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5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462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037191CF-0C65-8CB8-8637-4C5C4A6E6F15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1025" name="Circle: Hollow 1024">
              <a:extLst>
                <a:ext uri="{FF2B5EF4-FFF2-40B4-BE49-F238E27FC236}">
                  <a16:creationId xmlns:a16="http://schemas.microsoft.com/office/drawing/2014/main" id="{82F32D8E-C5CF-1CAF-C5D4-DA11C5B2C98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027" name="Group 1026">
              <a:extLst>
                <a:ext uri="{FF2B5EF4-FFF2-40B4-BE49-F238E27FC236}">
                  <a16:creationId xmlns:a16="http://schemas.microsoft.com/office/drawing/2014/main" id="{9278C895-98D5-0B11-6FEF-097BEF8AAE48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028" name="Straight Connector 1027">
                <a:extLst>
                  <a:ext uri="{FF2B5EF4-FFF2-40B4-BE49-F238E27FC236}">
                    <a16:creationId xmlns:a16="http://schemas.microsoft.com/office/drawing/2014/main" id="{7214ABCC-364E-6C28-DB1C-A647CA6D0F0D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9" name="Straight Connector 1028">
                <a:extLst>
                  <a:ext uri="{FF2B5EF4-FFF2-40B4-BE49-F238E27FC236}">
                    <a16:creationId xmlns:a16="http://schemas.microsoft.com/office/drawing/2014/main" id="{86CA0B2F-D8F8-6E22-32AE-52626539E449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4A16315-FE11-3292-7734-6F4863A74449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56" name="Circle: Hollow 55">
              <a:extLst>
                <a:ext uri="{FF2B5EF4-FFF2-40B4-BE49-F238E27FC236}">
                  <a16:creationId xmlns:a16="http://schemas.microsoft.com/office/drawing/2014/main" id="{FD974A12-2640-B4D6-5176-D4FAE3296E1B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3DC53BB-426E-09EF-BF85-011C3D8C99BB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5C2257B8-142A-9128-1EE0-45EF5862E81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FD32A0A1-1952-3296-87F1-1D8B4E1EA06C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31C54E3-44B5-B380-30A1-B53F738DF75B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8D5E0B1E-CB27-D7C0-DBB7-A6A2FECF3AE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0D0768C6-8060-8F9F-0831-9775463CA40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BA05ED79-3626-07A3-220C-996557D82979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01AC33F-BAC4-E411-DD73-9298B63AADEB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39" name="Circle: Hollow 38">
              <a:extLst>
                <a:ext uri="{FF2B5EF4-FFF2-40B4-BE49-F238E27FC236}">
                  <a16:creationId xmlns:a16="http://schemas.microsoft.com/office/drawing/2014/main" id="{CEA84CB0-CDDC-C23E-FB0F-4201823A04F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D730C1C-1059-4E17-9654-B7232AC22013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DCB90922-BD11-CCDB-A4FD-59748AAC5D47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796AFEF-8B19-6473-22C1-9218640E6EDD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B4C359-DFFB-B4C7-C7B8-20D36E0F6611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5973720-BD6C-7128-55C0-B8BBA7361025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507FB3D-95CA-D93D-C981-E40409337750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838FF57-576B-353F-B534-7E42A82E4D17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EE6AD99-0B7E-8ABA-49AB-0CB63A8AE47C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2EA870F-CFAF-BAD2-99E5-EAAF3DC8720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4FAA09F-B94F-125A-54CD-57B244329B72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B09B4E8-AE09-1F2B-58DB-6E366F954A41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3E00E2-6868-4142-DDF4-A6E31CB42B7A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71B0E4E-8C3A-35A1-27E0-AFB832A286ED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34A8C40-B3A1-2717-BCA0-E8CD0A56F312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92D128A-F8A2-83AF-2A83-AF19C43EA696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A85ED6-57AA-8839-FC2C-140F72B22B73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39B14E1-66E9-C50D-5D11-38BA791E3825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B5F4E10-BEB9-72BD-ED7A-DF41A656E1B3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5669808-5FBE-042D-0250-11028525E49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737B8D-3B3D-E1B9-18B9-7B986DADDAA2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4979FC9-73E9-EDB1-E266-D38FB0D08533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EAA3C2A-5949-1A6D-CA66-4C9B4C147A6D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DA1231C-3A18-3F11-E13B-97BF59CE36F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2CEBA5-9027-96AC-AE21-8AD1CFDF1E7E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3B64757-B5C3-DD34-EAF0-9D2788B0734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CDA8452-206B-7784-371C-63B2A0B06C6F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B47DB37-B299-1B8E-7B45-7A5B94B45FCD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!!MainTitle1">
            <a:extLst>
              <a:ext uri="{FF2B5EF4-FFF2-40B4-BE49-F238E27FC236}">
                <a16:creationId xmlns:a16="http://schemas.microsoft.com/office/drawing/2014/main" id="{263895EC-E61B-0A94-6B58-42A7FA983FEF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3" name="!!SubTitle">
            <a:extLst>
              <a:ext uri="{FF2B5EF4-FFF2-40B4-BE49-F238E27FC236}">
                <a16:creationId xmlns:a16="http://schemas.microsoft.com/office/drawing/2014/main" id="{32B5968E-FBF0-42EC-E1ED-95E6D95F095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04E0C3E-E236-4F7F-0C9B-98AB28F0D72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7EB8027-AC2C-42B3-091A-157E42C92C1D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B9A6C04E-62FA-831D-BEEA-B0F63FCEF2A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497B9D32-8E6D-662E-AA51-294EABFAFED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F9CCD05-2F41-AE7D-7E96-37A19E3AA60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3987F63-0DBE-3972-1AAA-E4AF2F551705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BD0E4FB9-44F6-3AB0-4A75-ED2A7E23B551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6AA8C2C-EE34-D5B4-E240-0B69AD6B4B11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2308D83-2871-9C2D-2CFE-72A8D804F897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D533B3DA-A059-23C1-36F0-D034DF12963C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054935D0-F6A9-3DAC-B4D6-0DB7041059A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292BAC66-ADB6-BEBD-7817-8D0B815E6959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C8064020-3583-386C-6ECC-3460CFFCD3D1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1031" name="Textbox 200">
              <a:extLst>
                <a:ext uri="{FF2B5EF4-FFF2-40B4-BE49-F238E27FC236}">
                  <a16:creationId xmlns:a16="http://schemas.microsoft.com/office/drawing/2014/main" id="{74C5155B-9E9A-B467-F446-8A5DE83E795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2" name="Textbox 200">
              <a:extLst>
                <a:ext uri="{FF2B5EF4-FFF2-40B4-BE49-F238E27FC236}">
                  <a16:creationId xmlns:a16="http://schemas.microsoft.com/office/drawing/2014/main" id="{405354D0-3380-BA5A-842A-DA4032E8496F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3" name="Textbox 200">
              <a:extLst>
                <a:ext uri="{FF2B5EF4-FFF2-40B4-BE49-F238E27FC236}">
                  <a16:creationId xmlns:a16="http://schemas.microsoft.com/office/drawing/2014/main" id="{0A689469-F0E4-4B96-BEDB-370B517671C3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34" name="Group 1033">
            <a:extLst>
              <a:ext uri="{FF2B5EF4-FFF2-40B4-BE49-F238E27FC236}">
                <a16:creationId xmlns:a16="http://schemas.microsoft.com/office/drawing/2014/main" id="{B2EAD95B-B131-E4B4-83AA-B0C612969222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1035" name="Circle: Hollow 1034">
              <a:extLst>
                <a:ext uri="{FF2B5EF4-FFF2-40B4-BE49-F238E27FC236}">
                  <a16:creationId xmlns:a16="http://schemas.microsoft.com/office/drawing/2014/main" id="{3EEEA1AD-6531-9940-C73F-2C82F64DC9E1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036" name="Group 1035">
              <a:extLst>
                <a:ext uri="{FF2B5EF4-FFF2-40B4-BE49-F238E27FC236}">
                  <a16:creationId xmlns:a16="http://schemas.microsoft.com/office/drawing/2014/main" id="{327C1DB1-39AA-1EE8-5C79-D554050E288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037" name="Straight Connector 1036">
                <a:extLst>
                  <a:ext uri="{FF2B5EF4-FFF2-40B4-BE49-F238E27FC236}">
                    <a16:creationId xmlns:a16="http://schemas.microsoft.com/office/drawing/2014/main" id="{E8FC539C-F94A-542D-A355-A03669D61C8E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8" name="Straight Connector 1037">
                <a:extLst>
                  <a:ext uri="{FF2B5EF4-FFF2-40B4-BE49-F238E27FC236}">
                    <a16:creationId xmlns:a16="http://schemas.microsoft.com/office/drawing/2014/main" id="{F4F47F21-EF0B-513B-7388-9C25AC021BA2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9" name="Group 1038">
            <a:extLst>
              <a:ext uri="{FF2B5EF4-FFF2-40B4-BE49-F238E27FC236}">
                <a16:creationId xmlns:a16="http://schemas.microsoft.com/office/drawing/2014/main" id="{CE45C152-06DF-4156-BAF5-C5380C0AD6AE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1040" name="Textbox 200">
              <a:extLst>
                <a:ext uri="{FF2B5EF4-FFF2-40B4-BE49-F238E27FC236}">
                  <a16:creationId xmlns:a16="http://schemas.microsoft.com/office/drawing/2014/main" id="{3D6559C3-8869-42DF-EAB8-A773D2799DA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1" name="Textbox 200">
              <a:extLst>
                <a:ext uri="{FF2B5EF4-FFF2-40B4-BE49-F238E27FC236}">
                  <a16:creationId xmlns:a16="http://schemas.microsoft.com/office/drawing/2014/main" id="{0151FE0E-C6CE-078E-54FF-2E98A98639F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2" name="Textbox 200">
              <a:extLst>
                <a:ext uri="{FF2B5EF4-FFF2-40B4-BE49-F238E27FC236}">
                  <a16:creationId xmlns:a16="http://schemas.microsoft.com/office/drawing/2014/main" id="{6A4A228C-84F6-1C48-8328-FF3F2B257E9D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43" name="Group 1042">
            <a:extLst>
              <a:ext uri="{FF2B5EF4-FFF2-40B4-BE49-F238E27FC236}">
                <a16:creationId xmlns:a16="http://schemas.microsoft.com/office/drawing/2014/main" id="{03B16810-B858-3D75-0C82-EEBFC008FF28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44" name="Circle: Hollow 1043">
              <a:extLst>
                <a:ext uri="{FF2B5EF4-FFF2-40B4-BE49-F238E27FC236}">
                  <a16:creationId xmlns:a16="http://schemas.microsoft.com/office/drawing/2014/main" id="{E700E615-3A7A-9CB3-83E1-31B77F31B15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5" name="Straight Connector 1044">
              <a:extLst>
                <a:ext uri="{FF2B5EF4-FFF2-40B4-BE49-F238E27FC236}">
                  <a16:creationId xmlns:a16="http://schemas.microsoft.com/office/drawing/2014/main" id="{274B1081-9BAE-9CE4-00B8-4B38C8A3BF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6" name="Group 1045">
            <a:extLst>
              <a:ext uri="{FF2B5EF4-FFF2-40B4-BE49-F238E27FC236}">
                <a16:creationId xmlns:a16="http://schemas.microsoft.com/office/drawing/2014/main" id="{0A533E91-B9F5-0FDA-6EEF-04EA5A6F6C60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47" name="Textbox 200">
              <a:extLst>
                <a:ext uri="{FF2B5EF4-FFF2-40B4-BE49-F238E27FC236}">
                  <a16:creationId xmlns:a16="http://schemas.microsoft.com/office/drawing/2014/main" id="{2BFC7548-6607-C7AC-C52E-569DD48D486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8" name="Textbox 200">
              <a:extLst>
                <a:ext uri="{FF2B5EF4-FFF2-40B4-BE49-F238E27FC236}">
                  <a16:creationId xmlns:a16="http://schemas.microsoft.com/office/drawing/2014/main" id="{78299433-A070-E79D-FAD0-AAA738FFE24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9" name="Textbox 200">
              <a:extLst>
                <a:ext uri="{FF2B5EF4-FFF2-40B4-BE49-F238E27FC236}">
                  <a16:creationId xmlns:a16="http://schemas.microsoft.com/office/drawing/2014/main" id="{78B250B3-B57D-16F5-F271-58C4F8265A2B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A962761-4AC3-F5DE-3F0C-AB1EB72E3AE1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2B432B-EDD9-2F5D-358B-54A3D1BA2396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DC1BAF-939E-34B3-C38D-40A9EB0DB029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726A95-91A4-3A2D-8A57-9333A5975E4A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225B50-AAC7-A9A7-1E4F-71FDA89ED328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0A6DA1-DB9B-8166-07B8-2167B91F261B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4350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2" grpId="0"/>
          <p:bldP spid="4" grpId="0"/>
          <p:bldP spid="5" grpId="0"/>
          <p:bldP spid="6" grpId="0"/>
          <p:bldP spid="7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0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2" grpId="0"/>
          <p:bldP spid="4" grpId="0"/>
          <p:bldP spid="5" grpId="0"/>
          <p:bldP spid="6" grpId="0"/>
          <p:bldP spid="7" grpId="0"/>
          <p:bldP spid="3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116EDF-C9B9-8AF2-0C82-16FFA4FBA0CE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0D963AEB-F217-C17F-2DD6-5452BFD8D570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2F1F6E1-52CE-F99E-0A9D-01729EBC2EC4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B51418CD-660C-D86A-F136-DE818E858A1F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88BD09FD-4638-8C01-4B20-96153EA3C85C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F8D32-1ACA-91BB-9F7C-3BC91CF7E424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A4F27CAE-AECF-5690-D03A-2FAD02CD0C45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8CAA50D-38E2-F3E3-86BB-73BDB251C4B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E0B376A-2C1A-B870-E78B-2F23FCA61DD5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15A48F2-CD36-F842-FB10-79C723B058E7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8D3BC20-308E-43A7-8CEE-E5B7D9D0952D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54A55364-598E-FBB9-685C-563E9412265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0B623BEB-1F6C-2D53-79DD-3415472527B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BCE36FDC-0DA4-9764-46B5-72046221F49F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DDDCA9E-32CC-6F53-661D-2322C7FF1F25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5FA5EBB3-B38C-4320-416B-45158B045F9B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2D85E8E-D6C8-111B-D58D-CDBF60C3D1B3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2642E15-F378-0C44-56DF-8A069041F1B4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07F3EF0-D6B1-BE94-67BB-C581E6A515D8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262F254-6F59-7AAD-23C3-E811C2A089F5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6DD3AC5-EA84-179C-F88C-B2407F51DD1E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C89830A-E0A8-5689-0E1D-4B73450B3805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D6F6948-8F8C-ADBB-0299-FEED1186B7BE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EDCE984-5327-026E-998F-1640A38F66F9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33723CD-E3CC-A3F4-8C71-44C0669D9BA9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0062564-8F61-1152-A915-582C8C8DA3DF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F06A7FE-0F78-6F21-0660-0DD50357D11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06B9E1-AC3B-A86E-550F-1621673F5FCF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D3945A8-B2E0-E8B9-C8F6-8193912DFBC1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22BF1D7-3364-84D2-2330-3DE7A9BFAA1C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53F5E5F1-F405-FF85-C7E5-CC3941AAC75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F421606-F835-5914-29A3-AFBE33B9B4F4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CD99FEC-DB12-E034-A4CB-7F4F730873BD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80A22C5-E59E-8921-B155-4E47C81C3355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2B4CEDF-C80D-ACDD-A03A-13DAF1B568D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0688B5A-3F25-6E64-0C2C-EB06F99247A2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90847B30-9C3C-10B5-38A5-2135C4CF51AB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7454A3E-1F0D-0118-87DD-F8D268892777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6BB22245-FD22-82CC-BFE6-4336C90D33E6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64E8205-3ADC-458F-B4FD-5F7F8D59C8DE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CA0AB62-B651-CF61-C860-F70FC25B982F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1FEEDCB4-6770-7151-6A5B-7D172E1C354E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EA0F884-26F6-6EF4-6B52-68843FF52A91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D8474800-154B-8C1E-8C8E-D8969789043B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41C8D7D9-2370-5B4C-2C0D-9B76A45F554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57FCB85-C6DF-C6FE-0C66-F4B6C957DDF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8168236-C2C0-6232-3AE1-6CB59EF8EAFA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6F6CBA6F-332C-EF32-4948-E85AF1CEACA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F51663D9-B7FB-ECA7-4432-5AA2957597E8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FEE1364A-7451-7072-C3C1-7DF600E25127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CF790CE-2E8E-AC88-C351-4008F78E1CC9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FAF95120-7285-5905-3136-A14E73181AE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43CC621-F727-5487-6A18-3ADEF7164DCB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86F8EA5-6398-E6C0-28E0-C77154CC8BDB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0CFA47E5-B9F4-ADC5-AEB7-D69FF5F65C71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4FD3519E-3B0D-4853-E298-113904B8DBE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C610AE48-533E-1F6B-6EAF-D0278264A5A2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DC1D3F7-6E3E-D091-A996-E236A3980A34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3BFC3C70-2248-C557-B9E0-F939EA6AD0B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A342A162-D222-598F-C4AB-D4586177CC8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266FC3A7-0BDD-77A9-4647-E1C786CA0F3D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F45BE7C-4C80-375C-B791-D08C649ECB4A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0A43F32F-F6D0-CC3D-EA9D-63D1E0153B1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509BF2D-1051-E28D-07FF-CE5850158043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38BB9615-4F2B-17AC-D569-91D4E76BFBA1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9ECE9A1B-DF5D-B083-1F3B-61763806CC4F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4CBD4FB-5D7D-82FF-5BE7-853CD13C647D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24129D16-81DA-8C31-9256-1E5479EC17D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F6F374E8-7B7C-8D13-57E4-32E6A6AF703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B780228D-8EE1-387D-37B3-132C47451E8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B5AA9AC-6291-2977-71D0-85FBACD30051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4311F33A-3709-9FC3-0411-D6AC65E7C955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713C247A-4CFD-5C00-99E2-4730CF72B3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9DFDEC0-1092-EF55-10EE-698A5683FD64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D3A6C872-B824-AD7E-3E82-D7D1AF92F92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A43B3321-656C-4C89-9FA5-C6804002F5D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7F5D5A61-DB25-D1CC-885E-D696F4EB2FDD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A161067B-BE59-C631-AF70-466FF689A07B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64FB03C-7F6A-C0B8-0F88-5585B0484B85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F1C2859-7E1A-0F22-42EF-84DFC171D6CC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06815B4-C8C9-C9F1-EB24-F84DCF68F641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AB3D5D66-8950-0A23-0DBB-3EE7F56B6259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1589717-F68B-E0D6-3E1D-D06C2F31610D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64E4E9E8-A303-921E-0260-E146B81A17FE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81" name="Circle: Hollow 80">
              <a:extLst>
                <a:ext uri="{FF2B5EF4-FFF2-40B4-BE49-F238E27FC236}">
                  <a16:creationId xmlns:a16="http://schemas.microsoft.com/office/drawing/2014/main" id="{35EE58D8-B873-890A-2D1D-96FE7F115FF5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9643D295-03DD-1C4C-857D-75CA3E5A7497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E321DB8-A223-A0FB-C87D-CA960B81D082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E2A71ACB-3E09-5BD2-FAAD-6A13D86F723F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FEDF3DD-7681-713F-4FA0-E03C5085B766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86" name="Circle: Hollow 85">
              <a:extLst>
                <a:ext uri="{FF2B5EF4-FFF2-40B4-BE49-F238E27FC236}">
                  <a16:creationId xmlns:a16="http://schemas.microsoft.com/office/drawing/2014/main" id="{35C240DA-9C1A-A44A-9932-5332A860A067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8FC158A-8993-0B1E-C6BB-F6129090511A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293B3A0F-17C9-6725-B09B-55D91CEF0582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BC973B64-9BDA-3193-DFFD-4C8DB4E677ED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A5B07468-ACFF-65E0-FD6A-F32DA9E87CB7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121" name="Textbox 200">
              <a:extLst>
                <a:ext uri="{FF2B5EF4-FFF2-40B4-BE49-F238E27FC236}">
                  <a16:creationId xmlns:a16="http://schemas.microsoft.com/office/drawing/2014/main" id="{900BBAC9-CBD8-D02A-1A20-2EA2C625D14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2" name="Textbox 200">
              <a:extLst>
                <a:ext uri="{FF2B5EF4-FFF2-40B4-BE49-F238E27FC236}">
                  <a16:creationId xmlns:a16="http://schemas.microsoft.com/office/drawing/2014/main" id="{8059D312-BE46-DC51-4180-D774CF837008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3" name="Textbox 200">
              <a:extLst>
                <a:ext uri="{FF2B5EF4-FFF2-40B4-BE49-F238E27FC236}">
                  <a16:creationId xmlns:a16="http://schemas.microsoft.com/office/drawing/2014/main" id="{9512F3A1-B1B3-CA6F-3AB8-BBABF48897B2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EF216AD5-9276-65E4-1BB2-03B72D69A7A7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125" name="Circle: Hollow 124">
              <a:extLst>
                <a:ext uri="{FF2B5EF4-FFF2-40B4-BE49-F238E27FC236}">
                  <a16:creationId xmlns:a16="http://schemas.microsoft.com/office/drawing/2014/main" id="{0F23D1DE-9DE9-1630-1819-C75915DDAEE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4BAAB3D-CB1E-33AB-CBA0-28167D2ABC81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77064E7-E4E6-0B34-7794-F656C15AC7FA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A2E05565-02C2-E54A-D703-9A4E3EE43E96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806E4C6A-2ACD-10FE-7BEB-658591C29E45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FC06EF0-57B9-9D48-3747-FD4610941EC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063E919B-CED4-1FA5-B00C-3B42C3B2C61B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187903EF-A840-C587-122C-63E0B53B65C1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EEC2C44-B88D-CEE7-D869-78ED0509A317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C0601EB4-B3C1-41F4-4F7F-D2E49E51C0B7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7383BCB9-512B-C982-46CC-FA884E06790E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53EACF86-31E7-E65D-3979-00353885028B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462EEA6-F9B4-C13A-F8BB-9B0305E26048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9B60FBDC-F63E-8C4C-1CF1-66AA226E4CD3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D4760775-B972-5B03-E8D9-03AC76FAEC2D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4C286751-2AC6-067D-2997-9C3909B3352F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F21679E-E9E4-7520-355C-9DBD5365ADC6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B8E120DC-F668-257E-1321-61460F045AA5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85402FDA-DB0C-0159-FCAA-C60C2F440B15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6F3F42F-3FF6-0ABD-B3C4-D4FDA21B330F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5ADCF6D2-8BA2-2D7D-F72F-4769AE88B95D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E300F7B-C74D-34FE-C1F2-B8A1C7CF788A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FAB3D73B-E8F3-82EF-D32F-34CB0C2E4756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E0DEF440-FAD0-BA9A-DAEC-C5275A7C1B1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0A8D4D4-A347-96EF-4129-DBC92C9ED7A9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2806FB3-58C1-9359-E221-ACF1F48BD4B7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EDA4C1A1-7BBD-11FB-ECC3-95B0D3ABDED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10C29BFA-9062-1B40-28CF-7ADA21C453B3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!!MainTitle1">
            <a:extLst>
              <a:ext uri="{FF2B5EF4-FFF2-40B4-BE49-F238E27FC236}">
                <a16:creationId xmlns:a16="http://schemas.microsoft.com/office/drawing/2014/main" id="{4B83B6C1-B162-BF79-4C01-0DB5C7C5718D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54" name="!!SubTitle">
            <a:extLst>
              <a:ext uri="{FF2B5EF4-FFF2-40B4-BE49-F238E27FC236}">
                <a16:creationId xmlns:a16="http://schemas.microsoft.com/office/drawing/2014/main" id="{58510BBD-2F59-A328-EE79-44FF5942F9A7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96060415-4153-06A2-6FF3-29A1036744C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EA5AD68E-1F10-F456-9187-11B786F4D1A3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157" name="Textbox 200">
              <a:extLst>
                <a:ext uri="{FF2B5EF4-FFF2-40B4-BE49-F238E27FC236}">
                  <a16:creationId xmlns:a16="http://schemas.microsoft.com/office/drawing/2014/main" id="{A87F4D4E-E3D2-499E-5B53-1279E085FC9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8" name="Textbox 200">
              <a:extLst>
                <a:ext uri="{FF2B5EF4-FFF2-40B4-BE49-F238E27FC236}">
                  <a16:creationId xmlns:a16="http://schemas.microsoft.com/office/drawing/2014/main" id="{F2C6E74D-7BDB-0D24-F8F0-EE383F27C91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9" name="Textbox 200">
              <a:extLst>
                <a:ext uri="{FF2B5EF4-FFF2-40B4-BE49-F238E27FC236}">
                  <a16:creationId xmlns:a16="http://schemas.microsoft.com/office/drawing/2014/main" id="{BB571D05-7C4C-CE5B-927D-B3484291A967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38CDDBBB-D46F-2DD1-E37B-E22AB9C5AC56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161" name="Circle: Hollow 160">
              <a:extLst>
                <a:ext uri="{FF2B5EF4-FFF2-40B4-BE49-F238E27FC236}">
                  <a16:creationId xmlns:a16="http://schemas.microsoft.com/office/drawing/2014/main" id="{70F8F330-5A9C-F396-3B48-4834656DFD3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E47090D1-386E-B9CC-D548-3A6BC0AFFF63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5ADBB919-56DD-B288-A99F-95A1BC832FB1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164" name="Textbox 200">
              <a:extLst>
                <a:ext uri="{FF2B5EF4-FFF2-40B4-BE49-F238E27FC236}">
                  <a16:creationId xmlns:a16="http://schemas.microsoft.com/office/drawing/2014/main" id="{D7EB438C-65FE-278A-55D2-041C67ACC32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5" name="Textbox 200">
              <a:extLst>
                <a:ext uri="{FF2B5EF4-FFF2-40B4-BE49-F238E27FC236}">
                  <a16:creationId xmlns:a16="http://schemas.microsoft.com/office/drawing/2014/main" id="{5BBAAD0E-3E89-751E-2F76-38DE5F54378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6" name="Textbox 200">
              <a:extLst>
                <a:ext uri="{FF2B5EF4-FFF2-40B4-BE49-F238E27FC236}">
                  <a16:creationId xmlns:a16="http://schemas.microsoft.com/office/drawing/2014/main" id="{56EB3649-5D2A-A8A5-8A59-F967D8C22718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7950D84D-854A-BEE7-EB27-E9A902615F66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168" name="Textbox 200">
              <a:extLst>
                <a:ext uri="{FF2B5EF4-FFF2-40B4-BE49-F238E27FC236}">
                  <a16:creationId xmlns:a16="http://schemas.microsoft.com/office/drawing/2014/main" id="{FE07969F-ABAD-3B03-54C3-B823566BDFE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9" name="Textbox 200">
              <a:extLst>
                <a:ext uri="{FF2B5EF4-FFF2-40B4-BE49-F238E27FC236}">
                  <a16:creationId xmlns:a16="http://schemas.microsoft.com/office/drawing/2014/main" id="{5D2306F9-496A-BB85-5F8B-AECC44E7A86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0" name="Textbox 200">
              <a:extLst>
                <a:ext uri="{FF2B5EF4-FFF2-40B4-BE49-F238E27FC236}">
                  <a16:creationId xmlns:a16="http://schemas.microsoft.com/office/drawing/2014/main" id="{3034F447-83D8-D965-7ACC-CC177E834BAC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1BEFDA4A-5EC1-BCDD-F0BD-072C9F354C46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172" name="Circle: Hollow 171">
              <a:extLst>
                <a:ext uri="{FF2B5EF4-FFF2-40B4-BE49-F238E27FC236}">
                  <a16:creationId xmlns:a16="http://schemas.microsoft.com/office/drawing/2014/main" id="{C8250063-B17F-D29F-157B-7FAAFE8F49B3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CE58F0BB-1235-1953-5B2E-C0CB9C2909BD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D63F2462-14CE-2021-3FD1-B5D7DB12791A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A242D4B6-29DC-F80E-79DC-9AF46770C0D4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F6F5112C-7AF4-68AB-04CE-ED24A0E97FCB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177" name="Textbox 200">
              <a:extLst>
                <a:ext uri="{FF2B5EF4-FFF2-40B4-BE49-F238E27FC236}">
                  <a16:creationId xmlns:a16="http://schemas.microsoft.com/office/drawing/2014/main" id="{C427C4F9-D560-7379-BA59-212803AE5790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8" name="Textbox 200">
              <a:extLst>
                <a:ext uri="{FF2B5EF4-FFF2-40B4-BE49-F238E27FC236}">
                  <a16:creationId xmlns:a16="http://schemas.microsoft.com/office/drawing/2014/main" id="{A09EECDD-E328-5DA5-16CA-0A391FE7398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9" name="Textbox 200">
              <a:extLst>
                <a:ext uri="{FF2B5EF4-FFF2-40B4-BE49-F238E27FC236}">
                  <a16:creationId xmlns:a16="http://schemas.microsoft.com/office/drawing/2014/main" id="{95618E2D-1E78-25B9-0970-7ECF30DC406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BB5AC3D7-5965-2737-372A-2BEC0CF7FCE4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81" name="Circle: Hollow 180">
              <a:extLst>
                <a:ext uri="{FF2B5EF4-FFF2-40B4-BE49-F238E27FC236}">
                  <a16:creationId xmlns:a16="http://schemas.microsoft.com/office/drawing/2014/main" id="{9824CE3D-E89C-7B75-C13A-9C91F80DF520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D18F5666-1DC7-ADE8-0C5C-96CDC31CED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644C392D-9DA4-2C00-06E8-E29A139E5FB7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84" name="Textbox 200">
              <a:extLst>
                <a:ext uri="{FF2B5EF4-FFF2-40B4-BE49-F238E27FC236}">
                  <a16:creationId xmlns:a16="http://schemas.microsoft.com/office/drawing/2014/main" id="{0FD9696A-3C32-962E-4FD6-2F6B65A4E33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5" name="Textbox 200">
              <a:extLst>
                <a:ext uri="{FF2B5EF4-FFF2-40B4-BE49-F238E27FC236}">
                  <a16:creationId xmlns:a16="http://schemas.microsoft.com/office/drawing/2014/main" id="{54AF0A91-962B-A1C9-6A76-5E84C936F387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86" name="Textbox 200">
              <a:extLst>
                <a:ext uri="{FF2B5EF4-FFF2-40B4-BE49-F238E27FC236}">
                  <a16:creationId xmlns:a16="http://schemas.microsoft.com/office/drawing/2014/main" id="{74ECDC6D-816A-B3FC-066A-77348A8C898B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3AA6C177-D54E-53D5-6EC7-A516FD2424C6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92E4F4FB-9B3B-94A4-D1B5-EF5B18056A10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D340F8D9-714A-99B7-3D58-8040BDB6FC4E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75B3116-5B63-F019-0B72-9D9CF71DF5FE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82874E43-7781-FD50-D895-C4D91C89A420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B6ACC421-EF20-6725-60DE-A5347C05D225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87" grpId="0"/>
          <p:bldP spid="188" grpId="0"/>
          <p:bldP spid="189" grpId="0"/>
          <p:bldP spid="190" grpId="0"/>
          <p:bldP spid="191" grpId="0"/>
          <p:bldP spid="19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87" grpId="0"/>
          <p:bldP spid="188" grpId="0"/>
          <p:bldP spid="189" grpId="0"/>
          <p:bldP spid="190" grpId="0"/>
          <p:bldP spid="191" grpId="0"/>
          <p:bldP spid="19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D407B0BF-A350-0361-12A1-1E58459C6C78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D09A41E8-825B-D952-D2D2-54A499078D7F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167912A-E8C5-4A63-0E4D-155534BF9E0A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CDEA7902-9994-E717-9955-C6E09492E012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24634E9-DFF9-D1EB-1B05-A9FFF392F9EF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8AAD6D4-2C4A-307C-00EE-9F302C98BA55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1CBEA973-8EFE-5F94-4519-15013C5C6D87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8AC9125-4D2B-EE56-124E-77D7C854C6C7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24062AD7-95AB-01C7-4613-59A594330D7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C8E1F46B-B9DF-F4C6-A91B-BDA5A8DE5DAB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F92E49A-7238-EBA9-EBB9-251F6C9E55EA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0F2F4710-433C-D794-9F06-E1036AE1061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A47EACB2-DC14-C8BD-2977-E1AC71F3C047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A56BC438-5314-CACE-7DDA-73966121097C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0B7B2B1-D14E-7D92-032A-8B615BEA2CFE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58C52A6B-37BD-7C92-0925-3772388B8C13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8435A9B-CB15-C23B-F99A-AE7E145C50C4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504FD47-242E-1514-6851-E47C3BD9EEF8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2582F0BA-BCB3-C341-18E9-FBB4F04A1DFC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A23707A-FE1C-4427-37A6-22051AB83F10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2C5B7EF-D935-A32F-1451-6D29A0D14E4B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2125522-564E-4D1C-9A95-CB44DCD062E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A3D872E-AFFB-05F8-E90E-C02ACB79FC6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85B5167-E612-9E7B-A1FD-A6530AA5777F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B19710B-E5CE-7D88-E4F4-7F3CB4A52141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39F28F7-911F-BE2C-58D3-DAC1AB4A8BD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408686E-AE61-F0BF-8BCC-712B453130BF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9F3F202-0AC2-FABB-DA90-0472A0E6A277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BFEB221-333D-B653-9F00-D92A354910A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B54631D-9C5E-28FE-54DC-FB103C3412A1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ECF6A55-CE9F-71B7-4021-C9B912E74899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722BDDC-CA1B-DF3F-AA44-05B066FCE92A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6702418-6178-929D-F386-30C241606571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405B8D3-257D-F498-A838-504E649F1578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1A6F1FF7-7646-57EA-3812-97EA8AB33C4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93493A2-0B01-E180-4EAB-4DF748CD4D30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953856-5D80-047C-D163-B1FE6B7E81F9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FF3E620-598E-44A8-78FD-27C7B2C25DF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036A9DB-D44D-EDC2-F5B7-70E36AEBA47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9017FEF-931F-0814-6D9D-91F193061838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9314097-5FAD-EB69-9696-D76B326C2CA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B79834F-2019-C59E-8097-642155308B01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765DEF0-4764-22DA-302E-4603682490F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5D082A3E-BAC8-07A6-333F-A7168FC63384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7894D243-BEC2-BAA4-95A2-A7ACDD9C9AD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D19602A-EDF1-880C-7B32-CC4AEB3BE7B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F7A44B6-4A46-3693-15CF-970D23D64FEF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07E69261-78E6-0DB8-7A77-984B3239C86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26B7934E-DBF8-5A7D-B9B9-E47CC940E38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FDC6FEE3-8388-85E3-2341-39DB27641419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6EA058A-83A9-1374-C6E3-6560A0C91DAA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813A5DA5-8022-E891-1343-6799D4B94F76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AAEBADF4-D2BE-5A77-91C4-3757DC5F05C9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40BEE3F-A7B5-BD02-DAF7-0AF24099DCF5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41D27BD9-ADA6-284B-E6CA-722514DEA54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5EAD6709-9CC9-29C0-CB96-61F0CF823AE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97945413-9F29-F754-8B63-5FB597496C15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D8ECF041-E566-2084-03EF-0E1061A122EF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1D6EFE2C-9666-6C66-1DF7-052347B8C25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4C8F076B-12F9-2175-ADE2-1DB691C692F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2D4B2204-4491-E50D-C43A-FEA5503F248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246B53D-1DF0-77FD-EAD9-361F35FE87DB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C5D149E4-7211-5B9C-B25B-1B3FAE53BF33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2BEE070E-B5BD-665B-6411-D7B08CBB361B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30282EFC-9A0F-9398-8DA6-4461637549E0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D87855B2-F814-B2BF-FAE8-36FBC884828D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15B7D6D-E95F-794F-E871-7C417235B712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47F95D02-AA97-663D-C72F-C06577B679F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D759B38E-9906-8AF5-4CD7-8244DB635DC8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D5173A75-8C56-7C63-C9EC-8D8832B57DA3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08A212BF-4AB0-C14E-FB41-D91EAE087F2F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FC529CF2-1AD5-A486-6D5F-9FD33421D24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5B4302A8-E2FE-0D02-C410-25AE35C8E9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2CFB151-0011-5788-A000-9202A17DF2BA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7977F498-B049-9F38-30EF-4B6E0C78880A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BBBA23C4-2942-BDF6-0927-D7CF1874FDC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3A9EC9BC-7088-BC49-839F-37C7704A7C0C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6459B582-EA39-6B2C-D5F4-B3C31899C54A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C39F020-0120-D92F-FEE6-ADE60535F411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4E0F4E-DE28-0D82-A154-FC45366D4EB5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3B61B2C-3B3B-5E1C-0E8A-02A79E89DA11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54CF6D9-4EEC-6F65-C017-798FB19060CC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B3C4B23-9AB1-ABA0-D96D-DB295E94A037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06EF3DA3-4072-6D0A-F225-D3329453E617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4D17D84F-BAD2-E76F-C129-F8E6E074855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EF33A48-2D28-6E83-EF53-72C6DE99BF4A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6F463B2-26C6-7541-2573-3A61A2582637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FB7976-5B62-FE34-E7E1-083F9A80A760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733BF30-2AEA-0AC1-F228-DB77E0D8998A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8DD4434E-3FB1-C2C6-10A4-DC233FC2918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3D4BFF9-4C67-0C9F-136D-BA81DE6F91EE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1719029E-69A8-BF0D-8177-FE30BADDFC3D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D22F0EFD-DFA4-201E-72BB-1443114BEBA3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C05321A-6350-E789-A29F-22BE81C22BB2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0014312E-6EA8-AA1E-BF96-4894DD992F8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5F7DEB29-0F0A-5879-5771-A74C5EFF304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F265191A-D0FD-61A7-E3A4-E7213FF2D04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7BE62B9-8716-07D9-69BF-0CDB1E5300F0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E61DD93F-3061-D918-1A8B-42610DEF530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20E30D11-4766-7BB4-44AA-36784A26416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3FBC1F7-16D1-CB6A-7BBC-DED20BAEB8D5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1E4A3CF-9962-4EB6-0574-BD101EAC2831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FD1E3E4-FC9E-10FE-D860-E23D1511389A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E79C50E-5EC9-44AE-F475-180C543A9C5E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771D186-D0EC-997A-A4F7-DE18CE6D4C60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E9AD76F1-083A-A84D-A725-127A469641A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93BFADB-BECB-3EF7-5D7D-9E628FA3C779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DF1F885-AECB-BA2D-17E2-E463F4F56673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2D61B85-AF3A-C3A4-A097-6A083B610BE5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9CE82D5-043A-71A7-DEEC-FA2FE00011FE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F25AE12-BDA5-5172-E752-80861F724C0C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AF279FD-53D4-4896-DE66-B899552D09E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23A4D76-3B16-CD6E-239B-209EEE3D275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003AA51-5B48-D930-0DD9-605B2DBE8BF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EC4EA3A-1CED-5725-08D7-C2E24272810D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82937EA-FC08-26D3-3A62-F592F9A5130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D48B1DD6-1A54-6022-F487-D6AF3019B5D3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0156BB3-4E61-83E7-0C47-C5C8074B1A4B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8449F57-26FD-AC9D-330B-F7397379EAFE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47FA248-149C-C6BD-3D59-E6C97BBEE4F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DD97ECB-9696-2AED-0A58-6024F6FF0C52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BCC8A7E-81CA-1109-5DAA-5482E3659A3D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C9E37D6-BAD6-DF85-C799-91660A6E60B4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9AB3690-C748-9409-B5B3-6B3DBDF6758C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99A33F57-3053-36A8-D5B1-6ABF1E023EBD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FF57F83-7FDE-ABE2-DC2B-A4F3E265573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A290CBA7-5317-F455-9831-8A20A6881210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885DF9AB-FF63-071A-948F-9B59A8339C0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4B1D282-9906-E6BA-AC71-4297A5E155E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2D336B6-121E-3D85-7316-048B2F2DA804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3FDBD045-71F9-728C-C093-F3FB7CA85AE6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469F078D-C372-6BE9-3B1C-FD015F35D96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ED9A78E3-4161-EC7B-47F6-D79696A12B1F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5BDEBE2-C3DC-5169-D696-B15874983F66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50D4EC13-8D64-6DA9-BD95-E20E5E62AB17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098BE1B8-E49C-EFA1-437E-955B14B4DD23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663091B-1B89-4185-651E-69F0738323B9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E080C7F2-400D-AFEA-5B03-E091375DB0DC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D57442D1-E2BB-4600-6089-0B358916EA4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9BF8161B-2DC8-720E-80D9-DCBBFBEE92DD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DDC6B11-D933-DF33-B6BC-47AA1E8411A6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6CFC8F99-F794-C7DA-3025-5982984619E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A9382A57-BC31-0E73-9C61-CA56E4EA101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C7A4416C-F080-D7C4-AE5F-0F66DDD9FD2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A45A5EB-1914-4938-6181-EB97A63535F7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3BCBFA79-30AF-F376-7163-D2AD060343B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777B6D9-B8DC-6809-FC67-1EF2369350B0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FDFDB656-1F81-6A6B-DED3-7A3C9170614A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81539BA-4106-1500-B2BC-41E0C5FE4C52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60708F21-8825-936F-0CA4-8DE1A38D713D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6FCA1414-B8EF-DEA0-D20B-6590BD8FFF0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A61CD467-4ABB-2693-C629-593E9D4B85D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3D9870BA-7DCE-EAB1-7AEB-1533788E295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E733B63-09BE-A71E-E848-47F9BE88F4C3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172FA37F-A2B3-A425-7DB9-6319E63219E8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59B877B-F025-BF06-0A7C-9E34E979D2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3B3BC093-1CE7-F60B-9842-C2A02A8A7BB1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078F9754-824C-39DB-CE01-46BC9DFAA0DC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F9EFA7BA-4DD8-7CF1-1BF2-AE137396194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414944CF-5F6F-47D6-18D1-DAB85741D407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0F1C1421-E068-D824-B038-83D1DBC94173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213198F-2229-6522-0550-958A575F61AB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ECBEF98-5990-E0FA-FF6D-D6CC4ACC4BD7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5420E33-7F5E-43D1-A435-326939F87022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51444AD-D5F0-158B-93B9-DD2429BDA0A5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9585FE2-9D2E-7B8D-36DC-CE6FD62707D3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645F3F87-2E17-7279-E966-637F83888FC0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DBF97335-46D5-83E7-B676-B1711BCB6EF5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99F520A-4B62-360B-BA68-2FC09ECB8ED4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BAE4AADA-1846-52DC-AD93-CD741EB972A6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A85C30C8-56B9-A48C-155E-920B9614932F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2CF5CA7-7557-7C1A-E4F2-D96FB3B362E9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3E6FE44F-E545-2738-A3F4-F1D02DE348DB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EF14709-CFA2-5DF8-80D5-728B8A5E73D9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30A0E84C-30D4-4361-822A-D7E82C10D678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B53C2A5-B91A-1C3C-B29A-8427ED20EB4B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A357513-D842-B0BC-F214-3B7B68D50F87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7FB6FFC1-21C3-98BE-31C0-93116F11C47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B92D51FE-44C3-B306-F7A4-9F91ACB57993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60B1C514-073B-2AE9-0DF5-DEC498D1C4D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3B1C71E-16D4-D870-9A07-3D75DEE22D3A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C734C520-4FF2-ADF0-B22F-099CCEF0E5F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5E15CE4-CA3C-099F-2C15-11AB7E51EFAF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AD724860-888B-4C21-E081-57C0B7E60351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A42ACF06-BEF9-BD1E-F3B1-7E5DDBC38415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BBBD2F1-5B6F-5A89-FB91-9B0B40200C40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4DB786B-3E79-5A45-522D-2C261B691001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FDAADA8-1A60-7FD4-2526-2288AB138503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61DE13E-7AB1-6694-EF2A-A713013D10E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BBA44F0-437D-1344-91C9-F4FC35EB2EB4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09D83F2-AAC6-5F13-27EE-D346910447DC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59783F25-0534-CF1F-5713-A9C79238E390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B9887E0D-32E6-18B9-0481-5924162F07F9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762F545-D8C7-037D-7FEB-AC399D3DACD5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ABBD0DA-8D82-B976-66D0-633CC732EA5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B4C6129-B0BC-BA57-C287-401B5CC07C8D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606C422-97EE-369C-790C-B0A72BF7110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5DCB345-CD6E-4749-AD9B-4441AF495257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CA48072-F5AF-67D6-DB5D-A7809DF6AF6D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0ABB7AB-8B29-8E53-00EC-B0E58380E917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3C7FAB3-AD8C-130A-EE2F-049CEC8749A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EA66695-F09C-A8EC-77FC-AB6D2D50C5E6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E1065D8-1331-51FA-B002-BF6A1A4D08CF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CF26B69-3260-DEE2-5FD3-928CC696AA6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713CBEEE-0452-2CCD-5617-DDB01E8A2DC0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2BEEC43-0E23-9F09-8A90-09352F5E173F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0A3048BC-7DB1-5BB2-01FA-A8F5C6012168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233C284-44C6-5F6A-2B28-9316E004608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1D94822-79AA-3868-EB6A-5BBB8DD6CF6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79D3E5F1-A946-A64E-4801-0DA8DD6CBD32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4879FC0E-986B-C6C9-746F-1F22A1E7412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1FD7881-93A7-A8EC-ABF4-F0C6A16B344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F163C5F-2663-8440-600E-9BF26BD4578B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AF5F27FC-ACDD-FEDF-D2A8-75DF09A6FE2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5381165F-08FB-9584-0EEB-954054AEC3C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E239C5E0-11CA-C6C0-B948-47BC99562AF0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ECBCDBA-C149-8918-C87A-D4255F3AF7B5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1027DE61-864B-D836-CCDA-2A76137AA0A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8BC8C63A-2944-FD7E-F792-FF89887287DD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CDF4E2F-FB35-E04C-A027-4BE7626E409F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5E83E4B4-E6F9-4CE9-90D7-91AD03F3F03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0DFC719A-F8C4-5F28-9479-790BDA03A5D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1A2D9CC6-DD8F-0B25-B1CF-9C078C8359D2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D9AB78DE-C3CF-82AF-B29D-0A1ECC1BFE80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83AFA9A9-8582-CFE2-49FE-55ED722D2A01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F389E996-1F1E-4B0C-D263-60732CB48A8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1DC4EC56-6E1F-4618-B290-A8028FEC75B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EB2FED1-8551-2F96-006B-B0D52C8740E5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C2B89140-B423-67B5-61E7-56ACD917D03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EBBFF19E-49C0-4FF9-2489-E14C72B575BF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5F32C271-C34B-39BA-C4E3-0E7CCDD72A80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DD3D6FE5-A9AF-3AD1-79EB-5E22DB243930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5047039-EE82-3566-C9DE-1EAD5F0D2A27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2C355742-2FB5-A430-E4AD-9EEB452AA60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F9BCC7F7-2A48-9498-9124-A98314ED740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5B6F3A8D-ED2A-CDDC-01F8-2FB143AD5B85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C832417-CC28-6C1A-0995-C641B03A1FB7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14969639-EF0B-0430-C0E0-62FC3FB121D5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4EDF76B3-3D98-FEF0-5A81-786FA1DE9C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C8EF51F-7533-CA71-5A87-C33AB164CECC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0878AC4B-3C8F-B4F8-E369-4CD4787AC81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C639AF55-1D21-6E72-61A4-92103F6464B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2B556832-A303-2C31-470C-0C4175533340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36F688C0-4F97-3015-AEF3-BDEC691DC86E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DC581F-FEC5-D6B4-4977-12CA37817E2D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06CEB59-7A85-94B3-D8DC-79C4D2B4F4D9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BDF4BD2-40A6-FE24-5252-081860B5B6C8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4E77FE3-891D-9EBB-3431-26EBBEAF7B5C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AB3D6178-1510-E37D-904C-69E06779C952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F1798D72-92F9-F34C-3B03-8BC187080D32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8EB4A322-28A6-2E9F-C3A3-F6019F027C22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CE0900C-BFD8-26C7-FD85-3AA7996A60D7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FBE44F7-0C2B-8BEA-799D-3C0759D9B1C9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BABF0A5B-DCAB-1392-BC88-FAFA7DB84CDA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800CC73-0DEB-F37E-5E87-59D73808512E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8DF350E1-BDFE-F8BB-3D93-C4817C9BC5B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F4D5FEC-109F-2EDB-498D-2385435B4291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33B149E-10AF-BB16-5E3D-83F51B789FE3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AF9BE853-668C-2448-3EC8-6AC86A6FDBF0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57182B1-9295-93B8-22AC-4308BE4B24E6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C18E1A96-997C-9B0D-F85B-C5E61CD02E4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77594E06-D763-6D85-FD69-798BCFE4C9C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C2B6BFF2-E422-BA26-AAB1-A788CDAF1811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A15EE42-242C-991F-F054-132B95A5CE0C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E67EE9ED-6477-F9B7-F46E-60109DD038A4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47EC6EF-E08D-2B63-3006-2C2136A343FE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509D3F6D-8AD7-8B91-0F58-93F759637A55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E347C9E-0C7D-7EC3-5463-78FEF5670F90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DE1B429-009B-9454-8281-EEE60864F114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8609775-AFCB-EA45-1112-850FDC05329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182A9AC-51E6-11FB-C348-E7AE37915D1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5D96FB8-C01D-5869-EEC3-8784C89D5C88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C48D6DD-493D-BB31-A734-D7561A67E2AF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44FE2EB-8A5C-6822-2854-5653EAE9F077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5980C38-2074-B881-3501-1C74A7DC9876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CBBCB47D-AE0A-EBE4-2214-E1BFC0E64A16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CE1B550-D0E0-7B5A-A59C-F3D76A067BD4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C6EF481-0101-C9FF-34EA-D8706BEF7ED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7A749CB-79DF-B5C9-2D50-D02FE09D8DA6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E0343A0-6D14-8832-80CA-0C96B2D2AEB8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90B6EAB-D8F9-7263-3261-610CC9A22102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7450040-7679-270E-114C-0DA34DDEC279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9CAC0A6-F71C-FDC1-3848-E0E1EA7672B0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7EB4B76-694D-523A-A294-2CF762108DE3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00FA096-6F6A-260F-CC4B-5BB5A3EF9F29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E882519-2985-55D1-6FAF-C5949D5E68D3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25CF5D7-26F7-3D1E-55C9-1D7EC98FBF32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0967DE4-57F6-0505-67D8-FCBA57BD9831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05DDA5D-3062-2DE0-F311-6403E8DDB666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85C4F09-5053-E3A5-479A-CC94CB13AF7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B726FD1-9384-D5AF-6E19-60BEA31B3BCE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E8551EC-98F9-F8D5-5A6C-B4019F83D570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728F2F59-966B-7E47-60BF-63F954312068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7234B02D-6603-604C-5A8E-39530BA4F31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C9AC4B9-C910-CA52-C69E-7CEF35DD1BF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1FCFB6DB-69EB-E4A6-A4D8-6261F4D713AC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CB55A2E6-742D-821F-EF13-D343909B5328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578A77B0-ED07-9E96-5F1D-091810B847E8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00BAD73B-CD99-3053-D2DC-0099728436EA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98A84F5-BE08-E266-2DE7-05273157E3B0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BE4CBC8F-1692-3B59-D770-63D7ABCFCB48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3C78578C-49E9-4F56-0C8A-A8200E351A1E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8911120-A134-B56B-CC39-6E9D0A3D9F7A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5B0337C3-C455-49F7-01FF-967267CAB411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8E29D3C1-3266-61FD-34AE-AEE639E363D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EF585190-A647-E38E-B7BB-D85F143357D9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277BBF07-000B-F664-6ED1-70AA764F6020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077C8303-AFC2-9775-ABB9-85AE4F1F135F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4C46D889-0F51-352E-D3B9-0A513824AB1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9F4FA9BF-4F09-D982-26FD-91161D17447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06FA619-772F-B5DC-A9D7-F14244F9B34E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E1AC78EA-EE8C-CA7B-6768-50AF1DAC1CE4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CE0CA8E-70F5-9579-2593-5DDAF7CA1981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3A9021DD-05DC-EDD0-1FA3-3DD377711CA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E686A43F-F9E5-84FA-4F05-303B7AA9A62A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6297C002-2C74-CC12-8164-66DD670F1376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01587717-31AE-8144-99EA-4C0DCF044D28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3AA4980B-166D-53B9-12E2-DEE1A34E5215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4708345C-C32F-1D5C-4ECE-1911CF4AED7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60D8651-9065-C2C7-63DB-9C069B31DB55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2CE10AB8-1DD6-5D69-74FC-C9F93FB1D012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DF9B1AA-FD28-5551-6E1D-2C1ECACC3B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B6633B7-5FCD-9736-D71E-FE500074A20D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9668A257-0380-CC29-FBA3-CD797C03925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AE0038C2-7A51-DD5C-7ACA-EADFBFB1358A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5C0B3F24-2C4B-A85B-11C2-4B0A5D7A86C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B40263E7-6D92-A7DE-81BD-05399F3DD5BA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F8B427D-5824-B938-8AB9-0CD0849A7D48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277B0C0-556C-E1E0-805E-3C0E136E3BD4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A006BCE-73FB-6B9E-8B05-3C072A880E47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CA7DBA3-B652-AC57-8668-E1F0E37D9C79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E299C2F-9CB4-CC3C-D77E-FE322FB733FF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ABE7CE4-89CD-56DC-F8D6-3009E64678E8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75BA33C8-A44D-C1B3-9E44-9A122EDDAC6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3E97884-9E5E-576F-BDDE-A93CDD2405D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68E5EF87-EC03-9D27-9650-7CC8E719194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AE7B8E84-5AA7-522B-25DA-D63C6D1A340B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72E6E5B-E6F7-CC28-5C6F-B55D074D505C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BC8E7726-A1BD-B76B-7A8E-B71FC0838FD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3F863D3-DD9B-0470-310C-B24635BB2A5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C8DCC5D4-F2DD-8A4F-B551-F9DE35A653F8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C8FACC5F-6BAC-5A0F-FC3D-302FAEFC746A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1EB4269-61A3-4EB4-2AAF-27A57885E542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91C71F1C-A383-FBE7-D82D-57E62792EC8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37F386DA-6F24-4AA6-4652-3C2B7DE369E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1A5E8A76-8C61-420F-53B9-D35BC672465A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BBBDADA-FF70-1E33-5235-35366E3F3CE4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CD8981CA-7EC2-F5DF-E3D2-5EE4F892D56E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9CDFFE2-88DC-416F-0771-DB4309EC86FB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0CF8B62E-7BC3-439C-2B54-E52A6EA86084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B6AB4C6-A2D6-382F-0167-FCAAF32FFFA9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187DE8B-E0D8-81EF-D7D3-651B7AE9FDB8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CFBFFA6-6F62-4223-7266-A3850AC1A2BD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2860843-6FA5-0BE4-41BE-234D53C0063A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CC278AF-6CFA-D3F9-55CD-1DC84E873281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5C93229-50A6-9728-8C97-9AE510C532D0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FA386EA-982E-55DB-8E73-5CE75AECD89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EF955E5-16CD-232E-87CC-79992B58A33B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D335B5A-4073-D98C-858C-A4AE4B889ACE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9C81079-E353-5E2C-A6EA-AE719292C3C2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0101B33-4845-3EEB-4940-1E1823641CE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48578AB-72DE-651F-1A21-408B4740C280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4AF4617-5AC2-C8C0-5EDB-BC10674B3577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72D2BAF-2532-39AB-9A44-7344CE8B11F7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B35C070-4040-BCFC-374E-32EC256E14F6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7EB3E60-8510-E261-BEC9-EAD7279C191D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13CAB920-AAC4-CD25-8B62-E60E7AF1D329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0D62914-0D97-2225-FC83-6F6BBCB686B9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D5961F6-D2AD-05A7-E528-A1B93CCB1877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BAEB79D2-39D3-5E69-84D0-3593C9CA9C1C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7B869F5-6A56-9295-010A-F1181F2418EF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141B794-8B01-5688-D30B-9174EE10447C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FDFB218-37CD-68F4-E357-5C32FC9D3185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10DDBAD-D8FC-0B39-8649-39B29410D266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7F1ACB6-A822-2C62-1BA8-3CF30DF872A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AD729959-B1BA-DDB5-C031-F7374B73598F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A7C10C0D-0EC4-DBB9-8B46-C079FCC3824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689C444-00BA-720C-2E34-A4AB3527462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8E8AD21-01C7-BA5C-F8C1-6A74F027DBE0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25525B07-DDF9-3B6D-5C34-7B566F4B7B22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12C71AEF-4EE8-7E3B-383A-9C6073FC71BC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DF475590-7FC0-2E7B-EC16-235D8F8898EA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174392B0-7EE3-03B2-9DA0-71A75E9A79C0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886D293A-869B-AC2D-569E-44DC44736C9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8DD7838C-AF87-6259-630E-DB30584E3FF6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E78DDB2-8C8C-F2A6-651E-9EBC07D3BF69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2C25B564-E604-7063-C2BC-C438927702E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F823E0DF-6B24-F407-B861-7623C8402A5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3032AFB4-F37C-F524-6123-16B7EDA99168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C00DED6-5F9F-C495-7A9A-BA37505F6540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48872CC7-40CF-B998-215C-A797E72753B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6D406B66-D506-609A-A898-83E46C10322F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D730D4D3-CCFD-29C0-C1FF-4912B6D5F09C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D74F067-4C3A-A1AB-BA73-14CAE55A3BB4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63C80A6E-38CC-094A-3D4E-9D9B7C645A48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F453F40-2658-B048-D158-54767D2FF612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790ACD99-4F00-DB8C-A6F9-0C38F50A2706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41C19E3-3DC8-15FA-E110-A35A1530AF77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AB89485-DB52-C65E-1179-567182CF27A7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BC574178-A14D-6A85-3F07-693D18B4C8B4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9FEAA494-D30F-878A-B04A-C0EC4E52524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3F758CE8-3F85-7F7B-F398-2F1A991BBBFB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927D097-45F5-DA86-6A49-44418031C750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3F8B7554-0BE9-4BB4-7B46-393F3B099FA8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9F09BD2-F2D4-F498-067C-98EBA45DBD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C7DAFAF-76F2-5DAA-EC49-435E3065E858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954E6CE0-5D9D-8559-4D1C-C1A256C15EA3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4CC16FB8-CFD9-A2E1-CA51-D8310E8A7CE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FD99B69F-DE3D-EF0B-98F9-DA6DEB0B6F2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DF3AFF63-EFBE-009F-AD43-BE8B6EFAC9BD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2275FC1-83DA-B8C8-3A3D-CF551B2E04EB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9815495-90C8-D391-7AA1-5453778E4751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5891FBC-6FB3-908A-C41C-6663C7433120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798539C-E39B-B56A-79D3-955B6BB0CB2B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C3A49223-B819-FEE6-28E8-B9742A23DBE3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776126C-8883-C827-B256-52BDC69513B4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8893E11E-F5DC-14CD-872B-D09D71289C7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CB68BC9-7ABC-090E-A580-0061562035FD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49A4ED05-1FAE-C972-41D0-566ADF409D9A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CD2AC770-3029-D107-648F-836632EEEDAC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A4F7D36-87AB-6AFB-3084-45939D9AF937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B26371CC-5046-B48B-19D7-A77097C64FA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E3029B7-FA33-DE6D-6D0F-DC1DEE4D3FA5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A4B7DD23-7354-82AD-4284-BD15A555C82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01BB3CD-CBFA-5564-FA47-6FB264DA6F48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C8D5DF-8922-0E1D-75B3-FAE660182BCF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41214A3E-E4FB-4AEE-7079-0F247A29DF55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C2440383-F41F-3556-AA84-635508F8AC9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7D60A147-8292-B29C-6808-8429FC8DCA7F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BB85DDF-F8E6-E92A-8905-9D9FE997647C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B67B08AE-C5EF-36B5-E146-70FD628068B7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28344B9-32E4-8D74-64B6-A81609532A10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99074DA1-0663-7AC7-7B58-DA70CB039D2E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EF19981-1787-3F05-ED65-2BEF5A38EE80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14A73-9C5E-0BAC-0733-7A8B63F3325B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E4323DC-FB6E-2344-9649-085A0F56D07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294926A-D73D-8431-3218-5F564EBDCB8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766ABAD-F677-3583-697B-DA2638A793CA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1CF064B-95CA-08B2-E528-D00ADE442980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D00B62F-C68B-5B75-6A5E-891F3692D6AA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A98B078-8316-3F36-CD56-87B319B6804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EF9F131-6774-B9B2-EDF5-69C2E993D1E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F935D3F-C91B-2E76-F91E-D86991938EC6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A6C8F31-B021-FD9E-4625-5D09850C1BAC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0EF84A5-98FA-7BD1-6BDD-AE6770FBB53F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5A133A7-6F9D-911D-DA77-B452BB7D14D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3AB1A70-B728-94EF-9835-B295DF364AF7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655290A-EBD8-A6BE-C5AF-15CAF272387F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DF98F39-5140-3542-5A1A-753AAD6500F1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E4FDC6E-1F11-C6D0-E417-7CE3ABEAB334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237D8AF-CE0C-A263-4254-B8C92435069F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C0D609E-2A67-1F20-1D9B-14D887D42B5B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62D8255-094F-B9BF-CCFA-1CB51D691957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E7D5F53-0A53-F58D-40D0-F2B2E3200D87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FE5FDC2-4969-8657-6932-D8E9276FC28F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D68A721-A9B5-5D90-F29A-07D8D57D9AC3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B73A74E-0FE2-E20D-9321-09A4D7D54176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DF15E1E-BF63-2F6B-B846-9E210B02F203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D4D51807-1996-8AD6-53A0-C8B6A4A5F24B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29BF8A42-CE4B-A857-3F75-E8B92DF8890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A36E0FF-ADA6-F1CD-933F-327D78D99AF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FDD902F-8E18-7C3E-CC1C-E947790B07A8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95C2DA20-FC51-12C1-0324-8E8E7FB316D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3F494118-747D-529A-852B-9B33DCF5C139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FF51C607-E482-9035-F462-64B89B0F7FE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00FD3AE-5B4C-EE06-2EF0-A147DAF90575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26922707-C08C-56D6-7227-4CD78D73B6E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93721DD2-589E-7448-10DD-E3E174E92BAF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7810738-8CEA-9251-3960-4CCEEAEEEA5A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1E0545BF-CE45-20D2-43CF-B79B0E3E0D40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7B61D63C-74E4-3213-20F4-03E39249BE64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E753486A-EE5F-E33A-E103-BC077F92343E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8D43E4C-075D-D8AB-D380-0CCA9182E716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BF693B23-D2E8-37D0-0ADF-7F8E02FA259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391A57D9-F0A5-7360-6598-1F941B5CAAE9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84AE51A1-FF75-B5E2-DB3C-D054472E3A68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47A336B-0819-63B4-3E04-DD45B9DE1F32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1B239660-4C19-B8A7-D4B7-ABEDCB979389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0D907899-483A-B297-7B60-BE803050F29D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1A3C19CE-3E47-8EB4-761F-0ECA7AA8F4AB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8D288AA7-8B1A-345A-B4A3-170FD68DD4CD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A9B4FE3-DC8C-BA7A-822F-505C5B7DC77C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70155B41-0C4F-C830-6CE5-072A46478F90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4BD0A19E-6F97-0462-28A1-C356F803672D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A09DAB80-6834-9B84-FFE4-551BB097251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FBC77CD-2BCB-BEF7-DE2F-7481E58E2BD5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C2E3686C-A03C-61DD-DB8D-73CBB44DE31C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D80A406-6062-AA61-8E5E-107A3A1D9D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720BB0F-A3C1-972B-0887-662E04F08B85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F95DA1FF-E118-F903-3C68-F4AB4B1CE93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9D691BB8-5A8D-56CF-5ECD-15F2C10C860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A68FE090-F70F-2105-38EB-E461722EC274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C572992D-B360-4E2C-0345-BB591FF6EEB3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33AE2EC-4DCB-2CF5-2B87-60BB837FC44E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EADE2D48-EA24-1E01-5288-CE2BEC53A488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347023E-B04A-216C-6BE6-6864636CE63E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FBB2235-B590-922F-E48A-179C53457FDA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4002011-4285-840C-878B-89FA1405EC3A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DBC8DF87-566F-7460-17CA-44765ECB6306}"/>
              </a:ext>
            </a:extLst>
          </p:cNvPr>
          <p:cNvGrpSpPr/>
          <p:nvPr/>
        </p:nvGrpSpPr>
        <p:grpSpPr>
          <a:xfrm flipH="1">
            <a:off x="12951265" y="4652079"/>
            <a:ext cx="1886571" cy="1151992"/>
            <a:chOff x="7447929" y="4455058"/>
            <a:chExt cx="1886571" cy="1151992"/>
          </a:xfrm>
        </p:grpSpPr>
        <p:sp>
          <p:nvSpPr>
            <p:cNvPr id="33" name="Circle: Hollow 32">
              <a:extLst>
                <a:ext uri="{FF2B5EF4-FFF2-40B4-BE49-F238E27FC236}">
                  <a16:creationId xmlns:a16="http://schemas.microsoft.com/office/drawing/2014/main" id="{F9BBBAD1-9DCE-B05B-6534-150074EF9F7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E06A146-B054-1ED9-396F-3B158983037D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9DE5FD6-EF58-64AB-6BAB-4EB1BE7EDD1E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80D41895-173B-23DA-0FC1-92A174D27273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FDEC1D7-EDC2-340F-937B-E93F8E222660}"/>
              </a:ext>
            </a:extLst>
          </p:cNvPr>
          <p:cNvGrpSpPr/>
          <p:nvPr/>
        </p:nvGrpSpPr>
        <p:grpSpPr>
          <a:xfrm flipV="1">
            <a:off x="9338847" y="10430047"/>
            <a:ext cx="1886571" cy="1151992"/>
            <a:chOff x="7447929" y="4455058"/>
            <a:chExt cx="1886571" cy="1151992"/>
          </a:xfrm>
        </p:grpSpPr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FD360CBF-2D1F-569F-21BE-360D7A90FF60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7745E3E-D4F3-93B9-C80A-2630045A706D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0725AB3-6EC3-F503-1DFC-3E1C8EE74407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CFD4BE0D-DC98-25BE-A23F-D67BE1522191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4C9F941-C591-2163-B9C9-6B71B987D2F5}"/>
              </a:ext>
            </a:extLst>
          </p:cNvPr>
          <p:cNvGrpSpPr/>
          <p:nvPr/>
        </p:nvGrpSpPr>
        <p:grpSpPr>
          <a:xfrm flipH="1">
            <a:off x="5337926" y="10872250"/>
            <a:ext cx="3678933" cy="1419574"/>
            <a:chOff x="-1075766" y="6394763"/>
            <a:chExt cx="4885766" cy="1419574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7CDEADCF-B815-1ADD-B9A4-85A382091FA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96DB9FFF-1DCD-E190-F3EB-563987019721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2E36CF1F-75B3-C459-142C-884631AFA5AF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983A984-9702-0A95-F31F-2E5B77157CF9}"/>
              </a:ext>
            </a:extLst>
          </p:cNvPr>
          <p:cNvGrpSpPr/>
          <p:nvPr/>
        </p:nvGrpSpPr>
        <p:grpSpPr>
          <a:xfrm>
            <a:off x="7509032" y="4652079"/>
            <a:ext cx="1886571" cy="1151992"/>
            <a:chOff x="7447929" y="4455058"/>
            <a:chExt cx="1886571" cy="1151992"/>
          </a:xfrm>
        </p:grpSpPr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DE0D0EBB-8C33-858F-BAEA-DAF819D9DFE3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862161B-4B36-E083-D76F-0B2FA4FE1A38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4143E02-E808-AAF1-C2DD-4F84A048200C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EC6B43E-CD57-EB70-D58D-7D34AF693663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0C8560D-FAF2-D703-2DAA-E9E9696D2629}"/>
              </a:ext>
            </a:extLst>
          </p:cNvPr>
          <p:cNvGrpSpPr/>
          <p:nvPr/>
        </p:nvGrpSpPr>
        <p:grpSpPr>
          <a:xfrm>
            <a:off x="6528768" y="5626270"/>
            <a:ext cx="2257426" cy="4981576"/>
            <a:chOff x="8324850" y="5429249"/>
            <a:chExt cx="2257426" cy="498157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831EB78-120B-0688-6277-58F172E82515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B03A552-FA3F-1608-9CBE-6B5611E88E7C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94C4693-E747-EE1F-73CB-5085CA22E73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A6A0FF0-FE8F-3DBC-4AC7-5A23C139005E}"/>
              </a:ext>
            </a:extLst>
          </p:cNvPr>
          <p:cNvGrpSpPr/>
          <p:nvPr/>
        </p:nvGrpSpPr>
        <p:grpSpPr>
          <a:xfrm>
            <a:off x="8342576" y="5626270"/>
            <a:ext cx="2257426" cy="4981576"/>
            <a:chOff x="8324850" y="5429249"/>
            <a:chExt cx="2257426" cy="4981576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7753249-787F-7199-E23C-89D4DE59A762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A5EB0DA-28E2-68FA-0176-D37FB522DC62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2BE4E45-CCEF-A7EE-2368-726B3528E432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1522138-E884-808D-97BB-29B05BD30027}"/>
              </a:ext>
            </a:extLst>
          </p:cNvPr>
          <p:cNvGrpSpPr/>
          <p:nvPr/>
        </p:nvGrpSpPr>
        <p:grpSpPr>
          <a:xfrm>
            <a:off x="10156384" y="5626270"/>
            <a:ext cx="2257426" cy="4981576"/>
            <a:chOff x="8324850" y="5429249"/>
            <a:chExt cx="2257426" cy="4981576"/>
          </a:xfrm>
          <a:solidFill>
            <a:schemeClr val="accent3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775CC16-5946-4511-2A01-8E081CABB5D0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C221358-0D48-08FB-1820-9A80B5E25799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EB8756A-D297-9B07-1268-AAE01A7DF683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C41D9CA-DEB9-F1FB-ADF2-0A2DFFCFD1BF}"/>
              </a:ext>
            </a:extLst>
          </p:cNvPr>
          <p:cNvGrpSpPr/>
          <p:nvPr/>
        </p:nvGrpSpPr>
        <p:grpSpPr>
          <a:xfrm>
            <a:off x="11970192" y="5626270"/>
            <a:ext cx="2257426" cy="4981576"/>
            <a:chOff x="8324850" y="5429249"/>
            <a:chExt cx="2257426" cy="4981576"/>
          </a:xfrm>
          <a:solidFill>
            <a:schemeClr val="accent4"/>
          </a:soli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CD70871-E2F4-3C1C-0C94-C64FF12D113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0C2110D-7696-4427-7FB5-98972F06F7D3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E83F36DC-FE1F-1B63-1577-89F5006C810C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414DB0A-2B88-51F2-AF21-6C2BBCEA4336}"/>
              </a:ext>
            </a:extLst>
          </p:cNvPr>
          <p:cNvGrpSpPr/>
          <p:nvPr/>
        </p:nvGrpSpPr>
        <p:grpSpPr>
          <a:xfrm>
            <a:off x="13784000" y="5626270"/>
            <a:ext cx="2257426" cy="4981576"/>
            <a:chOff x="8324850" y="5429249"/>
            <a:chExt cx="2257426" cy="4981576"/>
          </a:xfrm>
          <a:solidFill>
            <a:schemeClr val="accent5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E83161A-FD19-08CD-A441-BAB9F3C00974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31E08BA-3E48-10C1-D705-3C61EF97A503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9EA8FF7-ED76-F993-3435-86922433507F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7DAA726-6A0B-57E0-0485-AD5208A61817}"/>
              </a:ext>
            </a:extLst>
          </p:cNvPr>
          <p:cNvGrpSpPr/>
          <p:nvPr/>
        </p:nvGrpSpPr>
        <p:grpSpPr>
          <a:xfrm>
            <a:off x="15597807" y="5626270"/>
            <a:ext cx="2257426" cy="4981576"/>
            <a:chOff x="8324850" y="5429249"/>
            <a:chExt cx="2257426" cy="4981576"/>
          </a:xfrm>
          <a:solidFill>
            <a:schemeClr val="accent6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4B306F0-E225-D28C-D539-8DC5D56936EA}"/>
                </a:ext>
              </a:extLst>
            </p:cNvPr>
            <p:cNvSpPr/>
            <p:nvPr/>
          </p:nvSpPr>
          <p:spPr>
            <a:xfrm>
              <a:off x="8324850" y="5429249"/>
              <a:ext cx="1838324" cy="4981576"/>
            </a:xfrm>
            <a:custGeom>
              <a:avLst/>
              <a:gdLst>
                <a:gd name="csX0" fmla="*/ 1838324 w 1838324"/>
                <a:gd name="csY0" fmla="*/ 4978783 h 4981576"/>
                <a:gd name="csX1" fmla="*/ 1838324 w 1838324"/>
                <a:gd name="csY1" fmla="*/ 4981575 h 4981576"/>
                <a:gd name="csX2" fmla="*/ 1828808 w 1838324"/>
                <a:gd name="csY2" fmla="*/ 4981575 h 4981576"/>
                <a:gd name="csX3" fmla="*/ 428625 w 1838324"/>
                <a:gd name="csY3" fmla="*/ 0 h 4981576"/>
                <a:gd name="csX4" fmla="*/ 431799 w 1838324"/>
                <a:gd name="csY4" fmla="*/ 932 h 4981576"/>
                <a:gd name="csX5" fmla="*/ 431799 w 1838324"/>
                <a:gd name="csY5" fmla="*/ 0 h 4981576"/>
                <a:gd name="csX6" fmla="*/ 1838324 w 1838324"/>
                <a:gd name="csY6" fmla="*/ 0 h 4981576"/>
                <a:gd name="csX7" fmla="*/ 1838324 w 1838324"/>
                <a:gd name="csY7" fmla="*/ 2796 h 4981576"/>
                <a:gd name="csX8" fmla="*/ 1828801 w 1838324"/>
                <a:gd name="csY8" fmla="*/ 1 h 4981576"/>
                <a:gd name="csX9" fmla="*/ 1400176 w 1838324"/>
                <a:gd name="csY9" fmla="*/ 2490789 h 4981576"/>
                <a:gd name="csX10" fmla="*/ 1784977 w 1838324"/>
                <a:gd name="csY10" fmla="*/ 4968717 h 4981576"/>
                <a:gd name="csX11" fmla="*/ 1828794 w 1838324"/>
                <a:gd name="csY11" fmla="*/ 4981575 h 4981576"/>
                <a:gd name="csX12" fmla="*/ 431799 w 1838324"/>
                <a:gd name="csY12" fmla="*/ 4981575 h 4981576"/>
                <a:gd name="csX13" fmla="*/ 431799 w 1838324"/>
                <a:gd name="csY13" fmla="*/ 4980645 h 4981576"/>
                <a:gd name="csX14" fmla="*/ 428625 w 1838324"/>
                <a:gd name="csY14" fmla="*/ 4981576 h 4981576"/>
                <a:gd name="csX15" fmla="*/ 0 w 1838324"/>
                <a:gd name="csY15" fmla="*/ 2490788 h 4981576"/>
                <a:gd name="csX16" fmla="*/ 428625 w 1838324"/>
                <a:gd name="csY16" fmla="*/ 0 h 49815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838324" h="4981576">
                  <a:moveTo>
                    <a:pt x="1838324" y="4978783"/>
                  </a:moveTo>
                  <a:lnTo>
                    <a:pt x="1838324" y="4981575"/>
                  </a:lnTo>
                  <a:lnTo>
                    <a:pt x="1828808" y="4981575"/>
                  </a:lnTo>
                  <a:close/>
                  <a:moveTo>
                    <a:pt x="428625" y="0"/>
                  </a:moveTo>
                  <a:lnTo>
                    <a:pt x="431799" y="932"/>
                  </a:lnTo>
                  <a:lnTo>
                    <a:pt x="431799" y="0"/>
                  </a:lnTo>
                  <a:lnTo>
                    <a:pt x="1838324" y="0"/>
                  </a:lnTo>
                  <a:lnTo>
                    <a:pt x="1838324" y="2796"/>
                  </a:lnTo>
                  <a:lnTo>
                    <a:pt x="1828801" y="1"/>
                  </a:lnTo>
                  <a:cubicBezTo>
                    <a:pt x="1592078" y="1"/>
                    <a:pt x="1400176" y="1115165"/>
                    <a:pt x="1400176" y="2490789"/>
                  </a:cubicBezTo>
                  <a:cubicBezTo>
                    <a:pt x="1400176" y="3780437"/>
                    <a:pt x="1568840" y="4841164"/>
                    <a:pt x="1784977" y="4968717"/>
                  </a:cubicBezTo>
                  <a:lnTo>
                    <a:pt x="1828794" y="4981575"/>
                  </a:lnTo>
                  <a:lnTo>
                    <a:pt x="431799" y="4981575"/>
                  </a:lnTo>
                  <a:lnTo>
                    <a:pt x="431799" y="4980645"/>
                  </a:lnTo>
                  <a:lnTo>
                    <a:pt x="428625" y="4981576"/>
                  </a:lnTo>
                  <a:cubicBezTo>
                    <a:pt x="191902" y="4981576"/>
                    <a:pt x="0" y="3866412"/>
                    <a:pt x="0" y="2490788"/>
                  </a:cubicBezTo>
                  <a:cubicBezTo>
                    <a:pt x="0" y="1115164"/>
                    <a:pt x="191902" y="0"/>
                    <a:pt x="42862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83785CD-B14F-3002-3EE5-E6200EE3B1DE}"/>
                </a:ext>
              </a:extLst>
            </p:cNvPr>
            <p:cNvSpPr/>
            <p:nvPr/>
          </p:nvSpPr>
          <p:spPr>
            <a:xfrm>
              <a:off x="9725026" y="5429250"/>
              <a:ext cx="857250" cy="4981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811C6F4-D1FC-A7BD-D5D2-C42FECAC1965}"/>
                </a:ext>
              </a:extLst>
            </p:cNvPr>
            <p:cNvSpPr/>
            <p:nvPr/>
          </p:nvSpPr>
          <p:spPr>
            <a:xfrm>
              <a:off x="9842502" y="5607050"/>
              <a:ext cx="622298" cy="46259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!!MainTitle1">
            <a:extLst>
              <a:ext uri="{FF2B5EF4-FFF2-40B4-BE49-F238E27FC236}">
                <a16:creationId xmlns:a16="http://schemas.microsoft.com/office/drawing/2014/main" id="{91E2B77D-DEAD-3FA4-01E9-5293A2FA392F}"/>
              </a:ext>
            </a:extLst>
          </p:cNvPr>
          <p:cNvSpPr txBox="1"/>
          <p:nvPr/>
        </p:nvSpPr>
        <p:spPr>
          <a:xfrm>
            <a:off x="6764892" y="1037172"/>
            <a:ext cx="10854253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069734F6-015E-933E-0BBA-699AA789933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B660320-3C4A-13BB-52C4-3B878812272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DF963A6-9B7D-1267-E90B-4D8C48389AF5}"/>
              </a:ext>
            </a:extLst>
          </p:cNvPr>
          <p:cNvGrpSpPr/>
          <p:nvPr/>
        </p:nvGrpSpPr>
        <p:grpSpPr>
          <a:xfrm flipH="1">
            <a:off x="3508111" y="3856760"/>
            <a:ext cx="3678933" cy="1419574"/>
            <a:chOff x="-1075766" y="6394763"/>
            <a:chExt cx="4885766" cy="1419574"/>
          </a:xfrm>
        </p:grpSpPr>
        <p:sp>
          <p:nvSpPr>
            <p:cNvPr id="79" name="Textbox 200">
              <a:extLst>
                <a:ext uri="{FF2B5EF4-FFF2-40B4-BE49-F238E27FC236}">
                  <a16:creationId xmlns:a16="http://schemas.microsoft.com/office/drawing/2014/main" id="{02DCADF3-039C-86B0-7DEA-E30FE5B0B6A8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81DCAC63-E87D-96CF-58E4-B80A1614FA16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F74ED4E0-8D5F-4981-9D38-975D1E0674B6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1AFE97D-1C23-8E17-11AA-6FA9BF6D48D6}"/>
              </a:ext>
            </a:extLst>
          </p:cNvPr>
          <p:cNvGrpSpPr/>
          <p:nvPr/>
        </p:nvGrpSpPr>
        <p:grpSpPr>
          <a:xfrm flipV="1">
            <a:off x="5306933" y="8073729"/>
            <a:ext cx="1880221" cy="274320"/>
            <a:chOff x="7447929" y="4455058"/>
            <a:chExt cx="1880221" cy="274320"/>
          </a:xfrm>
        </p:grpSpPr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BB29B0C2-0DB9-601F-C62C-87666035E9E4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61BF0CFB-ADEB-F0AC-E8AD-96387DA8E010}"/>
                </a:ext>
              </a:extLst>
            </p:cNvPr>
            <p:cNvCxnSpPr/>
            <p:nvPr/>
          </p:nvCxnSpPr>
          <p:spPr>
            <a:xfrm>
              <a:off x="7734300" y="4584700"/>
              <a:ext cx="1593850" cy="0"/>
            </a:xfrm>
            <a:prstGeom prst="line">
              <a:avLst/>
            </a:prstGeom>
            <a:ln w="38100"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75E05B3-BCFE-8C88-C4E4-8CA10A807A46}"/>
              </a:ext>
            </a:extLst>
          </p:cNvPr>
          <p:cNvGrpSpPr/>
          <p:nvPr/>
        </p:nvGrpSpPr>
        <p:grpSpPr>
          <a:xfrm flipH="1">
            <a:off x="1304962" y="7501102"/>
            <a:ext cx="3678933" cy="1419574"/>
            <a:chOff x="-1075766" y="6394763"/>
            <a:chExt cx="4885766" cy="1419574"/>
          </a:xfrm>
        </p:grpSpPr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2945270C-CE3A-5DBB-E7EF-7B766F04B3D9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4C083303-11F1-2CAC-C92D-56CAB2279DA0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8" name="Textbox 200">
              <a:extLst>
                <a:ext uri="{FF2B5EF4-FFF2-40B4-BE49-F238E27FC236}">
                  <a16:creationId xmlns:a16="http://schemas.microsoft.com/office/drawing/2014/main" id="{A5D33B5B-8291-7374-2F89-DD236BC9B590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D64910A1-CE5F-0CEE-FE3C-D399CFECB061}"/>
              </a:ext>
            </a:extLst>
          </p:cNvPr>
          <p:cNvGrpSpPr/>
          <p:nvPr/>
        </p:nvGrpSpPr>
        <p:grpSpPr>
          <a:xfrm flipH="1">
            <a:off x="15247937" y="3856760"/>
            <a:ext cx="3678933" cy="1419574"/>
            <a:chOff x="-1075766" y="6394763"/>
            <a:chExt cx="4885766" cy="1419574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1B47FF02-A513-F4E9-F08B-0627179CF7FE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40CC3DDE-3A2C-1E4E-59F5-EB2AA74773AE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CBD1C319-26C0-ACBF-EE8E-6336EABFEAE2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5CFEBB5-6AC6-326B-7781-624423BB9030}"/>
              </a:ext>
            </a:extLst>
          </p:cNvPr>
          <p:cNvGrpSpPr/>
          <p:nvPr/>
        </p:nvGrpSpPr>
        <p:grpSpPr>
          <a:xfrm flipH="1" flipV="1">
            <a:off x="14737777" y="10430047"/>
            <a:ext cx="1886571" cy="1151992"/>
            <a:chOff x="7447929" y="4455058"/>
            <a:chExt cx="1886571" cy="1151992"/>
          </a:xfrm>
        </p:grpSpPr>
        <p:sp>
          <p:nvSpPr>
            <p:cNvPr id="94" name="Circle: Hollow 93">
              <a:extLst>
                <a:ext uri="{FF2B5EF4-FFF2-40B4-BE49-F238E27FC236}">
                  <a16:creationId xmlns:a16="http://schemas.microsoft.com/office/drawing/2014/main" id="{698482AF-A16D-4427-755C-DE413E283C7B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BB73FA9F-9E20-1E2F-EB1D-63F9780419B5}"/>
                </a:ext>
              </a:extLst>
            </p:cNvPr>
            <p:cNvGrpSpPr/>
            <p:nvPr/>
          </p:nvGrpSpPr>
          <p:grpSpPr>
            <a:xfrm>
              <a:off x="7734300" y="4584700"/>
              <a:ext cx="1600200" cy="1022350"/>
              <a:chOff x="7734300" y="4584700"/>
              <a:chExt cx="1600200" cy="1022350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ED470BD0-F79C-0BE2-2393-5E17C442FEA4}"/>
                  </a:ext>
                </a:extLst>
              </p:cNvPr>
              <p:cNvCxnSpPr/>
              <p:nvPr/>
            </p:nvCxnSpPr>
            <p:spPr>
              <a:xfrm>
                <a:off x="7734300" y="4584700"/>
                <a:ext cx="1593850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E959770E-F529-6088-CD43-CD07FA5221FC}"/>
                  </a:ext>
                </a:extLst>
              </p:cNvPr>
              <p:cNvCxnSpPr/>
              <p:nvPr/>
            </p:nvCxnSpPr>
            <p:spPr>
              <a:xfrm>
                <a:off x="9334500" y="4592218"/>
                <a:ext cx="0" cy="1014832"/>
              </a:xfrm>
              <a:prstGeom prst="line">
                <a:avLst/>
              </a:prstGeom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9A9EFC2-B1CF-6C61-D341-6081F8FB9AA5}"/>
              </a:ext>
            </a:extLst>
          </p:cNvPr>
          <p:cNvGrpSpPr/>
          <p:nvPr/>
        </p:nvGrpSpPr>
        <p:grpSpPr>
          <a:xfrm flipH="1">
            <a:off x="16969246" y="10872250"/>
            <a:ext cx="3678933" cy="1419574"/>
            <a:chOff x="-1075766" y="6394763"/>
            <a:chExt cx="4885766" cy="1419574"/>
          </a:xfrm>
        </p:grpSpPr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945A07DD-B318-C82A-0BE5-B1568FB8C14B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5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621AD09F-F04E-3384-D283-3DB4F4A953D2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8C0EC888-676A-825F-17C5-FF3638F26FC0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6D33FD54-F881-FC23-8F94-A6ED91300A61}"/>
              </a:ext>
            </a:extLst>
          </p:cNvPr>
          <p:cNvGrpSpPr/>
          <p:nvPr/>
        </p:nvGrpSpPr>
        <p:grpSpPr>
          <a:xfrm flipH="1" flipV="1">
            <a:off x="17436131" y="8073729"/>
            <a:ext cx="1436603" cy="274320"/>
            <a:chOff x="7447929" y="4455058"/>
            <a:chExt cx="1436603" cy="274320"/>
          </a:xfrm>
        </p:grpSpPr>
        <p:sp>
          <p:nvSpPr>
            <p:cNvPr id="103" name="Circle: Hollow 102">
              <a:extLst>
                <a:ext uri="{FF2B5EF4-FFF2-40B4-BE49-F238E27FC236}">
                  <a16:creationId xmlns:a16="http://schemas.microsoft.com/office/drawing/2014/main" id="{659A5F69-EDF8-236C-5545-B7F60080CC2A}"/>
                </a:ext>
              </a:extLst>
            </p:cNvPr>
            <p:cNvSpPr/>
            <p:nvPr/>
          </p:nvSpPr>
          <p:spPr>
            <a:xfrm>
              <a:off x="7447929" y="4455058"/>
              <a:ext cx="274320" cy="274320"/>
            </a:xfrm>
            <a:prstGeom prst="donut">
              <a:avLst>
                <a:gd name="adj" fmla="val 353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C494484-5D97-E733-5205-6EE7D5CDCD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4300" y="4584700"/>
              <a:ext cx="1150232" cy="0"/>
            </a:xfrm>
            <a:prstGeom prst="line">
              <a:avLst/>
            </a:prstGeom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F0C7F59-9F43-C750-AD1A-EA06B61A2684}"/>
              </a:ext>
            </a:extLst>
          </p:cNvPr>
          <p:cNvGrpSpPr/>
          <p:nvPr/>
        </p:nvGrpSpPr>
        <p:grpSpPr>
          <a:xfrm flipH="1">
            <a:off x="19225422" y="7501102"/>
            <a:ext cx="3678933" cy="1419574"/>
            <a:chOff x="-1075766" y="6394763"/>
            <a:chExt cx="4885766" cy="1419574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6C08AE3C-E3E0-50FB-D2A3-9D8B9355506D}"/>
                </a:ext>
              </a:extLst>
            </p:cNvPr>
            <p:cNvSpPr txBox="1"/>
            <p:nvPr/>
          </p:nvSpPr>
          <p:spPr>
            <a:xfrm flipH="1">
              <a:off x="-1075766" y="6394763"/>
              <a:ext cx="4885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AFDB4856-F006-1849-4F94-8B955C886EEB}"/>
                </a:ext>
              </a:extLst>
            </p:cNvPr>
            <p:cNvSpPr txBox="1"/>
            <p:nvPr/>
          </p:nvSpPr>
          <p:spPr>
            <a:xfrm flipH="1">
              <a:off x="-1075766" y="6777281"/>
              <a:ext cx="488576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17C90DC4-3C1D-34C6-7AB1-C37B1EFB68B9}"/>
                </a:ext>
              </a:extLst>
            </p:cNvPr>
            <p:cNvSpPr txBox="1"/>
            <p:nvPr/>
          </p:nvSpPr>
          <p:spPr>
            <a:xfrm flipH="1">
              <a:off x="-1075765" y="7229562"/>
              <a:ext cx="488576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508C6D68-7B73-917B-DB97-97CC5BFEF231}"/>
              </a:ext>
            </a:extLst>
          </p:cNvPr>
          <p:cNvSpPr txBox="1"/>
          <p:nvPr/>
        </p:nvSpPr>
        <p:spPr>
          <a:xfrm>
            <a:off x="16071322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58C26CC8-8C44-D1EF-0862-27FE36F1204F}"/>
              </a:ext>
            </a:extLst>
          </p:cNvPr>
          <p:cNvSpPr txBox="1"/>
          <p:nvPr/>
        </p:nvSpPr>
        <p:spPr>
          <a:xfrm>
            <a:off x="14226838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F07683C-424F-553D-50C4-3AADA7CC528D}"/>
              </a:ext>
            </a:extLst>
          </p:cNvPr>
          <p:cNvSpPr txBox="1"/>
          <p:nvPr/>
        </p:nvSpPr>
        <p:spPr>
          <a:xfrm>
            <a:off x="12398681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5FA4030-E65A-0322-F81E-B6A96BB254B4}"/>
              </a:ext>
            </a:extLst>
          </p:cNvPr>
          <p:cNvSpPr txBox="1"/>
          <p:nvPr/>
        </p:nvSpPr>
        <p:spPr>
          <a:xfrm>
            <a:off x="105845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4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2FBD20C-C880-0249-642E-DFAC124E8158}"/>
              </a:ext>
            </a:extLst>
          </p:cNvPr>
          <p:cNvSpPr txBox="1"/>
          <p:nvPr/>
        </p:nvSpPr>
        <p:spPr>
          <a:xfrm>
            <a:off x="8785267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C2C56184-4EDC-B54D-BF3A-2F8436D17735}"/>
              </a:ext>
            </a:extLst>
          </p:cNvPr>
          <p:cNvSpPr txBox="1"/>
          <p:nvPr/>
        </p:nvSpPr>
        <p:spPr>
          <a:xfrm>
            <a:off x="6928046" y="7732338"/>
            <a:ext cx="53251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109" grpId="0"/>
          <p:bldP spid="110" grpId="0"/>
          <p:bldP spid="111" grpId="0"/>
          <p:bldP spid="112" grpId="0"/>
          <p:bldP spid="113" grpId="0"/>
          <p:bldP spid="114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1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1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77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FDB4C5"/>
      </a:accent2>
      <a:accent3>
        <a:srgbClr val="FF514A"/>
      </a:accent3>
      <a:accent4>
        <a:srgbClr val="92AB9E"/>
      </a:accent4>
      <a:accent5>
        <a:srgbClr val="B8BFC7"/>
      </a:accent5>
      <a:accent6>
        <a:srgbClr val="CD9677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25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322039"/>
      </a:accent1>
      <a:accent2>
        <a:srgbClr val="DE592E"/>
      </a:accent2>
      <a:accent3>
        <a:srgbClr val="855853"/>
      </a:accent3>
      <a:accent4>
        <a:srgbClr val="21C394"/>
      </a:accent4>
      <a:accent5>
        <a:srgbClr val="4F8B82"/>
      </a:accent5>
      <a:accent6>
        <a:srgbClr val="0A3945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1B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EF903"/>
      </a:accent2>
      <a:accent3>
        <a:srgbClr val="00FF8E"/>
      </a:accent3>
      <a:accent4>
        <a:srgbClr val="444D6E"/>
      </a:accent4>
      <a:accent5>
        <a:srgbClr val="FF3984"/>
      </a:accent5>
      <a:accent6>
        <a:srgbClr val="FF0103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2_L_13">
      <a:dk1>
        <a:srgbClr val="414042"/>
      </a:dk1>
      <a:lt1>
        <a:sysClr val="window" lastClr="FFFFFF"/>
      </a:lt1>
      <a:dk2>
        <a:srgbClr val="58595B"/>
      </a:dk2>
      <a:lt2>
        <a:srgbClr val="FFFFFF"/>
      </a:lt2>
      <a:accent1>
        <a:srgbClr val="0E3269"/>
      </a:accent1>
      <a:accent2>
        <a:srgbClr val="016EA6"/>
      </a:accent2>
      <a:accent3>
        <a:srgbClr val="0DA2C8"/>
      </a:accent3>
      <a:accent4>
        <a:srgbClr val="1DCCE7"/>
      </a:accent4>
      <a:accent5>
        <a:srgbClr val="FFDB56"/>
      </a:accent5>
      <a:accent6>
        <a:srgbClr val="9A5250"/>
      </a:accent6>
      <a:hlink>
        <a:srgbClr val="00B0F0"/>
      </a:hlink>
      <a:folHlink>
        <a:srgbClr val="0070C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0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17790</TotalTime>
  <Words>930</Words>
  <Application>Microsoft Office PowerPoint</Application>
  <PresentationFormat>Custom</PresentationFormat>
  <Paragraphs>270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242</dc:title>
  <dc:creator>Slide Ocean</dc:creator>
  <cp:keywords>SlideOcean.net</cp:keywords>
  <cp:lastModifiedBy>SO</cp:lastModifiedBy>
  <cp:revision>4672</cp:revision>
  <dcterms:created xsi:type="dcterms:W3CDTF">2024-04-24T08:43:56Z</dcterms:created>
  <dcterms:modified xsi:type="dcterms:W3CDTF">2026-03-26T01:35:50Z</dcterms:modified>
</cp:coreProperties>
</file>