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4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33" d="100"/>
          <a:sy n="33" d="100"/>
        </p:scale>
        <p:origin x="1018" y="36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9" name="Group 1118">
            <a:extLst>
              <a:ext uri="{FF2B5EF4-FFF2-40B4-BE49-F238E27FC236}">
                <a16:creationId xmlns:a16="http://schemas.microsoft.com/office/drawing/2014/main" id="{A35207C8-FCBE-CFCF-3A31-E5240EB6FB39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063" name="Freeform: Shape 1062">
              <a:extLst>
                <a:ext uri="{FF2B5EF4-FFF2-40B4-BE49-F238E27FC236}">
                  <a16:creationId xmlns:a16="http://schemas.microsoft.com/office/drawing/2014/main" id="{0584EB39-8A51-0A49-0F04-66FCC86F347A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: Shape 1065">
              <a:extLst>
                <a:ext uri="{FF2B5EF4-FFF2-40B4-BE49-F238E27FC236}">
                  <a16:creationId xmlns:a16="http://schemas.microsoft.com/office/drawing/2014/main" id="{5324059C-894D-826F-2204-EEC51467FD5F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Freeform: Shape 1066">
              <a:extLst>
                <a:ext uri="{FF2B5EF4-FFF2-40B4-BE49-F238E27FC236}">
                  <a16:creationId xmlns:a16="http://schemas.microsoft.com/office/drawing/2014/main" id="{AE4110D5-CEA3-6198-167E-766E3C0135A1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0" name="Group 1119">
            <a:extLst>
              <a:ext uri="{FF2B5EF4-FFF2-40B4-BE49-F238E27FC236}">
                <a16:creationId xmlns:a16="http://schemas.microsoft.com/office/drawing/2014/main" id="{FB605432-DBE6-A626-43A7-149F01B04763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21" name="Freeform: Shape 1120">
              <a:extLst>
                <a:ext uri="{FF2B5EF4-FFF2-40B4-BE49-F238E27FC236}">
                  <a16:creationId xmlns:a16="http://schemas.microsoft.com/office/drawing/2014/main" id="{0303A336-840F-8AFF-F3DF-2C9F5196D2CB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2" name="Freeform: Shape 1121">
              <a:extLst>
                <a:ext uri="{FF2B5EF4-FFF2-40B4-BE49-F238E27FC236}">
                  <a16:creationId xmlns:a16="http://schemas.microsoft.com/office/drawing/2014/main" id="{986E3F09-9CED-4382-1FF9-B35869F8AD5D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3" name="Freeform: Shape 1122">
              <a:extLst>
                <a:ext uri="{FF2B5EF4-FFF2-40B4-BE49-F238E27FC236}">
                  <a16:creationId xmlns:a16="http://schemas.microsoft.com/office/drawing/2014/main" id="{15C6563C-5032-5F04-5E3F-53951EB347AE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4" name="Group 1123">
            <a:extLst>
              <a:ext uri="{FF2B5EF4-FFF2-40B4-BE49-F238E27FC236}">
                <a16:creationId xmlns:a16="http://schemas.microsoft.com/office/drawing/2014/main" id="{AE1E1A36-9CEE-8B8D-D252-DA3F0BA8B476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25" name="Freeform: Shape 1124">
              <a:extLst>
                <a:ext uri="{FF2B5EF4-FFF2-40B4-BE49-F238E27FC236}">
                  <a16:creationId xmlns:a16="http://schemas.microsoft.com/office/drawing/2014/main" id="{CF16860D-C9D2-3CE8-EFF3-E0A08385E311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6" name="Freeform: Shape 1125">
              <a:extLst>
                <a:ext uri="{FF2B5EF4-FFF2-40B4-BE49-F238E27FC236}">
                  <a16:creationId xmlns:a16="http://schemas.microsoft.com/office/drawing/2014/main" id="{97934C34-6B30-B11C-B02B-890A71D14A55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" name="Freeform: Shape 1126">
              <a:extLst>
                <a:ext uri="{FF2B5EF4-FFF2-40B4-BE49-F238E27FC236}">
                  <a16:creationId xmlns:a16="http://schemas.microsoft.com/office/drawing/2014/main" id="{BC27ED99-81D2-2744-7F15-5310E99E579A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8" name="Group 1127">
            <a:extLst>
              <a:ext uri="{FF2B5EF4-FFF2-40B4-BE49-F238E27FC236}">
                <a16:creationId xmlns:a16="http://schemas.microsoft.com/office/drawing/2014/main" id="{6816C55A-F06C-398A-8F76-80CEE647E7B3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129" name="Textbox 200">
              <a:extLst>
                <a:ext uri="{FF2B5EF4-FFF2-40B4-BE49-F238E27FC236}">
                  <a16:creationId xmlns:a16="http://schemas.microsoft.com/office/drawing/2014/main" id="{BCFAFB06-0732-97F4-0688-99A8B62D59A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0" name="Textbox 200">
              <a:extLst>
                <a:ext uri="{FF2B5EF4-FFF2-40B4-BE49-F238E27FC236}">
                  <a16:creationId xmlns:a16="http://schemas.microsoft.com/office/drawing/2014/main" id="{1F612387-36BD-41E8-5828-28AC9B95106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1" name="Textbox 200">
              <a:extLst>
                <a:ext uri="{FF2B5EF4-FFF2-40B4-BE49-F238E27FC236}">
                  <a16:creationId xmlns:a16="http://schemas.microsoft.com/office/drawing/2014/main" id="{32A5C1B0-C5AC-7188-B95D-BF3DA62F438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32" name="Group 1131">
            <a:extLst>
              <a:ext uri="{FF2B5EF4-FFF2-40B4-BE49-F238E27FC236}">
                <a16:creationId xmlns:a16="http://schemas.microsoft.com/office/drawing/2014/main" id="{4056F165-531C-8BE0-5612-D8C1712C26F3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133" name="Textbox 200">
              <a:extLst>
                <a:ext uri="{FF2B5EF4-FFF2-40B4-BE49-F238E27FC236}">
                  <a16:creationId xmlns:a16="http://schemas.microsoft.com/office/drawing/2014/main" id="{AFDC885E-942D-5269-EE3E-83759A4C4A5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4" name="Textbox 200">
              <a:extLst>
                <a:ext uri="{FF2B5EF4-FFF2-40B4-BE49-F238E27FC236}">
                  <a16:creationId xmlns:a16="http://schemas.microsoft.com/office/drawing/2014/main" id="{187AA7DF-1DCC-7B45-A555-5B951EA31AD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5" name="Textbox 200">
              <a:extLst>
                <a:ext uri="{FF2B5EF4-FFF2-40B4-BE49-F238E27FC236}">
                  <a16:creationId xmlns:a16="http://schemas.microsoft.com/office/drawing/2014/main" id="{EFC8CEF5-199D-03AF-CA19-7B04AD11D85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136" name="Group 1135">
            <a:extLst>
              <a:ext uri="{FF2B5EF4-FFF2-40B4-BE49-F238E27FC236}">
                <a16:creationId xmlns:a16="http://schemas.microsoft.com/office/drawing/2014/main" id="{11D4E5E4-6457-59B9-9A7D-FDC3EFA0DCDE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1137" name="Textbox 200">
              <a:extLst>
                <a:ext uri="{FF2B5EF4-FFF2-40B4-BE49-F238E27FC236}">
                  <a16:creationId xmlns:a16="http://schemas.microsoft.com/office/drawing/2014/main" id="{98FD26B7-E279-9270-443C-BB1F51A6FBD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8" name="Textbox 200">
              <a:extLst>
                <a:ext uri="{FF2B5EF4-FFF2-40B4-BE49-F238E27FC236}">
                  <a16:creationId xmlns:a16="http://schemas.microsoft.com/office/drawing/2014/main" id="{37205C04-D882-FCE5-0E5F-37E66E19FD5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39" name="Textbox 200">
              <a:extLst>
                <a:ext uri="{FF2B5EF4-FFF2-40B4-BE49-F238E27FC236}">
                  <a16:creationId xmlns:a16="http://schemas.microsoft.com/office/drawing/2014/main" id="{180E1BCC-0750-55C1-96BC-3BCD37BD4066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40" name="!!MainTitle1">
            <a:extLst>
              <a:ext uri="{FF2B5EF4-FFF2-40B4-BE49-F238E27FC236}">
                <a16:creationId xmlns:a16="http://schemas.microsoft.com/office/drawing/2014/main" id="{63CB8B31-95E7-9021-764B-CA04EE850C94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41" name="!!SubTitle">
            <a:extLst>
              <a:ext uri="{FF2B5EF4-FFF2-40B4-BE49-F238E27FC236}">
                <a16:creationId xmlns:a16="http://schemas.microsoft.com/office/drawing/2014/main" id="{A296D8D5-49C7-75ED-086E-8F718621928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42" name="Rectangle 1141">
            <a:extLst>
              <a:ext uri="{FF2B5EF4-FFF2-40B4-BE49-F238E27FC236}">
                <a16:creationId xmlns:a16="http://schemas.microsoft.com/office/drawing/2014/main" id="{BA6A71A3-36D5-5629-ED09-DC80DDB5A1B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1146" name="Freeform: Shape 1145">
            <a:extLst>
              <a:ext uri="{FF2B5EF4-FFF2-40B4-BE49-F238E27FC236}">
                <a16:creationId xmlns:a16="http://schemas.microsoft.com/office/drawing/2014/main" id="{8F8A3AB5-7526-5778-1B4E-31052299A595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47" name="Freeform: Shape 1146">
            <a:extLst>
              <a:ext uri="{FF2B5EF4-FFF2-40B4-BE49-F238E27FC236}">
                <a16:creationId xmlns:a16="http://schemas.microsoft.com/office/drawing/2014/main" id="{59F54030-46BE-B6BD-B9E3-1862307F71A5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48" name="Freeform 103">
            <a:extLst>
              <a:ext uri="{FF2B5EF4-FFF2-40B4-BE49-F238E27FC236}">
                <a16:creationId xmlns:a16="http://schemas.microsoft.com/office/drawing/2014/main" id="{3E4738B3-F8ED-DEAA-B5FB-C1E119151C16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85103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1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1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0" grpId="0"/>
          <p:bldP spid="1141" grpId="0"/>
          <p:bldP spid="1146" grpId="0" animBg="1"/>
          <p:bldP spid="1147" grpId="0" animBg="1"/>
          <p:bldP spid="114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1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1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1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1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1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40" grpId="0"/>
          <p:bldP spid="1141" grpId="0"/>
          <p:bldP spid="1146" grpId="0" animBg="1"/>
          <p:bldP spid="1147" grpId="0" animBg="1"/>
          <p:bldP spid="114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67947638-D97D-4D33-E6C9-DC559356CF6D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AB3DD60-FF33-D3ED-9EF3-71D117874C1B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F7FB8CA-5300-C15F-8E87-CC490758F79D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0721441-1C75-45D8-D7B5-F0DD2B29D143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9B92862-69F0-1D85-9471-67BFA190471D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207FAE4-5F97-FC57-075F-0126385DA49E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C45091A-8192-5749-F7C9-512EA4E3CFA1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5B32C6F-4112-6073-4B42-0BD9439F7AA3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E035FD6-D765-5037-F0CE-954E999C4AD4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6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8A45AA8-7AA4-94AA-5417-079E19029F3C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9A61E2E-AFFA-2AD7-1BF7-2F439E8E446C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C9AD8C3-D5D3-ECA8-899E-8FD12969C155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1437725-5C20-AEAB-6A6E-5EC4387BE113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69BACB71-F7A9-9ADA-479C-CE6D4509156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EE23C336-8B20-B2CD-3C05-95B112CD909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004437DD-9A6C-9030-4A2F-14FFD5D96FF9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E222453-1EA9-9236-1D49-CC526AABAB6E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140F3FE5-980B-6A82-08D7-758F7506163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77342E66-4289-E317-B7D2-1F26818E89F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1E26FC71-CD17-4C13-7C9D-81B223E7D79F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F7F77C9-70EC-C23F-F77E-80DE9150A7B9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B1191E5E-13C3-B5B0-4CF1-93364C46E77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806D954A-D1F9-C8F7-5023-1FD4A6546B2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FD905ABE-BE90-DF74-A06D-A76B7E77205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6" name="!!MainTitle1">
            <a:extLst>
              <a:ext uri="{FF2B5EF4-FFF2-40B4-BE49-F238E27FC236}">
                <a16:creationId xmlns:a16="http://schemas.microsoft.com/office/drawing/2014/main" id="{C363DC16-E258-7ECE-6C20-FDF8BB258568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7" name="!!SubTitle">
            <a:extLst>
              <a:ext uri="{FF2B5EF4-FFF2-40B4-BE49-F238E27FC236}">
                <a16:creationId xmlns:a16="http://schemas.microsoft.com/office/drawing/2014/main" id="{B6742B1E-958C-3E88-82F8-AFFE21EF725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25E2472-DBCA-4C8B-6B5E-59DAE282332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A9E0CFC2-64DC-BA3D-AB6F-2AC5423D906D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E9B6971-1189-974C-E3C6-BEB492FDEDC6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Freeform 103">
            <a:extLst>
              <a:ext uri="{FF2B5EF4-FFF2-40B4-BE49-F238E27FC236}">
                <a16:creationId xmlns:a16="http://schemas.microsoft.com/office/drawing/2014/main" id="{7B4A75D5-C86A-2369-63EB-74560E182143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9" grpId="0" animBg="1"/>
          <p:bldP spid="60" grpId="0" animBg="1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9" grpId="0" animBg="1"/>
          <p:bldP spid="60" grpId="0" animBg="1"/>
          <p:bldP spid="6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>
            <a:extLst>
              <a:ext uri="{FF2B5EF4-FFF2-40B4-BE49-F238E27FC236}">
                <a16:creationId xmlns:a16="http://schemas.microsoft.com/office/drawing/2014/main" id="{3B5ABD51-AF9C-4B2C-9BAA-AD3B7901DF78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1E84AE5-A483-4237-6612-A58EAFD8A576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5A8A69EE-5019-53F3-32B4-A8F99DE39057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EF85598-3B35-967E-92D7-4B6BE850413B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529D1E7A-942C-89E9-A0B4-5DC6B6BE60C8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E5788DCD-C186-B191-D828-E1242EB7179F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4222FFE4-9845-08E8-A819-2B6EF96245AE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DA891A9B-AD30-FC9C-CEE9-801B9D353357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6C11B53-10EC-3683-B785-EF20439821F7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D457DFD-4D04-7EC7-A420-1EE5326A39FB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7085058-AECD-8039-4BC5-C984E8120928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45D7188-4929-D04E-5DD7-90608DFCC2D6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C6421B3-E306-8BF2-A37F-B45619568DB9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1B1F8457-B522-A31F-BADF-E69413721BA0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3BF40DCF-493F-F934-804B-3576A65B165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17CDE44D-587F-B713-5891-5D313C00AE66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3CE2BEFA-DBEB-0C69-6A69-AE184BDF48A0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82EEAE4C-FCD3-C361-91AD-64E6F842ED87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04E0E11F-EB66-2AB0-8E48-33C97EEA8CC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5EDA9C95-B0AA-F4AE-49BD-A16C74ECBD4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46B1086B-3762-F056-EA44-FB985D403729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108" name="Textbox 200">
              <a:extLst>
                <a:ext uri="{FF2B5EF4-FFF2-40B4-BE49-F238E27FC236}">
                  <a16:creationId xmlns:a16="http://schemas.microsoft.com/office/drawing/2014/main" id="{11ED754B-F4BB-BCF6-777C-71803E5BDE5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9" name="Textbox 200">
              <a:extLst>
                <a:ext uri="{FF2B5EF4-FFF2-40B4-BE49-F238E27FC236}">
                  <a16:creationId xmlns:a16="http://schemas.microsoft.com/office/drawing/2014/main" id="{B75DA1FE-6CFE-2501-93ED-84F7B1927865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10" name="Textbox 200">
              <a:extLst>
                <a:ext uri="{FF2B5EF4-FFF2-40B4-BE49-F238E27FC236}">
                  <a16:creationId xmlns:a16="http://schemas.microsoft.com/office/drawing/2014/main" id="{734AD55B-4DBB-B7DB-5689-9073CD91086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1" name="!!MainTitle1">
            <a:extLst>
              <a:ext uri="{FF2B5EF4-FFF2-40B4-BE49-F238E27FC236}">
                <a16:creationId xmlns:a16="http://schemas.microsoft.com/office/drawing/2014/main" id="{0421C647-F8A4-61B5-6479-9E6DBC66E329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10000"/>
                    <a:lumOff val="9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  <a:lumOff val="9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2" name="!!SubTitle">
            <a:extLst>
              <a:ext uri="{FF2B5EF4-FFF2-40B4-BE49-F238E27FC236}">
                <a16:creationId xmlns:a16="http://schemas.microsoft.com/office/drawing/2014/main" id="{D6AB86B1-B87E-123B-AD52-337C868E15F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310D3B16-CF55-EDD2-1670-C522DB36D98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D821031-195E-ED5E-CCA9-F8BCA3DBF4E4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93A62BB6-D004-053E-49D1-1331E1CA12BA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6" name="Freeform 103">
            <a:extLst>
              <a:ext uri="{FF2B5EF4-FFF2-40B4-BE49-F238E27FC236}">
                <a16:creationId xmlns:a16="http://schemas.microsoft.com/office/drawing/2014/main" id="{20D551B8-D5A0-E6C8-36D2-2DC225F27F62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1" grpId="0"/>
          <p:bldP spid="112" grpId="0"/>
          <p:bldP spid="114" grpId="0" animBg="1"/>
          <p:bldP spid="115" grpId="0" animBg="1"/>
          <p:bldP spid="1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1" grpId="0"/>
          <p:bldP spid="112" grpId="0"/>
          <p:bldP spid="114" grpId="0" animBg="1"/>
          <p:bldP spid="115" grpId="0" animBg="1"/>
          <p:bldP spid="11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AEC09B7-B175-C5C9-F29A-8C81BF672E81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A886C74F-6025-4857-5E3E-F86167FCC866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261262A-C579-AC80-8D49-D431A3D74BAD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324D5C5B-0F6F-3E7D-0383-38E4599BE0AF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60A11A9-6C39-BC77-55A5-466E07E64F16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2CDCBE0-5382-1558-AE27-50073679711D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0AAD8EE-EE7E-194F-FEDC-53ED88CC4A8E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8C0E06D-7578-6E5B-3F6F-61B77DC238BB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0331A47-1A1D-8AC4-6A95-249F8FA4ACFA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3343842-68F8-D146-83A2-B9291CE0AE8E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D91E8B-C4EF-305A-CF73-D4D7DAA7ADDA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16D1A42-2F1B-E0C0-D867-C54575446AA1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078EDF-C815-CD3D-1B5F-2D9D2004F7F1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0ECBD2F3-8F8C-53E8-7E84-BAB0ED9D343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62B2DA8D-2DE1-0D2F-A989-EB94D5582307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978B7B54-A58B-15CF-7B48-E50FAB1344C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0E8F272-A87E-5B5A-2A98-21F8BD97F831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3BC7C113-52BB-E037-D838-DCC0587E0EF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3920A2E6-EA0E-5BD7-CBFE-0A5721331E7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8CD1B26C-E9EA-50B4-7AD4-AA7C3CB31F5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4563761-AD05-777C-99DC-59F1C5C3BF33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8BFC211D-A105-A9E9-FBE3-09133165D0E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EDA2B513-9C6F-E455-948A-0368BC83BD0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91060AF5-004D-545C-9FDC-734CCC016099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FAB1585B-6FF4-7760-351E-88CAE38B2E7A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4FD74F08-E7F0-1495-F9BB-7658A6148AC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B99FD7B-2010-9C55-3D39-9A93A9BA499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5440440B-9628-136F-70E9-AAB69F81156A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DD481A3-0E1D-21D1-9B14-A707CC30E3DF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341B227E-2DCC-1394-0C2D-A71C98A1AD0C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15D3E2D-7763-10B9-2D80-6D96C1362A9E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62584861-1FCB-049C-12F8-965E9236F08A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230E7935-56FF-E924-B286-AB9B478D4D58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F06439D2-3001-5F3C-4E4A-21CF6DC4812F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49FA551-1F60-7DC9-6EF1-836CA9108A8D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B806A94-FF37-59B6-7AD3-40E11BF9C2CD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24B72D7-398D-27F8-F2BE-E5CD07620BE3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D5BA061-83D3-9E9F-3488-801D41D23BD5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CB8C33-5B2B-DB0E-32E7-8DD56DB00171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ABF6A5-D67C-6A17-6FC1-AA7A76796A0B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8852CE8-1232-86AF-3339-298DA1B96AC8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E1C93E9-FB80-E053-8FB6-E46AB4049D4A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D5D411E-D771-3C3B-2ED4-0DC203A1C3A2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5BF1A7A4-CEB0-E4E8-648F-FE6FEC6A716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7389EB81-36EA-5A30-9654-6FB2A7B99BB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8719C50F-7D73-0CF6-3CA6-14979E98F39D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1E3480-2167-7CA3-1124-490D9EDB6DEE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5AABDB78-858E-FC15-B6BC-869D271872A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4575A5C2-0CC9-0046-DECF-1C8B64D5311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71AC02D3-DFD9-1BC0-205E-20105CA79EC2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189DD0A-4612-40EA-03D7-A1571692BE22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C2A4D52C-9E76-1552-730D-9A0E9A6450F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255D84DB-733F-F325-EEBE-AAFBFA3511B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16153ADA-0A8F-F0EB-539C-657C4904E8B5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69F6919F-7078-9A93-3802-F54F4E4740C3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2EF0B639-B842-4B04-228A-74E5849989D0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8AE051D-6E72-DD2C-58A7-8423939672A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4F28532-3A13-EE8B-F5AF-4F1123EAF2B1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0496AD3-462A-0A10-D043-757B82D4E74F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507452AC-1DE1-0465-7E76-6E3602C966C1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46D9442-8D50-252F-6F78-379300071547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F2A71FC-0561-FB87-A742-F44948B403F3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518088E-FFA9-2AAF-EDD3-20DE65CA7EDF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8E26711-23E7-3FB0-78E8-729D31441764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2AE28C-DC70-747F-2B9B-87A66763789B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9B692D4-E697-DF8A-AA62-B11BBA6A5CF7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21167AE-B5EC-E979-E880-72D6A4BF55EC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3F59191-F671-3CCD-1FE8-6A6E4666FA1D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D458889-9BC6-FB53-7A98-04360A67713F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6380ECE-8914-D976-D729-D3E45586AEA4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01BBF07-7011-B193-C45A-24CB678D4789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780FC65-1C9B-83BD-BCB8-83FE65C000B7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5908EB1-E2CF-BB1A-4B24-B8826C044160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987E237F-89A8-C277-5A6F-D7EA1DE11ED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41F76CC7-8E84-C7C4-8E9D-12BABB0D51A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6A4969E0-FE34-8EB6-A6EC-E3CF6B6A771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E3C2B5-59F1-ED9D-1A23-023943743471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74EF66C7-3908-7880-36C4-7F03DCD67E5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C2D27A30-AE0F-8E6F-F2EB-33413D43CC7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0F9C75AD-DE3B-CFC1-7B31-A29E9FC81AD5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4949C2C-827B-1E22-6160-A68FFC059979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652661DD-6C0F-94C5-3C76-DB4C1A5412A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95D8A994-3B49-694A-1321-2387C83A39D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A4928800-EA9D-242E-E0FD-F59D3649752E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ECE65781-7FEB-146A-1AEB-52B1FA10B7EA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61975EFC-748E-A093-3E5C-3CBE2D87F2F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7993B95-3F86-596A-6913-ED360266EA2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D75B0F2B-C978-69B9-0D4C-EE2621523661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8ABE7072-F98E-8EB4-6FEB-823E04BB3740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EAC11A9B-9F5B-C8BB-40D9-266176804829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8227678-D3D4-BE63-A919-1CB1A9797484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C0828126-6FEC-423E-C3EF-5A7D8238C26A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1ADE87A-FA03-51F0-966D-553A67B695EA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2A3C3B9-F473-5996-DF39-A3C269FE72A3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060CA00-B47F-132B-56AC-F590D644E06C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74ECB97-5F76-C04A-4413-86C8CB96ACF2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EC1143F-F6DD-DCE5-E502-1B776502DFF9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3FB0A31-7C77-7A5B-7065-647F7F2765BA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E8D6C386-3BD5-483F-552A-220E37CE1FB7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DD184BB-0840-6D30-DA73-F894F4CB6A19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1F911DE-2A7B-C1F6-F96D-185B9BA196F1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A06224-9EB4-03C5-6AD2-83A3EB9A7F5E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F165A3-1B1B-3E3B-9AF9-959B81E51725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66061F76-62F7-7081-CE96-A2269143DDA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B09168A0-27D3-60CF-92E8-CB79747F76C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D6D798D5-4D11-F68F-370C-4A90AC06AD26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4A57EB0-D73B-B8EC-DF97-692511C6B408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FF79E0AC-EB35-2D95-BB24-24DDD646DD1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5AB996BC-4445-86DF-5DAF-B1F11C4FB01E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68A0262B-29AA-D219-9D8F-A6AE2005F970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35833-C238-1CD6-75F5-AB8D7944295B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4474EE2A-7F4A-B891-FC66-A0543D9E954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72887D02-5298-20B9-1C59-43232B13D7C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C58E8B31-7E59-F8DA-9855-5CFA6FEDA204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6AD4CBFC-7A89-BC65-415E-B91E5A3289B7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C70BED3F-9597-4982-3949-21D4C7878A2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88096BE-F2B7-0877-152E-D5D292154A6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B127C34-123F-4899-E97B-19B1DFFBC87C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532823E-843B-C404-AF66-D6844347695F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69F0735B-EFC7-0F95-FC34-D36C10FB5AB3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042D6F-7CD8-5809-1358-185190FFE476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884035F2-A4F9-A2CF-DE3B-D1D665093325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874BE76-9E8F-B007-AFE8-C6B49D26A382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1EF6B550-9AE5-4F1F-31EF-3E39C05331AB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121E380-9B2C-2322-107F-139A24856C8F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A524DC3-DA51-2E1F-2380-C86A87EB0A13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50DF01-9B02-6952-EC82-A614253A3165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E96595D-B647-F0D3-1612-0DC0D2BC8E7C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619B95-ACF4-881A-E197-60AA7299F35B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E6993BD-84BB-1ADE-096A-669DDC0875C0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E57C993-E383-F055-E5C2-0DADE35D6CD5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10000"/>
                <a:lumOff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0B2641E-7BC6-6D66-B7DD-99AB71205063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5C8C4F-5A2D-1637-0197-91735C0DCA1F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360FFCEF-9C4E-69D6-9E8C-B689BF96B8A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4C107EA4-E9A4-81C3-ECB6-46DC56FF6B3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6558C351-8B22-1C38-9FE8-483492B7DE9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84D9456-DEEF-C6BE-9859-587724F0A45C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EA15F633-99D6-CBE4-5637-B3104F1E4F1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7D678EEA-5E9B-D43F-D1D9-00008D23F637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C0DFE08E-76CD-AF5D-6987-CF307F02E692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7361451-E842-B901-EA83-B7822B22EEAD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598C11E8-B4B0-FEDA-0426-4E1C53A78AD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83A68140-0B80-14CC-2C7F-D8940850802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69202EE5-64B5-81AF-8995-226AB413086D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5A84119B-9880-C847-4D93-519CEEEBBD44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F45F58D0-8A6D-4970-49E6-B601671512CF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6288A9-B274-63B5-133B-C273BC19DEC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35EB0E68-A119-137F-1AA5-CCFE2C395785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A68471E-923B-0D1E-7089-4B3B9EC70343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449239C3-170E-7D00-30F1-D374024FBD4F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69E8C5FC-F3F1-888B-B2B3-3900612E95F8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0A3CE16-C366-E3D8-30A7-F49F7F8D95E9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657C1CB-C78C-3BE9-3BFF-DFAA02741921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5121CD-934C-04B5-D648-1B3F5F860854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84A567C-DF6E-45DD-5803-E40C20F572C6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CA91E59-7AB6-EBBE-726D-5BE1E2689CCA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5C1245B-0275-5424-C5CE-B8B5E999B86B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06C2106-3D2B-49EA-9D70-14C6B1D7BBDB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14DD1D2-CCCE-ED13-3CAC-3ECACAE3DEB3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6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4083C3F-77F7-05B0-8617-53237AA273C2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55AA168-B0E7-71A3-BCA0-5E402B2FCF54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bg2">
                <a:lumMod val="90000"/>
                <a:lumOff val="1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05C2953-CDED-A686-79E9-554F776E4BA1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481CE82-322D-E5A6-9282-644A1FB6F611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77AF449D-4B6B-C8CE-BAA9-D29B551E471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E0DFB950-702A-2AB6-5F80-549EC5C99F99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1E9B4A75-268E-0905-5A18-C83517508A7B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22939C2-AB01-761E-D7A5-4D5178D4E882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8A95C507-3A32-B86A-3613-A0250CCF19E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6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38E85EE8-EE88-48F8-8D5C-6305A3A029E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92A7FAC4-4FA8-9F8E-DEF3-A2F2BEF49FF4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1311667-F83E-39CC-9BF1-3A3E8C9AB6CB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53" name="Textbox 200">
              <a:extLst>
                <a:ext uri="{FF2B5EF4-FFF2-40B4-BE49-F238E27FC236}">
                  <a16:creationId xmlns:a16="http://schemas.microsoft.com/office/drawing/2014/main" id="{4C6F2BEA-43D7-F984-92DE-FF3EE3C730A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2504D5B8-80C8-EC02-DB77-E174B181852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E1A67562-9793-A4E5-AD67-0E2939C9495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6" name="!!MainTitle1">
            <a:extLst>
              <a:ext uri="{FF2B5EF4-FFF2-40B4-BE49-F238E27FC236}">
                <a16:creationId xmlns:a16="http://schemas.microsoft.com/office/drawing/2014/main" id="{B523BAD7-42DE-B4EE-F9C7-11A7BBD8F500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57" name="!!SubTitle">
            <a:extLst>
              <a:ext uri="{FF2B5EF4-FFF2-40B4-BE49-F238E27FC236}">
                <a16:creationId xmlns:a16="http://schemas.microsoft.com/office/drawing/2014/main" id="{FEC4F6CB-430B-4088-9BE3-A8AC9C369F32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B217688-9115-571A-D3AD-9FE3A906A72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56109145-BCB5-3108-1659-B06402D43564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1462E6A-7A60-CF0D-4147-F8F3A603766A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61" name="Freeform 103">
            <a:extLst>
              <a:ext uri="{FF2B5EF4-FFF2-40B4-BE49-F238E27FC236}">
                <a16:creationId xmlns:a16="http://schemas.microsoft.com/office/drawing/2014/main" id="{789D2F3C-0CFE-5433-68DC-49B5A6BF701D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9" grpId="0" animBg="1"/>
          <p:bldP spid="60" grpId="0" animBg="1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9" grpId="0" animBg="1"/>
          <p:bldP spid="60" grpId="0" animBg="1"/>
          <p:bldP spid="61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F07B7B0-53FF-0D75-0586-D64EA655D416}"/>
              </a:ext>
            </a:extLst>
          </p:cNvPr>
          <p:cNvGrpSpPr/>
          <p:nvPr/>
        </p:nvGrpSpPr>
        <p:grpSpPr>
          <a:xfrm>
            <a:off x="8723051" y="3672471"/>
            <a:ext cx="4185972" cy="4176878"/>
            <a:chOff x="8723051" y="3672471"/>
            <a:chExt cx="4185972" cy="4176878"/>
          </a:xfrm>
          <a:solidFill>
            <a:schemeClr val="accent1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1A1728B5-B684-E5F2-EC68-CE94544B7375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02ACEB5-E434-8707-7090-E8A2BBEE5979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CD6E09FA-CA12-4BE6-75A7-FC5A7DCDAAF7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507B7B9-7804-888A-2582-57CDD962FD9D}"/>
              </a:ext>
            </a:extLst>
          </p:cNvPr>
          <p:cNvGrpSpPr/>
          <p:nvPr/>
        </p:nvGrpSpPr>
        <p:grpSpPr>
          <a:xfrm>
            <a:off x="12054832" y="6217321"/>
            <a:ext cx="3668256" cy="3660286"/>
            <a:chOff x="8723051" y="3672471"/>
            <a:chExt cx="4185972" cy="4176878"/>
          </a:xfrm>
          <a:solidFill>
            <a:schemeClr val="accent2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5A94A33-B3F5-D35D-9B38-44A0C400B291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210A66D-C4EE-89E4-3D5F-319A2CA19C1A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3F80F08-FACC-8ECC-7B7F-5117739FA0D7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486C216-8719-39E1-F554-9B387885CE9B}"/>
              </a:ext>
            </a:extLst>
          </p:cNvPr>
          <p:cNvGrpSpPr/>
          <p:nvPr/>
        </p:nvGrpSpPr>
        <p:grpSpPr>
          <a:xfrm>
            <a:off x="10614412" y="9306825"/>
            <a:ext cx="3114535" cy="3107768"/>
            <a:chOff x="8723051" y="3672471"/>
            <a:chExt cx="4185972" cy="4176878"/>
          </a:xfrm>
          <a:solidFill>
            <a:schemeClr val="accent3"/>
          </a:solidFill>
          <a:effectLst>
            <a:outerShdw blurRad="127000" dist="127000" dir="5400000" algn="t" rotWithShape="0">
              <a:prstClr val="black">
                <a:alpha val="12000"/>
              </a:prstClr>
            </a:outerShdw>
          </a:effectLst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EDB9BA7-E626-EED6-4554-7886DDD505B2}"/>
                </a:ext>
              </a:extLst>
            </p:cNvPr>
            <p:cNvSpPr/>
            <p:nvPr/>
          </p:nvSpPr>
          <p:spPr>
            <a:xfrm>
              <a:off x="9556512" y="4496811"/>
              <a:ext cx="2518648" cy="2518644"/>
            </a:xfrm>
            <a:custGeom>
              <a:avLst/>
              <a:gdLst>
                <a:gd name="csX0" fmla="*/ 998743 w 1305340"/>
                <a:gd name="csY0" fmla="*/ 99108 h 1305338"/>
                <a:gd name="csX1" fmla="*/ 99110 w 1305340"/>
                <a:gd name="csY1" fmla="*/ 306600 h 1305338"/>
                <a:gd name="csX2" fmla="*/ 306583 w 1305340"/>
                <a:gd name="csY2" fmla="*/ 1206226 h 1305338"/>
                <a:gd name="csX3" fmla="*/ 1206228 w 1305340"/>
                <a:gd name="csY3" fmla="*/ 998747 h 1305338"/>
                <a:gd name="csX4" fmla="*/ 998743 w 1305340"/>
                <a:gd name="csY4" fmla="*/ 99108 h 1305338"/>
                <a:gd name="csX5" fmla="*/ 326083 w 1305340"/>
                <a:gd name="csY5" fmla="*/ 1175045 h 1305338"/>
                <a:gd name="csX6" fmla="*/ 130292 w 1305340"/>
                <a:gd name="csY6" fmla="*/ 326101 h 1305338"/>
                <a:gd name="csX7" fmla="*/ 979242 w 1305340"/>
                <a:gd name="csY7" fmla="*/ 130295 h 1305338"/>
                <a:gd name="csX8" fmla="*/ 1175041 w 1305340"/>
                <a:gd name="csY8" fmla="*/ 979259 h 1305338"/>
                <a:gd name="csX9" fmla="*/ 326083 w 1305340"/>
                <a:gd name="csY9" fmla="*/ 1175045 h 130533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305340" h="1305338">
                  <a:moveTo>
                    <a:pt x="998743" y="99108"/>
                  </a:moveTo>
                  <a:cubicBezTo>
                    <a:pt x="693514" y="-91714"/>
                    <a:pt x="289939" y="1364"/>
                    <a:pt x="99110" y="306600"/>
                  </a:cubicBezTo>
                  <a:cubicBezTo>
                    <a:pt x="-91711" y="611829"/>
                    <a:pt x="1360" y="1015404"/>
                    <a:pt x="306583" y="1206226"/>
                  </a:cubicBezTo>
                  <a:cubicBezTo>
                    <a:pt x="611825" y="1397054"/>
                    <a:pt x="1015400" y="1303976"/>
                    <a:pt x="1206228" y="998747"/>
                  </a:cubicBezTo>
                  <a:cubicBezTo>
                    <a:pt x="1397057" y="693518"/>
                    <a:pt x="1303979" y="289943"/>
                    <a:pt x="998743" y="99108"/>
                  </a:cubicBezTo>
                  <a:close/>
                  <a:moveTo>
                    <a:pt x="326083" y="1175045"/>
                  </a:moveTo>
                  <a:cubicBezTo>
                    <a:pt x="38047" y="994979"/>
                    <a:pt x="-49781" y="614137"/>
                    <a:pt x="130292" y="326101"/>
                  </a:cubicBezTo>
                  <a:cubicBezTo>
                    <a:pt x="310371" y="38058"/>
                    <a:pt x="691206" y="-49777"/>
                    <a:pt x="979242" y="130295"/>
                  </a:cubicBezTo>
                  <a:cubicBezTo>
                    <a:pt x="1267284" y="310374"/>
                    <a:pt x="1355113" y="691223"/>
                    <a:pt x="1175041" y="979259"/>
                  </a:cubicBezTo>
                  <a:cubicBezTo>
                    <a:pt x="994962" y="1267295"/>
                    <a:pt x="614126" y="1355124"/>
                    <a:pt x="326083" y="1175045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95E8B22-5933-AE05-7104-71991EEE3456}"/>
                </a:ext>
              </a:extLst>
            </p:cNvPr>
            <p:cNvSpPr/>
            <p:nvPr/>
          </p:nvSpPr>
          <p:spPr>
            <a:xfrm>
              <a:off x="9815579" y="4755886"/>
              <a:ext cx="2000506" cy="2000514"/>
            </a:xfrm>
            <a:custGeom>
              <a:avLst/>
              <a:gdLst>
                <a:gd name="csX0" fmla="*/ 362994 w 474493"/>
                <a:gd name="csY0" fmla="*/ 36102 h 474495"/>
                <a:gd name="csX1" fmla="*/ 36105 w 474493"/>
                <a:gd name="csY1" fmla="*/ 111508 h 474495"/>
                <a:gd name="csX2" fmla="*/ 111491 w 474493"/>
                <a:gd name="csY2" fmla="*/ 438391 h 474495"/>
                <a:gd name="csX3" fmla="*/ 438387 w 474493"/>
                <a:gd name="csY3" fmla="*/ 363005 h 474495"/>
                <a:gd name="csX4" fmla="*/ 362994 w 474493"/>
                <a:gd name="csY4" fmla="*/ 36102 h 47449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74493" h="474495">
                  <a:moveTo>
                    <a:pt x="362994" y="36102"/>
                  </a:moveTo>
                  <a:cubicBezTo>
                    <a:pt x="251915" y="-33344"/>
                    <a:pt x="105557" y="410"/>
                    <a:pt x="36105" y="111508"/>
                  </a:cubicBezTo>
                  <a:cubicBezTo>
                    <a:pt x="-33341" y="222593"/>
                    <a:pt x="405" y="368951"/>
                    <a:pt x="111491" y="438391"/>
                  </a:cubicBezTo>
                  <a:cubicBezTo>
                    <a:pt x="222569" y="507837"/>
                    <a:pt x="368934" y="474090"/>
                    <a:pt x="438387" y="363005"/>
                  </a:cubicBezTo>
                  <a:cubicBezTo>
                    <a:pt x="507845" y="251913"/>
                    <a:pt x="474073" y="105548"/>
                    <a:pt x="362994" y="36102"/>
                  </a:cubicBezTo>
                  <a:close/>
                </a:path>
              </a:pathLst>
            </a:custGeom>
            <a:solidFill>
              <a:schemeClr val="accent3">
                <a:lumMod val="90000"/>
              </a:schemeClr>
            </a:solidFill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129DAD-5587-38FD-9909-6E8B294978B7}"/>
                </a:ext>
              </a:extLst>
            </p:cNvPr>
            <p:cNvSpPr/>
            <p:nvPr/>
          </p:nvSpPr>
          <p:spPr>
            <a:xfrm>
              <a:off x="8723051" y="3672471"/>
              <a:ext cx="4185972" cy="4176878"/>
            </a:xfrm>
            <a:custGeom>
              <a:avLst/>
              <a:gdLst>
                <a:gd name="csX0" fmla="*/ 326217 w 2626510"/>
                <a:gd name="csY0" fmla="*/ 440735 h 2620804"/>
                <a:gd name="csX1" fmla="*/ 199567 w 2626510"/>
                <a:gd name="csY1" fmla="*/ 611241 h 2620804"/>
                <a:gd name="csX2" fmla="*/ 197854 w 2626510"/>
                <a:gd name="csY2" fmla="*/ 613988 h 2620804"/>
                <a:gd name="csX3" fmla="*/ 361632 w 2626510"/>
                <a:gd name="csY3" fmla="*/ 715449 h 2620804"/>
                <a:gd name="csX4" fmla="*/ 260067 w 2626510"/>
                <a:gd name="csY4" fmla="*/ 924182 h 2620804"/>
                <a:gd name="csX5" fmla="*/ 78889 w 2626510"/>
                <a:gd name="csY5" fmla="*/ 858032 h 2620804"/>
                <a:gd name="csX6" fmla="*/ 22455 w 2626510"/>
                <a:gd name="csY6" fmla="*/ 1063178 h 2620804"/>
                <a:gd name="csX7" fmla="*/ 212288 w 2626510"/>
                <a:gd name="csY7" fmla="*/ 1099064 h 2620804"/>
                <a:gd name="csX8" fmla="*/ 193272 w 2626510"/>
                <a:gd name="csY8" fmla="*/ 1330187 h 2620804"/>
                <a:gd name="csX9" fmla="*/ 0 w 2626510"/>
                <a:gd name="csY9" fmla="*/ 1334311 h 2620804"/>
                <a:gd name="csX10" fmla="*/ 21647 w 2626510"/>
                <a:gd name="csY10" fmla="*/ 1545687 h 2620804"/>
                <a:gd name="csX11" fmla="*/ 211641 w 2626510"/>
                <a:gd name="csY11" fmla="*/ 1510583 h 2620804"/>
                <a:gd name="csX12" fmla="*/ 277215 w 2626510"/>
                <a:gd name="csY12" fmla="*/ 1733116 h 2620804"/>
                <a:gd name="csX13" fmla="*/ 98287 w 2626510"/>
                <a:gd name="csY13" fmla="*/ 1806453 h 2620804"/>
                <a:gd name="csX14" fmla="*/ 194603 w 2626510"/>
                <a:gd name="csY14" fmla="*/ 1996072 h 2620804"/>
                <a:gd name="csX15" fmla="*/ 359188 w 2626510"/>
                <a:gd name="csY15" fmla="*/ 1894889 h 2620804"/>
                <a:gd name="csX16" fmla="*/ 500240 w 2626510"/>
                <a:gd name="csY16" fmla="*/ 2079028 h 2620804"/>
                <a:gd name="csX17" fmla="*/ 360526 w 2626510"/>
                <a:gd name="csY17" fmla="*/ 2211831 h 2620804"/>
                <a:gd name="csX18" fmla="*/ 519088 w 2626510"/>
                <a:gd name="csY18" fmla="*/ 2353535 h 2620804"/>
                <a:gd name="csX19" fmla="*/ 635538 w 2626510"/>
                <a:gd name="csY19" fmla="*/ 2199776 h 2620804"/>
                <a:gd name="csX20" fmla="*/ 719030 w 2626510"/>
                <a:gd name="csY20" fmla="*/ 2257646 h 2620804"/>
                <a:gd name="csX21" fmla="*/ 833929 w 2626510"/>
                <a:gd name="csY21" fmla="*/ 2320215 h 2620804"/>
                <a:gd name="csX22" fmla="*/ 751180 w 2626510"/>
                <a:gd name="csY22" fmla="*/ 2494489 h 2620804"/>
                <a:gd name="csX23" fmla="*/ 950095 w 2626510"/>
                <a:gd name="csY23" fmla="*/ 2569805 h 2620804"/>
                <a:gd name="csX24" fmla="*/ 1003543 w 2626510"/>
                <a:gd name="csY24" fmla="*/ 2384238 h 2620804"/>
                <a:gd name="csX25" fmla="*/ 1231861 w 2626510"/>
                <a:gd name="csY25" fmla="*/ 2424752 h 2620804"/>
                <a:gd name="csX26" fmla="*/ 1218022 w 2626510"/>
                <a:gd name="csY26" fmla="*/ 2617448 h 2620804"/>
                <a:gd name="csX27" fmla="*/ 1430542 w 2626510"/>
                <a:gd name="csY27" fmla="*/ 2615464 h 2620804"/>
                <a:gd name="csX28" fmla="*/ 1413129 w 2626510"/>
                <a:gd name="csY28" fmla="*/ 2423014 h 2620804"/>
                <a:gd name="csX29" fmla="*/ 1640749 w 2626510"/>
                <a:gd name="csY29" fmla="*/ 2378259 h 2620804"/>
                <a:gd name="csX30" fmla="*/ 1697268 w 2626510"/>
                <a:gd name="csY30" fmla="*/ 2563244 h 2620804"/>
                <a:gd name="csX31" fmla="*/ 1894889 w 2626510"/>
                <a:gd name="csY31" fmla="*/ 2484949 h 2620804"/>
                <a:gd name="csX32" fmla="*/ 1809452 w 2626510"/>
                <a:gd name="csY32" fmla="*/ 2311657 h 2620804"/>
                <a:gd name="csX33" fmla="*/ 2005852 w 2626510"/>
                <a:gd name="csY33" fmla="*/ 2188245 h 2620804"/>
                <a:gd name="csX34" fmla="*/ 2125120 w 2626510"/>
                <a:gd name="csY34" fmla="*/ 2339935 h 2620804"/>
                <a:gd name="csX35" fmla="*/ 2281096 w 2626510"/>
                <a:gd name="csY35" fmla="*/ 2195219 h 2620804"/>
                <a:gd name="csX36" fmla="*/ 2138707 w 2626510"/>
                <a:gd name="csY36" fmla="*/ 2064904 h 2620804"/>
                <a:gd name="csX37" fmla="*/ 2263341 w 2626510"/>
                <a:gd name="csY37" fmla="*/ 1901502 h 2620804"/>
                <a:gd name="csX38" fmla="*/ 2276914 w 2626510"/>
                <a:gd name="csY38" fmla="*/ 1878517 h 2620804"/>
                <a:gd name="csX39" fmla="*/ 2442889 w 2626510"/>
                <a:gd name="csY39" fmla="*/ 1976953 h 2620804"/>
                <a:gd name="csX40" fmla="*/ 2536245 w 2626510"/>
                <a:gd name="csY40" fmla="*/ 1786086 h 2620804"/>
                <a:gd name="csX41" fmla="*/ 2356586 w 2626510"/>
                <a:gd name="csY41" fmla="*/ 1715573 h 2620804"/>
                <a:gd name="csX42" fmla="*/ 2418314 w 2626510"/>
                <a:gd name="csY42" fmla="*/ 1492039 h 2620804"/>
                <a:gd name="csX43" fmla="*/ 2608735 w 2626510"/>
                <a:gd name="csY43" fmla="*/ 1523756 h 2620804"/>
                <a:gd name="csX44" fmla="*/ 2626510 w 2626510"/>
                <a:gd name="csY44" fmla="*/ 1311934 h 2620804"/>
                <a:gd name="csX45" fmla="*/ 2433265 w 2626510"/>
                <a:gd name="csY45" fmla="*/ 1311429 h 2620804"/>
                <a:gd name="csX46" fmla="*/ 2409737 w 2626510"/>
                <a:gd name="csY46" fmla="*/ 1080688 h 2620804"/>
                <a:gd name="csX47" fmla="*/ 2599156 w 2626510"/>
                <a:gd name="csY47" fmla="*/ 1041492 h 2620804"/>
                <a:gd name="csX48" fmla="*/ 2539490 w 2626510"/>
                <a:gd name="csY48" fmla="*/ 837549 h 2620804"/>
                <a:gd name="csX49" fmla="*/ 2359035 w 2626510"/>
                <a:gd name="csY49" fmla="*/ 906542 h 2620804"/>
                <a:gd name="csX50" fmla="*/ 2254271 w 2626510"/>
                <a:gd name="csY50" fmla="*/ 699574 h 2620804"/>
                <a:gd name="csX51" fmla="*/ 2416589 w 2626510"/>
                <a:gd name="csY51" fmla="*/ 594907 h 2620804"/>
                <a:gd name="csX52" fmla="*/ 2287030 w 2626510"/>
                <a:gd name="csY52" fmla="*/ 426004 h 2620804"/>
                <a:gd name="csX53" fmla="*/ 2143904 w 2626510"/>
                <a:gd name="csY53" fmla="*/ 555647 h 2620804"/>
                <a:gd name="csX54" fmla="*/ 1971271 w 2626510"/>
                <a:gd name="csY54" fmla="*/ 400757 h 2620804"/>
                <a:gd name="csX55" fmla="*/ 2084457 w 2626510"/>
                <a:gd name="csY55" fmla="*/ 244509 h 2620804"/>
                <a:gd name="csX56" fmla="*/ 2009265 w 2626510"/>
                <a:gd name="csY56" fmla="*/ 193860 h 2620804"/>
                <a:gd name="csX57" fmla="*/ 1903163 w 2626510"/>
                <a:gd name="csY57" fmla="*/ 134103 h 2620804"/>
                <a:gd name="csX58" fmla="*/ 1816342 w 2626510"/>
                <a:gd name="csY58" fmla="*/ 306290 h 2620804"/>
                <a:gd name="csX59" fmla="*/ 1599510 w 2626510"/>
                <a:gd name="csY59" fmla="*/ 223897 h 2620804"/>
                <a:gd name="csX60" fmla="*/ 1648841 w 2626510"/>
                <a:gd name="csY60" fmla="*/ 37483 h 2620804"/>
                <a:gd name="csX61" fmla="*/ 1439424 w 2626510"/>
                <a:gd name="csY61" fmla="*/ 0 h 2620804"/>
                <a:gd name="csX62" fmla="*/ 1420970 w 2626510"/>
                <a:gd name="csY62" fmla="*/ 192341 h 2620804"/>
                <a:gd name="csX63" fmla="*/ 1189084 w 2626510"/>
                <a:gd name="csY63" fmla="*/ 194409 h 2620804"/>
                <a:gd name="csX64" fmla="*/ 1167547 w 2626510"/>
                <a:gd name="csY64" fmla="*/ 2211 h 2620804"/>
                <a:gd name="csX65" fmla="*/ 958983 w 2626510"/>
                <a:gd name="csY65" fmla="*/ 42790 h 2620804"/>
                <a:gd name="csX66" fmla="*/ 1011015 w 2626510"/>
                <a:gd name="csY66" fmla="*/ 228809 h 2620804"/>
                <a:gd name="csX67" fmla="*/ 795270 w 2626510"/>
                <a:gd name="csY67" fmla="*/ 314117 h 2620804"/>
                <a:gd name="csX68" fmla="*/ 706102 w 2626510"/>
                <a:gd name="csY68" fmla="*/ 142641 h 2620804"/>
                <a:gd name="csX69" fmla="*/ 525914 w 2626510"/>
                <a:gd name="csY69" fmla="*/ 255834 h 2620804"/>
                <a:gd name="csX70" fmla="*/ 641653 w 2626510"/>
                <a:gd name="csY70" fmla="*/ 410510 h 2620804"/>
                <a:gd name="csX71" fmla="*/ 471256 w 2626510"/>
                <a:gd name="csY71" fmla="*/ 567850 h 2620804"/>
                <a:gd name="csX72" fmla="*/ 326217 w 2626510"/>
                <a:gd name="csY72" fmla="*/ 440735 h 2620804"/>
                <a:gd name="csX73" fmla="*/ 804836 w 2626510"/>
                <a:gd name="csY73" fmla="*/ 2120421 h 2620804"/>
                <a:gd name="csX74" fmla="*/ 500104 w 2626510"/>
                <a:gd name="csY74" fmla="*/ 799122 h 2620804"/>
                <a:gd name="csX75" fmla="*/ 1821403 w 2626510"/>
                <a:gd name="csY75" fmla="*/ 494390 h 2620804"/>
                <a:gd name="csX76" fmla="*/ 2126141 w 2626510"/>
                <a:gd name="csY76" fmla="*/ 1815696 h 2620804"/>
                <a:gd name="csX77" fmla="*/ 804836 w 2626510"/>
                <a:gd name="csY77" fmla="*/ 2120421 h 262080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</a:cxnLst>
              <a:rect l="l" t="t" r="r" b="b"/>
              <a:pathLst>
                <a:path w="2626510" h="2620804">
                  <a:moveTo>
                    <a:pt x="326217" y="440735"/>
                  </a:moveTo>
                  <a:cubicBezTo>
                    <a:pt x="279788" y="493711"/>
                    <a:pt x="237179" y="551077"/>
                    <a:pt x="199567" y="611241"/>
                  </a:cubicBezTo>
                  <a:lnTo>
                    <a:pt x="197854" y="613988"/>
                  </a:lnTo>
                  <a:lnTo>
                    <a:pt x="361632" y="715449"/>
                  </a:lnTo>
                  <a:cubicBezTo>
                    <a:pt x="319831" y="782633"/>
                    <a:pt x="286129" y="852596"/>
                    <a:pt x="260067" y="924182"/>
                  </a:cubicBezTo>
                  <a:lnTo>
                    <a:pt x="78889" y="858032"/>
                  </a:lnTo>
                  <a:cubicBezTo>
                    <a:pt x="54599" y="924570"/>
                    <a:pt x="35608" y="993589"/>
                    <a:pt x="22455" y="1063178"/>
                  </a:cubicBezTo>
                  <a:lnTo>
                    <a:pt x="212288" y="1099064"/>
                  </a:lnTo>
                  <a:cubicBezTo>
                    <a:pt x="197867" y="1175743"/>
                    <a:pt x="191585" y="1253178"/>
                    <a:pt x="193272" y="1330187"/>
                  </a:cubicBezTo>
                  <a:lnTo>
                    <a:pt x="0" y="1334311"/>
                  </a:lnTo>
                  <a:cubicBezTo>
                    <a:pt x="1506" y="1404979"/>
                    <a:pt x="8791" y="1476099"/>
                    <a:pt x="21647" y="1545687"/>
                  </a:cubicBezTo>
                  <a:lnTo>
                    <a:pt x="211641" y="1510583"/>
                  </a:lnTo>
                  <a:cubicBezTo>
                    <a:pt x="225719" y="1586732"/>
                    <a:pt x="247812" y="1661291"/>
                    <a:pt x="277215" y="1733116"/>
                  </a:cubicBezTo>
                  <a:lnTo>
                    <a:pt x="98287" y="1806453"/>
                  </a:lnTo>
                  <a:cubicBezTo>
                    <a:pt x="125163" y="1872034"/>
                    <a:pt x="157572" y="1935824"/>
                    <a:pt x="194603" y="1996072"/>
                  </a:cubicBezTo>
                  <a:lnTo>
                    <a:pt x="359188" y="1894889"/>
                  </a:lnTo>
                  <a:cubicBezTo>
                    <a:pt x="399354" y="1960347"/>
                    <a:pt x="446326" y="2022212"/>
                    <a:pt x="500240" y="2079028"/>
                  </a:cubicBezTo>
                  <a:lnTo>
                    <a:pt x="360526" y="2211831"/>
                  </a:lnTo>
                  <a:cubicBezTo>
                    <a:pt x="409205" y="2263043"/>
                    <a:pt x="462556" y="2310720"/>
                    <a:pt x="519088" y="2353535"/>
                  </a:cubicBezTo>
                  <a:lnTo>
                    <a:pt x="635538" y="2199776"/>
                  </a:lnTo>
                  <a:cubicBezTo>
                    <a:pt x="662298" y="2220066"/>
                    <a:pt x="690008" y="2239509"/>
                    <a:pt x="719030" y="2257646"/>
                  </a:cubicBezTo>
                  <a:cubicBezTo>
                    <a:pt x="756500" y="2281077"/>
                    <a:pt x="794920" y="2301722"/>
                    <a:pt x="833929" y="2320215"/>
                  </a:cubicBezTo>
                  <a:lnTo>
                    <a:pt x="751180" y="2494489"/>
                  </a:lnTo>
                  <a:cubicBezTo>
                    <a:pt x="815222" y="2524895"/>
                    <a:pt x="882148" y="2550232"/>
                    <a:pt x="950095" y="2569805"/>
                  </a:cubicBezTo>
                  <a:lnTo>
                    <a:pt x="1003543" y="2384238"/>
                  </a:lnTo>
                  <a:cubicBezTo>
                    <a:pt x="1078736" y="2405820"/>
                    <a:pt x="1155221" y="2419310"/>
                    <a:pt x="1231861" y="2424752"/>
                  </a:cubicBezTo>
                  <a:lnTo>
                    <a:pt x="1218022" y="2617448"/>
                  </a:lnTo>
                  <a:cubicBezTo>
                    <a:pt x="1288515" y="2622510"/>
                    <a:pt x="1360017" y="2621844"/>
                    <a:pt x="1430542" y="2615464"/>
                  </a:cubicBezTo>
                  <a:lnTo>
                    <a:pt x="1413129" y="2423014"/>
                  </a:lnTo>
                  <a:cubicBezTo>
                    <a:pt x="1490384" y="2415994"/>
                    <a:pt x="1566643" y="2400875"/>
                    <a:pt x="1640749" y="2378259"/>
                  </a:cubicBezTo>
                  <a:lnTo>
                    <a:pt x="1697268" y="2563244"/>
                  </a:lnTo>
                  <a:cubicBezTo>
                    <a:pt x="1764988" y="2542554"/>
                    <a:pt x="1831480" y="2516214"/>
                    <a:pt x="1894889" y="2484949"/>
                  </a:cubicBezTo>
                  <a:lnTo>
                    <a:pt x="1809452" y="2311657"/>
                  </a:lnTo>
                  <a:cubicBezTo>
                    <a:pt x="1878523" y="2277658"/>
                    <a:pt x="1944414" y="2236464"/>
                    <a:pt x="2005852" y="2188245"/>
                  </a:cubicBezTo>
                  <a:lnTo>
                    <a:pt x="2125120" y="2339935"/>
                  </a:lnTo>
                  <a:cubicBezTo>
                    <a:pt x="2180773" y="2296176"/>
                    <a:pt x="2233245" y="2247485"/>
                    <a:pt x="2281096" y="2195219"/>
                  </a:cubicBezTo>
                  <a:lnTo>
                    <a:pt x="2138707" y="2064904"/>
                  </a:lnTo>
                  <a:cubicBezTo>
                    <a:pt x="2184341" y="2015127"/>
                    <a:pt x="2226284" y="1960780"/>
                    <a:pt x="2263341" y="1901502"/>
                  </a:cubicBezTo>
                  <a:cubicBezTo>
                    <a:pt x="2268085" y="1893913"/>
                    <a:pt x="2272370" y="1886176"/>
                    <a:pt x="2276914" y="1878517"/>
                  </a:cubicBezTo>
                  <a:lnTo>
                    <a:pt x="2442889" y="1976953"/>
                  </a:lnTo>
                  <a:cubicBezTo>
                    <a:pt x="2479080" y="1915922"/>
                    <a:pt x="2510493" y="1851699"/>
                    <a:pt x="2536245" y="1786086"/>
                  </a:cubicBezTo>
                  <a:lnTo>
                    <a:pt x="2356586" y="1715573"/>
                  </a:lnTo>
                  <a:cubicBezTo>
                    <a:pt x="2385201" y="1642501"/>
                    <a:pt x="2405788" y="1567625"/>
                    <a:pt x="2418314" y="1492039"/>
                  </a:cubicBezTo>
                  <a:lnTo>
                    <a:pt x="2608735" y="1523756"/>
                  </a:lnTo>
                  <a:cubicBezTo>
                    <a:pt x="2620344" y="1454032"/>
                    <a:pt x="2626330" y="1382763"/>
                    <a:pt x="2626510" y="1311934"/>
                  </a:cubicBezTo>
                  <a:lnTo>
                    <a:pt x="2433265" y="1311429"/>
                  </a:lnTo>
                  <a:cubicBezTo>
                    <a:pt x="2433420" y="1233729"/>
                    <a:pt x="2425412" y="1156417"/>
                    <a:pt x="2409737" y="1080688"/>
                  </a:cubicBezTo>
                  <a:lnTo>
                    <a:pt x="2599156" y="1041492"/>
                  </a:lnTo>
                  <a:cubicBezTo>
                    <a:pt x="2584820" y="972207"/>
                    <a:pt x="2564750" y="903588"/>
                    <a:pt x="2539490" y="837549"/>
                  </a:cubicBezTo>
                  <a:lnTo>
                    <a:pt x="2359035" y="906542"/>
                  </a:lnTo>
                  <a:cubicBezTo>
                    <a:pt x="2331507" y="834459"/>
                    <a:pt x="2296441" y="765084"/>
                    <a:pt x="2254271" y="699574"/>
                  </a:cubicBezTo>
                  <a:lnTo>
                    <a:pt x="2416589" y="594907"/>
                  </a:lnTo>
                  <a:cubicBezTo>
                    <a:pt x="2378169" y="535318"/>
                    <a:pt x="2334577" y="478489"/>
                    <a:pt x="2287030" y="426004"/>
                  </a:cubicBezTo>
                  <a:lnTo>
                    <a:pt x="2143904" y="555647"/>
                  </a:lnTo>
                  <a:cubicBezTo>
                    <a:pt x="2092718" y="499031"/>
                    <a:pt x="2035113" y="447037"/>
                    <a:pt x="1971271" y="400757"/>
                  </a:cubicBezTo>
                  <a:lnTo>
                    <a:pt x="2084457" y="244509"/>
                  </a:lnTo>
                  <a:cubicBezTo>
                    <a:pt x="2060141" y="226896"/>
                    <a:pt x="2034848" y="209857"/>
                    <a:pt x="2009265" y="193860"/>
                  </a:cubicBezTo>
                  <a:cubicBezTo>
                    <a:pt x="1974871" y="172361"/>
                    <a:pt x="1939172" y="152253"/>
                    <a:pt x="1903163" y="134103"/>
                  </a:cubicBezTo>
                  <a:lnTo>
                    <a:pt x="1816342" y="306290"/>
                  </a:lnTo>
                  <a:cubicBezTo>
                    <a:pt x="1745991" y="270862"/>
                    <a:pt x="1673359" y="243372"/>
                    <a:pt x="1599510" y="223897"/>
                  </a:cubicBezTo>
                  <a:lnTo>
                    <a:pt x="1648841" y="37483"/>
                  </a:lnTo>
                  <a:cubicBezTo>
                    <a:pt x="1580417" y="19378"/>
                    <a:pt x="1509962" y="6761"/>
                    <a:pt x="1439424" y="0"/>
                  </a:cubicBezTo>
                  <a:lnTo>
                    <a:pt x="1420970" y="192341"/>
                  </a:lnTo>
                  <a:cubicBezTo>
                    <a:pt x="1343476" y="184972"/>
                    <a:pt x="1265789" y="185780"/>
                    <a:pt x="1189084" y="194409"/>
                  </a:cubicBezTo>
                  <a:lnTo>
                    <a:pt x="1167547" y="2211"/>
                  </a:lnTo>
                  <a:cubicBezTo>
                    <a:pt x="1097293" y="10077"/>
                    <a:pt x="1027117" y="23741"/>
                    <a:pt x="958983" y="42790"/>
                  </a:cubicBezTo>
                  <a:lnTo>
                    <a:pt x="1011015" y="228809"/>
                  </a:lnTo>
                  <a:cubicBezTo>
                    <a:pt x="936560" y="249622"/>
                    <a:pt x="864276" y="278289"/>
                    <a:pt x="795270" y="314117"/>
                  </a:cubicBezTo>
                  <a:lnTo>
                    <a:pt x="706102" y="142641"/>
                  </a:lnTo>
                  <a:cubicBezTo>
                    <a:pt x="643204" y="175348"/>
                    <a:pt x="582587" y="213432"/>
                    <a:pt x="525914" y="255834"/>
                  </a:cubicBezTo>
                  <a:lnTo>
                    <a:pt x="641653" y="410510"/>
                  </a:lnTo>
                  <a:cubicBezTo>
                    <a:pt x="580299" y="456332"/>
                    <a:pt x="523076" y="508804"/>
                    <a:pt x="471256" y="567850"/>
                  </a:cubicBezTo>
                  <a:lnTo>
                    <a:pt x="326217" y="440735"/>
                  </a:lnTo>
                  <a:close/>
                  <a:moveTo>
                    <a:pt x="804836" y="2120421"/>
                  </a:moveTo>
                  <a:cubicBezTo>
                    <a:pt x="356539" y="1840155"/>
                    <a:pt x="219837" y="1247419"/>
                    <a:pt x="500104" y="799122"/>
                  </a:cubicBezTo>
                  <a:cubicBezTo>
                    <a:pt x="780370" y="350825"/>
                    <a:pt x="1373112" y="214123"/>
                    <a:pt x="1821403" y="494390"/>
                  </a:cubicBezTo>
                  <a:cubicBezTo>
                    <a:pt x="2269707" y="774657"/>
                    <a:pt x="2406408" y="1367399"/>
                    <a:pt x="2126141" y="1815696"/>
                  </a:cubicBezTo>
                  <a:cubicBezTo>
                    <a:pt x="1845875" y="2263993"/>
                    <a:pt x="1253139" y="2400688"/>
                    <a:pt x="804836" y="2120421"/>
                  </a:cubicBezTo>
                  <a:close/>
                </a:path>
              </a:pathLst>
            </a:custGeom>
            <a:grpFill/>
            <a:ln w="6464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90B788-D64D-008A-0014-CDA5B0B7EBCD}"/>
              </a:ext>
            </a:extLst>
          </p:cNvPr>
          <p:cNvGrpSpPr/>
          <p:nvPr/>
        </p:nvGrpSpPr>
        <p:grpSpPr>
          <a:xfrm>
            <a:off x="16433140" y="7109635"/>
            <a:ext cx="5055802" cy="1875659"/>
            <a:chOff x="-1075766" y="6363986"/>
            <a:chExt cx="4885766" cy="1875659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6165D8EA-6BA4-4FCA-3993-7825AA461EC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6FAF9FA4-6704-52C3-4D59-C512B432D29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74147708-0F8B-F06C-3E8B-18DF7F9CBE2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3240E54-4585-D8EE-E59A-29D00394B677}"/>
              </a:ext>
            </a:extLst>
          </p:cNvPr>
          <p:cNvGrpSpPr/>
          <p:nvPr/>
        </p:nvGrpSpPr>
        <p:grpSpPr>
          <a:xfrm>
            <a:off x="4841972" y="9922880"/>
            <a:ext cx="5055802" cy="1875659"/>
            <a:chOff x="-1075766" y="6363986"/>
            <a:chExt cx="4885766" cy="1875659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CFA11930-6439-1F84-5D46-1FEC7E45FED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82F10F59-EDBF-1651-8D15-5BB9C654678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06A980B2-284C-828F-5E48-9667CB08362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F484BB-6047-A1B9-605A-4C0F9F45A43A}"/>
              </a:ext>
            </a:extLst>
          </p:cNvPr>
          <p:cNvGrpSpPr/>
          <p:nvPr/>
        </p:nvGrpSpPr>
        <p:grpSpPr>
          <a:xfrm flipH="1">
            <a:off x="3004631" y="4823081"/>
            <a:ext cx="5055802" cy="1875659"/>
            <a:chOff x="-1075766" y="6363986"/>
            <a:chExt cx="4885766" cy="1875659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0A458D7A-6055-5098-9A64-197AE36FDBF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B62A2929-F1F8-A55D-EC0A-2D0D0918E9C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20B7305A-8922-4389-CAAF-81B22DE6AF3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6" name="!!MainTitle1">
            <a:extLst>
              <a:ext uri="{FF2B5EF4-FFF2-40B4-BE49-F238E27FC236}">
                <a16:creationId xmlns:a16="http://schemas.microsoft.com/office/drawing/2014/main" id="{BC8881E4-0172-9BA5-22A4-951183CD31A9}"/>
              </a:ext>
            </a:extLst>
          </p:cNvPr>
          <p:cNvSpPr txBox="1"/>
          <p:nvPr/>
        </p:nvSpPr>
        <p:spPr>
          <a:xfrm>
            <a:off x="6875497" y="1037172"/>
            <a:ext cx="10633040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Diagrams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7" name="!!SubTitle">
            <a:extLst>
              <a:ext uri="{FF2B5EF4-FFF2-40B4-BE49-F238E27FC236}">
                <a16:creationId xmlns:a16="http://schemas.microsoft.com/office/drawing/2014/main" id="{00334A3B-C741-A24F-3F57-6171E13F8001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BD73FE5-8620-7A52-5557-96D8BF49B58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#241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4AAD759-FA3C-DE70-D0AE-48D004270D21}"/>
              </a:ext>
            </a:extLst>
          </p:cNvPr>
          <p:cNvSpPr/>
          <p:nvPr/>
        </p:nvSpPr>
        <p:spPr>
          <a:xfrm flipH="1">
            <a:off x="10374839" y="5304499"/>
            <a:ext cx="882396" cy="912822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C0C723F-4B72-96D6-503A-6EDC062A6780}"/>
              </a:ext>
            </a:extLst>
          </p:cNvPr>
          <p:cNvSpPr/>
          <p:nvPr/>
        </p:nvSpPr>
        <p:spPr>
          <a:xfrm>
            <a:off x="13484869" y="7710720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6FE2379A-3D82-9383-DCC8-D9DD1CE04ED9}"/>
              </a:ext>
            </a:extLst>
          </p:cNvPr>
          <p:cNvSpPr>
            <a:spLocks noEditPoints="1"/>
          </p:cNvSpPr>
          <p:nvPr/>
        </p:nvSpPr>
        <p:spPr bwMode="auto">
          <a:xfrm>
            <a:off x="11832451" y="10601298"/>
            <a:ext cx="678456" cy="518822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8100">
            <a:solidFill>
              <a:schemeClr val="tx2">
                <a:alpha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9" grpId="0" animBg="1"/>
          <p:bldP spid="30" grpId="0" animBg="1"/>
          <p:bldP spid="31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08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021C69"/>
      </a:accent1>
      <a:accent2>
        <a:srgbClr val="F2E002"/>
      </a:accent2>
      <a:accent3>
        <a:srgbClr val="0F48F1"/>
      </a:accent3>
      <a:accent4>
        <a:srgbClr val="B9CFFE"/>
      </a:accent4>
      <a:accent5>
        <a:srgbClr val="9EA5B7"/>
      </a:accent5>
      <a:accent6>
        <a:srgbClr val="6E779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1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77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FDB4C5"/>
      </a:accent2>
      <a:accent3>
        <a:srgbClr val="FF514A"/>
      </a:accent3>
      <a:accent4>
        <a:srgbClr val="92AB9E"/>
      </a:accent4>
      <a:accent5>
        <a:srgbClr val="B8BFC7"/>
      </a:accent5>
      <a:accent6>
        <a:srgbClr val="CD9677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2_D_0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8C662"/>
      </a:accent1>
      <a:accent2>
        <a:srgbClr val="595082"/>
      </a:accent2>
      <a:accent3>
        <a:srgbClr val="2C263F"/>
      </a:accent3>
      <a:accent4>
        <a:srgbClr val="41644A"/>
      </a:accent4>
      <a:accent5>
        <a:srgbClr val="213722"/>
      </a:accent5>
      <a:accent6>
        <a:srgbClr val="D8E63C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25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322039"/>
      </a:accent1>
      <a:accent2>
        <a:srgbClr val="DE592E"/>
      </a:accent2>
      <a:accent3>
        <a:srgbClr val="855853"/>
      </a:accent3>
      <a:accent4>
        <a:srgbClr val="21C394"/>
      </a:accent4>
      <a:accent5>
        <a:srgbClr val="4F8B82"/>
      </a:accent5>
      <a:accent6>
        <a:srgbClr val="0A3945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1B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EF903"/>
      </a:accent2>
      <a:accent3>
        <a:srgbClr val="00FF8E"/>
      </a:accent3>
      <a:accent4>
        <a:srgbClr val="444D6E"/>
      </a:accent4>
      <a:accent5>
        <a:srgbClr val="FF3984"/>
      </a:accent5>
      <a:accent6>
        <a:srgbClr val="FF0103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2_L_18">
      <a:dk1>
        <a:srgbClr val="52606A"/>
      </a:dk1>
      <a:lt1>
        <a:srgbClr val="FFFFFF"/>
      </a:lt1>
      <a:dk2>
        <a:srgbClr val="11132A"/>
      </a:dk2>
      <a:lt2>
        <a:srgbClr val="FFFFFF"/>
      </a:lt2>
      <a:accent1>
        <a:srgbClr val="254CA7"/>
      </a:accent1>
      <a:accent2>
        <a:srgbClr val="F9D448"/>
      </a:accent2>
      <a:accent3>
        <a:srgbClr val="020860"/>
      </a:accent3>
      <a:accent4>
        <a:srgbClr val="787B84"/>
      </a:accent4>
      <a:accent5>
        <a:srgbClr val="D8D8D8"/>
      </a:accent5>
      <a:accent6>
        <a:srgbClr val="F2F2F2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5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00033D"/>
      </a:accent1>
      <a:accent2>
        <a:srgbClr val="0600AB"/>
      </a:accent2>
      <a:accent3>
        <a:srgbClr val="0033FF"/>
      </a:accent3>
      <a:accent4>
        <a:srgbClr val="977DFF"/>
      </a:accent4>
      <a:accent5>
        <a:srgbClr val="FFCCF2"/>
      </a:accent5>
      <a:accent6>
        <a:srgbClr val="F2E6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17769</TotalTime>
  <Words>630</Words>
  <Application>Microsoft Office PowerPoint</Application>
  <PresentationFormat>Custom</PresentationFormat>
  <Paragraphs>120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241</dc:title>
  <dc:creator>Slide Ocean</dc:creator>
  <cp:keywords>SlideOcean.net</cp:keywords>
  <cp:lastModifiedBy>SO</cp:lastModifiedBy>
  <cp:revision>4654</cp:revision>
  <dcterms:created xsi:type="dcterms:W3CDTF">2024-04-24T08:43:56Z</dcterms:created>
  <dcterms:modified xsi:type="dcterms:W3CDTF">2026-03-24T03:05:53Z</dcterms:modified>
</cp:coreProperties>
</file>