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6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7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8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9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6" r:id="rId1"/>
    <p:sldMasterId id="2147483927" r:id="rId2"/>
    <p:sldMasterId id="2147483935" r:id="rId3"/>
    <p:sldMasterId id="2147483938" r:id="rId4"/>
    <p:sldMasterId id="2147483941" r:id="rId5"/>
    <p:sldMasterId id="2147483944" r:id="rId6"/>
    <p:sldMasterId id="2147483947" r:id="rId7"/>
    <p:sldMasterId id="2147483950" r:id="rId8"/>
    <p:sldMasterId id="2147483953" r:id="rId9"/>
    <p:sldMasterId id="2147483956" r:id="rId10"/>
  </p:sldMasterIdLst>
  <p:notesMasterIdLst>
    <p:notesMasterId r:id="rId21"/>
  </p:notesMasterIdLst>
  <p:handoutMasterIdLst>
    <p:handoutMasterId r:id="rId22"/>
  </p:handoutMasterIdLst>
  <p:sldIdLst>
    <p:sldId id="2147378314" r:id="rId11"/>
    <p:sldId id="2147378291" r:id="rId12"/>
    <p:sldId id="2147378277" r:id="rId13"/>
    <p:sldId id="2147378278" r:id="rId14"/>
    <p:sldId id="2147378279" r:id="rId15"/>
    <p:sldId id="2147378280" r:id="rId16"/>
    <p:sldId id="2147378281" r:id="rId17"/>
    <p:sldId id="2147378282" r:id="rId18"/>
    <p:sldId id="2147378294" r:id="rId19"/>
    <p:sldId id="2147378284" r:id="rId20"/>
  </p:sldIdLst>
  <p:sldSz cx="24384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5FA"/>
    <a:srgbClr val="CFD5E7"/>
    <a:srgbClr val="222A35"/>
    <a:srgbClr val="1C1C1C"/>
    <a:srgbClr val="FFFFFF"/>
    <a:srgbClr val="000000"/>
    <a:srgbClr val="0B0A0E"/>
    <a:srgbClr val="D4B091"/>
    <a:srgbClr val="D69D6A"/>
    <a:srgbClr val="985D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567" autoAdjust="0"/>
    <p:restoredTop sz="87046" autoAdjust="0"/>
  </p:normalViewPr>
  <p:slideViewPr>
    <p:cSldViewPr snapToGrid="0">
      <p:cViewPr>
        <p:scale>
          <a:sx n="33" d="100"/>
          <a:sy n="33" d="100"/>
        </p:scale>
        <p:origin x="725" y="360"/>
      </p:cViewPr>
      <p:guideLst/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385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A0B765F-9DC0-449B-87C6-17F108D8DEB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1207FE-FADE-492F-BF55-2D410B1E857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EB70A9-6B1B-4DCD-A48F-BE1CF0028CA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6C32C1-4A6B-417D-A32E-959E909573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0657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4AA4A9-BDEE-4FDA-860B-EA2B4645B7FB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CDDA91-FBA9-472B-B745-9841A595F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921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712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89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361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0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96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87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015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62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34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994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97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39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067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4384F-1633-1250-6380-6878DE378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34968A9-E721-E31C-8A61-8DE1BD640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89B340-B9F0-C624-AC81-D2CF9ADEB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248A0F-C1B3-7B72-B80D-0711569AB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204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193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94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19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040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944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20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theme" Target="../theme/theme10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theme" Target="../theme/theme8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theme" Target="../theme/theme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BE9201A-95A3-0006-8955-7B9F68AAE3C6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4281984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5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010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D1A9A51-267F-1BC0-4117-0A0E444F8949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303975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7" r:id="rId1"/>
    <p:sldLayoutId id="2147483958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002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BC16BF5-1E14-5DD5-FA91-34F2569C8DA5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D7F5FF9-5A42-56B1-0028-A47033B3634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D5C726A-A2ED-9E44-10DA-F2C6BF59FE86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6F2DA6A-C932-0E56-EC3D-AF555A2D00ED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3D92A6CC-0153-7ED8-386A-FEB8664B4B4F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9A5E29-56C2-D9F7-89BF-9D8A52B38476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2679119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3" r:id="rId1"/>
    <p:sldLayoutId id="2147483934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030A067-178F-C583-D09B-97393C4857CC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28884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004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C0EC34C-B2E8-9628-D5E6-5BD2B77256E3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2222258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  <p:sldLayoutId id="2147483940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005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176D4DB-D3AE-9338-59D5-1BA8C82494AB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3972382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43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006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640ECBC-8391-BF28-C435-EC235DD60815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718216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  <p:sldLayoutId id="2147483946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007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1365655-EB89-E178-763C-34526AA606A8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658219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49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008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486C2B2-5864-6EBF-FC07-973EFA40E6A5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420770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009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2071329-F9E4-7FE8-8169-2E22A2A94503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3896115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  <p:sldLayoutId id="2147483955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!!MainTitle1">
            <a:extLst>
              <a:ext uri="{FF2B5EF4-FFF2-40B4-BE49-F238E27FC236}">
                <a16:creationId xmlns:a16="http://schemas.microsoft.com/office/drawing/2014/main" id="{3ABF14F0-5778-901E-424F-F1B2D1ABA078}"/>
              </a:ext>
            </a:extLst>
          </p:cNvPr>
          <p:cNvSpPr txBox="1"/>
          <p:nvPr/>
        </p:nvSpPr>
        <p:spPr>
          <a:xfrm>
            <a:off x="7567897" y="1037172"/>
            <a:ext cx="924823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Arrows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30" name="!!SubTitle">
            <a:extLst>
              <a:ext uri="{FF2B5EF4-FFF2-40B4-BE49-F238E27FC236}">
                <a16:creationId xmlns:a16="http://schemas.microsoft.com/office/drawing/2014/main" id="{C95C9777-9596-C091-1EBE-F90C97BFEBF6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EBBC72F7-AC52-D951-DF6E-110C2BAD8B2F}"/>
              </a:ext>
            </a:extLst>
          </p:cNvPr>
          <p:cNvSpPr/>
          <p:nvPr/>
        </p:nvSpPr>
        <p:spPr>
          <a:xfrm rot="18900000">
            <a:off x="11647407" y="5461764"/>
            <a:ext cx="3990191" cy="2292043"/>
          </a:xfrm>
          <a:custGeom>
            <a:avLst/>
            <a:gdLst>
              <a:gd name="csX0" fmla="*/ 1157596 w 3990191"/>
              <a:gd name="csY0" fmla="*/ 0 h 2292043"/>
              <a:gd name="csX1" fmla="*/ 1157596 w 3990191"/>
              <a:gd name="csY1" fmla="*/ 405979 h 2292043"/>
              <a:gd name="csX2" fmla="*/ 2434655 w 3990191"/>
              <a:gd name="csY2" fmla="*/ 405979 h 2292043"/>
              <a:gd name="csX3" fmla="*/ 2498971 w 3990191"/>
              <a:gd name="csY3" fmla="*/ 352913 h 2292043"/>
              <a:gd name="csX4" fmla="*/ 3033735 w 3990191"/>
              <a:gd name="csY4" fmla="*/ 189565 h 2292043"/>
              <a:gd name="csX5" fmla="*/ 3990191 w 3990191"/>
              <a:gd name="csY5" fmla="*/ 1146021 h 2292043"/>
              <a:gd name="csX6" fmla="*/ 3033735 w 3990191"/>
              <a:gd name="csY6" fmla="*/ 2102477 h 2292043"/>
              <a:gd name="csX7" fmla="*/ 2498971 w 3990191"/>
              <a:gd name="csY7" fmla="*/ 1939130 h 2292043"/>
              <a:gd name="csX8" fmla="*/ 2434656 w 3990191"/>
              <a:gd name="csY8" fmla="*/ 1886065 h 2292043"/>
              <a:gd name="csX9" fmla="*/ 1157596 w 3990191"/>
              <a:gd name="csY9" fmla="*/ 1886065 h 2292043"/>
              <a:gd name="csX10" fmla="*/ 1157596 w 3990191"/>
              <a:gd name="csY10" fmla="*/ 2292043 h 2292043"/>
              <a:gd name="csX11" fmla="*/ 0 w 3990191"/>
              <a:gd name="csY11" fmla="*/ 1146022 h 229204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990191" h="2292043">
                <a:moveTo>
                  <a:pt x="1157596" y="0"/>
                </a:moveTo>
                <a:lnTo>
                  <a:pt x="1157596" y="405979"/>
                </a:lnTo>
                <a:lnTo>
                  <a:pt x="2434655" y="405979"/>
                </a:lnTo>
                <a:lnTo>
                  <a:pt x="2498971" y="352913"/>
                </a:lnTo>
                <a:cubicBezTo>
                  <a:pt x="2651623" y="249784"/>
                  <a:pt x="2835646" y="189565"/>
                  <a:pt x="3033735" y="189565"/>
                </a:cubicBezTo>
                <a:cubicBezTo>
                  <a:pt x="3561971" y="189565"/>
                  <a:pt x="3990191" y="617785"/>
                  <a:pt x="3990191" y="1146021"/>
                </a:cubicBezTo>
                <a:cubicBezTo>
                  <a:pt x="3990191" y="1674257"/>
                  <a:pt x="3561971" y="2102477"/>
                  <a:pt x="3033735" y="2102477"/>
                </a:cubicBezTo>
                <a:cubicBezTo>
                  <a:pt x="2835646" y="2102477"/>
                  <a:pt x="2651623" y="2042259"/>
                  <a:pt x="2498971" y="1939130"/>
                </a:cubicBezTo>
                <a:lnTo>
                  <a:pt x="2434656" y="1886065"/>
                </a:lnTo>
                <a:lnTo>
                  <a:pt x="1157596" y="1886065"/>
                </a:lnTo>
                <a:lnTo>
                  <a:pt x="1157596" y="2292043"/>
                </a:lnTo>
                <a:lnTo>
                  <a:pt x="0" y="11460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88276AC4-E483-D071-FD1D-7B9B023C286A}"/>
              </a:ext>
            </a:extLst>
          </p:cNvPr>
          <p:cNvSpPr/>
          <p:nvPr/>
        </p:nvSpPr>
        <p:spPr>
          <a:xfrm rot="18900000">
            <a:off x="13574266" y="5070691"/>
            <a:ext cx="1605330" cy="160533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806F74BB-CAFD-6671-5431-C6AFE191635B}"/>
              </a:ext>
            </a:extLst>
          </p:cNvPr>
          <p:cNvSpPr/>
          <p:nvPr/>
        </p:nvSpPr>
        <p:spPr>
          <a:xfrm rot="2700000" flipV="1">
            <a:off x="11647407" y="8369864"/>
            <a:ext cx="3990191" cy="2292043"/>
          </a:xfrm>
          <a:custGeom>
            <a:avLst/>
            <a:gdLst>
              <a:gd name="csX0" fmla="*/ 1157596 w 3990191"/>
              <a:gd name="csY0" fmla="*/ 0 h 2292043"/>
              <a:gd name="csX1" fmla="*/ 1157596 w 3990191"/>
              <a:gd name="csY1" fmla="*/ 405979 h 2292043"/>
              <a:gd name="csX2" fmla="*/ 2434655 w 3990191"/>
              <a:gd name="csY2" fmla="*/ 405979 h 2292043"/>
              <a:gd name="csX3" fmla="*/ 2498971 w 3990191"/>
              <a:gd name="csY3" fmla="*/ 352913 h 2292043"/>
              <a:gd name="csX4" fmla="*/ 3033735 w 3990191"/>
              <a:gd name="csY4" fmla="*/ 189565 h 2292043"/>
              <a:gd name="csX5" fmla="*/ 3990191 w 3990191"/>
              <a:gd name="csY5" fmla="*/ 1146021 h 2292043"/>
              <a:gd name="csX6" fmla="*/ 3033735 w 3990191"/>
              <a:gd name="csY6" fmla="*/ 2102477 h 2292043"/>
              <a:gd name="csX7" fmla="*/ 2498971 w 3990191"/>
              <a:gd name="csY7" fmla="*/ 1939130 h 2292043"/>
              <a:gd name="csX8" fmla="*/ 2434656 w 3990191"/>
              <a:gd name="csY8" fmla="*/ 1886065 h 2292043"/>
              <a:gd name="csX9" fmla="*/ 1157596 w 3990191"/>
              <a:gd name="csY9" fmla="*/ 1886065 h 2292043"/>
              <a:gd name="csX10" fmla="*/ 1157596 w 3990191"/>
              <a:gd name="csY10" fmla="*/ 2292043 h 2292043"/>
              <a:gd name="csX11" fmla="*/ 0 w 3990191"/>
              <a:gd name="csY11" fmla="*/ 1146022 h 229204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990191" h="2292043">
                <a:moveTo>
                  <a:pt x="1157596" y="0"/>
                </a:moveTo>
                <a:lnTo>
                  <a:pt x="1157596" y="405979"/>
                </a:lnTo>
                <a:lnTo>
                  <a:pt x="2434655" y="405979"/>
                </a:lnTo>
                <a:lnTo>
                  <a:pt x="2498971" y="352913"/>
                </a:lnTo>
                <a:cubicBezTo>
                  <a:pt x="2651623" y="249784"/>
                  <a:pt x="2835646" y="189565"/>
                  <a:pt x="3033735" y="189565"/>
                </a:cubicBezTo>
                <a:cubicBezTo>
                  <a:pt x="3561971" y="189565"/>
                  <a:pt x="3990191" y="617785"/>
                  <a:pt x="3990191" y="1146021"/>
                </a:cubicBezTo>
                <a:cubicBezTo>
                  <a:pt x="3990191" y="1674257"/>
                  <a:pt x="3561971" y="2102477"/>
                  <a:pt x="3033735" y="2102477"/>
                </a:cubicBezTo>
                <a:cubicBezTo>
                  <a:pt x="2835646" y="2102477"/>
                  <a:pt x="2651623" y="2042259"/>
                  <a:pt x="2498971" y="1939130"/>
                </a:cubicBezTo>
                <a:lnTo>
                  <a:pt x="2434656" y="1886065"/>
                </a:lnTo>
                <a:lnTo>
                  <a:pt x="1157596" y="1886065"/>
                </a:lnTo>
                <a:lnTo>
                  <a:pt x="1157596" y="2292043"/>
                </a:lnTo>
                <a:lnTo>
                  <a:pt x="0" y="114602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7CB8BB9D-3652-9F13-5A0F-90BB5986AE25}"/>
              </a:ext>
            </a:extLst>
          </p:cNvPr>
          <p:cNvSpPr/>
          <p:nvPr/>
        </p:nvSpPr>
        <p:spPr>
          <a:xfrm rot="2700000" flipV="1">
            <a:off x="13574266" y="9447650"/>
            <a:ext cx="1605330" cy="160533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1" name="Freeform: Shape 1030">
            <a:extLst>
              <a:ext uri="{FF2B5EF4-FFF2-40B4-BE49-F238E27FC236}">
                <a16:creationId xmlns:a16="http://schemas.microsoft.com/office/drawing/2014/main" id="{F539412E-9FA7-2C62-578D-F8606CD70EC4}"/>
              </a:ext>
            </a:extLst>
          </p:cNvPr>
          <p:cNvSpPr/>
          <p:nvPr/>
        </p:nvSpPr>
        <p:spPr>
          <a:xfrm rot="2700000" flipH="1">
            <a:off x="8746403" y="5461764"/>
            <a:ext cx="3990191" cy="2292043"/>
          </a:xfrm>
          <a:custGeom>
            <a:avLst/>
            <a:gdLst>
              <a:gd name="csX0" fmla="*/ 1157596 w 3990191"/>
              <a:gd name="csY0" fmla="*/ 0 h 2292043"/>
              <a:gd name="csX1" fmla="*/ 1157596 w 3990191"/>
              <a:gd name="csY1" fmla="*/ 405979 h 2292043"/>
              <a:gd name="csX2" fmla="*/ 2434655 w 3990191"/>
              <a:gd name="csY2" fmla="*/ 405979 h 2292043"/>
              <a:gd name="csX3" fmla="*/ 2498971 w 3990191"/>
              <a:gd name="csY3" fmla="*/ 352913 h 2292043"/>
              <a:gd name="csX4" fmla="*/ 3033735 w 3990191"/>
              <a:gd name="csY4" fmla="*/ 189565 h 2292043"/>
              <a:gd name="csX5" fmla="*/ 3990191 w 3990191"/>
              <a:gd name="csY5" fmla="*/ 1146021 h 2292043"/>
              <a:gd name="csX6" fmla="*/ 3033735 w 3990191"/>
              <a:gd name="csY6" fmla="*/ 2102477 h 2292043"/>
              <a:gd name="csX7" fmla="*/ 2498971 w 3990191"/>
              <a:gd name="csY7" fmla="*/ 1939130 h 2292043"/>
              <a:gd name="csX8" fmla="*/ 2434656 w 3990191"/>
              <a:gd name="csY8" fmla="*/ 1886065 h 2292043"/>
              <a:gd name="csX9" fmla="*/ 1157596 w 3990191"/>
              <a:gd name="csY9" fmla="*/ 1886065 h 2292043"/>
              <a:gd name="csX10" fmla="*/ 1157596 w 3990191"/>
              <a:gd name="csY10" fmla="*/ 2292043 h 2292043"/>
              <a:gd name="csX11" fmla="*/ 0 w 3990191"/>
              <a:gd name="csY11" fmla="*/ 1146022 h 229204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990191" h="2292043">
                <a:moveTo>
                  <a:pt x="1157596" y="0"/>
                </a:moveTo>
                <a:lnTo>
                  <a:pt x="1157596" y="405979"/>
                </a:lnTo>
                <a:lnTo>
                  <a:pt x="2434655" y="405979"/>
                </a:lnTo>
                <a:lnTo>
                  <a:pt x="2498971" y="352913"/>
                </a:lnTo>
                <a:cubicBezTo>
                  <a:pt x="2651623" y="249784"/>
                  <a:pt x="2835646" y="189565"/>
                  <a:pt x="3033735" y="189565"/>
                </a:cubicBezTo>
                <a:cubicBezTo>
                  <a:pt x="3561971" y="189565"/>
                  <a:pt x="3990191" y="617785"/>
                  <a:pt x="3990191" y="1146021"/>
                </a:cubicBezTo>
                <a:cubicBezTo>
                  <a:pt x="3990191" y="1674257"/>
                  <a:pt x="3561971" y="2102477"/>
                  <a:pt x="3033735" y="2102477"/>
                </a:cubicBezTo>
                <a:cubicBezTo>
                  <a:pt x="2835646" y="2102477"/>
                  <a:pt x="2651623" y="2042259"/>
                  <a:pt x="2498971" y="1939130"/>
                </a:cubicBezTo>
                <a:lnTo>
                  <a:pt x="2434656" y="1886065"/>
                </a:lnTo>
                <a:lnTo>
                  <a:pt x="1157596" y="1886065"/>
                </a:lnTo>
                <a:lnTo>
                  <a:pt x="1157596" y="2292043"/>
                </a:lnTo>
                <a:lnTo>
                  <a:pt x="0" y="114602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2" name="Oval 1031">
            <a:extLst>
              <a:ext uri="{FF2B5EF4-FFF2-40B4-BE49-F238E27FC236}">
                <a16:creationId xmlns:a16="http://schemas.microsoft.com/office/drawing/2014/main" id="{5EF196BB-A77A-0280-9116-C7FDE04D53EA}"/>
              </a:ext>
            </a:extLst>
          </p:cNvPr>
          <p:cNvSpPr/>
          <p:nvPr/>
        </p:nvSpPr>
        <p:spPr>
          <a:xfrm rot="2700000" flipH="1">
            <a:off x="9204405" y="5070691"/>
            <a:ext cx="1605330" cy="160533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0" name="Freeform: Shape 1029">
            <a:extLst>
              <a:ext uri="{FF2B5EF4-FFF2-40B4-BE49-F238E27FC236}">
                <a16:creationId xmlns:a16="http://schemas.microsoft.com/office/drawing/2014/main" id="{D75B4331-84BF-1E5D-0112-938348302F1F}"/>
              </a:ext>
            </a:extLst>
          </p:cNvPr>
          <p:cNvSpPr/>
          <p:nvPr/>
        </p:nvSpPr>
        <p:spPr>
          <a:xfrm flipH="1">
            <a:off x="9652433" y="5476011"/>
            <a:ext cx="709274" cy="733730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027" name="Freeform: Shape 1026">
            <a:extLst>
              <a:ext uri="{FF2B5EF4-FFF2-40B4-BE49-F238E27FC236}">
                <a16:creationId xmlns:a16="http://schemas.microsoft.com/office/drawing/2014/main" id="{8F0C082C-04A8-1EB0-8867-5BD2595AEE9A}"/>
              </a:ext>
            </a:extLst>
          </p:cNvPr>
          <p:cNvSpPr/>
          <p:nvPr/>
        </p:nvSpPr>
        <p:spPr>
          <a:xfrm rot="18900000" flipH="1" flipV="1">
            <a:off x="8746403" y="8369864"/>
            <a:ext cx="3990191" cy="2292043"/>
          </a:xfrm>
          <a:custGeom>
            <a:avLst/>
            <a:gdLst>
              <a:gd name="csX0" fmla="*/ 1157596 w 3990191"/>
              <a:gd name="csY0" fmla="*/ 0 h 2292043"/>
              <a:gd name="csX1" fmla="*/ 1157596 w 3990191"/>
              <a:gd name="csY1" fmla="*/ 405979 h 2292043"/>
              <a:gd name="csX2" fmla="*/ 2434655 w 3990191"/>
              <a:gd name="csY2" fmla="*/ 405979 h 2292043"/>
              <a:gd name="csX3" fmla="*/ 2498971 w 3990191"/>
              <a:gd name="csY3" fmla="*/ 352913 h 2292043"/>
              <a:gd name="csX4" fmla="*/ 3033735 w 3990191"/>
              <a:gd name="csY4" fmla="*/ 189565 h 2292043"/>
              <a:gd name="csX5" fmla="*/ 3990191 w 3990191"/>
              <a:gd name="csY5" fmla="*/ 1146021 h 2292043"/>
              <a:gd name="csX6" fmla="*/ 3033735 w 3990191"/>
              <a:gd name="csY6" fmla="*/ 2102477 h 2292043"/>
              <a:gd name="csX7" fmla="*/ 2498971 w 3990191"/>
              <a:gd name="csY7" fmla="*/ 1939130 h 2292043"/>
              <a:gd name="csX8" fmla="*/ 2434656 w 3990191"/>
              <a:gd name="csY8" fmla="*/ 1886065 h 2292043"/>
              <a:gd name="csX9" fmla="*/ 1157596 w 3990191"/>
              <a:gd name="csY9" fmla="*/ 1886065 h 2292043"/>
              <a:gd name="csX10" fmla="*/ 1157596 w 3990191"/>
              <a:gd name="csY10" fmla="*/ 2292043 h 2292043"/>
              <a:gd name="csX11" fmla="*/ 0 w 3990191"/>
              <a:gd name="csY11" fmla="*/ 1146022 h 229204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990191" h="2292043">
                <a:moveTo>
                  <a:pt x="1157596" y="0"/>
                </a:moveTo>
                <a:lnTo>
                  <a:pt x="1157596" y="405979"/>
                </a:lnTo>
                <a:lnTo>
                  <a:pt x="2434655" y="405979"/>
                </a:lnTo>
                <a:lnTo>
                  <a:pt x="2498971" y="352913"/>
                </a:lnTo>
                <a:cubicBezTo>
                  <a:pt x="2651623" y="249784"/>
                  <a:pt x="2835646" y="189565"/>
                  <a:pt x="3033735" y="189565"/>
                </a:cubicBezTo>
                <a:cubicBezTo>
                  <a:pt x="3561971" y="189565"/>
                  <a:pt x="3990191" y="617785"/>
                  <a:pt x="3990191" y="1146021"/>
                </a:cubicBezTo>
                <a:cubicBezTo>
                  <a:pt x="3990191" y="1674257"/>
                  <a:pt x="3561971" y="2102477"/>
                  <a:pt x="3033735" y="2102477"/>
                </a:cubicBezTo>
                <a:cubicBezTo>
                  <a:pt x="2835646" y="2102477"/>
                  <a:pt x="2651623" y="2042259"/>
                  <a:pt x="2498971" y="1939130"/>
                </a:cubicBezTo>
                <a:lnTo>
                  <a:pt x="2434656" y="1886065"/>
                </a:lnTo>
                <a:lnTo>
                  <a:pt x="1157596" y="1886065"/>
                </a:lnTo>
                <a:lnTo>
                  <a:pt x="1157596" y="2292043"/>
                </a:lnTo>
                <a:lnTo>
                  <a:pt x="0" y="114602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8" name="Oval 1027">
            <a:extLst>
              <a:ext uri="{FF2B5EF4-FFF2-40B4-BE49-F238E27FC236}">
                <a16:creationId xmlns:a16="http://schemas.microsoft.com/office/drawing/2014/main" id="{50B0358E-835F-5B1D-19DA-A9822D89A673}"/>
              </a:ext>
            </a:extLst>
          </p:cNvPr>
          <p:cNvSpPr/>
          <p:nvPr/>
        </p:nvSpPr>
        <p:spPr>
          <a:xfrm rot="18900000" flipH="1" flipV="1">
            <a:off x="9204405" y="9447650"/>
            <a:ext cx="1605330" cy="160533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497E102A-1CDF-6248-388E-127F20A442ED}"/>
              </a:ext>
            </a:extLst>
          </p:cNvPr>
          <p:cNvSpPr/>
          <p:nvPr/>
        </p:nvSpPr>
        <p:spPr>
          <a:xfrm>
            <a:off x="13972840" y="5536612"/>
            <a:ext cx="808182" cy="673488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2" name="Freeform 103">
            <a:extLst>
              <a:ext uri="{FF2B5EF4-FFF2-40B4-BE49-F238E27FC236}">
                <a16:creationId xmlns:a16="http://schemas.microsoft.com/office/drawing/2014/main" id="{380154FF-6CE8-9A8E-D1CF-00929D19BD83}"/>
              </a:ext>
            </a:extLst>
          </p:cNvPr>
          <p:cNvSpPr>
            <a:spLocks noEditPoints="1"/>
          </p:cNvSpPr>
          <p:nvPr/>
        </p:nvSpPr>
        <p:spPr bwMode="auto">
          <a:xfrm>
            <a:off x="13969185" y="9938508"/>
            <a:ext cx="815492" cy="623614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394665C5-DBE7-BEC4-A977-5B8176C9AEC6}"/>
              </a:ext>
            </a:extLst>
          </p:cNvPr>
          <p:cNvSpPr/>
          <p:nvPr/>
        </p:nvSpPr>
        <p:spPr>
          <a:xfrm>
            <a:off x="9640205" y="9883450"/>
            <a:ext cx="733730" cy="733730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3E63B606-E896-9028-4C06-A102C9FF3A97}"/>
              </a:ext>
            </a:extLst>
          </p:cNvPr>
          <p:cNvGrpSpPr/>
          <p:nvPr/>
        </p:nvGrpSpPr>
        <p:grpSpPr>
          <a:xfrm>
            <a:off x="17228352" y="4934246"/>
            <a:ext cx="5055802" cy="1875659"/>
            <a:chOff x="-1075766" y="6363986"/>
            <a:chExt cx="4885766" cy="1875659"/>
          </a:xfrm>
        </p:grpSpPr>
        <p:sp>
          <p:nvSpPr>
            <p:cNvPr id="47" name="Textbox 200">
              <a:extLst>
                <a:ext uri="{FF2B5EF4-FFF2-40B4-BE49-F238E27FC236}">
                  <a16:creationId xmlns:a16="http://schemas.microsoft.com/office/drawing/2014/main" id="{FFBED720-AA12-72A4-BEC9-DF1C4E432AC2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8" name="Textbox 200">
              <a:extLst>
                <a:ext uri="{FF2B5EF4-FFF2-40B4-BE49-F238E27FC236}">
                  <a16:creationId xmlns:a16="http://schemas.microsoft.com/office/drawing/2014/main" id="{5997F9AA-47DA-D93F-78FE-8BF4EE152C51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9" name="Textbox 200">
              <a:extLst>
                <a:ext uri="{FF2B5EF4-FFF2-40B4-BE49-F238E27FC236}">
                  <a16:creationId xmlns:a16="http://schemas.microsoft.com/office/drawing/2014/main" id="{CB248A33-AF28-B303-0B6F-ACCF4F37A38A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1033" name="Circle: Hollow 1032">
            <a:extLst>
              <a:ext uri="{FF2B5EF4-FFF2-40B4-BE49-F238E27FC236}">
                <a16:creationId xmlns:a16="http://schemas.microsoft.com/office/drawing/2014/main" id="{CA875BEF-2115-20B2-F5FF-DDAE3B50810E}"/>
              </a:ext>
            </a:extLst>
          </p:cNvPr>
          <p:cNvSpPr/>
          <p:nvPr/>
        </p:nvSpPr>
        <p:spPr>
          <a:xfrm>
            <a:off x="16497303" y="5056996"/>
            <a:ext cx="519536" cy="519536"/>
          </a:xfrm>
          <a:prstGeom prst="donu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036" name="Group 1035">
            <a:extLst>
              <a:ext uri="{FF2B5EF4-FFF2-40B4-BE49-F238E27FC236}">
                <a16:creationId xmlns:a16="http://schemas.microsoft.com/office/drawing/2014/main" id="{77A48FA9-306B-6073-0691-8B3FC71DAD29}"/>
              </a:ext>
            </a:extLst>
          </p:cNvPr>
          <p:cNvGrpSpPr/>
          <p:nvPr/>
        </p:nvGrpSpPr>
        <p:grpSpPr>
          <a:xfrm>
            <a:off x="17228352" y="9509796"/>
            <a:ext cx="5055802" cy="1875659"/>
            <a:chOff x="-1075766" y="6363986"/>
            <a:chExt cx="4885766" cy="1875659"/>
          </a:xfrm>
        </p:grpSpPr>
        <p:sp>
          <p:nvSpPr>
            <p:cNvPr id="1038" name="Textbox 200">
              <a:extLst>
                <a:ext uri="{FF2B5EF4-FFF2-40B4-BE49-F238E27FC236}">
                  <a16:creationId xmlns:a16="http://schemas.microsoft.com/office/drawing/2014/main" id="{AA4CD52E-8A11-516A-315F-0A40D6AD47E2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39" name="Textbox 200">
              <a:extLst>
                <a:ext uri="{FF2B5EF4-FFF2-40B4-BE49-F238E27FC236}">
                  <a16:creationId xmlns:a16="http://schemas.microsoft.com/office/drawing/2014/main" id="{968DE178-D119-9906-BA6A-10D7C4224923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40" name="Textbox 200">
              <a:extLst>
                <a:ext uri="{FF2B5EF4-FFF2-40B4-BE49-F238E27FC236}">
                  <a16:creationId xmlns:a16="http://schemas.microsoft.com/office/drawing/2014/main" id="{8E7F08B0-A8D2-D691-72FD-E8B8CF5BA95E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1037" name="Circle: Hollow 1036">
            <a:extLst>
              <a:ext uri="{FF2B5EF4-FFF2-40B4-BE49-F238E27FC236}">
                <a16:creationId xmlns:a16="http://schemas.microsoft.com/office/drawing/2014/main" id="{AF139682-6670-3EF1-CEAD-D9F600CF5326}"/>
              </a:ext>
            </a:extLst>
          </p:cNvPr>
          <p:cNvSpPr/>
          <p:nvPr/>
        </p:nvSpPr>
        <p:spPr>
          <a:xfrm>
            <a:off x="16497303" y="9632546"/>
            <a:ext cx="519536" cy="519536"/>
          </a:xfrm>
          <a:prstGeom prst="don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050" name="Group 1049">
            <a:extLst>
              <a:ext uri="{FF2B5EF4-FFF2-40B4-BE49-F238E27FC236}">
                <a16:creationId xmlns:a16="http://schemas.microsoft.com/office/drawing/2014/main" id="{8E598EC4-E32E-DCF0-CF6A-701B2AF70932}"/>
              </a:ext>
            </a:extLst>
          </p:cNvPr>
          <p:cNvGrpSpPr/>
          <p:nvPr/>
        </p:nvGrpSpPr>
        <p:grpSpPr>
          <a:xfrm flipH="1">
            <a:off x="2099846" y="4934246"/>
            <a:ext cx="5055802" cy="1875659"/>
            <a:chOff x="-1075766" y="6363986"/>
            <a:chExt cx="4885766" cy="1875659"/>
          </a:xfrm>
        </p:grpSpPr>
        <p:sp>
          <p:nvSpPr>
            <p:cNvPr id="1052" name="Textbox 200">
              <a:extLst>
                <a:ext uri="{FF2B5EF4-FFF2-40B4-BE49-F238E27FC236}">
                  <a16:creationId xmlns:a16="http://schemas.microsoft.com/office/drawing/2014/main" id="{93D05A3E-B4FB-44FC-2530-2A4AB91DD61A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53" name="Textbox 200">
              <a:extLst>
                <a:ext uri="{FF2B5EF4-FFF2-40B4-BE49-F238E27FC236}">
                  <a16:creationId xmlns:a16="http://schemas.microsoft.com/office/drawing/2014/main" id="{1E93C86D-E948-EE8F-993C-085AD366704D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54" name="Textbox 200">
              <a:extLst>
                <a:ext uri="{FF2B5EF4-FFF2-40B4-BE49-F238E27FC236}">
                  <a16:creationId xmlns:a16="http://schemas.microsoft.com/office/drawing/2014/main" id="{30CD60B1-9DCB-5440-5CFF-DBA41E7ACF05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1051" name="Circle: Hollow 1050">
            <a:extLst>
              <a:ext uri="{FF2B5EF4-FFF2-40B4-BE49-F238E27FC236}">
                <a16:creationId xmlns:a16="http://schemas.microsoft.com/office/drawing/2014/main" id="{8E32DD3A-8C6A-ACE7-11AC-81D570574E70}"/>
              </a:ext>
            </a:extLst>
          </p:cNvPr>
          <p:cNvSpPr/>
          <p:nvPr/>
        </p:nvSpPr>
        <p:spPr>
          <a:xfrm flipH="1">
            <a:off x="7367161" y="5056996"/>
            <a:ext cx="519536" cy="519536"/>
          </a:xfrm>
          <a:prstGeom prst="donu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045" name="Group 1044">
            <a:extLst>
              <a:ext uri="{FF2B5EF4-FFF2-40B4-BE49-F238E27FC236}">
                <a16:creationId xmlns:a16="http://schemas.microsoft.com/office/drawing/2014/main" id="{50415319-7B67-C016-FE0A-5393DCA91233}"/>
              </a:ext>
            </a:extLst>
          </p:cNvPr>
          <p:cNvGrpSpPr/>
          <p:nvPr/>
        </p:nvGrpSpPr>
        <p:grpSpPr>
          <a:xfrm flipH="1">
            <a:off x="2099846" y="9509796"/>
            <a:ext cx="5055802" cy="1875659"/>
            <a:chOff x="-1075766" y="6363986"/>
            <a:chExt cx="4885766" cy="1875659"/>
          </a:xfrm>
        </p:grpSpPr>
        <p:sp>
          <p:nvSpPr>
            <p:cNvPr id="1047" name="Textbox 200">
              <a:extLst>
                <a:ext uri="{FF2B5EF4-FFF2-40B4-BE49-F238E27FC236}">
                  <a16:creationId xmlns:a16="http://schemas.microsoft.com/office/drawing/2014/main" id="{CC89980B-AA0C-3C7C-D4F9-BBCC493AE489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48" name="Textbox 200">
              <a:extLst>
                <a:ext uri="{FF2B5EF4-FFF2-40B4-BE49-F238E27FC236}">
                  <a16:creationId xmlns:a16="http://schemas.microsoft.com/office/drawing/2014/main" id="{2CBB99B3-12DA-7C46-B4AE-47816FAB994A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49" name="Textbox 200">
              <a:extLst>
                <a:ext uri="{FF2B5EF4-FFF2-40B4-BE49-F238E27FC236}">
                  <a16:creationId xmlns:a16="http://schemas.microsoft.com/office/drawing/2014/main" id="{B83EA061-4D7B-7D5B-D1F2-B9E2D5E28483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1046" name="Circle: Hollow 1045">
            <a:extLst>
              <a:ext uri="{FF2B5EF4-FFF2-40B4-BE49-F238E27FC236}">
                <a16:creationId xmlns:a16="http://schemas.microsoft.com/office/drawing/2014/main" id="{4008236E-81F7-BE81-1B45-A835166FB5B7}"/>
              </a:ext>
            </a:extLst>
          </p:cNvPr>
          <p:cNvSpPr/>
          <p:nvPr/>
        </p:nvSpPr>
        <p:spPr>
          <a:xfrm flipH="1">
            <a:off x="7367161" y="9632546"/>
            <a:ext cx="519536" cy="519536"/>
          </a:xfrm>
          <a:prstGeom prst="donu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21D53CF-F7B8-F6CA-540B-628F2CE43B21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#240</a:t>
            </a:r>
          </a:p>
        </p:txBody>
      </p:sp>
    </p:spTree>
    <p:extLst>
      <p:ext uri="{BB962C8B-B14F-4D97-AF65-F5344CB8AC3E}">
        <p14:creationId xmlns:p14="http://schemas.microsoft.com/office/powerpoint/2010/main" val="2851038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500"/>
    </mc:Choice>
    <mc:Fallback xmlns="">
      <p:transition spd="slow" advClick="0" advTm="25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0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10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10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10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10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750"/>
                                            <p:tgtEl>
                                              <p:spTgt spid="10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75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750"/>
                                            <p:tgtEl>
                                              <p:spTgt spid="10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10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1250" fill="hold"/>
                                            <p:tgtEl>
                                              <p:spTgt spid="10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1250" fill="hold"/>
                                            <p:tgtEl>
                                              <p:spTgt spid="10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1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1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1250" fill="hold"/>
                                            <p:tgtEl>
                                              <p:spTgt spid="10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1250" fill="hold"/>
                                            <p:tgtEl>
                                              <p:spTgt spid="10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8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1250" fill="hold"/>
                                            <p:tgtEl>
                                              <p:spTgt spid="10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1250" fill="hold"/>
                                            <p:tgtEl>
                                              <p:spTgt spid="10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10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10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10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10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/>
          <p:bldP spid="30" grpId="0"/>
          <p:bldP spid="35" grpId="0" animBg="1"/>
          <p:bldP spid="33" grpId="0" animBg="1"/>
          <p:bldP spid="58" grpId="0" animBg="1"/>
          <p:bldP spid="59" grpId="0" animBg="1"/>
          <p:bldP spid="1031" grpId="0" animBg="1"/>
          <p:bldP spid="1032" grpId="0" animBg="1"/>
          <p:bldP spid="1030" grpId="0" animBg="1"/>
          <p:bldP spid="1027" grpId="0" animBg="1"/>
          <p:bldP spid="1028" grpId="0" animBg="1"/>
          <p:bldP spid="51" grpId="0" animBg="1"/>
          <p:bldP spid="52" grpId="0" animBg="1"/>
          <p:bldP spid="53" grpId="0" animBg="1"/>
          <p:bldP spid="1033" grpId="0" animBg="1"/>
          <p:bldP spid="1037" grpId="0" animBg="1"/>
          <p:bldP spid="1051" grpId="0" animBg="1"/>
          <p:bldP spid="104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10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10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10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10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10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10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750"/>
                                            <p:tgtEl>
                                              <p:spTgt spid="10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75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10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750"/>
                                            <p:tgtEl>
                                              <p:spTgt spid="10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10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1250" fill="hold"/>
                                            <p:tgtEl>
                                              <p:spTgt spid="10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1250" fill="hold"/>
                                            <p:tgtEl>
                                              <p:spTgt spid="10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1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12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1250" fill="hold"/>
                                            <p:tgtEl>
                                              <p:spTgt spid="10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1250" fill="hold"/>
                                            <p:tgtEl>
                                              <p:spTgt spid="10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8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1250" fill="hold"/>
                                            <p:tgtEl>
                                              <p:spTgt spid="10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1250" fill="hold"/>
                                            <p:tgtEl>
                                              <p:spTgt spid="10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10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10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10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10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/>
          <p:bldP spid="30" grpId="0"/>
          <p:bldP spid="35" grpId="0" animBg="1"/>
          <p:bldP spid="33" grpId="0" animBg="1"/>
          <p:bldP spid="58" grpId="0" animBg="1"/>
          <p:bldP spid="59" grpId="0" animBg="1"/>
          <p:bldP spid="1031" grpId="0" animBg="1"/>
          <p:bldP spid="1032" grpId="0" animBg="1"/>
          <p:bldP spid="1030" grpId="0" animBg="1"/>
          <p:bldP spid="1027" grpId="0" animBg="1"/>
          <p:bldP spid="1028" grpId="0" animBg="1"/>
          <p:bldP spid="51" grpId="0" animBg="1"/>
          <p:bldP spid="52" grpId="0" animBg="1"/>
          <p:bldP spid="53" grpId="0" animBg="1"/>
          <p:bldP spid="1033" grpId="0" animBg="1"/>
          <p:bldP spid="1037" grpId="0" animBg="1"/>
          <p:bldP spid="1051" grpId="0" animBg="1"/>
          <p:bldP spid="1046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!!MainTitle1">
            <a:extLst>
              <a:ext uri="{FF2B5EF4-FFF2-40B4-BE49-F238E27FC236}">
                <a16:creationId xmlns:a16="http://schemas.microsoft.com/office/drawing/2014/main" id="{256FE6BA-44FD-5DD8-B7FE-BF4A812BA8C4}"/>
              </a:ext>
            </a:extLst>
          </p:cNvPr>
          <p:cNvSpPr txBox="1"/>
          <p:nvPr/>
        </p:nvSpPr>
        <p:spPr>
          <a:xfrm>
            <a:off x="7567897" y="1037172"/>
            <a:ext cx="924823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Arrows</a:t>
            </a:r>
            <a:r>
              <a:rPr lang="en-US" sz="7500" b="1" noProof="0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76" name="!!SubTitle">
            <a:extLst>
              <a:ext uri="{FF2B5EF4-FFF2-40B4-BE49-F238E27FC236}">
                <a16:creationId xmlns:a16="http://schemas.microsoft.com/office/drawing/2014/main" id="{A91AC1AA-78D1-562E-CE3E-2FECF33C89FD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C51AF4A4-55A4-1032-244A-B0DC416BD4C6}"/>
              </a:ext>
            </a:extLst>
          </p:cNvPr>
          <p:cNvSpPr/>
          <p:nvPr/>
        </p:nvSpPr>
        <p:spPr>
          <a:xfrm rot="18900000">
            <a:off x="11647407" y="5461764"/>
            <a:ext cx="3990191" cy="2292043"/>
          </a:xfrm>
          <a:custGeom>
            <a:avLst/>
            <a:gdLst>
              <a:gd name="csX0" fmla="*/ 1157596 w 3990191"/>
              <a:gd name="csY0" fmla="*/ 0 h 2292043"/>
              <a:gd name="csX1" fmla="*/ 1157596 w 3990191"/>
              <a:gd name="csY1" fmla="*/ 405979 h 2292043"/>
              <a:gd name="csX2" fmla="*/ 2434655 w 3990191"/>
              <a:gd name="csY2" fmla="*/ 405979 h 2292043"/>
              <a:gd name="csX3" fmla="*/ 2498971 w 3990191"/>
              <a:gd name="csY3" fmla="*/ 352913 h 2292043"/>
              <a:gd name="csX4" fmla="*/ 3033735 w 3990191"/>
              <a:gd name="csY4" fmla="*/ 189565 h 2292043"/>
              <a:gd name="csX5" fmla="*/ 3990191 w 3990191"/>
              <a:gd name="csY5" fmla="*/ 1146021 h 2292043"/>
              <a:gd name="csX6" fmla="*/ 3033735 w 3990191"/>
              <a:gd name="csY6" fmla="*/ 2102477 h 2292043"/>
              <a:gd name="csX7" fmla="*/ 2498971 w 3990191"/>
              <a:gd name="csY7" fmla="*/ 1939130 h 2292043"/>
              <a:gd name="csX8" fmla="*/ 2434656 w 3990191"/>
              <a:gd name="csY8" fmla="*/ 1886065 h 2292043"/>
              <a:gd name="csX9" fmla="*/ 1157596 w 3990191"/>
              <a:gd name="csY9" fmla="*/ 1886065 h 2292043"/>
              <a:gd name="csX10" fmla="*/ 1157596 w 3990191"/>
              <a:gd name="csY10" fmla="*/ 2292043 h 2292043"/>
              <a:gd name="csX11" fmla="*/ 0 w 3990191"/>
              <a:gd name="csY11" fmla="*/ 1146022 h 229204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990191" h="2292043">
                <a:moveTo>
                  <a:pt x="1157596" y="0"/>
                </a:moveTo>
                <a:lnTo>
                  <a:pt x="1157596" y="405979"/>
                </a:lnTo>
                <a:lnTo>
                  <a:pt x="2434655" y="405979"/>
                </a:lnTo>
                <a:lnTo>
                  <a:pt x="2498971" y="352913"/>
                </a:lnTo>
                <a:cubicBezTo>
                  <a:pt x="2651623" y="249784"/>
                  <a:pt x="2835646" y="189565"/>
                  <a:pt x="3033735" y="189565"/>
                </a:cubicBezTo>
                <a:cubicBezTo>
                  <a:pt x="3561971" y="189565"/>
                  <a:pt x="3990191" y="617785"/>
                  <a:pt x="3990191" y="1146021"/>
                </a:cubicBezTo>
                <a:cubicBezTo>
                  <a:pt x="3990191" y="1674257"/>
                  <a:pt x="3561971" y="2102477"/>
                  <a:pt x="3033735" y="2102477"/>
                </a:cubicBezTo>
                <a:cubicBezTo>
                  <a:pt x="2835646" y="2102477"/>
                  <a:pt x="2651623" y="2042259"/>
                  <a:pt x="2498971" y="1939130"/>
                </a:cubicBezTo>
                <a:lnTo>
                  <a:pt x="2434656" y="1886065"/>
                </a:lnTo>
                <a:lnTo>
                  <a:pt x="1157596" y="1886065"/>
                </a:lnTo>
                <a:lnTo>
                  <a:pt x="1157596" y="2292043"/>
                </a:lnTo>
                <a:lnTo>
                  <a:pt x="0" y="11460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266C27E9-50D5-57A4-FC23-2BE537DC4866}"/>
              </a:ext>
            </a:extLst>
          </p:cNvPr>
          <p:cNvSpPr/>
          <p:nvPr/>
        </p:nvSpPr>
        <p:spPr>
          <a:xfrm rot="18900000">
            <a:off x="13574266" y="5070691"/>
            <a:ext cx="1605330" cy="160533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BEBB1009-1EAE-B8BF-AD7A-5141BB22998F}"/>
              </a:ext>
            </a:extLst>
          </p:cNvPr>
          <p:cNvSpPr/>
          <p:nvPr/>
        </p:nvSpPr>
        <p:spPr>
          <a:xfrm rot="2700000" flipV="1">
            <a:off x="11647407" y="8369864"/>
            <a:ext cx="3990191" cy="2292043"/>
          </a:xfrm>
          <a:custGeom>
            <a:avLst/>
            <a:gdLst>
              <a:gd name="csX0" fmla="*/ 1157596 w 3990191"/>
              <a:gd name="csY0" fmla="*/ 0 h 2292043"/>
              <a:gd name="csX1" fmla="*/ 1157596 w 3990191"/>
              <a:gd name="csY1" fmla="*/ 405979 h 2292043"/>
              <a:gd name="csX2" fmla="*/ 2434655 w 3990191"/>
              <a:gd name="csY2" fmla="*/ 405979 h 2292043"/>
              <a:gd name="csX3" fmla="*/ 2498971 w 3990191"/>
              <a:gd name="csY3" fmla="*/ 352913 h 2292043"/>
              <a:gd name="csX4" fmla="*/ 3033735 w 3990191"/>
              <a:gd name="csY4" fmla="*/ 189565 h 2292043"/>
              <a:gd name="csX5" fmla="*/ 3990191 w 3990191"/>
              <a:gd name="csY5" fmla="*/ 1146021 h 2292043"/>
              <a:gd name="csX6" fmla="*/ 3033735 w 3990191"/>
              <a:gd name="csY6" fmla="*/ 2102477 h 2292043"/>
              <a:gd name="csX7" fmla="*/ 2498971 w 3990191"/>
              <a:gd name="csY7" fmla="*/ 1939130 h 2292043"/>
              <a:gd name="csX8" fmla="*/ 2434656 w 3990191"/>
              <a:gd name="csY8" fmla="*/ 1886065 h 2292043"/>
              <a:gd name="csX9" fmla="*/ 1157596 w 3990191"/>
              <a:gd name="csY9" fmla="*/ 1886065 h 2292043"/>
              <a:gd name="csX10" fmla="*/ 1157596 w 3990191"/>
              <a:gd name="csY10" fmla="*/ 2292043 h 2292043"/>
              <a:gd name="csX11" fmla="*/ 0 w 3990191"/>
              <a:gd name="csY11" fmla="*/ 1146022 h 229204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990191" h="2292043">
                <a:moveTo>
                  <a:pt x="1157596" y="0"/>
                </a:moveTo>
                <a:lnTo>
                  <a:pt x="1157596" y="405979"/>
                </a:lnTo>
                <a:lnTo>
                  <a:pt x="2434655" y="405979"/>
                </a:lnTo>
                <a:lnTo>
                  <a:pt x="2498971" y="352913"/>
                </a:lnTo>
                <a:cubicBezTo>
                  <a:pt x="2651623" y="249784"/>
                  <a:pt x="2835646" y="189565"/>
                  <a:pt x="3033735" y="189565"/>
                </a:cubicBezTo>
                <a:cubicBezTo>
                  <a:pt x="3561971" y="189565"/>
                  <a:pt x="3990191" y="617785"/>
                  <a:pt x="3990191" y="1146021"/>
                </a:cubicBezTo>
                <a:cubicBezTo>
                  <a:pt x="3990191" y="1674257"/>
                  <a:pt x="3561971" y="2102477"/>
                  <a:pt x="3033735" y="2102477"/>
                </a:cubicBezTo>
                <a:cubicBezTo>
                  <a:pt x="2835646" y="2102477"/>
                  <a:pt x="2651623" y="2042259"/>
                  <a:pt x="2498971" y="1939130"/>
                </a:cubicBezTo>
                <a:lnTo>
                  <a:pt x="2434656" y="1886065"/>
                </a:lnTo>
                <a:lnTo>
                  <a:pt x="1157596" y="1886065"/>
                </a:lnTo>
                <a:lnTo>
                  <a:pt x="1157596" y="2292043"/>
                </a:lnTo>
                <a:lnTo>
                  <a:pt x="0" y="114602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B01DF356-0B4F-53A5-76B1-F3A4ECE39C0D}"/>
              </a:ext>
            </a:extLst>
          </p:cNvPr>
          <p:cNvSpPr/>
          <p:nvPr/>
        </p:nvSpPr>
        <p:spPr>
          <a:xfrm rot="2700000" flipV="1">
            <a:off x="13574266" y="9447650"/>
            <a:ext cx="1605330" cy="160533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Freeform: Shape 80">
            <a:extLst>
              <a:ext uri="{FF2B5EF4-FFF2-40B4-BE49-F238E27FC236}">
                <a16:creationId xmlns:a16="http://schemas.microsoft.com/office/drawing/2014/main" id="{F1C50D8E-B140-86C0-84E5-2E057542D3B3}"/>
              </a:ext>
            </a:extLst>
          </p:cNvPr>
          <p:cNvSpPr/>
          <p:nvPr/>
        </p:nvSpPr>
        <p:spPr>
          <a:xfrm rot="2700000" flipH="1">
            <a:off x="8746403" y="5461764"/>
            <a:ext cx="3990191" cy="2292043"/>
          </a:xfrm>
          <a:custGeom>
            <a:avLst/>
            <a:gdLst>
              <a:gd name="csX0" fmla="*/ 1157596 w 3990191"/>
              <a:gd name="csY0" fmla="*/ 0 h 2292043"/>
              <a:gd name="csX1" fmla="*/ 1157596 w 3990191"/>
              <a:gd name="csY1" fmla="*/ 405979 h 2292043"/>
              <a:gd name="csX2" fmla="*/ 2434655 w 3990191"/>
              <a:gd name="csY2" fmla="*/ 405979 h 2292043"/>
              <a:gd name="csX3" fmla="*/ 2498971 w 3990191"/>
              <a:gd name="csY3" fmla="*/ 352913 h 2292043"/>
              <a:gd name="csX4" fmla="*/ 3033735 w 3990191"/>
              <a:gd name="csY4" fmla="*/ 189565 h 2292043"/>
              <a:gd name="csX5" fmla="*/ 3990191 w 3990191"/>
              <a:gd name="csY5" fmla="*/ 1146021 h 2292043"/>
              <a:gd name="csX6" fmla="*/ 3033735 w 3990191"/>
              <a:gd name="csY6" fmla="*/ 2102477 h 2292043"/>
              <a:gd name="csX7" fmla="*/ 2498971 w 3990191"/>
              <a:gd name="csY7" fmla="*/ 1939130 h 2292043"/>
              <a:gd name="csX8" fmla="*/ 2434656 w 3990191"/>
              <a:gd name="csY8" fmla="*/ 1886065 h 2292043"/>
              <a:gd name="csX9" fmla="*/ 1157596 w 3990191"/>
              <a:gd name="csY9" fmla="*/ 1886065 h 2292043"/>
              <a:gd name="csX10" fmla="*/ 1157596 w 3990191"/>
              <a:gd name="csY10" fmla="*/ 2292043 h 2292043"/>
              <a:gd name="csX11" fmla="*/ 0 w 3990191"/>
              <a:gd name="csY11" fmla="*/ 1146022 h 229204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990191" h="2292043">
                <a:moveTo>
                  <a:pt x="1157596" y="0"/>
                </a:moveTo>
                <a:lnTo>
                  <a:pt x="1157596" y="405979"/>
                </a:lnTo>
                <a:lnTo>
                  <a:pt x="2434655" y="405979"/>
                </a:lnTo>
                <a:lnTo>
                  <a:pt x="2498971" y="352913"/>
                </a:lnTo>
                <a:cubicBezTo>
                  <a:pt x="2651623" y="249784"/>
                  <a:pt x="2835646" y="189565"/>
                  <a:pt x="3033735" y="189565"/>
                </a:cubicBezTo>
                <a:cubicBezTo>
                  <a:pt x="3561971" y="189565"/>
                  <a:pt x="3990191" y="617785"/>
                  <a:pt x="3990191" y="1146021"/>
                </a:cubicBezTo>
                <a:cubicBezTo>
                  <a:pt x="3990191" y="1674257"/>
                  <a:pt x="3561971" y="2102477"/>
                  <a:pt x="3033735" y="2102477"/>
                </a:cubicBezTo>
                <a:cubicBezTo>
                  <a:pt x="2835646" y="2102477"/>
                  <a:pt x="2651623" y="2042259"/>
                  <a:pt x="2498971" y="1939130"/>
                </a:cubicBezTo>
                <a:lnTo>
                  <a:pt x="2434656" y="1886065"/>
                </a:lnTo>
                <a:lnTo>
                  <a:pt x="1157596" y="1886065"/>
                </a:lnTo>
                <a:lnTo>
                  <a:pt x="1157596" y="2292043"/>
                </a:lnTo>
                <a:lnTo>
                  <a:pt x="0" y="114602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E5B3FEF4-7009-F9A1-C0AA-0F4652FBD9C5}"/>
              </a:ext>
            </a:extLst>
          </p:cNvPr>
          <p:cNvSpPr/>
          <p:nvPr/>
        </p:nvSpPr>
        <p:spPr>
          <a:xfrm rot="2700000" flipH="1">
            <a:off x="9204405" y="5070691"/>
            <a:ext cx="1605330" cy="160533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Freeform: Shape 82">
            <a:extLst>
              <a:ext uri="{FF2B5EF4-FFF2-40B4-BE49-F238E27FC236}">
                <a16:creationId xmlns:a16="http://schemas.microsoft.com/office/drawing/2014/main" id="{B992E800-09E6-6077-6DE3-9B576676C339}"/>
              </a:ext>
            </a:extLst>
          </p:cNvPr>
          <p:cNvSpPr/>
          <p:nvPr/>
        </p:nvSpPr>
        <p:spPr>
          <a:xfrm flipH="1">
            <a:off x="9652433" y="5476011"/>
            <a:ext cx="709274" cy="733730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84" name="Freeform: Shape 83">
            <a:extLst>
              <a:ext uri="{FF2B5EF4-FFF2-40B4-BE49-F238E27FC236}">
                <a16:creationId xmlns:a16="http://schemas.microsoft.com/office/drawing/2014/main" id="{F6AA10A4-2BC7-3657-BEBA-D6D14A4C5418}"/>
              </a:ext>
            </a:extLst>
          </p:cNvPr>
          <p:cNvSpPr/>
          <p:nvPr/>
        </p:nvSpPr>
        <p:spPr>
          <a:xfrm rot="18900000" flipH="1" flipV="1">
            <a:off x="8746403" y="8369864"/>
            <a:ext cx="3990191" cy="2292043"/>
          </a:xfrm>
          <a:custGeom>
            <a:avLst/>
            <a:gdLst>
              <a:gd name="csX0" fmla="*/ 1157596 w 3990191"/>
              <a:gd name="csY0" fmla="*/ 0 h 2292043"/>
              <a:gd name="csX1" fmla="*/ 1157596 w 3990191"/>
              <a:gd name="csY1" fmla="*/ 405979 h 2292043"/>
              <a:gd name="csX2" fmla="*/ 2434655 w 3990191"/>
              <a:gd name="csY2" fmla="*/ 405979 h 2292043"/>
              <a:gd name="csX3" fmla="*/ 2498971 w 3990191"/>
              <a:gd name="csY3" fmla="*/ 352913 h 2292043"/>
              <a:gd name="csX4" fmla="*/ 3033735 w 3990191"/>
              <a:gd name="csY4" fmla="*/ 189565 h 2292043"/>
              <a:gd name="csX5" fmla="*/ 3990191 w 3990191"/>
              <a:gd name="csY5" fmla="*/ 1146021 h 2292043"/>
              <a:gd name="csX6" fmla="*/ 3033735 w 3990191"/>
              <a:gd name="csY6" fmla="*/ 2102477 h 2292043"/>
              <a:gd name="csX7" fmla="*/ 2498971 w 3990191"/>
              <a:gd name="csY7" fmla="*/ 1939130 h 2292043"/>
              <a:gd name="csX8" fmla="*/ 2434656 w 3990191"/>
              <a:gd name="csY8" fmla="*/ 1886065 h 2292043"/>
              <a:gd name="csX9" fmla="*/ 1157596 w 3990191"/>
              <a:gd name="csY9" fmla="*/ 1886065 h 2292043"/>
              <a:gd name="csX10" fmla="*/ 1157596 w 3990191"/>
              <a:gd name="csY10" fmla="*/ 2292043 h 2292043"/>
              <a:gd name="csX11" fmla="*/ 0 w 3990191"/>
              <a:gd name="csY11" fmla="*/ 1146022 h 229204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990191" h="2292043">
                <a:moveTo>
                  <a:pt x="1157596" y="0"/>
                </a:moveTo>
                <a:lnTo>
                  <a:pt x="1157596" y="405979"/>
                </a:lnTo>
                <a:lnTo>
                  <a:pt x="2434655" y="405979"/>
                </a:lnTo>
                <a:lnTo>
                  <a:pt x="2498971" y="352913"/>
                </a:lnTo>
                <a:cubicBezTo>
                  <a:pt x="2651623" y="249784"/>
                  <a:pt x="2835646" y="189565"/>
                  <a:pt x="3033735" y="189565"/>
                </a:cubicBezTo>
                <a:cubicBezTo>
                  <a:pt x="3561971" y="189565"/>
                  <a:pt x="3990191" y="617785"/>
                  <a:pt x="3990191" y="1146021"/>
                </a:cubicBezTo>
                <a:cubicBezTo>
                  <a:pt x="3990191" y="1674257"/>
                  <a:pt x="3561971" y="2102477"/>
                  <a:pt x="3033735" y="2102477"/>
                </a:cubicBezTo>
                <a:cubicBezTo>
                  <a:pt x="2835646" y="2102477"/>
                  <a:pt x="2651623" y="2042259"/>
                  <a:pt x="2498971" y="1939130"/>
                </a:cubicBezTo>
                <a:lnTo>
                  <a:pt x="2434656" y="1886065"/>
                </a:lnTo>
                <a:lnTo>
                  <a:pt x="1157596" y="1886065"/>
                </a:lnTo>
                <a:lnTo>
                  <a:pt x="1157596" y="2292043"/>
                </a:lnTo>
                <a:lnTo>
                  <a:pt x="0" y="114602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D79E3CBD-BA78-A2C3-DABF-7AA60FFAEC82}"/>
              </a:ext>
            </a:extLst>
          </p:cNvPr>
          <p:cNvSpPr/>
          <p:nvPr/>
        </p:nvSpPr>
        <p:spPr>
          <a:xfrm rot="18900000" flipH="1" flipV="1">
            <a:off x="9204405" y="9447650"/>
            <a:ext cx="1605330" cy="160533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Freeform: Shape 85">
            <a:extLst>
              <a:ext uri="{FF2B5EF4-FFF2-40B4-BE49-F238E27FC236}">
                <a16:creationId xmlns:a16="http://schemas.microsoft.com/office/drawing/2014/main" id="{AA796607-E93A-04B3-3136-44143739BC1B}"/>
              </a:ext>
            </a:extLst>
          </p:cNvPr>
          <p:cNvSpPr/>
          <p:nvPr/>
        </p:nvSpPr>
        <p:spPr>
          <a:xfrm>
            <a:off x="13972840" y="5536612"/>
            <a:ext cx="808182" cy="673488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87" name="Freeform 103">
            <a:extLst>
              <a:ext uri="{FF2B5EF4-FFF2-40B4-BE49-F238E27FC236}">
                <a16:creationId xmlns:a16="http://schemas.microsoft.com/office/drawing/2014/main" id="{3E044142-013A-0B67-BF9A-4CB72A8DF6B9}"/>
              </a:ext>
            </a:extLst>
          </p:cNvPr>
          <p:cNvSpPr>
            <a:spLocks noEditPoints="1"/>
          </p:cNvSpPr>
          <p:nvPr/>
        </p:nvSpPr>
        <p:spPr bwMode="auto">
          <a:xfrm>
            <a:off x="13969185" y="9938508"/>
            <a:ext cx="815492" cy="623614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88" name="Freeform: Shape 87">
            <a:extLst>
              <a:ext uri="{FF2B5EF4-FFF2-40B4-BE49-F238E27FC236}">
                <a16:creationId xmlns:a16="http://schemas.microsoft.com/office/drawing/2014/main" id="{FA764066-485D-8A59-CDF4-D42203C4C395}"/>
              </a:ext>
            </a:extLst>
          </p:cNvPr>
          <p:cNvSpPr/>
          <p:nvPr/>
        </p:nvSpPr>
        <p:spPr>
          <a:xfrm>
            <a:off x="9640205" y="9883450"/>
            <a:ext cx="733730" cy="733730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6C9C557D-1B14-362A-67E0-1DBE4FF36047}"/>
              </a:ext>
            </a:extLst>
          </p:cNvPr>
          <p:cNvGrpSpPr/>
          <p:nvPr/>
        </p:nvGrpSpPr>
        <p:grpSpPr>
          <a:xfrm>
            <a:off x="17228352" y="4934246"/>
            <a:ext cx="5055802" cy="1875659"/>
            <a:chOff x="-1075766" y="6363986"/>
            <a:chExt cx="4885766" cy="1875659"/>
          </a:xfrm>
        </p:grpSpPr>
        <p:sp>
          <p:nvSpPr>
            <p:cNvPr id="90" name="Textbox 200">
              <a:extLst>
                <a:ext uri="{FF2B5EF4-FFF2-40B4-BE49-F238E27FC236}">
                  <a16:creationId xmlns:a16="http://schemas.microsoft.com/office/drawing/2014/main" id="{504846AE-7090-5DD5-E058-6BCDFBDB9859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1" name="Textbox 200">
              <a:extLst>
                <a:ext uri="{FF2B5EF4-FFF2-40B4-BE49-F238E27FC236}">
                  <a16:creationId xmlns:a16="http://schemas.microsoft.com/office/drawing/2014/main" id="{775F47B7-9E1B-AF93-9600-C287A2B3F05D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2" name="Textbox 200">
              <a:extLst>
                <a:ext uri="{FF2B5EF4-FFF2-40B4-BE49-F238E27FC236}">
                  <a16:creationId xmlns:a16="http://schemas.microsoft.com/office/drawing/2014/main" id="{4EA0AE0B-1DCC-F2A2-E381-7C5F690B49FF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93" name="Circle: Hollow 92">
            <a:extLst>
              <a:ext uri="{FF2B5EF4-FFF2-40B4-BE49-F238E27FC236}">
                <a16:creationId xmlns:a16="http://schemas.microsoft.com/office/drawing/2014/main" id="{6159DA3D-A167-88EC-1754-4799F4C007AC}"/>
              </a:ext>
            </a:extLst>
          </p:cNvPr>
          <p:cNvSpPr/>
          <p:nvPr/>
        </p:nvSpPr>
        <p:spPr>
          <a:xfrm>
            <a:off x="16497303" y="5056996"/>
            <a:ext cx="519536" cy="519536"/>
          </a:xfrm>
          <a:prstGeom prst="donu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992C2872-6D90-2188-2150-15CFE0AFE458}"/>
              </a:ext>
            </a:extLst>
          </p:cNvPr>
          <p:cNvGrpSpPr/>
          <p:nvPr/>
        </p:nvGrpSpPr>
        <p:grpSpPr>
          <a:xfrm>
            <a:off x="17228352" y="9509796"/>
            <a:ext cx="5055802" cy="1875659"/>
            <a:chOff x="-1075766" y="6363986"/>
            <a:chExt cx="4885766" cy="1875659"/>
          </a:xfrm>
        </p:grpSpPr>
        <p:sp>
          <p:nvSpPr>
            <p:cNvPr id="95" name="Textbox 200">
              <a:extLst>
                <a:ext uri="{FF2B5EF4-FFF2-40B4-BE49-F238E27FC236}">
                  <a16:creationId xmlns:a16="http://schemas.microsoft.com/office/drawing/2014/main" id="{ED46892A-0828-3176-EFCE-9F8B4E1A194F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3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6" name="Textbox 200">
              <a:extLst>
                <a:ext uri="{FF2B5EF4-FFF2-40B4-BE49-F238E27FC236}">
                  <a16:creationId xmlns:a16="http://schemas.microsoft.com/office/drawing/2014/main" id="{46FF7463-7476-D181-688D-C8AAE90A8E1F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7" name="Textbox 200">
              <a:extLst>
                <a:ext uri="{FF2B5EF4-FFF2-40B4-BE49-F238E27FC236}">
                  <a16:creationId xmlns:a16="http://schemas.microsoft.com/office/drawing/2014/main" id="{04383351-0805-4B70-1ADF-8EBB8EDFADB8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98" name="Circle: Hollow 97">
            <a:extLst>
              <a:ext uri="{FF2B5EF4-FFF2-40B4-BE49-F238E27FC236}">
                <a16:creationId xmlns:a16="http://schemas.microsoft.com/office/drawing/2014/main" id="{97284762-E1F4-2B9F-6068-E5D67AE21F3E}"/>
              </a:ext>
            </a:extLst>
          </p:cNvPr>
          <p:cNvSpPr/>
          <p:nvPr/>
        </p:nvSpPr>
        <p:spPr>
          <a:xfrm>
            <a:off x="16497303" y="9632546"/>
            <a:ext cx="519536" cy="519536"/>
          </a:xfrm>
          <a:prstGeom prst="don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99" name="Group 98">
            <a:extLst>
              <a:ext uri="{FF2B5EF4-FFF2-40B4-BE49-F238E27FC236}">
                <a16:creationId xmlns:a16="http://schemas.microsoft.com/office/drawing/2014/main" id="{B929BF10-65A2-1A5A-CE03-EB765924190E}"/>
              </a:ext>
            </a:extLst>
          </p:cNvPr>
          <p:cNvGrpSpPr/>
          <p:nvPr/>
        </p:nvGrpSpPr>
        <p:grpSpPr>
          <a:xfrm flipH="1">
            <a:off x="2099846" y="4934246"/>
            <a:ext cx="5055802" cy="1875659"/>
            <a:chOff x="-1075766" y="6363986"/>
            <a:chExt cx="4885766" cy="1875659"/>
          </a:xfrm>
        </p:grpSpPr>
        <p:sp>
          <p:nvSpPr>
            <p:cNvPr id="100" name="Textbox 200">
              <a:extLst>
                <a:ext uri="{FF2B5EF4-FFF2-40B4-BE49-F238E27FC236}">
                  <a16:creationId xmlns:a16="http://schemas.microsoft.com/office/drawing/2014/main" id="{4129A8D0-1149-B952-7B48-9A9C5CAF6A3A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1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1" name="Textbox 200">
              <a:extLst>
                <a:ext uri="{FF2B5EF4-FFF2-40B4-BE49-F238E27FC236}">
                  <a16:creationId xmlns:a16="http://schemas.microsoft.com/office/drawing/2014/main" id="{CC17A0AC-8533-03BC-5412-46AE6E855E81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2" name="Textbox 200">
              <a:extLst>
                <a:ext uri="{FF2B5EF4-FFF2-40B4-BE49-F238E27FC236}">
                  <a16:creationId xmlns:a16="http://schemas.microsoft.com/office/drawing/2014/main" id="{659D1A65-9898-B597-272A-89E1693B949D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103" name="Circle: Hollow 102">
            <a:extLst>
              <a:ext uri="{FF2B5EF4-FFF2-40B4-BE49-F238E27FC236}">
                <a16:creationId xmlns:a16="http://schemas.microsoft.com/office/drawing/2014/main" id="{AB963AF2-8BC5-6125-A7BF-57279F0426F8}"/>
              </a:ext>
            </a:extLst>
          </p:cNvPr>
          <p:cNvSpPr/>
          <p:nvPr/>
        </p:nvSpPr>
        <p:spPr>
          <a:xfrm flipH="1">
            <a:off x="7367161" y="5056996"/>
            <a:ext cx="519536" cy="519536"/>
          </a:xfrm>
          <a:prstGeom prst="donu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F053624F-A6BD-D4B6-7B01-3DAE8145010A}"/>
              </a:ext>
            </a:extLst>
          </p:cNvPr>
          <p:cNvGrpSpPr/>
          <p:nvPr/>
        </p:nvGrpSpPr>
        <p:grpSpPr>
          <a:xfrm flipH="1">
            <a:off x="2099846" y="9509796"/>
            <a:ext cx="5055802" cy="1875659"/>
            <a:chOff x="-1075766" y="6363986"/>
            <a:chExt cx="4885766" cy="1875659"/>
          </a:xfrm>
        </p:grpSpPr>
        <p:sp>
          <p:nvSpPr>
            <p:cNvPr id="105" name="Textbox 200">
              <a:extLst>
                <a:ext uri="{FF2B5EF4-FFF2-40B4-BE49-F238E27FC236}">
                  <a16:creationId xmlns:a16="http://schemas.microsoft.com/office/drawing/2014/main" id="{6B6E994B-6630-8068-1B4B-DD1AE9FE8227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4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6" name="Textbox 200">
              <a:extLst>
                <a:ext uri="{FF2B5EF4-FFF2-40B4-BE49-F238E27FC236}">
                  <a16:creationId xmlns:a16="http://schemas.microsoft.com/office/drawing/2014/main" id="{8E3878A7-9F95-A4D1-6449-F93F21FCDDD3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7" name="Textbox 200">
              <a:extLst>
                <a:ext uri="{FF2B5EF4-FFF2-40B4-BE49-F238E27FC236}">
                  <a16:creationId xmlns:a16="http://schemas.microsoft.com/office/drawing/2014/main" id="{9144264E-786B-8885-FACF-9F9795728E33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108" name="Circle: Hollow 107">
            <a:extLst>
              <a:ext uri="{FF2B5EF4-FFF2-40B4-BE49-F238E27FC236}">
                <a16:creationId xmlns:a16="http://schemas.microsoft.com/office/drawing/2014/main" id="{AB0BEC01-A67C-05B2-5DF1-860587BC475A}"/>
              </a:ext>
            </a:extLst>
          </p:cNvPr>
          <p:cNvSpPr/>
          <p:nvPr/>
        </p:nvSpPr>
        <p:spPr>
          <a:xfrm flipH="1">
            <a:off x="7367161" y="9632546"/>
            <a:ext cx="519536" cy="519536"/>
          </a:xfrm>
          <a:prstGeom prst="donu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tx1"/>
              </a:solidFill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1C95535D-B25C-432B-1D1E-21EAB55DD1C3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>
                    <a:lumMod val="20000"/>
                    <a:lumOff val="8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#240</a:t>
            </a:r>
          </a:p>
        </p:txBody>
      </p:sp>
    </p:spTree>
    <p:extLst>
      <p:ext uri="{BB962C8B-B14F-4D97-AF65-F5344CB8AC3E}">
        <p14:creationId xmlns:p14="http://schemas.microsoft.com/office/powerpoint/2010/main" val="683310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:push dir="u"/>
      </p:transition>
    </mc:Choice>
    <mc:Fallback xmlns="">
      <p:transition spd="slow" advClick="0" advTm="2500">
        <p:push dir="u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9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3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6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7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7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8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4" dur="1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5" dur="1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8" dur="1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9" dur="1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2" dur="1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3" dur="1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8" fill="hold" nodeType="withEffect" p14:presetBounceEnd="6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6" dur="1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7" dur="1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5" grpId="0"/>
          <p:bldP spid="76" grpId="0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 animBg="1"/>
          <p:bldP spid="93" grpId="0" animBg="1"/>
          <p:bldP spid="98" grpId="0" animBg="1"/>
          <p:bldP spid="103" grpId="0" animBg="1"/>
          <p:bldP spid="108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9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3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6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7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7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1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1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1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1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1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1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1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1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5" grpId="0"/>
          <p:bldP spid="76" grpId="0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 animBg="1"/>
          <p:bldP spid="93" grpId="0" animBg="1"/>
          <p:bldP spid="98" grpId="0" animBg="1"/>
          <p:bldP spid="103" grpId="0" animBg="1"/>
          <p:bldP spid="108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076E801-63FF-AE19-D505-02D792FFE3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!!MainTitle1">
            <a:extLst>
              <a:ext uri="{FF2B5EF4-FFF2-40B4-BE49-F238E27FC236}">
                <a16:creationId xmlns:a16="http://schemas.microsoft.com/office/drawing/2014/main" id="{5687BF22-E072-FDFA-7B29-B9239E1800E2}"/>
              </a:ext>
            </a:extLst>
          </p:cNvPr>
          <p:cNvSpPr txBox="1"/>
          <p:nvPr/>
        </p:nvSpPr>
        <p:spPr>
          <a:xfrm>
            <a:off x="7567897" y="1037172"/>
            <a:ext cx="924823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Arrows</a:t>
            </a:r>
            <a:r>
              <a:rPr lang="en-US" sz="7500" b="1" noProof="0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41" name="!!SubTitle">
            <a:extLst>
              <a:ext uri="{FF2B5EF4-FFF2-40B4-BE49-F238E27FC236}">
                <a16:creationId xmlns:a16="http://schemas.microsoft.com/office/drawing/2014/main" id="{EEF8B5E2-5C41-9193-F3BD-D649318A2397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C1C4E62D-47AC-475C-622A-88276CB797F1}"/>
              </a:ext>
            </a:extLst>
          </p:cNvPr>
          <p:cNvSpPr/>
          <p:nvPr/>
        </p:nvSpPr>
        <p:spPr>
          <a:xfrm rot="18900000">
            <a:off x="11647407" y="5461764"/>
            <a:ext cx="3990191" cy="2292043"/>
          </a:xfrm>
          <a:custGeom>
            <a:avLst/>
            <a:gdLst>
              <a:gd name="csX0" fmla="*/ 1157596 w 3990191"/>
              <a:gd name="csY0" fmla="*/ 0 h 2292043"/>
              <a:gd name="csX1" fmla="*/ 1157596 w 3990191"/>
              <a:gd name="csY1" fmla="*/ 405979 h 2292043"/>
              <a:gd name="csX2" fmla="*/ 2434655 w 3990191"/>
              <a:gd name="csY2" fmla="*/ 405979 h 2292043"/>
              <a:gd name="csX3" fmla="*/ 2498971 w 3990191"/>
              <a:gd name="csY3" fmla="*/ 352913 h 2292043"/>
              <a:gd name="csX4" fmla="*/ 3033735 w 3990191"/>
              <a:gd name="csY4" fmla="*/ 189565 h 2292043"/>
              <a:gd name="csX5" fmla="*/ 3990191 w 3990191"/>
              <a:gd name="csY5" fmla="*/ 1146021 h 2292043"/>
              <a:gd name="csX6" fmla="*/ 3033735 w 3990191"/>
              <a:gd name="csY6" fmla="*/ 2102477 h 2292043"/>
              <a:gd name="csX7" fmla="*/ 2498971 w 3990191"/>
              <a:gd name="csY7" fmla="*/ 1939130 h 2292043"/>
              <a:gd name="csX8" fmla="*/ 2434656 w 3990191"/>
              <a:gd name="csY8" fmla="*/ 1886065 h 2292043"/>
              <a:gd name="csX9" fmla="*/ 1157596 w 3990191"/>
              <a:gd name="csY9" fmla="*/ 1886065 h 2292043"/>
              <a:gd name="csX10" fmla="*/ 1157596 w 3990191"/>
              <a:gd name="csY10" fmla="*/ 2292043 h 2292043"/>
              <a:gd name="csX11" fmla="*/ 0 w 3990191"/>
              <a:gd name="csY11" fmla="*/ 1146022 h 229204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990191" h="2292043">
                <a:moveTo>
                  <a:pt x="1157596" y="0"/>
                </a:moveTo>
                <a:lnTo>
                  <a:pt x="1157596" y="405979"/>
                </a:lnTo>
                <a:lnTo>
                  <a:pt x="2434655" y="405979"/>
                </a:lnTo>
                <a:lnTo>
                  <a:pt x="2498971" y="352913"/>
                </a:lnTo>
                <a:cubicBezTo>
                  <a:pt x="2651623" y="249784"/>
                  <a:pt x="2835646" y="189565"/>
                  <a:pt x="3033735" y="189565"/>
                </a:cubicBezTo>
                <a:cubicBezTo>
                  <a:pt x="3561971" y="189565"/>
                  <a:pt x="3990191" y="617785"/>
                  <a:pt x="3990191" y="1146021"/>
                </a:cubicBezTo>
                <a:cubicBezTo>
                  <a:pt x="3990191" y="1674257"/>
                  <a:pt x="3561971" y="2102477"/>
                  <a:pt x="3033735" y="2102477"/>
                </a:cubicBezTo>
                <a:cubicBezTo>
                  <a:pt x="2835646" y="2102477"/>
                  <a:pt x="2651623" y="2042259"/>
                  <a:pt x="2498971" y="1939130"/>
                </a:cubicBezTo>
                <a:lnTo>
                  <a:pt x="2434656" y="1886065"/>
                </a:lnTo>
                <a:lnTo>
                  <a:pt x="1157596" y="1886065"/>
                </a:lnTo>
                <a:lnTo>
                  <a:pt x="1157596" y="2292043"/>
                </a:lnTo>
                <a:lnTo>
                  <a:pt x="0" y="11460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12F4ADEC-DC1F-0D27-4A06-912E8B849C11}"/>
              </a:ext>
            </a:extLst>
          </p:cNvPr>
          <p:cNvSpPr/>
          <p:nvPr/>
        </p:nvSpPr>
        <p:spPr>
          <a:xfrm rot="18900000">
            <a:off x="13574266" y="5070691"/>
            <a:ext cx="1605330" cy="160533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13FDA940-DF2A-15D6-6F94-C48CDD6AC338}"/>
              </a:ext>
            </a:extLst>
          </p:cNvPr>
          <p:cNvSpPr/>
          <p:nvPr/>
        </p:nvSpPr>
        <p:spPr>
          <a:xfrm rot="2700000" flipV="1">
            <a:off x="11647407" y="8369864"/>
            <a:ext cx="3990191" cy="2292043"/>
          </a:xfrm>
          <a:custGeom>
            <a:avLst/>
            <a:gdLst>
              <a:gd name="csX0" fmla="*/ 1157596 w 3990191"/>
              <a:gd name="csY0" fmla="*/ 0 h 2292043"/>
              <a:gd name="csX1" fmla="*/ 1157596 w 3990191"/>
              <a:gd name="csY1" fmla="*/ 405979 h 2292043"/>
              <a:gd name="csX2" fmla="*/ 2434655 w 3990191"/>
              <a:gd name="csY2" fmla="*/ 405979 h 2292043"/>
              <a:gd name="csX3" fmla="*/ 2498971 w 3990191"/>
              <a:gd name="csY3" fmla="*/ 352913 h 2292043"/>
              <a:gd name="csX4" fmla="*/ 3033735 w 3990191"/>
              <a:gd name="csY4" fmla="*/ 189565 h 2292043"/>
              <a:gd name="csX5" fmla="*/ 3990191 w 3990191"/>
              <a:gd name="csY5" fmla="*/ 1146021 h 2292043"/>
              <a:gd name="csX6" fmla="*/ 3033735 w 3990191"/>
              <a:gd name="csY6" fmla="*/ 2102477 h 2292043"/>
              <a:gd name="csX7" fmla="*/ 2498971 w 3990191"/>
              <a:gd name="csY7" fmla="*/ 1939130 h 2292043"/>
              <a:gd name="csX8" fmla="*/ 2434656 w 3990191"/>
              <a:gd name="csY8" fmla="*/ 1886065 h 2292043"/>
              <a:gd name="csX9" fmla="*/ 1157596 w 3990191"/>
              <a:gd name="csY9" fmla="*/ 1886065 h 2292043"/>
              <a:gd name="csX10" fmla="*/ 1157596 w 3990191"/>
              <a:gd name="csY10" fmla="*/ 2292043 h 2292043"/>
              <a:gd name="csX11" fmla="*/ 0 w 3990191"/>
              <a:gd name="csY11" fmla="*/ 1146022 h 229204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990191" h="2292043">
                <a:moveTo>
                  <a:pt x="1157596" y="0"/>
                </a:moveTo>
                <a:lnTo>
                  <a:pt x="1157596" y="405979"/>
                </a:lnTo>
                <a:lnTo>
                  <a:pt x="2434655" y="405979"/>
                </a:lnTo>
                <a:lnTo>
                  <a:pt x="2498971" y="352913"/>
                </a:lnTo>
                <a:cubicBezTo>
                  <a:pt x="2651623" y="249784"/>
                  <a:pt x="2835646" y="189565"/>
                  <a:pt x="3033735" y="189565"/>
                </a:cubicBezTo>
                <a:cubicBezTo>
                  <a:pt x="3561971" y="189565"/>
                  <a:pt x="3990191" y="617785"/>
                  <a:pt x="3990191" y="1146021"/>
                </a:cubicBezTo>
                <a:cubicBezTo>
                  <a:pt x="3990191" y="1674257"/>
                  <a:pt x="3561971" y="2102477"/>
                  <a:pt x="3033735" y="2102477"/>
                </a:cubicBezTo>
                <a:cubicBezTo>
                  <a:pt x="2835646" y="2102477"/>
                  <a:pt x="2651623" y="2042259"/>
                  <a:pt x="2498971" y="1939130"/>
                </a:cubicBezTo>
                <a:lnTo>
                  <a:pt x="2434656" y="1886065"/>
                </a:lnTo>
                <a:lnTo>
                  <a:pt x="1157596" y="1886065"/>
                </a:lnTo>
                <a:lnTo>
                  <a:pt x="1157596" y="2292043"/>
                </a:lnTo>
                <a:lnTo>
                  <a:pt x="0" y="114602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BE425438-A34E-C64B-49C4-49CD77ABDD97}"/>
              </a:ext>
            </a:extLst>
          </p:cNvPr>
          <p:cNvSpPr/>
          <p:nvPr/>
        </p:nvSpPr>
        <p:spPr>
          <a:xfrm rot="2700000" flipV="1">
            <a:off x="13574266" y="9447650"/>
            <a:ext cx="1605330" cy="160533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DEA7E0C3-40BB-205B-091E-2EA27BE1E78D}"/>
              </a:ext>
            </a:extLst>
          </p:cNvPr>
          <p:cNvSpPr/>
          <p:nvPr/>
        </p:nvSpPr>
        <p:spPr>
          <a:xfrm rot="2700000" flipH="1">
            <a:off x="8746403" y="5461764"/>
            <a:ext cx="3990191" cy="2292043"/>
          </a:xfrm>
          <a:custGeom>
            <a:avLst/>
            <a:gdLst>
              <a:gd name="csX0" fmla="*/ 1157596 w 3990191"/>
              <a:gd name="csY0" fmla="*/ 0 h 2292043"/>
              <a:gd name="csX1" fmla="*/ 1157596 w 3990191"/>
              <a:gd name="csY1" fmla="*/ 405979 h 2292043"/>
              <a:gd name="csX2" fmla="*/ 2434655 w 3990191"/>
              <a:gd name="csY2" fmla="*/ 405979 h 2292043"/>
              <a:gd name="csX3" fmla="*/ 2498971 w 3990191"/>
              <a:gd name="csY3" fmla="*/ 352913 h 2292043"/>
              <a:gd name="csX4" fmla="*/ 3033735 w 3990191"/>
              <a:gd name="csY4" fmla="*/ 189565 h 2292043"/>
              <a:gd name="csX5" fmla="*/ 3990191 w 3990191"/>
              <a:gd name="csY5" fmla="*/ 1146021 h 2292043"/>
              <a:gd name="csX6" fmla="*/ 3033735 w 3990191"/>
              <a:gd name="csY6" fmla="*/ 2102477 h 2292043"/>
              <a:gd name="csX7" fmla="*/ 2498971 w 3990191"/>
              <a:gd name="csY7" fmla="*/ 1939130 h 2292043"/>
              <a:gd name="csX8" fmla="*/ 2434656 w 3990191"/>
              <a:gd name="csY8" fmla="*/ 1886065 h 2292043"/>
              <a:gd name="csX9" fmla="*/ 1157596 w 3990191"/>
              <a:gd name="csY9" fmla="*/ 1886065 h 2292043"/>
              <a:gd name="csX10" fmla="*/ 1157596 w 3990191"/>
              <a:gd name="csY10" fmla="*/ 2292043 h 2292043"/>
              <a:gd name="csX11" fmla="*/ 0 w 3990191"/>
              <a:gd name="csY11" fmla="*/ 1146022 h 229204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990191" h="2292043">
                <a:moveTo>
                  <a:pt x="1157596" y="0"/>
                </a:moveTo>
                <a:lnTo>
                  <a:pt x="1157596" y="405979"/>
                </a:lnTo>
                <a:lnTo>
                  <a:pt x="2434655" y="405979"/>
                </a:lnTo>
                <a:lnTo>
                  <a:pt x="2498971" y="352913"/>
                </a:lnTo>
                <a:cubicBezTo>
                  <a:pt x="2651623" y="249784"/>
                  <a:pt x="2835646" y="189565"/>
                  <a:pt x="3033735" y="189565"/>
                </a:cubicBezTo>
                <a:cubicBezTo>
                  <a:pt x="3561971" y="189565"/>
                  <a:pt x="3990191" y="617785"/>
                  <a:pt x="3990191" y="1146021"/>
                </a:cubicBezTo>
                <a:cubicBezTo>
                  <a:pt x="3990191" y="1674257"/>
                  <a:pt x="3561971" y="2102477"/>
                  <a:pt x="3033735" y="2102477"/>
                </a:cubicBezTo>
                <a:cubicBezTo>
                  <a:pt x="2835646" y="2102477"/>
                  <a:pt x="2651623" y="2042259"/>
                  <a:pt x="2498971" y="1939130"/>
                </a:cubicBezTo>
                <a:lnTo>
                  <a:pt x="2434656" y="1886065"/>
                </a:lnTo>
                <a:lnTo>
                  <a:pt x="1157596" y="1886065"/>
                </a:lnTo>
                <a:lnTo>
                  <a:pt x="1157596" y="2292043"/>
                </a:lnTo>
                <a:lnTo>
                  <a:pt x="0" y="114602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2A150705-D465-4235-2C60-E65F90A36263}"/>
              </a:ext>
            </a:extLst>
          </p:cNvPr>
          <p:cNvSpPr/>
          <p:nvPr/>
        </p:nvSpPr>
        <p:spPr>
          <a:xfrm rot="2700000" flipH="1">
            <a:off x="9204405" y="5070691"/>
            <a:ext cx="1605330" cy="160533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1A5D93A4-FD6F-9729-AE8D-C1DA8305A479}"/>
              </a:ext>
            </a:extLst>
          </p:cNvPr>
          <p:cNvSpPr/>
          <p:nvPr/>
        </p:nvSpPr>
        <p:spPr>
          <a:xfrm flipH="1">
            <a:off x="9652433" y="5476011"/>
            <a:ext cx="709274" cy="733730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97B0E964-56FC-5488-E5A0-09BA9D37AB4D}"/>
              </a:ext>
            </a:extLst>
          </p:cNvPr>
          <p:cNvSpPr/>
          <p:nvPr/>
        </p:nvSpPr>
        <p:spPr>
          <a:xfrm rot="18900000" flipH="1" flipV="1">
            <a:off x="8746403" y="8369864"/>
            <a:ext cx="3990191" cy="2292043"/>
          </a:xfrm>
          <a:custGeom>
            <a:avLst/>
            <a:gdLst>
              <a:gd name="csX0" fmla="*/ 1157596 w 3990191"/>
              <a:gd name="csY0" fmla="*/ 0 h 2292043"/>
              <a:gd name="csX1" fmla="*/ 1157596 w 3990191"/>
              <a:gd name="csY1" fmla="*/ 405979 h 2292043"/>
              <a:gd name="csX2" fmla="*/ 2434655 w 3990191"/>
              <a:gd name="csY2" fmla="*/ 405979 h 2292043"/>
              <a:gd name="csX3" fmla="*/ 2498971 w 3990191"/>
              <a:gd name="csY3" fmla="*/ 352913 h 2292043"/>
              <a:gd name="csX4" fmla="*/ 3033735 w 3990191"/>
              <a:gd name="csY4" fmla="*/ 189565 h 2292043"/>
              <a:gd name="csX5" fmla="*/ 3990191 w 3990191"/>
              <a:gd name="csY5" fmla="*/ 1146021 h 2292043"/>
              <a:gd name="csX6" fmla="*/ 3033735 w 3990191"/>
              <a:gd name="csY6" fmla="*/ 2102477 h 2292043"/>
              <a:gd name="csX7" fmla="*/ 2498971 w 3990191"/>
              <a:gd name="csY7" fmla="*/ 1939130 h 2292043"/>
              <a:gd name="csX8" fmla="*/ 2434656 w 3990191"/>
              <a:gd name="csY8" fmla="*/ 1886065 h 2292043"/>
              <a:gd name="csX9" fmla="*/ 1157596 w 3990191"/>
              <a:gd name="csY9" fmla="*/ 1886065 h 2292043"/>
              <a:gd name="csX10" fmla="*/ 1157596 w 3990191"/>
              <a:gd name="csY10" fmla="*/ 2292043 h 2292043"/>
              <a:gd name="csX11" fmla="*/ 0 w 3990191"/>
              <a:gd name="csY11" fmla="*/ 1146022 h 229204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990191" h="2292043">
                <a:moveTo>
                  <a:pt x="1157596" y="0"/>
                </a:moveTo>
                <a:lnTo>
                  <a:pt x="1157596" y="405979"/>
                </a:lnTo>
                <a:lnTo>
                  <a:pt x="2434655" y="405979"/>
                </a:lnTo>
                <a:lnTo>
                  <a:pt x="2498971" y="352913"/>
                </a:lnTo>
                <a:cubicBezTo>
                  <a:pt x="2651623" y="249784"/>
                  <a:pt x="2835646" y="189565"/>
                  <a:pt x="3033735" y="189565"/>
                </a:cubicBezTo>
                <a:cubicBezTo>
                  <a:pt x="3561971" y="189565"/>
                  <a:pt x="3990191" y="617785"/>
                  <a:pt x="3990191" y="1146021"/>
                </a:cubicBezTo>
                <a:cubicBezTo>
                  <a:pt x="3990191" y="1674257"/>
                  <a:pt x="3561971" y="2102477"/>
                  <a:pt x="3033735" y="2102477"/>
                </a:cubicBezTo>
                <a:cubicBezTo>
                  <a:pt x="2835646" y="2102477"/>
                  <a:pt x="2651623" y="2042259"/>
                  <a:pt x="2498971" y="1939130"/>
                </a:cubicBezTo>
                <a:lnTo>
                  <a:pt x="2434656" y="1886065"/>
                </a:lnTo>
                <a:lnTo>
                  <a:pt x="1157596" y="1886065"/>
                </a:lnTo>
                <a:lnTo>
                  <a:pt x="1157596" y="2292043"/>
                </a:lnTo>
                <a:lnTo>
                  <a:pt x="0" y="114602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EF90AA3B-26E8-3898-22AE-AECBB546DF1F}"/>
              </a:ext>
            </a:extLst>
          </p:cNvPr>
          <p:cNvSpPr/>
          <p:nvPr/>
        </p:nvSpPr>
        <p:spPr>
          <a:xfrm rot="18900000" flipH="1" flipV="1">
            <a:off x="9204405" y="9447650"/>
            <a:ext cx="1605330" cy="160533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025FC8DD-19D6-B512-6B2B-CB183197D8A1}"/>
              </a:ext>
            </a:extLst>
          </p:cNvPr>
          <p:cNvSpPr/>
          <p:nvPr/>
        </p:nvSpPr>
        <p:spPr>
          <a:xfrm>
            <a:off x="13972840" y="5536612"/>
            <a:ext cx="808182" cy="673488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2" name="Freeform 103">
            <a:extLst>
              <a:ext uri="{FF2B5EF4-FFF2-40B4-BE49-F238E27FC236}">
                <a16:creationId xmlns:a16="http://schemas.microsoft.com/office/drawing/2014/main" id="{626B8E2B-ACB1-2B0D-979C-53F51C79A788}"/>
              </a:ext>
            </a:extLst>
          </p:cNvPr>
          <p:cNvSpPr>
            <a:spLocks noEditPoints="1"/>
          </p:cNvSpPr>
          <p:nvPr/>
        </p:nvSpPr>
        <p:spPr bwMode="auto">
          <a:xfrm>
            <a:off x="13969185" y="9938508"/>
            <a:ext cx="815492" cy="623614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68E05C5E-931A-3290-83A4-894060B87743}"/>
              </a:ext>
            </a:extLst>
          </p:cNvPr>
          <p:cNvSpPr/>
          <p:nvPr/>
        </p:nvSpPr>
        <p:spPr>
          <a:xfrm>
            <a:off x="9640205" y="9883450"/>
            <a:ext cx="733730" cy="733730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AD1E4C7C-0B73-0788-6413-D6A04C9CDA50}"/>
              </a:ext>
            </a:extLst>
          </p:cNvPr>
          <p:cNvGrpSpPr/>
          <p:nvPr/>
        </p:nvGrpSpPr>
        <p:grpSpPr>
          <a:xfrm>
            <a:off x="17228352" y="4934246"/>
            <a:ext cx="5055802" cy="1875659"/>
            <a:chOff x="-1075766" y="6363986"/>
            <a:chExt cx="4885766" cy="1875659"/>
          </a:xfrm>
        </p:grpSpPr>
        <p:sp>
          <p:nvSpPr>
            <p:cNvPr id="55" name="Textbox 200">
              <a:extLst>
                <a:ext uri="{FF2B5EF4-FFF2-40B4-BE49-F238E27FC236}">
                  <a16:creationId xmlns:a16="http://schemas.microsoft.com/office/drawing/2014/main" id="{532AA88D-5D8A-B35D-BFD3-8C90F642594F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6" name="Textbox 200">
              <a:extLst>
                <a:ext uri="{FF2B5EF4-FFF2-40B4-BE49-F238E27FC236}">
                  <a16:creationId xmlns:a16="http://schemas.microsoft.com/office/drawing/2014/main" id="{F02D830C-6CC1-8A5B-F0C8-F3595B1CBDF8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7" name="Textbox 200">
              <a:extLst>
                <a:ext uri="{FF2B5EF4-FFF2-40B4-BE49-F238E27FC236}">
                  <a16:creationId xmlns:a16="http://schemas.microsoft.com/office/drawing/2014/main" id="{D2526A40-B6AF-3EE9-393D-B86032B2F0FA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58" name="Circle: Hollow 57">
            <a:extLst>
              <a:ext uri="{FF2B5EF4-FFF2-40B4-BE49-F238E27FC236}">
                <a16:creationId xmlns:a16="http://schemas.microsoft.com/office/drawing/2014/main" id="{0BEBA9E0-0318-2E2A-092E-5637D80063AA}"/>
              </a:ext>
            </a:extLst>
          </p:cNvPr>
          <p:cNvSpPr/>
          <p:nvPr/>
        </p:nvSpPr>
        <p:spPr>
          <a:xfrm>
            <a:off x="16497303" y="5056996"/>
            <a:ext cx="519536" cy="519536"/>
          </a:xfrm>
          <a:prstGeom prst="donu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AF17989B-D4D1-8E04-C3F9-955B897988E3}"/>
              </a:ext>
            </a:extLst>
          </p:cNvPr>
          <p:cNvGrpSpPr/>
          <p:nvPr/>
        </p:nvGrpSpPr>
        <p:grpSpPr>
          <a:xfrm>
            <a:off x="17228352" y="9509796"/>
            <a:ext cx="5055802" cy="1875659"/>
            <a:chOff x="-1075766" y="6363986"/>
            <a:chExt cx="4885766" cy="1875659"/>
          </a:xfrm>
        </p:grpSpPr>
        <p:sp>
          <p:nvSpPr>
            <p:cNvPr id="60" name="Textbox 200">
              <a:extLst>
                <a:ext uri="{FF2B5EF4-FFF2-40B4-BE49-F238E27FC236}">
                  <a16:creationId xmlns:a16="http://schemas.microsoft.com/office/drawing/2014/main" id="{8CC6B2D1-0B86-D6E5-D50E-7CB92EF7F3F7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3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1" name="Textbox 200">
              <a:extLst>
                <a:ext uri="{FF2B5EF4-FFF2-40B4-BE49-F238E27FC236}">
                  <a16:creationId xmlns:a16="http://schemas.microsoft.com/office/drawing/2014/main" id="{80CA1ED4-FB25-C067-288E-D69DE687B2D8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2" name="Textbox 200">
              <a:extLst>
                <a:ext uri="{FF2B5EF4-FFF2-40B4-BE49-F238E27FC236}">
                  <a16:creationId xmlns:a16="http://schemas.microsoft.com/office/drawing/2014/main" id="{31AFF678-65ED-E073-F9DF-FB02A0E22419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63" name="Circle: Hollow 62">
            <a:extLst>
              <a:ext uri="{FF2B5EF4-FFF2-40B4-BE49-F238E27FC236}">
                <a16:creationId xmlns:a16="http://schemas.microsoft.com/office/drawing/2014/main" id="{1C3DC12D-567B-AA4A-4CA4-28D35F67FDC6}"/>
              </a:ext>
            </a:extLst>
          </p:cNvPr>
          <p:cNvSpPr/>
          <p:nvPr/>
        </p:nvSpPr>
        <p:spPr>
          <a:xfrm>
            <a:off x="16497303" y="9632546"/>
            <a:ext cx="519536" cy="519536"/>
          </a:xfrm>
          <a:prstGeom prst="don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38BC1160-A4F8-490B-C008-05FFB81C16AC}"/>
              </a:ext>
            </a:extLst>
          </p:cNvPr>
          <p:cNvGrpSpPr/>
          <p:nvPr/>
        </p:nvGrpSpPr>
        <p:grpSpPr>
          <a:xfrm flipH="1">
            <a:off x="2099846" y="4934246"/>
            <a:ext cx="5055802" cy="1875659"/>
            <a:chOff x="-1075766" y="6363986"/>
            <a:chExt cx="4885766" cy="1875659"/>
          </a:xfrm>
        </p:grpSpPr>
        <p:sp>
          <p:nvSpPr>
            <p:cNvPr id="65" name="Textbox 200">
              <a:extLst>
                <a:ext uri="{FF2B5EF4-FFF2-40B4-BE49-F238E27FC236}">
                  <a16:creationId xmlns:a16="http://schemas.microsoft.com/office/drawing/2014/main" id="{9BA0E2C8-E60F-0582-820F-5289B6E80BDB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1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6" name="Textbox 200">
              <a:extLst>
                <a:ext uri="{FF2B5EF4-FFF2-40B4-BE49-F238E27FC236}">
                  <a16:creationId xmlns:a16="http://schemas.microsoft.com/office/drawing/2014/main" id="{AE8768A2-7F26-CED7-8CD2-A6DF486A6E20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7" name="Textbox 200">
              <a:extLst>
                <a:ext uri="{FF2B5EF4-FFF2-40B4-BE49-F238E27FC236}">
                  <a16:creationId xmlns:a16="http://schemas.microsoft.com/office/drawing/2014/main" id="{27172B4F-50F7-7F4C-991D-09463FD0C56B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68" name="Circle: Hollow 67">
            <a:extLst>
              <a:ext uri="{FF2B5EF4-FFF2-40B4-BE49-F238E27FC236}">
                <a16:creationId xmlns:a16="http://schemas.microsoft.com/office/drawing/2014/main" id="{E6CE9F55-298E-FC5B-F1D9-645BF67F8809}"/>
              </a:ext>
            </a:extLst>
          </p:cNvPr>
          <p:cNvSpPr/>
          <p:nvPr/>
        </p:nvSpPr>
        <p:spPr>
          <a:xfrm flipH="1">
            <a:off x="7367161" y="5056996"/>
            <a:ext cx="519536" cy="519536"/>
          </a:xfrm>
          <a:prstGeom prst="donu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B2FE7C45-074A-D244-EAEC-88FFC13A832C}"/>
              </a:ext>
            </a:extLst>
          </p:cNvPr>
          <p:cNvGrpSpPr/>
          <p:nvPr/>
        </p:nvGrpSpPr>
        <p:grpSpPr>
          <a:xfrm flipH="1">
            <a:off x="2099846" y="9509796"/>
            <a:ext cx="5055802" cy="1875659"/>
            <a:chOff x="-1075766" y="6363986"/>
            <a:chExt cx="4885766" cy="1875659"/>
          </a:xfrm>
        </p:grpSpPr>
        <p:sp>
          <p:nvSpPr>
            <p:cNvPr id="70" name="Textbox 200">
              <a:extLst>
                <a:ext uri="{FF2B5EF4-FFF2-40B4-BE49-F238E27FC236}">
                  <a16:creationId xmlns:a16="http://schemas.microsoft.com/office/drawing/2014/main" id="{2B26068B-FEED-903D-9B38-D75DE7C7872C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4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1" name="Textbox 200">
              <a:extLst>
                <a:ext uri="{FF2B5EF4-FFF2-40B4-BE49-F238E27FC236}">
                  <a16:creationId xmlns:a16="http://schemas.microsoft.com/office/drawing/2014/main" id="{6FD4AD5D-2454-F576-A96F-307A9A1B50D6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2" name="Textbox 200">
              <a:extLst>
                <a:ext uri="{FF2B5EF4-FFF2-40B4-BE49-F238E27FC236}">
                  <a16:creationId xmlns:a16="http://schemas.microsoft.com/office/drawing/2014/main" id="{A991C3E5-3E10-4210-68ED-08E64B8D64BA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73" name="Circle: Hollow 72">
            <a:extLst>
              <a:ext uri="{FF2B5EF4-FFF2-40B4-BE49-F238E27FC236}">
                <a16:creationId xmlns:a16="http://schemas.microsoft.com/office/drawing/2014/main" id="{4C24DC6E-F88A-5473-6B54-60A43E08392E}"/>
              </a:ext>
            </a:extLst>
          </p:cNvPr>
          <p:cNvSpPr/>
          <p:nvPr/>
        </p:nvSpPr>
        <p:spPr>
          <a:xfrm flipH="1">
            <a:off x="7367161" y="9632546"/>
            <a:ext cx="519536" cy="519536"/>
          </a:xfrm>
          <a:prstGeom prst="donu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tx1"/>
              </a:solidFill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FAF019B9-5EE7-4FA9-A623-F9C69C26EDFE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>
                    <a:lumMod val="20000"/>
                    <a:lumOff val="8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#240</a:t>
            </a:r>
          </a:p>
        </p:txBody>
      </p:sp>
    </p:spTree>
    <p:extLst>
      <p:ext uri="{BB962C8B-B14F-4D97-AF65-F5344CB8AC3E}">
        <p14:creationId xmlns:p14="http://schemas.microsoft.com/office/powerpoint/2010/main" val="1088956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window dir="vert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9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3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6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8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4" dur="1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5" dur="1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8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9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2" dur="1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3" dur="1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8" fill="hold" nodeType="withEffect" p14:presetBounceEnd="6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6" dur="1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7" dur="1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" grpId="0"/>
          <p:bldP spid="41" grpId="0"/>
          <p:bldP spid="42" grpId="0" animBg="1"/>
          <p:bldP spid="43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8" grpId="0" animBg="1"/>
          <p:bldP spid="63" grpId="0" animBg="1"/>
          <p:bldP spid="68" grpId="0" animBg="1"/>
          <p:bldP spid="7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9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3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6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75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1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1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1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1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1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1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1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" grpId="0"/>
          <p:bldP spid="41" grpId="0"/>
          <p:bldP spid="42" grpId="0" animBg="1"/>
          <p:bldP spid="43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8" grpId="0" animBg="1"/>
          <p:bldP spid="63" grpId="0" animBg="1"/>
          <p:bldP spid="68" grpId="0" animBg="1"/>
          <p:bldP spid="73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!!MainTitle1">
            <a:extLst>
              <a:ext uri="{FF2B5EF4-FFF2-40B4-BE49-F238E27FC236}">
                <a16:creationId xmlns:a16="http://schemas.microsoft.com/office/drawing/2014/main" id="{2AE2764B-EF6B-2EDD-623E-C7F524F05C23}"/>
              </a:ext>
            </a:extLst>
          </p:cNvPr>
          <p:cNvSpPr txBox="1"/>
          <p:nvPr/>
        </p:nvSpPr>
        <p:spPr>
          <a:xfrm>
            <a:off x="7567897" y="1037172"/>
            <a:ext cx="924823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Arrows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76" name="!!SubTitle">
            <a:extLst>
              <a:ext uri="{FF2B5EF4-FFF2-40B4-BE49-F238E27FC236}">
                <a16:creationId xmlns:a16="http://schemas.microsoft.com/office/drawing/2014/main" id="{64B95D18-30A6-37FD-A69B-6D231E824F8A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F46D230D-5C9D-A4FF-5C9F-701E965D4917}"/>
              </a:ext>
            </a:extLst>
          </p:cNvPr>
          <p:cNvSpPr/>
          <p:nvPr/>
        </p:nvSpPr>
        <p:spPr>
          <a:xfrm rot="18900000">
            <a:off x="11647407" y="5461764"/>
            <a:ext cx="3990191" cy="2292043"/>
          </a:xfrm>
          <a:custGeom>
            <a:avLst/>
            <a:gdLst>
              <a:gd name="csX0" fmla="*/ 1157596 w 3990191"/>
              <a:gd name="csY0" fmla="*/ 0 h 2292043"/>
              <a:gd name="csX1" fmla="*/ 1157596 w 3990191"/>
              <a:gd name="csY1" fmla="*/ 405979 h 2292043"/>
              <a:gd name="csX2" fmla="*/ 2434655 w 3990191"/>
              <a:gd name="csY2" fmla="*/ 405979 h 2292043"/>
              <a:gd name="csX3" fmla="*/ 2498971 w 3990191"/>
              <a:gd name="csY3" fmla="*/ 352913 h 2292043"/>
              <a:gd name="csX4" fmla="*/ 3033735 w 3990191"/>
              <a:gd name="csY4" fmla="*/ 189565 h 2292043"/>
              <a:gd name="csX5" fmla="*/ 3990191 w 3990191"/>
              <a:gd name="csY5" fmla="*/ 1146021 h 2292043"/>
              <a:gd name="csX6" fmla="*/ 3033735 w 3990191"/>
              <a:gd name="csY6" fmla="*/ 2102477 h 2292043"/>
              <a:gd name="csX7" fmla="*/ 2498971 w 3990191"/>
              <a:gd name="csY7" fmla="*/ 1939130 h 2292043"/>
              <a:gd name="csX8" fmla="*/ 2434656 w 3990191"/>
              <a:gd name="csY8" fmla="*/ 1886065 h 2292043"/>
              <a:gd name="csX9" fmla="*/ 1157596 w 3990191"/>
              <a:gd name="csY9" fmla="*/ 1886065 h 2292043"/>
              <a:gd name="csX10" fmla="*/ 1157596 w 3990191"/>
              <a:gd name="csY10" fmla="*/ 2292043 h 2292043"/>
              <a:gd name="csX11" fmla="*/ 0 w 3990191"/>
              <a:gd name="csY11" fmla="*/ 1146022 h 229204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990191" h="2292043">
                <a:moveTo>
                  <a:pt x="1157596" y="0"/>
                </a:moveTo>
                <a:lnTo>
                  <a:pt x="1157596" y="405979"/>
                </a:lnTo>
                <a:lnTo>
                  <a:pt x="2434655" y="405979"/>
                </a:lnTo>
                <a:lnTo>
                  <a:pt x="2498971" y="352913"/>
                </a:lnTo>
                <a:cubicBezTo>
                  <a:pt x="2651623" y="249784"/>
                  <a:pt x="2835646" y="189565"/>
                  <a:pt x="3033735" y="189565"/>
                </a:cubicBezTo>
                <a:cubicBezTo>
                  <a:pt x="3561971" y="189565"/>
                  <a:pt x="3990191" y="617785"/>
                  <a:pt x="3990191" y="1146021"/>
                </a:cubicBezTo>
                <a:cubicBezTo>
                  <a:pt x="3990191" y="1674257"/>
                  <a:pt x="3561971" y="2102477"/>
                  <a:pt x="3033735" y="2102477"/>
                </a:cubicBezTo>
                <a:cubicBezTo>
                  <a:pt x="2835646" y="2102477"/>
                  <a:pt x="2651623" y="2042259"/>
                  <a:pt x="2498971" y="1939130"/>
                </a:cubicBezTo>
                <a:lnTo>
                  <a:pt x="2434656" y="1886065"/>
                </a:lnTo>
                <a:lnTo>
                  <a:pt x="1157596" y="1886065"/>
                </a:lnTo>
                <a:lnTo>
                  <a:pt x="1157596" y="2292043"/>
                </a:lnTo>
                <a:lnTo>
                  <a:pt x="0" y="11460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9349D9E8-2D95-00F6-485E-E509871513AD}"/>
              </a:ext>
            </a:extLst>
          </p:cNvPr>
          <p:cNvSpPr/>
          <p:nvPr/>
        </p:nvSpPr>
        <p:spPr>
          <a:xfrm rot="18900000">
            <a:off x="13574266" y="5070691"/>
            <a:ext cx="1605330" cy="160533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F59DF2DE-9E9F-F404-9FDF-090CB0534BB4}"/>
              </a:ext>
            </a:extLst>
          </p:cNvPr>
          <p:cNvSpPr/>
          <p:nvPr/>
        </p:nvSpPr>
        <p:spPr>
          <a:xfrm rot="2700000" flipV="1">
            <a:off x="11647407" y="8369864"/>
            <a:ext cx="3990191" cy="2292043"/>
          </a:xfrm>
          <a:custGeom>
            <a:avLst/>
            <a:gdLst>
              <a:gd name="csX0" fmla="*/ 1157596 w 3990191"/>
              <a:gd name="csY0" fmla="*/ 0 h 2292043"/>
              <a:gd name="csX1" fmla="*/ 1157596 w 3990191"/>
              <a:gd name="csY1" fmla="*/ 405979 h 2292043"/>
              <a:gd name="csX2" fmla="*/ 2434655 w 3990191"/>
              <a:gd name="csY2" fmla="*/ 405979 h 2292043"/>
              <a:gd name="csX3" fmla="*/ 2498971 w 3990191"/>
              <a:gd name="csY3" fmla="*/ 352913 h 2292043"/>
              <a:gd name="csX4" fmla="*/ 3033735 w 3990191"/>
              <a:gd name="csY4" fmla="*/ 189565 h 2292043"/>
              <a:gd name="csX5" fmla="*/ 3990191 w 3990191"/>
              <a:gd name="csY5" fmla="*/ 1146021 h 2292043"/>
              <a:gd name="csX6" fmla="*/ 3033735 w 3990191"/>
              <a:gd name="csY6" fmla="*/ 2102477 h 2292043"/>
              <a:gd name="csX7" fmla="*/ 2498971 w 3990191"/>
              <a:gd name="csY7" fmla="*/ 1939130 h 2292043"/>
              <a:gd name="csX8" fmla="*/ 2434656 w 3990191"/>
              <a:gd name="csY8" fmla="*/ 1886065 h 2292043"/>
              <a:gd name="csX9" fmla="*/ 1157596 w 3990191"/>
              <a:gd name="csY9" fmla="*/ 1886065 h 2292043"/>
              <a:gd name="csX10" fmla="*/ 1157596 w 3990191"/>
              <a:gd name="csY10" fmla="*/ 2292043 h 2292043"/>
              <a:gd name="csX11" fmla="*/ 0 w 3990191"/>
              <a:gd name="csY11" fmla="*/ 1146022 h 229204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990191" h="2292043">
                <a:moveTo>
                  <a:pt x="1157596" y="0"/>
                </a:moveTo>
                <a:lnTo>
                  <a:pt x="1157596" y="405979"/>
                </a:lnTo>
                <a:lnTo>
                  <a:pt x="2434655" y="405979"/>
                </a:lnTo>
                <a:lnTo>
                  <a:pt x="2498971" y="352913"/>
                </a:lnTo>
                <a:cubicBezTo>
                  <a:pt x="2651623" y="249784"/>
                  <a:pt x="2835646" y="189565"/>
                  <a:pt x="3033735" y="189565"/>
                </a:cubicBezTo>
                <a:cubicBezTo>
                  <a:pt x="3561971" y="189565"/>
                  <a:pt x="3990191" y="617785"/>
                  <a:pt x="3990191" y="1146021"/>
                </a:cubicBezTo>
                <a:cubicBezTo>
                  <a:pt x="3990191" y="1674257"/>
                  <a:pt x="3561971" y="2102477"/>
                  <a:pt x="3033735" y="2102477"/>
                </a:cubicBezTo>
                <a:cubicBezTo>
                  <a:pt x="2835646" y="2102477"/>
                  <a:pt x="2651623" y="2042259"/>
                  <a:pt x="2498971" y="1939130"/>
                </a:cubicBezTo>
                <a:lnTo>
                  <a:pt x="2434656" y="1886065"/>
                </a:lnTo>
                <a:lnTo>
                  <a:pt x="1157596" y="1886065"/>
                </a:lnTo>
                <a:lnTo>
                  <a:pt x="1157596" y="2292043"/>
                </a:lnTo>
                <a:lnTo>
                  <a:pt x="0" y="114602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E13312D5-E00A-6CAE-3852-0D23F698A212}"/>
              </a:ext>
            </a:extLst>
          </p:cNvPr>
          <p:cNvSpPr/>
          <p:nvPr/>
        </p:nvSpPr>
        <p:spPr>
          <a:xfrm rot="2700000" flipV="1">
            <a:off x="13574266" y="9447650"/>
            <a:ext cx="1605330" cy="160533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Freeform: Shape 80">
            <a:extLst>
              <a:ext uri="{FF2B5EF4-FFF2-40B4-BE49-F238E27FC236}">
                <a16:creationId xmlns:a16="http://schemas.microsoft.com/office/drawing/2014/main" id="{A9B318B6-D631-01C1-E45D-157071932CFC}"/>
              </a:ext>
            </a:extLst>
          </p:cNvPr>
          <p:cNvSpPr/>
          <p:nvPr/>
        </p:nvSpPr>
        <p:spPr>
          <a:xfrm rot="2700000" flipH="1">
            <a:off x="8746403" y="5461764"/>
            <a:ext cx="3990191" cy="2292043"/>
          </a:xfrm>
          <a:custGeom>
            <a:avLst/>
            <a:gdLst>
              <a:gd name="csX0" fmla="*/ 1157596 w 3990191"/>
              <a:gd name="csY0" fmla="*/ 0 h 2292043"/>
              <a:gd name="csX1" fmla="*/ 1157596 w 3990191"/>
              <a:gd name="csY1" fmla="*/ 405979 h 2292043"/>
              <a:gd name="csX2" fmla="*/ 2434655 w 3990191"/>
              <a:gd name="csY2" fmla="*/ 405979 h 2292043"/>
              <a:gd name="csX3" fmla="*/ 2498971 w 3990191"/>
              <a:gd name="csY3" fmla="*/ 352913 h 2292043"/>
              <a:gd name="csX4" fmla="*/ 3033735 w 3990191"/>
              <a:gd name="csY4" fmla="*/ 189565 h 2292043"/>
              <a:gd name="csX5" fmla="*/ 3990191 w 3990191"/>
              <a:gd name="csY5" fmla="*/ 1146021 h 2292043"/>
              <a:gd name="csX6" fmla="*/ 3033735 w 3990191"/>
              <a:gd name="csY6" fmla="*/ 2102477 h 2292043"/>
              <a:gd name="csX7" fmla="*/ 2498971 w 3990191"/>
              <a:gd name="csY7" fmla="*/ 1939130 h 2292043"/>
              <a:gd name="csX8" fmla="*/ 2434656 w 3990191"/>
              <a:gd name="csY8" fmla="*/ 1886065 h 2292043"/>
              <a:gd name="csX9" fmla="*/ 1157596 w 3990191"/>
              <a:gd name="csY9" fmla="*/ 1886065 h 2292043"/>
              <a:gd name="csX10" fmla="*/ 1157596 w 3990191"/>
              <a:gd name="csY10" fmla="*/ 2292043 h 2292043"/>
              <a:gd name="csX11" fmla="*/ 0 w 3990191"/>
              <a:gd name="csY11" fmla="*/ 1146022 h 229204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990191" h="2292043">
                <a:moveTo>
                  <a:pt x="1157596" y="0"/>
                </a:moveTo>
                <a:lnTo>
                  <a:pt x="1157596" y="405979"/>
                </a:lnTo>
                <a:lnTo>
                  <a:pt x="2434655" y="405979"/>
                </a:lnTo>
                <a:lnTo>
                  <a:pt x="2498971" y="352913"/>
                </a:lnTo>
                <a:cubicBezTo>
                  <a:pt x="2651623" y="249784"/>
                  <a:pt x="2835646" y="189565"/>
                  <a:pt x="3033735" y="189565"/>
                </a:cubicBezTo>
                <a:cubicBezTo>
                  <a:pt x="3561971" y="189565"/>
                  <a:pt x="3990191" y="617785"/>
                  <a:pt x="3990191" y="1146021"/>
                </a:cubicBezTo>
                <a:cubicBezTo>
                  <a:pt x="3990191" y="1674257"/>
                  <a:pt x="3561971" y="2102477"/>
                  <a:pt x="3033735" y="2102477"/>
                </a:cubicBezTo>
                <a:cubicBezTo>
                  <a:pt x="2835646" y="2102477"/>
                  <a:pt x="2651623" y="2042259"/>
                  <a:pt x="2498971" y="1939130"/>
                </a:cubicBezTo>
                <a:lnTo>
                  <a:pt x="2434656" y="1886065"/>
                </a:lnTo>
                <a:lnTo>
                  <a:pt x="1157596" y="1886065"/>
                </a:lnTo>
                <a:lnTo>
                  <a:pt x="1157596" y="2292043"/>
                </a:lnTo>
                <a:lnTo>
                  <a:pt x="0" y="114602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6B81ECD3-8D88-475F-A24D-DC6092068768}"/>
              </a:ext>
            </a:extLst>
          </p:cNvPr>
          <p:cNvSpPr/>
          <p:nvPr/>
        </p:nvSpPr>
        <p:spPr>
          <a:xfrm rot="2700000" flipH="1">
            <a:off x="9204405" y="5070691"/>
            <a:ext cx="1605330" cy="160533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Freeform: Shape 82">
            <a:extLst>
              <a:ext uri="{FF2B5EF4-FFF2-40B4-BE49-F238E27FC236}">
                <a16:creationId xmlns:a16="http://schemas.microsoft.com/office/drawing/2014/main" id="{73C708AC-BC2C-CEC2-5A9C-07695C6819F5}"/>
              </a:ext>
            </a:extLst>
          </p:cNvPr>
          <p:cNvSpPr/>
          <p:nvPr/>
        </p:nvSpPr>
        <p:spPr>
          <a:xfrm flipH="1">
            <a:off x="9652433" y="5476011"/>
            <a:ext cx="709274" cy="733730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84" name="Freeform: Shape 83">
            <a:extLst>
              <a:ext uri="{FF2B5EF4-FFF2-40B4-BE49-F238E27FC236}">
                <a16:creationId xmlns:a16="http://schemas.microsoft.com/office/drawing/2014/main" id="{93C392F0-F6FD-2CBB-730A-27FD2BC16C11}"/>
              </a:ext>
            </a:extLst>
          </p:cNvPr>
          <p:cNvSpPr/>
          <p:nvPr/>
        </p:nvSpPr>
        <p:spPr>
          <a:xfrm rot="18900000" flipH="1" flipV="1">
            <a:off x="8746403" y="8369864"/>
            <a:ext cx="3990191" cy="2292043"/>
          </a:xfrm>
          <a:custGeom>
            <a:avLst/>
            <a:gdLst>
              <a:gd name="csX0" fmla="*/ 1157596 w 3990191"/>
              <a:gd name="csY0" fmla="*/ 0 h 2292043"/>
              <a:gd name="csX1" fmla="*/ 1157596 w 3990191"/>
              <a:gd name="csY1" fmla="*/ 405979 h 2292043"/>
              <a:gd name="csX2" fmla="*/ 2434655 w 3990191"/>
              <a:gd name="csY2" fmla="*/ 405979 h 2292043"/>
              <a:gd name="csX3" fmla="*/ 2498971 w 3990191"/>
              <a:gd name="csY3" fmla="*/ 352913 h 2292043"/>
              <a:gd name="csX4" fmla="*/ 3033735 w 3990191"/>
              <a:gd name="csY4" fmla="*/ 189565 h 2292043"/>
              <a:gd name="csX5" fmla="*/ 3990191 w 3990191"/>
              <a:gd name="csY5" fmla="*/ 1146021 h 2292043"/>
              <a:gd name="csX6" fmla="*/ 3033735 w 3990191"/>
              <a:gd name="csY6" fmla="*/ 2102477 h 2292043"/>
              <a:gd name="csX7" fmla="*/ 2498971 w 3990191"/>
              <a:gd name="csY7" fmla="*/ 1939130 h 2292043"/>
              <a:gd name="csX8" fmla="*/ 2434656 w 3990191"/>
              <a:gd name="csY8" fmla="*/ 1886065 h 2292043"/>
              <a:gd name="csX9" fmla="*/ 1157596 w 3990191"/>
              <a:gd name="csY9" fmla="*/ 1886065 h 2292043"/>
              <a:gd name="csX10" fmla="*/ 1157596 w 3990191"/>
              <a:gd name="csY10" fmla="*/ 2292043 h 2292043"/>
              <a:gd name="csX11" fmla="*/ 0 w 3990191"/>
              <a:gd name="csY11" fmla="*/ 1146022 h 229204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990191" h="2292043">
                <a:moveTo>
                  <a:pt x="1157596" y="0"/>
                </a:moveTo>
                <a:lnTo>
                  <a:pt x="1157596" y="405979"/>
                </a:lnTo>
                <a:lnTo>
                  <a:pt x="2434655" y="405979"/>
                </a:lnTo>
                <a:lnTo>
                  <a:pt x="2498971" y="352913"/>
                </a:lnTo>
                <a:cubicBezTo>
                  <a:pt x="2651623" y="249784"/>
                  <a:pt x="2835646" y="189565"/>
                  <a:pt x="3033735" y="189565"/>
                </a:cubicBezTo>
                <a:cubicBezTo>
                  <a:pt x="3561971" y="189565"/>
                  <a:pt x="3990191" y="617785"/>
                  <a:pt x="3990191" y="1146021"/>
                </a:cubicBezTo>
                <a:cubicBezTo>
                  <a:pt x="3990191" y="1674257"/>
                  <a:pt x="3561971" y="2102477"/>
                  <a:pt x="3033735" y="2102477"/>
                </a:cubicBezTo>
                <a:cubicBezTo>
                  <a:pt x="2835646" y="2102477"/>
                  <a:pt x="2651623" y="2042259"/>
                  <a:pt x="2498971" y="1939130"/>
                </a:cubicBezTo>
                <a:lnTo>
                  <a:pt x="2434656" y="1886065"/>
                </a:lnTo>
                <a:lnTo>
                  <a:pt x="1157596" y="1886065"/>
                </a:lnTo>
                <a:lnTo>
                  <a:pt x="1157596" y="2292043"/>
                </a:lnTo>
                <a:lnTo>
                  <a:pt x="0" y="114602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D01B8561-7566-5D19-4A22-4A2D9C5F6E17}"/>
              </a:ext>
            </a:extLst>
          </p:cNvPr>
          <p:cNvSpPr/>
          <p:nvPr/>
        </p:nvSpPr>
        <p:spPr>
          <a:xfrm rot="18900000" flipH="1" flipV="1">
            <a:off x="9204405" y="9447650"/>
            <a:ext cx="1605330" cy="160533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Freeform: Shape 85">
            <a:extLst>
              <a:ext uri="{FF2B5EF4-FFF2-40B4-BE49-F238E27FC236}">
                <a16:creationId xmlns:a16="http://schemas.microsoft.com/office/drawing/2014/main" id="{840F66A9-0CB6-6A0E-3F1C-CC9CAA7C3F0B}"/>
              </a:ext>
            </a:extLst>
          </p:cNvPr>
          <p:cNvSpPr/>
          <p:nvPr/>
        </p:nvSpPr>
        <p:spPr>
          <a:xfrm>
            <a:off x="13972840" y="5536612"/>
            <a:ext cx="808182" cy="673488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87" name="Freeform 103">
            <a:extLst>
              <a:ext uri="{FF2B5EF4-FFF2-40B4-BE49-F238E27FC236}">
                <a16:creationId xmlns:a16="http://schemas.microsoft.com/office/drawing/2014/main" id="{0DA6777E-CCF7-7753-A2C6-631B00DEB11A}"/>
              </a:ext>
            </a:extLst>
          </p:cNvPr>
          <p:cNvSpPr>
            <a:spLocks noEditPoints="1"/>
          </p:cNvSpPr>
          <p:nvPr/>
        </p:nvSpPr>
        <p:spPr bwMode="auto">
          <a:xfrm>
            <a:off x="13969185" y="9938508"/>
            <a:ext cx="815492" cy="623614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88" name="Freeform: Shape 87">
            <a:extLst>
              <a:ext uri="{FF2B5EF4-FFF2-40B4-BE49-F238E27FC236}">
                <a16:creationId xmlns:a16="http://schemas.microsoft.com/office/drawing/2014/main" id="{0880A289-9066-B218-F1F1-58DB2A858921}"/>
              </a:ext>
            </a:extLst>
          </p:cNvPr>
          <p:cNvSpPr/>
          <p:nvPr/>
        </p:nvSpPr>
        <p:spPr>
          <a:xfrm>
            <a:off x="9640205" y="9883450"/>
            <a:ext cx="733730" cy="733730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7609C254-9E0A-9775-FC06-17B5457D55FF}"/>
              </a:ext>
            </a:extLst>
          </p:cNvPr>
          <p:cNvGrpSpPr/>
          <p:nvPr/>
        </p:nvGrpSpPr>
        <p:grpSpPr>
          <a:xfrm>
            <a:off x="17228352" y="4934246"/>
            <a:ext cx="5055802" cy="1875659"/>
            <a:chOff x="-1075766" y="6363986"/>
            <a:chExt cx="4885766" cy="1875659"/>
          </a:xfrm>
        </p:grpSpPr>
        <p:sp>
          <p:nvSpPr>
            <p:cNvPr id="90" name="Textbox 200">
              <a:extLst>
                <a:ext uri="{FF2B5EF4-FFF2-40B4-BE49-F238E27FC236}">
                  <a16:creationId xmlns:a16="http://schemas.microsoft.com/office/drawing/2014/main" id="{C2BE0FD3-7E25-75EC-2711-B6904B8C9671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1" name="Textbox 200">
              <a:extLst>
                <a:ext uri="{FF2B5EF4-FFF2-40B4-BE49-F238E27FC236}">
                  <a16:creationId xmlns:a16="http://schemas.microsoft.com/office/drawing/2014/main" id="{BAB55B8D-775F-FAE4-070F-2E2AB4A6DECE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2" name="Textbox 200">
              <a:extLst>
                <a:ext uri="{FF2B5EF4-FFF2-40B4-BE49-F238E27FC236}">
                  <a16:creationId xmlns:a16="http://schemas.microsoft.com/office/drawing/2014/main" id="{ABED0C48-FF30-D4E2-1810-7B11469A02EE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93" name="Circle: Hollow 92">
            <a:extLst>
              <a:ext uri="{FF2B5EF4-FFF2-40B4-BE49-F238E27FC236}">
                <a16:creationId xmlns:a16="http://schemas.microsoft.com/office/drawing/2014/main" id="{4171C62E-C123-E6AB-09EA-3A6CD03C2B5D}"/>
              </a:ext>
            </a:extLst>
          </p:cNvPr>
          <p:cNvSpPr/>
          <p:nvPr/>
        </p:nvSpPr>
        <p:spPr>
          <a:xfrm>
            <a:off x="16497303" y="5056996"/>
            <a:ext cx="519536" cy="519536"/>
          </a:xfrm>
          <a:prstGeom prst="donu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0F4E4BFD-E56A-CE19-6E8F-30F9EFA45D2A}"/>
              </a:ext>
            </a:extLst>
          </p:cNvPr>
          <p:cNvGrpSpPr/>
          <p:nvPr/>
        </p:nvGrpSpPr>
        <p:grpSpPr>
          <a:xfrm>
            <a:off x="17228352" y="9509796"/>
            <a:ext cx="5055802" cy="1875659"/>
            <a:chOff x="-1075766" y="6363986"/>
            <a:chExt cx="4885766" cy="1875659"/>
          </a:xfrm>
        </p:grpSpPr>
        <p:sp>
          <p:nvSpPr>
            <p:cNvPr id="95" name="Textbox 200">
              <a:extLst>
                <a:ext uri="{FF2B5EF4-FFF2-40B4-BE49-F238E27FC236}">
                  <a16:creationId xmlns:a16="http://schemas.microsoft.com/office/drawing/2014/main" id="{6978180C-0364-24C3-4BCB-5D4B4641BE74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6" name="Textbox 200">
              <a:extLst>
                <a:ext uri="{FF2B5EF4-FFF2-40B4-BE49-F238E27FC236}">
                  <a16:creationId xmlns:a16="http://schemas.microsoft.com/office/drawing/2014/main" id="{E37335CE-F776-EDDB-FDE6-4D652213ED32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7" name="Textbox 200">
              <a:extLst>
                <a:ext uri="{FF2B5EF4-FFF2-40B4-BE49-F238E27FC236}">
                  <a16:creationId xmlns:a16="http://schemas.microsoft.com/office/drawing/2014/main" id="{29E0ED86-50C6-30E9-AD85-2C602546015C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98" name="Circle: Hollow 97">
            <a:extLst>
              <a:ext uri="{FF2B5EF4-FFF2-40B4-BE49-F238E27FC236}">
                <a16:creationId xmlns:a16="http://schemas.microsoft.com/office/drawing/2014/main" id="{12D22B5A-9E6B-29C1-13EE-9771238FB0F7}"/>
              </a:ext>
            </a:extLst>
          </p:cNvPr>
          <p:cNvSpPr/>
          <p:nvPr/>
        </p:nvSpPr>
        <p:spPr>
          <a:xfrm>
            <a:off x="16497303" y="9632546"/>
            <a:ext cx="519536" cy="519536"/>
          </a:xfrm>
          <a:prstGeom prst="don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99" name="Group 98">
            <a:extLst>
              <a:ext uri="{FF2B5EF4-FFF2-40B4-BE49-F238E27FC236}">
                <a16:creationId xmlns:a16="http://schemas.microsoft.com/office/drawing/2014/main" id="{6E3195B9-25E2-B663-E0B3-82DA9F7AF313}"/>
              </a:ext>
            </a:extLst>
          </p:cNvPr>
          <p:cNvGrpSpPr/>
          <p:nvPr/>
        </p:nvGrpSpPr>
        <p:grpSpPr>
          <a:xfrm flipH="1">
            <a:off x="2099846" y="4934246"/>
            <a:ext cx="5055802" cy="1875659"/>
            <a:chOff x="-1075766" y="6363986"/>
            <a:chExt cx="4885766" cy="1875659"/>
          </a:xfrm>
        </p:grpSpPr>
        <p:sp>
          <p:nvSpPr>
            <p:cNvPr id="100" name="Textbox 200">
              <a:extLst>
                <a:ext uri="{FF2B5EF4-FFF2-40B4-BE49-F238E27FC236}">
                  <a16:creationId xmlns:a16="http://schemas.microsoft.com/office/drawing/2014/main" id="{B92A33BF-D4AF-1010-5ECF-F61F76223F19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1" name="Textbox 200">
              <a:extLst>
                <a:ext uri="{FF2B5EF4-FFF2-40B4-BE49-F238E27FC236}">
                  <a16:creationId xmlns:a16="http://schemas.microsoft.com/office/drawing/2014/main" id="{9827C514-8AB3-F074-92AB-BA38F0377BAB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2" name="Textbox 200">
              <a:extLst>
                <a:ext uri="{FF2B5EF4-FFF2-40B4-BE49-F238E27FC236}">
                  <a16:creationId xmlns:a16="http://schemas.microsoft.com/office/drawing/2014/main" id="{F01B92D7-97D5-BBF6-F1EE-0A6B1FB0557E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103" name="Circle: Hollow 102">
            <a:extLst>
              <a:ext uri="{FF2B5EF4-FFF2-40B4-BE49-F238E27FC236}">
                <a16:creationId xmlns:a16="http://schemas.microsoft.com/office/drawing/2014/main" id="{F592C099-E62A-02F8-8417-BA1D3E9D85B1}"/>
              </a:ext>
            </a:extLst>
          </p:cNvPr>
          <p:cNvSpPr/>
          <p:nvPr/>
        </p:nvSpPr>
        <p:spPr>
          <a:xfrm flipH="1">
            <a:off x="7367161" y="5056996"/>
            <a:ext cx="519536" cy="519536"/>
          </a:xfrm>
          <a:prstGeom prst="donu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69B8C5B2-473F-3AE3-52CE-F7192769583F}"/>
              </a:ext>
            </a:extLst>
          </p:cNvPr>
          <p:cNvGrpSpPr/>
          <p:nvPr/>
        </p:nvGrpSpPr>
        <p:grpSpPr>
          <a:xfrm flipH="1">
            <a:off x="2099846" y="9509796"/>
            <a:ext cx="5055802" cy="1875659"/>
            <a:chOff x="-1075766" y="6363986"/>
            <a:chExt cx="4885766" cy="1875659"/>
          </a:xfrm>
        </p:grpSpPr>
        <p:sp>
          <p:nvSpPr>
            <p:cNvPr id="105" name="Textbox 200">
              <a:extLst>
                <a:ext uri="{FF2B5EF4-FFF2-40B4-BE49-F238E27FC236}">
                  <a16:creationId xmlns:a16="http://schemas.microsoft.com/office/drawing/2014/main" id="{B890175F-5A10-224B-970F-6E5088AA52CF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6" name="Textbox 200">
              <a:extLst>
                <a:ext uri="{FF2B5EF4-FFF2-40B4-BE49-F238E27FC236}">
                  <a16:creationId xmlns:a16="http://schemas.microsoft.com/office/drawing/2014/main" id="{96BB4F47-03E0-3B31-D4E0-0C79744163DE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7" name="Textbox 200">
              <a:extLst>
                <a:ext uri="{FF2B5EF4-FFF2-40B4-BE49-F238E27FC236}">
                  <a16:creationId xmlns:a16="http://schemas.microsoft.com/office/drawing/2014/main" id="{59047052-E375-FC9D-7AD2-A96E4E736EA8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108" name="Circle: Hollow 107">
            <a:extLst>
              <a:ext uri="{FF2B5EF4-FFF2-40B4-BE49-F238E27FC236}">
                <a16:creationId xmlns:a16="http://schemas.microsoft.com/office/drawing/2014/main" id="{CCD637F6-07A8-2849-CD81-F80227AA2FDF}"/>
              </a:ext>
            </a:extLst>
          </p:cNvPr>
          <p:cNvSpPr/>
          <p:nvPr/>
        </p:nvSpPr>
        <p:spPr>
          <a:xfrm flipH="1">
            <a:off x="7367161" y="9632546"/>
            <a:ext cx="519536" cy="519536"/>
          </a:xfrm>
          <a:prstGeom prst="donu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tx1"/>
              </a:solidFill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8004F556-58F2-A6EC-D04B-2F9345CE420C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#240</a:t>
            </a:r>
          </a:p>
        </p:txBody>
      </p:sp>
    </p:spTree>
    <p:extLst>
      <p:ext uri="{BB962C8B-B14F-4D97-AF65-F5344CB8AC3E}">
        <p14:creationId xmlns:p14="http://schemas.microsoft.com/office/powerpoint/2010/main" val="190923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prism dir="u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7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7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7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7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12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12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12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12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12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12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8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125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125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5" grpId="0"/>
          <p:bldP spid="76" grpId="0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 animBg="1"/>
          <p:bldP spid="93" grpId="0" animBg="1"/>
          <p:bldP spid="98" grpId="0" animBg="1"/>
          <p:bldP spid="103" grpId="0" animBg="1"/>
          <p:bldP spid="108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7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7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7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7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12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12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12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12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12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12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8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125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125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5" grpId="0"/>
          <p:bldP spid="76" grpId="0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 animBg="1"/>
          <p:bldP spid="93" grpId="0" animBg="1"/>
          <p:bldP spid="98" grpId="0" animBg="1"/>
          <p:bldP spid="103" grpId="0" animBg="1"/>
          <p:bldP spid="108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!!MainTitle1">
            <a:extLst>
              <a:ext uri="{FF2B5EF4-FFF2-40B4-BE49-F238E27FC236}">
                <a16:creationId xmlns:a16="http://schemas.microsoft.com/office/drawing/2014/main" id="{26B9E3E7-144E-A00B-14C5-CD94EC10375F}"/>
              </a:ext>
            </a:extLst>
          </p:cNvPr>
          <p:cNvSpPr txBox="1"/>
          <p:nvPr/>
        </p:nvSpPr>
        <p:spPr>
          <a:xfrm>
            <a:off x="7567897" y="1037172"/>
            <a:ext cx="924823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Arrows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11" name="!!SubTitle">
            <a:extLst>
              <a:ext uri="{FF2B5EF4-FFF2-40B4-BE49-F238E27FC236}">
                <a16:creationId xmlns:a16="http://schemas.microsoft.com/office/drawing/2014/main" id="{024B8154-7AFD-E292-21E1-433ED03EAA58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112" name="Freeform: Shape 111">
            <a:extLst>
              <a:ext uri="{FF2B5EF4-FFF2-40B4-BE49-F238E27FC236}">
                <a16:creationId xmlns:a16="http://schemas.microsoft.com/office/drawing/2014/main" id="{0E016D57-2DD1-E7EC-DDBE-7A60B62C48F2}"/>
              </a:ext>
            </a:extLst>
          </p:cNvPr>
          <p:cNvSpPr/>
          <p:nvPr/>
        </p:nvSpPr>
        <p:spPr>
          <a:xfrm rot="18900000">
            <a:off x="11647407" y="5461764"/>
            <a:ext cx="3990191" cy="2292043"/>
          </a:xfrm>
          <a:custGeom>
            <a:avLst/>
            <a:gdLst>
              <a:gd name="csX0" fmla="*/ 1157596 w 3990191"/>
              <a:gd name="csY0" fmla="*/ 0 h 2292043"/>
              <a:gd name="csX1" fmla="*/ 1157596 w 3990191"/>
              <a:gd name="csY1" fmla="*/ 405979 h 2292043"/>
              <a:gd name="csX2" fmla="*/ 2434655 w 3990191"/>
              <a:gd name="csY2" fmla="*/ 405979 h 2292043"/>
              <a:gd name="csX3" fmla="*/ 2498971 w 3990191"/>
              <a:gd name="csY3" fmla="*/ 352913 h 2292043"/>
              <a:gd name="csX4" fmla="*/ 3033735 w 3990191"/>
              <a:gd name="csY4" fmla="*/ 189565 h 2292043"/>
              <a:gd name="csX5" fmla="*/ 3990191 w 3990191"/>
              <a:gd name="csY5" fmla="*/ 1146021 h 2292043"/>
              <a:gd name="csX6" fmla="*/ 3033735 w 3990191"/>
              <a:gd name="csY6" fmla="*/ 2102477 h 2292043"/>
              <a:gd name="csX7" fmla="*/ 2498971 w 3990191"/>
              <a:gd name="csY7" fmla="*/ 1939130 h 2292043"/>
              <a:gd name="csX8" fmla="*/ 2434656 w 3990191"/>
              <a:gd name="csY8" fmla="*/ 1886065 h 2292043"/>
              <a:gd name="csX9" fmla="*/ 1157596 w 3990191"/>
              <a:gd name="csY9" fmla="*/ 1886065 h 2292043"/>
              <a:gd name="csX10" fmla="*/ 1157596 w 3990191"/>
              <a:gd name="csY10" fmla="*/ 2292043 h 2292043"/>
              <a:gd name="csX11" fmla="*/ 0 w 3990191"/>
              <a:gd name="csY11" fmla="*/ 1146022 h 229204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990191" h="2292043">
                <a:moveTo>
                  <a:pt x="1157596" y="0"/>
                </a:moveTo>
                <a:lnTo>
                  <a:pt x="1157596" y="405979"/>
                </a:lnTo>
                <a:lnTo>
                  <a:pt x="2434655" y="405979"/>
                </a:lnTo>
                <a:lnTo>
                  <a:pt x="2498971" y="352913"/>
                </a:lnTo>
                <a:cubicBezTo>
                  <a:pt x="2651623" y="249784"/>
                  <a:pt x="2835646" y="189565"/>
                  <a:pt x="3033735" y="189565"/>
                </a:cubicBezTo>
                <a:cubicBezTo>
                  <a:pt x="3561971" y="189565"/>
                  <a:pt x="3990191" y="617785"/>
                  <a:pt x="3990191" y="1146021"/>
                </a:cubicBezTo>
                <a:cubicBezTo>
                  <a:pt x="3990191" y="1674257"/>
                  <a:pt x="3561971" y="2102477"/>
                  <a:pt x="3033735" y="2102477"/>
                </a:cubicBezTo>
                <a:cubicBezTo>
                  <a:pt x="2835646" y="2102477"/>
                  <a:pt x="2651623" y="2042259"/>
                  <a:pt x="2498971" y="1939130"/>
                </a:cubicBezTo>
                <a:lnTo>
                  <a:pt x="2434656" y="1886065"/>
                </a:lnTo>
                <a:lnTo>
                  <a:pt x="1157596" y="1886065"/>
                </a:lnTo>
                <a:lnTo>
                  <a:pt x="1157596" y="2292043"/>
                </a:lnTo>
                <a:lnTo>
                  <a:pt x="0" y="11460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>
            <a:extLst>
              <a:ext uri="{FF2B5EF4-FFF2-40B4-BE49-F238E27FC236}">
                <a16:creationId xmlns:a16="http://schemas.microsoft.com/office/drawing/2014/main" id="{5487A491-EBFD-C98D-C514-2BCE9297357A}"/>
              </a:ext>
            </a:extLst>
          </p:cNvPr>
          <p:cNvSpPr/>
          <p:nvPr/>
        </p:nvSpPr>
        <p:spPr>
          <a:xfrm rot="18900000">
            <a:off x="13574266" y="5070691"/>
            <a:ext cx="1605330" cy="160533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Freeform: Shape 113">
            <a:extLst>
              <a:ext uri="{FF2B5EF4-FFF2-40B4-BE49-F238E27FC236}">
                <a16:creationId xmlns:a16="http://schemas.microsoft.com/office/drawing/2014/main" id="{C2FBF765-3390-41BB-D192-85E2665486C5}"/>
              </a:ext>
            </a:extLst>
          </p:cNvPr>
          <p:cNvSpPr/>
          <p:nvPr/>
        </p:nvSpPr>
        <p:spPr>
          <a:xfrm rot="2700000" flipV="1">
            <a:off x="11647407" y="8369864"/>
            <a:ext cx="3990191" cy="2292043"/>
          </a:xfrm>
          <a:custGeom>
            <a:avLst/>
            <a:gdLst>
              <a:gd name="csX0" fmla="*/ 1157596 w 3990191"/>
              <a:gd name="csY0" fmla="*/ 0 h 2292043"/>
              <a:gd name="csX1" fmla="*/ 1157596 w 3990191"/>
              <a:gd name="csY1" fmla="*/ 405979 h 2292043"/>
              <a:gd name="csX2" fmla="*/ 2434655 w 3990191"/>
              <a:gd name="csY2" fmla="*/ 405979 h 2292043"/>
              <a:gd name="csX3" fmla="*/ 2498971 w 3990191"/>
              <a:gd name="csY3" fmla="*/ 352913 h 2292043"/>
              <a:gd name="csX4" fmla="*/ 3033735 w 3990191"/>
              <a:gd name="csY4" fmla="*/ 189565 h 2292043"/>
              <a:gd name="csX5" fmla="*/ 3990191 w 3990191"/>
              <a:gd name="csY5" fmla="*/ 1146021 h 2292043"/>
              <a:gd name="csX6" fmla="*/ 3033735 w 3990191"/>
              <a:gd name="csY6" fmla="*/ 2102477 h 2292043"/>
              <a:gd name="csX7" fmla="*/ 2498971 w 3990191"/>
              <a:gd name="csY7" fmla="*/ 1939130 h 2292043"/>
              <a:gd name="csX8" fmla="*/ 2434656 w 3990191"/>
              <a:gd name="csY8" fmla="*/ 1886065 h 2292043"/>
              <a:gd name="csX9" fmla="*/ 1157596 w 3990191"/>
              <a:gd name="csY9" fmla="*/ 1886065 h 2292043"/>
              <a:gd name="csX10" fmla="*/ 1157596 w 3990191"/>
              <a:gd name="csY10" fmla="*/ 2292043 h 2292043"/>
              <a:gd name="csX11" fmla="*/ 0 w 3990191"/>
              <a:gd name="csY11" fmla="*/ 1146022 h 229204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990191" h="2292043">
                <a:moveTo>
                  <a:pt x="1157596" y="0"/>
                </a:moveTo>
                <a:lnTo>
                  <a:pt x="1157596" y="405979"/>
                </a:lnTo>
                <a:lnTo>
                  <a:pt x="2434655" y="405979"/>
                </a:lnTo>
                <a:lnTo>
                  <a:pt x="2498971" y="352913"/>
                </a:lnTo>
                <a:cubicBezTo>
                  <a:pt x="2651623" y="249784"/>
                  <a:pt x="2835646" y="189565"/>
                  <a:pt x="3033735" y="189565"/>
                </a:cubicBezTo>
                <a:cubicBezTo>
                  <a:pt x="3561971" y="189565"/>
                  <a:pt x="3990191" y="617785"/>
                  <a:pt x="3990191" y="1146021"/>
                </a:cubicBezTo>
                <a:cubicBezTo>
                  <a:pt x="3990191" y="1674257"/>
                  <a:pt x="3561971" y="2102477"/>
                  <a:pt x="3033735" y="2102477"/>
                </a:cubicBezTo>
                <a:cubicBezTo>
                  <a:pt x="2835646" y="2102477"/>
                  <a:pt x="2651623" y="2042259"/>
                  <a:pt x="2498971" y="1939130"/>
                </a:cubicBezTo>
                <a:lnTo>
                  <a:pt x="2434656" y="1886065"/>
                </a:lnTo>
                <a:lnTo>
                  <a:pt x="1157596" y="1886065"/>
                </a:lnTo>
                <a:lnTo>
                  <a:pt x="1157596" y="2292043"/>
                </a:lnTo>
                <a:lnTo>
                  <a:pt x="0" y="114602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>
            <a:extLst>
              <a:ext uri="{FF2B5EF4-FFF2-40B4-BE49-F238E27FC236}">
                <a16:creationId xmlns:a16="http://schemas.microsoft.com/office/drawing/2014/main" id="{73211CCF-5519-58AE-2832-A9BD28DD221E}"/>
              </a:ext>
            </a:extLst>
          </p:cNvPr>
          <p:cNvSpPr/>
          <p:nvPr/>
        </p:nvSpPr>
        <p:spPr>
          <a:xfrm rot="2700000" flipV="1">
            <a:off x="13574266" y="9447650"/>
            <a:ext cx="1605330" cy="160533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Freeform: Shape 115">
            <a:extLst>
              <a:ext uri="{FF2B5EF4-FFF2-40B4-BE49-F238E27FC236}">
                <a16:creationId xmlns:a16="http://schemas.microsoft.com/office/drawing/2014/main" id="{88619914-4E76-90F2-7068-05355E79C621}"/>
              </a:ext>
            </a:extLst>
          </p:cNvPr>
          <p:cNvSpPr/>
          <p:nvPr/>
        </p:nvSpPr>
        <p:spPr>
          <a:xfrm rot="2700000" flipH="1">
            <a:off x="8746403" y="5461764"/>
            <a:ext cx="3990191" cy="2292043"/>
          </a:xfrm>
          <a:custGeom>
            <a:avLst/>
            <a:gdLst>
              <a:gd name="csX0" fmla="*/ 1157596 w 3990191"/>
              <a:gd name="csY0" fmla="*/ 0 h 2292043"/>
              <a:gd name="csX1" fmla="*/ 1157596 w 3990191"/>
              <a:gd name="csY1" fmla="*/ 405979 h 2292043"/>
              <a:gd name="csX2" fmla="*/ 2434655 w 3990191"/>
              <a:gd name="csY2" fmla="*/ 405979 h 2292043"/>
              <a:gd name="csX3" fmla="*/ 2498971 w 3990191"/>
              <a:gd name="csY3" fmla="*/ 352913 h 2292043"/>
              <a:gd name="csX4" fmla="*/ 3033735 w 3990191"/>
              <a:gd name="csY4" fmla="*/ 189565 h 2292043"/>
              <a:gd name="csX5" fmla="*/ 3990191 w 3990191"/>
              <a:gd name="csY5" fmla="*/ 1146021 h 2292043"/>
              <a:gd name="csX6" fmla="*/ 3033735 w 3990191"/>
              <a:gd name="csY6" fmla="*/ 2102477 h 2292043"/>
              <a:gd name="csX7" fmla="*/ 2498971 w 3990191"/>
              <a:gd name="csY7" fmla="*/ 1939130 h 2292043"/>
              <a:gd name="csX8" fmla="*/ 2434656 w 3990191"/>
              <a:gd name="csY8" fmla="*/ 1886065 h 2292043"/>
              <a:gd name="csX9" fmla="*/ 1157596 w 3990191"/>
              <a:gd name="csY9" fmla="*/ 1886065 h 2292043"/>
              <a:gd name="csX10" fmla="*/ 1157596 w 3990191"/>
              <a:gd name="csY10" fmla="*/ 2292043 h 2292043"/>
              <a:gd name="csX11" fmla="*/ 0 w 3990191"/>
              <a:gd name="csY11" fmla="*/ 1146022 h 229204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990191" h="2292043">
                <a:moveTo>
                  <a:pt x="1157596" y="0"/>
                </a:moveTo>
                <a:lnTo>
                  <a:pt x="1157596" y="405979"/>
                </a:lnTo>
                <a:lnTo>
                  <a:pt x="2434655" y="405979"/>
                </a:lnTo>
                <a:lnTo>
                  <a:pt x="2498971" y="352913"/>
                </a:lnTo>
                <a:cubicBezTo>
                  <a:pt x="2651623" y="249784"/>
                  <a:pt x="2835646" y="189565"/>
                  <a:pt x="3033735" y="189565"/>
                </a:cubicBezTo>
                <a:cubicBezTo>
                  <a:pt x="3561971" y="189565"/>
                  <a:pt x="3990191" y="617785"/>
                  <a:pt x="3990191" y="1146021"/>
                </a:cubicBezTo>
                <a:cubicBezTo>
                  <a:pt x="3990191" y="1674257"/>
                  <a:pt x="3561971" y="2102477"/>
                  <a:pt x="3033735" y="2102477"/>
                </a:cubicBezTo>
                <a:cubicBezTo>
                  <a:pt x="2835646" y="2102477"/>
                  <a:pt x="2651623" y="2042259"/>
                  <a:pt x="2498971" y="1939130"/>
                </a:cubicBezTo>
                <a:lnTo>
                  <a:pt x="2434656" y="1886065"/>
                </a:lnTo>
                <a:lnTo>
                  <a:pt x="1157596" y="1886065"/>
                </a:lnTo>
                <a:lnTo>
                  <a:pt x="1157596" y="2292043"/>
                </a:lnTo>
                <a:lnTo>
                  <a:pt x="0" y="114602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>
            <a:extLst>
              <a:ext uri="{FF2B5EF4-FFF2-40B4-BE49-F238E27FC236}">
                <a16:creationId xmlns:a16="http://schemas.microsoft.com/office/drawing/2014/main" id="{C8F03ED0-C692-F91D-A37F-B216B3669B31}"/>
              </a:ext>
            </a:extLst>
          </p:cNvPr>
          <p:cNvSpPr/>
          <p:nvPr/>
        </p:nvSpPr>
        <p:spPr>
          <a:xfrm rot="2700000" flipH="1">
            <a:off x="9204405" y="5070691"/>
            <a:ext cx="1605330" cy="160533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Freeform: Shape 117">
            <a:extLst>
              <a:ext uri="{FF2B5EF4-FFF2-40B4-BE49-F238E27FC236}">
                <a16:creationId xmlns:a16="http://schemas.microsoft.com/office/drawing/2014/main" id="{CD9C563B-344C-946E-5A89-E613E545D150}"/>
              </a:ext>
            </a:extLst>
          </p:cNvPr>
          <p:cNvSpPr/>
          <p:nvPr/>
        </p:nvSpPr>
        <p:spPr>
          <a:xfrm flipH="1">
            <a:off x="9652433" y="5476011"/>
            <a:ext cx="709274" cy="733730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19" name="Freeform: Shape 118">
            <a:extLst>
              <a:ext uri="{FF2B5EF4-FFF2-40B4-BE49-F238E27FC236}">
                <a16:creationId xmlns:a16="http://schemas.microsoft.com/office/drawing/2014/main" id="{691FDEEC-7DCB-672B-F33A-1783C0773259}"/>
              </a:ext>
            </a:extLst>
          </p:cNvPr>
          <p:cNvSpPr/>
          <p:nvPr/>
        </p:nvSpPr>
        <p:spPr>
          <a:xfrm rot="18900000" flipH="1" flipV="1">
            <a:off x="8746403" y="8369864"/>
            <a:ext cx="3990191" cy="2292043"/>
          </a:xfrm>
          <a:custGeom>
            <a:avLst/>
            <a:gdLst>
              <a:gd name="csX0" fmla="*/ 1157596 w 3990191"/>
              <a:gd name="csY0" fmla="*/ 0 h 2292043"/>
              <a:gd name="csX1" fmla="*/ 1157596 w 3990191"/>
              <a:gd name="csY1" fmla="*/ 405979 h 2292043"/>
              <a:gd name="csX2" fmla="*/ 2434655 w 3990191"/>
              <a:gd name="csY2" fmla="*/ 405979 h 2292043"/>
              <a:gd name="csX3" fmla="*/ 2498971 w 3990191"/>
              <a:gd name="csY3" fmla="*/ 352913 h 2292043"/>
              <a:gd name="csX4" fmla="*/ 3033735 w 3990191"/>
              <a:gd name="csY4" fmla="*/ 189565 h 2292043"/>
              <a:gd name="csX5" fmla="*/ 3990191 w 3990191"/>
              <a:gd name="csY5" fmla="*/ 1146021 h 2292043"/>
              <a:gd name="csX6" fmla="*/ 3033735 w 3990191"/>
              <a:gd name="csY6" fmla="*/ 2102477 h 2292043"/>
              <a:gd name="csX7" fmla="*/ 2498971 w 3990191"/>
              <a:gd name="csY7" fmla="*/ 1939130 h 2292043"/>
              <a:gd name="csX8" fmla="*/ 2434656 w 3990191"/>
              <a:gd name="csY8" fmla="*/ 1886065 h 2292043"/>
              <a:gd name="csX9" fmla="*/ 1157596 w 3990191"/>
              <a:gd name="csY9" fmla="*/ 1886065 h 2292043"/>
              <a:gd name="csX10" fmla="*/ 1157596 w 3990191"/>
              <a:gd name="csY10" fmla="*/ 2292043 h 2292043"/>
              <a:gd name="csX11" fmla="*/ 0 w 3990191"/>
              <a:gd name="csY11" fmla="*/ 1146022 h 229204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990191" h="2292043">
                <a:moveTo>
                  <a:pt x="1157596" y="0"/>
                </a:moveTo>
                <a:lnTo>
                  <a:pt x="1157596" y="405979"/>
                </a:lnTo>
                <a:lnTo>
                  <a:pt x="2434655" y="405979"/>
                </a:lnTo>
                <a:lnTo>
                  <a:pt x="2498971" y="352913"/>
                </a:lnTo>
                <a:cubicBezTo>
                  <a:pt x="2651623" y="249784"/>
                  <a:pt x="2835646" y="189565"/>
                  <a:pt x="3033735" y="189565"/>
                </a:cubicBezTo>
                <a:cubicBezTo>
                  <a:pt x="3561971" y="189565"/>
                  <a:pt x="3990191" y="617785"/>
                  <a:pt x="3990191" y="1146021"/>
                </a:cubicBezTo>
                <a:cubicBezTo>
                  <a:pt x="3990191" y="1674257"/>
                  <a:pt x="3561971" y="2102477"/>
                  <a:pt x="3033735" y="2102477"/>
                </a:cubicBezTo>
                <a:cubicBezTo>
                  <a:pt x="2835646" y="2102477"/>
                  <a:pt x="2651623" y="2042259"/>
                  <a:pt x="2498971" y="1939130"/>
                </a:cubicBezTo>
                <a:lnTo>
                  <a:pt x="2434656" y="1886065"/>
                </a:lnTo>
                <a:lnTo>
                  <a:pt x="1157596" y="1886065"/>
                </a:lnTo>
                <a:lnTo>
                  <a:pt x="1157596" y="2292043"/>
                </a:lnTo>
                <a:lnTo>
                  <a:pt x="0" y="114602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>
            <a:extLst>
              <a:ext uri="{FF2B5EF4-FFF2-40B4-BE49-F238E27FC236}">
                <a16:creationId xmlns:a16="http://schemas.microsoft.com/office/drawing/2014/main" id="{6EE6CBCD-95C7-82FE-CF1F-DB67386E23A9}"/>
              </a:ext>
            </a:extLst>
          </p:cNvPr>
          <p:cNvSpPr/>
          <p:nvPr/>
        </p:nvSpPr>
        <p:spPr>
          <a:xfrm rot="18900000" flipH="1" flipV="1">
            <a:off x="9204405" y="9447650"/>
            <a:ext cx="1605330" cy="160533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Freeform: Shape 120">
            <a:extLst>
              <a:ext uri="{FF2B5EF4-FFF2-40B4-BE49-F238E27FC236}">
                <a16:creationId xmlns:a16="http://schemas.microsoft.com/office/drawing/2014/main" id="{5179B323-A8EB-955F-CE72-EC202DA8DB6E}"/>
              </a:ext>
            </a:extLst>
          </p:cNvPr>
          <p:cNvSpPr/>
          <p:nvPr/>
        </p:nvSpPr>
        <p:spPr>
          <a:xfrm>
            <a:off x="13972840" y="5536612"/>
            <a:ext cx="808182" cy="673488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22" name="Freeform 103">
            <a:extLst>
              <a:ext uri="{FF2B5EF4-FFF2-40B4-BE49-F238E27FC236}">
                <a16:creationId xmlns:a16="http://schemas.microsoft.com/office/drawing/2014/main" id="{447726D0-D79E-7E66-1A8C-8DF88ED1DDC1}"/>
              </a:ext>
            </a:extLst>
          </p:cNvPr>
          <p:cNvSpPr>
            <a:spLocks noEditPoints="1"/>
          </p:cNvSpPr>
          <p:nvPr/>
        </p:nvSpPr>
        <p:spPr bwMode="auto">
          <a:xfrm>
            <a:off x="13969185" y="9938508"/>
            <a:ext cx="815492" cy="623614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23" name="Freeform: Shape 122">
            <a:extLst>
              <a:ext uri="{FF2B5EF4-FFF2-40B4-BE49-F238E27FC236}">
                <a16:creationId xmlns:a16="http://schemas.microsoft.com/office/drawing/2014/main" id="{369D1A09-8537-DECD-EC60-AADA0FA286CF}"/>
              </a:ext>
            </a:extLst>
          </p:cNvPr>
          <p:cNvSpPr/>
          <p:nvPr/>
        </p:nvSpPr>
        <p:spPr>
          <a:xfrm>
            <a:off x="9640205" y="9883450"/>
            <a:ext cx="733730" cy="733730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D3429ECF-E474-446F-8C9C-5EB89FD19948}"/>
              </a:ext>
            </a:extLst>
          </p:cNvPr>
          <p:cNvGrpSpPr/>
          <p:nvPr/>
        </p:nvGrpSpPr>
        <p:grpSpPr>
          <a:xfrm>
            <a:off x="17228352" y="4934246"/>
            <a:ext cx="5055802" cy="1875659"/>
            <a:chOff x="-1075766" y="6363986"/>
            <a:chExt cx="4885766" cy="1875659"/>
          </a:xfrm>
        </p:grpSpPr>
        <p:sp>
          <p:nvSpPr>
            <p:cNvPr id="125" name="Textbox 200">
              <a:extLst>
                <a:ext uri="{FF2B5EF4-FFF2-40B4-BE49-F238E27FC236}">
                  <a16:creationId xmlns:a16="http://schemas.microsoft.com/office/drawing/2014/main" id="{9E4158D7-5EBE-4DE4-431C-3EC5A4DEB588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26" name="Textbox 200">
              <a:extLst>
                <a:ext uri="{FF2B5EF4-FFF2-40B4-BE49-F238E27FC236}">
                  <a16:creationId xmlns:a16="http://schemas.microsoft.com/office/drawing/2014/main" id="{426B1D20-BA96-636D-0E30-489558AC0A9A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27" name="Textbox 200">
              <a:extLst>
                <a:ext uri="{FF2B5EF4-FFF2-40B4-BE49-F238E27FC236}">
                  <a16:creationId xmlns:a16="http://schemas.microsoft.com/office/drawing/2014/main" id="{39009280-73D9-B60F-B18D-EA15262464DB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128" name="Circle: Hollow 127">
            <a:extLst>
              <a:ext uri="{FF2B5EF4-FFF2-40B4-BE49-F238E27FC236}">
                <a16:creationId xmlns:a16="http://schemas.microsoft.com/office/drawing/2014/main" id="{1A69914C-955A-54A6-9478-590A8F5D5259}"/>
              </a:ext>
            </a:extLst>
          </p:cNvPr>
          <p:cNvSpPr/>
          <p:nvPr/>
        </p:nvSpPr>
        <p:spPr>
          <a:xfrm>
            <a:off x="16497303" y="5056996"/>
            <a:ext cx="519536" cy="519536"/>
          </a:xfrm>
          <a:prstGeom prst="donu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6D95B544-3C82-E2AD-BC38-6CABDF71CE2A}"/>
              </a:ext>
            </a:extLst>
          </p:cNvPr>
          <p:cNvGrpSpPr/>
          <p:nvPr/>
        </p:nvGrpSpPr>
        <p:grpSpPr>
          <a:xfrm>
            <a:off x="17228352" y="9509796"/>
            <a:ext cx="5055802" cy="1875659"/>
            <a:chOff x="-1075766" y="6363986"/>
            <a:chExt cx="4885766" cy="1875659"/>
          </a:xfrm>
        </p:grpSpPr>
        <p:sp>
          <p:nvSpPr>
            <p:cNvPr id="130" name="Textbox 200">
              <a:extLst>
                <a:ext uri="{FF2B5EF4-FFF2-40B4-BE49-F238E27FC236}">
                  <a16:creationId xmlns:a16="http://schemas.microsoft.com/office/drawing/2014/main" id="{7A57821D-3179-4958-2877-F8B06113D1FD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3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31" name="Textbox 200">
              <a:extLst>
                <a:ext uri="{FF2B5EF4-FFF2-40B4-BE49-F238E27FC236}">
                  <a16:creationId xmlns:a16="http://schemas.microsoft.com/office/drawing/2014/main" id="{7E2E08BD-16FE-5B9D-42EC-72C085064476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32" name="Textbox 200">
              <a:extLst>
                <a:ext uri="{FF2B5EF4-FFF2-40B4-BE49-F238E27FC236}">
                  <a16:creationId xmlns:a16="http://schemas.microsoft.com/office/drawing/2014/main" id="{7A8646CA-2756-CE0C-7B32-CEB0691FFF2F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133" name="Circle: Hollow 132">
            <a:extLst>
              <a:ext uri="{FF2B5EF4-FFF2-40B4-BE49-F238E27FC236}">
                <a16:creationId xmlns:a16="http://schemas.microsoft.com/office/drawing/2014/main" id="{5D56CF35-A27B-5F8B-6A1C-76C2F24462E6}"/>
              </a:ext>
            </a:extLst>
          </p:cNvPr>
          <p:cNvSpPr/>
          <p:nvPr/>
        </p:nvSpPr>
        <p:spPr>
          <a:xfrm>
            <a:off x="16497303" y="9632546"/>
            <a:ext cx="519536" cy="519536"/>
          </a:xfrm>
          <a:prstGeom prst="don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34713D62-7BE9-AB43-A5F1-B1B09E9EFAB7}"/>
              </a:ext>
            </a:extLst>
          </p:cNvPr>
          <p:cNvGrpSpPr/>
          <p:nvPr/>
        </p:nvGrpSpPr>
        <p:grpSpPr>
          <a:xfrm flipH="1">
            <a:off x="2099846" y="4934246"/>
            <a:ext cx="5055802" cy="1875659"/>
            <a:chOff x="-1075766" y="6363986"/>
            <a:chExt cx="4885766" cy="1875659"/>
          </a:xfrm>
        </p:grpSpPr>
        <p:sp>
          <p:nvSpPr>
            <p:cNvPr id="135" name="Textbox 200">
              <a:extLst>
                <a:ext uri="{FF2B5EF4-FFF2-40B4-BE49-F238E27FC236}">
                  <a16:creationId xmlns:a16="http://schemas.microsoft.com/office/drawing/2014/main" id="{DAB7B0B0-AC47-087A-EBDC-CE1DFFDF5B9B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1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36" name="Textbox 200">
              <a:extLst>
                <a:ext uri="{FF2B5EF4-FFF2-40B4-BE49-F238E27FC236}">
                  <a16:creationId xmlns:a16="http://schemas.microsoft.com/office/drawing/2014/main" id="{32DFC0A9-FC3F-34A0-901B-1D533787EA8F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37" name="Textbox 200">
              <a:extLst>
                <a:ext uri="{FF2B5EF4-FFF2-40B4-BE49-F238E27FC236}">
                  <a16:creationId xmlns:a16="http://schemas.microsoft.com/office/drawing/2014/main" id="{D1361E50-35EC-75F0-C6EF-1434070FAF67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138" name="Circle: Hollow 137">
            <a:extLst>
              <a:ext uri="{FF2B5EF4-FFF2-40B4-BE49-F238E27FC236}">
                <a16:creationId xmlns:a16="http://schemas.microsoft.com/office/drawing/2014/main" id="{4B96F32F-7F8A-13A1-AE30-FF6FEFBB435B}"/>
              </a:ext>
            </a:extLst>
          </p:cNvPr>
          <p:cNvSpPr/>
          <p:nvPr/>
        </p:nvSpPr>
        <p:spPr>
          <a:xfrm flipH="1">
            <a:off x="7367161" y="5056996"/>
            <a:ext cx="519536" cy="519536"/>
          </a:xfrm>
          <a:prstGeom prst="donu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EF0EB5F0-F126-2DCA-278A-888BF9BAC849}"/>
              </a:ext>
            </a:extLst>
          </p:cNvPr>
          <p:cNvGrpSpPr/>
          <p:nvPr/>
        </p:nvGrpSpPr>
        <p:grpSpPr>
          <a:xfrm flipH="1">
            <a:off x="2099846" y="9509796"/>
            <a:ext cx="5055802" cy="1875659"/>
            <a:chOff x="-1075766" y="6363986"/>
            <a:chExt cx="4885766" cy="1875659"/>
          </a:xfrm>
        </p:grpSpPr>
        <p:sp>
          <p:nvSpPr>
            <p:cNvPr id="140" name="Textbox 200">
              <a:extLst>
                <a:ext uri="{FF2B5EF4-FFF2-40B4-BE49-F238E27FC236}">
                  <a16:creationId xmlns:a16="http://schemas.microsoft.com/office/drawing/2014/main" id="{B534933D-C2C8-D1DA-364D-66FE15B995CC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4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1" name="Textbox 200">
              <a:extLst>
                <a:ext uri="{FF2B5EF4-FFF2-40B4-BE49-F238E27FC236}">
                  <a16:creationId xmlns:a16="http://schemas.microsoft.com/office/drawing/2014/main" id="{4E3833D1-550B-5415-F57C-1B0C2D107F69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2" name="Textbox 200">
              <a:extLst>
                <a:ext uri="{FF2B5EF4-FFF2-40B4-BE49-F238E27FC236}">
                  <a16:creationId xmlns:a16="http://schemas.microsoft.com/office/drawing/2014/main" id="{ED064C3A-E508-F61A-5E14-14A4162B890A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143" name="Circle: Hollow 142">
            <a:extLst>
              <a:ext uri="{FF2B5EF4-FFF2-40B4-BE49-F238E27FC236}">
                <a16:creationId xmlns:a16="http://schemas.microsoft.com/office/drawing/2014/main" id="{1BD952C7-07C5-1BCC-74D0-F7DC0F6158AB}"/>
              </a:ext>
            </a:extLst>
          </p:cNvPr>
          <p:cNvSpPr/>
          <p:nvPr/>
        </p:nvSpPr>
        <p:spPr>
          <a:xfrm flipH="1">
            <a:off x="7367161" y="9632546"/>
            <a:ext cx="519536" cy="519536"/>
          </a:xfrm>
          <a:prstGeom prst="donu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tx1"/>
              </a:solidFill>
            </a:endParaRPr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36EEFA79-2319-685A-28B6-5A22799C8D90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>
                    <a:lumMod val="20000"/>
                    <a:lumOff val="8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#240</a:t>
            </a:r>
          </a:p>
        </p:txBody>
      </p:sp>
    </p:spTree>
    <p:extLst>
      <p:ext uri="{BB962C8B-B14F-4D97-AF65-F5344CB8AC3E}">
        <p14:creationId xmlns:p14="http://schemas.microsoft.com/office/powerpoint/2010/main" val="13186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pan dir="u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9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3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6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7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75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75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75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8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4" dur="1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5" dur="1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8" dur="1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9" dur="1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2" dur="1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3" dur="1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8" fill="hold" nodeType="withEffect" p14:presetBounceEnd="6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6" dur="1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7" dur="1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0" grpId="0"/>
          <p:bldP spid="111" grpId="0"/>
          <p:bldP spid="112" grpId="0" animBg="1"/>
          <p:bldP spid="113" grpId="0" animBg="1"/>
          <p:bldP spid="114" grpId="0" animBg="1"/>
          <p:bldP spid="115" grpId="0" animBg="1"/>
          <p:bldP spid="116" grpId="0" animBg="1"/>
          <p:bldP spid="117" grpId="0" animBg="1"/>
          <p:bldP spid="118" grpId="0" animBg="1"/>
          <p:bldP spid="119" grpId="0" animBg="1"/>
          <p:bldP spid="120" grpId="0" animBg="1"/>
          <p:bldP spid="121" grpId="0" animBg="1"/>
          <p:bldP spid="122" grpId="0" animBg="1"/>
          <p:bldP spid="123" grpId="0" animBg="1"/>
          <p:bldP spid="128" grpId="0" animBg="1"/>
          <p:bldP spid="133" grpId="0" animBg="1"/>
          <p:bldP spid="138" grpId="0" animBg="1"/>
          <p:bldP spid="14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9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3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6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7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75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75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75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1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1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1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1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1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1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1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1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0" grpId="0"/>
          <p:bldP spid="111" grpId="0"/>
          <p:bldP spid="112" grpId="0" animBg="1"/>
          <p:bldP spid="113" grpId="0" animBg="1"/>
          <p:bldP spid="114" grpId="0" animBg="1"/>
          <p:bldP spid="115" grpId="0" animBg="1"/>
          <p:bldP spid="116" grpId="0" animBg="1"/>
          <p:bldP spid="117" grpId="0" animBg="1"/>
          <p:bldP spid="118" grpId="0" animBg="1"/>
          <p:bldP spid="119" grpId="0" animBg="1"/>
          <p:bldP spid="120" grpId="0" animBg="1"/>
          <p:bldP spid="121" grpId="0" animBg="1"/>
          <p:bldP spid="122" grpId="0" animBg="1"/>
          <p:bldP spid="123" grpId="0" animBg="1"/>
          <p:bldP spid="128" grpId="0" animBg="1"/>
          <p:bldP spid="133" grpId="0" animBg="1"/>
          <p:bldP spid="138" grpId="0" animBg="1"/>
          <p:bldP spid="143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10000"/>
            <a:lumOff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!!MainTitle1">
            <a:extLst>
              <a:ext uri="{FF2B5EF4-FFF2-40B4-BE49-F238E27FC236}">
                <a16:creationId xmlns:a16="http://schemas.microsoft.com/office/drawing/2014/main" id="{373939BE-1396-A475-CC31-9E1D3E862536}"/>
              </a:ext>
            </a:extLst>
          </p:cNvPr>
          <p:cNvSpPr txBox="1"/>
          <p:nvPr/>
        </p:nvSpPr>
        <p:spPr>
          <a:xfrm>
            <a:off x="7567897" y="1037172"/>
            <a:ext cx="924823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Arrows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76" name="!!SubTitle">
            <a:extLst>
              <a:ext uri="{FF2B5EF4-FFF2-40B4-BE49-F238E27FC236}">
                <a16:creationId xmlns:a16="http://schemas.microsoft.com/office/drawing/2014/main" id="{0469A1ED-2D6C-E63B-7472-7812EB4C0EE5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8B4C5B1D-B1D5-C354-5ED8-4AD6526EF1B0}"/>
              </a:ext>
            </a:extLst>
          </p:cNvPr>
          <p:cNvSpPr/>
          <p:nvPr/>
        </p:nvSpPr>
        <p:spPr>
          <a:xfrm rot="18900000">
            <a:off x="11647407" y="5461764"/>
            <a:ext cx="3990191" cy="2292043"/>
          </a:xfrm>
          <a:custGeom>
            <a:avLst/>
            <a:gdLst>
              <a:gd name="csX0" fmla="*/ 1157596 w 3990191"/>
              <a:gd name="csY0" fmla="*/ 0 h 2292043"/>
              <a:gd name="csX1" fmla="*/ 1157596 w 3990191"/>
              <a:gd name="csY1" fmla="*/ 405979 h 2292043"/>
              <a:gd name="csX2" fmla="*/ 2434655 w 3990191"/>
              <a:gd name="csY2" fmla="*/ 405979 h 2292043"/>
              <a:gd name="csX3" fmla="*/ 2498971 w 3990191"/>
              <a:gd name="csY3" fmla="*/ 352913 h 2292043"/>
              <a:gd name="csX4" fmla="*/ 3033735 w 3990191"/>
              <a:gd name="csY4" fmla="*/ 189565 h 2292043"/>
              <a:gd name="csX5" fmla="*/ 3990191 w 3990191"/>
              <a:gd name="csY5" fmla="*/ 1146021 h 2292043"/>
              <a:gd name="csX6" fmla="*/ 3033735 w 3990191"/>
              <a:gd name="csY6" fmla="*/ 2102477 h 2292043"/>
              <a:gd name="csX7" fmla="*/ 2498971 w 3990191"/>
              <a:gd name="csY7" fmla="*/ 1939130 h 2292043"/>
              <a:gd name="csX8" fmla="*/ 2434656 w 3990191"/>
              <a:gd name="csY8" fmla="*/ 1886065 h 2292043"/>
              <a:gd name="csX9" fmla="*/ 1157596 w 3990191"/>
              <a:gd name="csY9" fmla="*/ 1886065 h 2292043"/>
              <a:gd name="csX10" fmla="*/ 1157596 w 3990191"/>
              <a:gd name="csY10" fmla="*/ 2292043 h 2292043"/>
              <a:gd name="csX11" fmla="*/ 0 w 3990191"/>
              <a:gd name="csY11" fmla="*/ 1146022 h 229204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990191" h="2292043">
                <a:moveTo>
                  <a:pt x="1157596" y="0"/>
                </a:moveTo>
                <a:lnTo>
                  <a:pt x="1157596" y="405979"/>
                </a:lnTo>
                <a:lnTo>
                  <a:pt x="2434655" y="405979"/>
                </a:lnTo>
                <a:lnTo>
                  <a:pt x="2498971" y="352913"/>
                </a:lnTo>
                <a:cubicBezTo>
                  <a:pt x="2651623" y="249784"/>
                  <a:pt x="2835646" y="189565"/>
                  <a:pt x="3033735" y="189565"/>
                </a:cubicBezTo>
                <a:cubicBezTo>
                  <a:pt x="3561971" y="189565"/>
                  <a:pt x="3990191" y="617785"/>
                  <a:pt x="3990191" y="1146021"/>
                </a:cubicBezTo>
                <a:cubicBezTo>
                  <a:pt x="3990191" y="1674257"/>
                  <a:pt x="3561971" y="2102477"/>
                  <a:pt x="3033735" y="2102477"/>
                </a:cubicBezTo>
                <a:cubicBezTo>
                  <a:pt x="2835646" y="2102477"/>
                  <a:pt x="2651623" y="2042259"/>
                  <a:pt x="2498971" y="1939130"/>
                </a:cubicBezTo>
                <a:lnTo>
                  <a:pt x="2434656" y="1886065"/>
                </a:lnTo>
                <a:lnTo>
                  <a:pt x="1157596" y="1886065"/>
                </a:lnTo>
                <a:lnTo>
                  <a:pt x="1157596" y="2292043"/>
                </a:lnTo>
                <a:lnTo>
                  <a:pt x="0" y="11460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33AB530E-5BCA-EA64-2547-25E79397833B}"/>
              </a:ext>
            </a:extLst>
          </p:cNvPr>
          <p:cNvSpPr/>
          <p:nvPr/>
        </p:nvSpPr>
        <p:spPr>
          <a:xfrm rot="18900000">
            <a:off x="13574266" y="5070691"/>
            <a:ext cx="1605330" cy="160533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45D3F8A5-49AB-CCC8-B61F-33D3D3AA670C}"/>
              </a:ext>
            </a:extLst>
          </p:cNvPr>
          <p:cNvSpPr/>
          <p:nvPr/>
        </p:nvSpPr>
        <p:spPr>
          <a:xfrm rot="2700000" flipV="1">
            <a:off x="11647407" y="8369864"/>
            <a:ext cx="3990191" cy="2292043"/>
          </a:xfrm>
          <a:custGeom>
            <a:avLst/>
            <a:gdLst>
              <a:gd name="csX0" fmla="*/ 1157596 w 3990191"/>
              <a:gd name="csY0" fmla="*/ 0 h 2292043"/>
              <a:gd name="csX1" fmla="*/ 1157596 w 3990191"/>
              <a:gd name="csY1" fmla="*/ 405979 h 2292043"/>
              <a:gd name="csX2" fmla="*/ 2434655 w 3990191"/>
              <a:gd name="csY2" fmla="*/ 405979 h 2292043"/>
              <a:gd name="csX3" fmla="*/ 2498971 w 3990191"/>
              <a:gd name="csY3" fmla="*/ 352913 h 2292043"/>
              <a:gd name="csX4" fmla="*/ 3033735 w 3990191"/>
              <a:gd name="csY4" fmla="*/ 189565 h 2292043"/>
              <a:gd name="csX5" fmla="*/ 3990191 w 3990191"/>
              <a:gd name="csY5" fmla="*/ 1146021 h 2292043"/>
              <a:gd name="csX6" fmla="*/ 3033735 w 3990191"/>
              <a:gd name="csY6" fmla="*/ 2102477 h 2292043"/>
              <a:gd name="csX7" fmla="*/ 2498971 w 3990191"/>
              <a:gd name="csY7" fmla="*/ 1939130 h 2292043"/>
              <a:gd name="csX8" fmla="*/ 2434656 w 3990191"/>
              <a:gd name="csY8" fmla="*/ 1886065 h 2292043"/>
              <a:gd name="csX9" fmla="*/ 1157596 w 3990191"/>
              <a:gd name="csY9" fmla="*/ 1886065 h 2292043"/>
              <a:gd name="csX10" fmla="*/ 1157596 w 3990191"/>
              <a:gd name="csY10" fmla="*/ 2292043 h 2292043"/>
              <a:gd name="csX11" fmla="*/ 0 w 3990191"/>
              <a:gd name="csY11" fmla="*/ 1146022 h 229204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990191" h="2292043">
                <a:moveTo>
                  <a:pt x="1157596" y="0"/>
                </a:moveTo>
                <a:lnTo>
                  <a:pt x="1157596" y="405979"/>
                </a:lnTo>
                <a:lnTo>
                  <a:pt x="2434655" y="405979"/>
                </a:lnTo>
                <a:lnTo>
                  <a:pt x="2498971" y="352913"/>
                </a:lnTo>
                <a:cubicBezTo>
                  <a:pt x="2651623" y="249784"/>
                  <a:pt x="2835646" y="189565"/>
                  <a:pt x="3033735" y="189565"/>
                </a:cubicBezTo>
                <a:cubicBezTo>
                  <a:pt x="3561971" y="189565"/>
                  <a:pt x="3990191" y="617785"/>
                  <a:pt x="3990191" y="1146021"/>
                </a:cubicBezTo>
                <a:cubicBezTo>
                  <a:pt x="3990191" y="1674257"/>
                  <a:pt x="3561971" y="2102477"/>
                  <a:pt x="3033735" y="2102477"/>
                </a:cubicBezTo>
                <a:cubicBezTo>
                  <a:pt x="2835646" y="2102477"/>
                  <a:pt x="2651623" y="2042259"/>
                  <a:pt x="2498971" y="1939130"/>
                </a:cubicBezTo>
                <a:lnTo>
                  <a:pt x="2434656" y="1886065"/>
                </a:lnTo>
                <a:lnTo>
                  <a:pt x="1157596" y="1886065"/>
                </a:lnTo>
                <a:lnTo>
                  <a:pt x="1157596" y="2292043"/>
                </a:lnTo>
                <a:lnTo>
                  <a:pt x="0" y="114602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CC585385-9E22-23D3-D09E-C968797788D5}"/>
              </a:ext>
            </a:extLst>
          </p:cNvPr>
          <p:cNvSpPr/>
          <p:nvPr/>
        </p:nvSpPr>
        <p:spPr>
          <a:xfrm rot="2700000" flipV="1">
            <a:off x="13574266" y="9447650"/>
            <a:ext cx="1605330" cy="160533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Freeform: Shape 80">
            <a:extLst>
              <a:ext uri="{FF2B5EF4-FFF2-40B4-BE49-F238E27FC236}">
                <a16:creationId xmlns:a16="http://schemas.microsoft.com/office/drawing/2014/main" id="{28659DF0-5754-2686-1118-7BAF9ABA9B12}"/>
              </a:ext>
            </a:extLst>
          </p:cNvPr>
          <p:cNvSpPr/>
          <p:nvPr/>
        </p:nvSpPr>
        <p:spPr>
          <a:xfrm rot="2700000" flipH="1">
            <a:off x="8746403" y="5461764"/>
            <a:ext cx="3990191" cy="2292043"/>
          </a:xfrm>
          <a:custGeom>
            <a:avLst/>
            <a:gdLst>
              <a:gd name="csX0" fmla="*/ 1157596 w 3990191"/>
              <a:gd name="csY0" fmla="*/ 0 h 2292043"/>
              <a:gd name="csX1" fmla="*/ 1157596 w 3990191"/>
              <a:gd name="csY1" fmla="*/ 405979 h 2292043"/>
              <a:gd name="csX2" fmla="*/ 2434655 w 3990191"/>
              <a:gd name="csY2" fmla="*/ 405979 h 2292043"/>
              <a:gd name="csX3" fmla="*/ 2498971 w 3990191"/>
              <a:gd name="csY3" fmla="*/ 352913 h 2292043"/>
              <a:gd name="csX4" fmla="*/ 3033735 w 3990191"/>
              <a:gd name="csY4" fmla="*/ 189565 h 2292043"/>
              <a:gd name="csX5" fmla="*/ 3990191 w 3990191"/>
              <a:gd name="csY5" fmla="*/ 1146021 h 2292043"/>
              <a:gd name="csX6" fmla="*/ 3033735 w 3990191"/>
              <a:gd name="csY6" fmla="*/ 2102477 h 2292043"/>
              <a:gd name="csX7" fmla="*/ 2498971 w 3990191"/>
              <a:gd name="csY7" fmla="*/ 1939130 h 2292043"/>
              <a:gd name="csX8" fmla="*/ 2434656 w 3990191"/>
              <a:gd name="csY8" fmla="*/ 1886065 h 2292043"/>
              <a:gd name="csX9" fmla="*/ 1157596 w 3990191"/>
              <a:gd name="csY9" fmla="*/ 1886065 h 2292043"/>
              <a:gd name="csX10" fmla="*/ 1157596 w 3990191"/>
              <a:gd name="csY10" fmla="*/ 2292043 h 2292043"/>
              <a:gd name="csX11" fmla="*/ 0 w 3990191"/>
              <a:gd name="csY11" fmla="*/ 1146022 h 229204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990191" h="2292043">
                <a:moveTo>
                  <a:pt x="1157596" y="0"/>
                </a:moveTo>
                <a:lnTo>
                  <a:pt x="1157596" y="405979"/>
                </a:lnTo>
                <a:lnTo>
                  <a:pt x="2434655" y="405979"/>
                </a:lnTo>
                <a:lnTo>
                  <a:pt x="2498971" y="352913"/>
                </a:lnTo>
                <a:cubicBezTo>
                  <a:pt x="2651623" y="249784"/>
                  <a:pt x="2835646" y="189565"/>
                  <a:pt x="3033735" y="189565"/>
                </a:cubicBezTo>
                <a:cubicBezTo>
                  <a:pt x="3561971" y="189565"/>
                  <a:pt x="3990191" y="617785"/>
                  <a:pt x="3990191" y="1146021"/>
                </a:cubicBezTo>
                <a:cubicBezTo>
                  <a:pt x="3990191" y="1674257"/>
                  <a:pt x="3561971" y="2102477"/>
                  <a:pt x="3033735" y="2102477"/>
                </a:cubicBezTo>
                <a:cubicBezTo>
                  <a:pt x="2835646" y="2102477"/>
                  <a:pt x="2651623" y="2042259"/>
                  <a:pt x="2498971" y="1939130"/>
                </a:cubicBezTo>
                <a:lnTo>
                  <a:pt x="2434656" y="1886065"/>
                </a:lnTo>
                <a:lnTo>
                  <a:pt x="1157596" y="1886065"/>
                </a:lnTo>
                <a:lnTo>
                  <a:pt x="1157596" y="2292043"/>
                </a:lnTo>
                <a:lnTo>
                  <a:pt x="0" y="114602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2D877A02-D9C2-5B30-2A23-6EB040834DD5}"/>
              </a:ext>
            </a:extLst>
          </p:cNvPr>
          <p:cNvSpPr/>
          <p:nvPr/>
        </p:nvSpPr>
        <p:spPr>
          <a:xfrm rot="2700000" flipH="1">
            <a:off x="9204405" y="5070691"/>
            <a:ext cx="1605330" cy="160533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Freeform: Shape 82">
            <a:extLst>
              <a:ext uri="{FF2B5EF4-FFF2-40B4-BE49-F238E27FC236}">
                <a16:creationId xmlns:a16="http://schemas.microsoft.com/office/drawing/2014/main" id="{A3EBBA9F-D5AE-F1B0-9B07-3880541A7937}"/>
              </a:ext>
            </a:extLst>
          </p:cNvPr>
          <p:cNvSpPr/>
          <p:nvPr/>
        </p:nvSpPr>
        <p:spPr>
          <a:xfrm flipH="1">
            <a:off x="9652433" y="5476011"/>
            <a:ext cx="709274" cy="733730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84" name="Freeform: Shape 83">
            <a:extLst>
              <a:ext uri="{FF2B5EF4-FFF2-40B4-BE49-F238E27FC236}">
                <a16:creationId xmlns:a16="http://schemas.microsoft.com/office/drawing/2014/main" id="{ECCA7FD1-79BD-D4EE-510B-289E21847C61}"/>
              </a:ext>
            </a:extLst>
          </p:cNvPr>
          <p:cNvSpPr/>
          <p:nvPr/>
        </p:nvSpPr>
        <p:spPr>
          <a:xfrm rot="18900000" flipH="1" flipV="1">
            <a:off x="8746403" y="8369864"/>
            <a:ext cx="3990191" cy="2292043"/>
          </a:xfrm>
          <a:custGeom>
            <a:avLst/>
            <a:gdLst>
              <a:gd name="csX0" fmla="*/ 1157596 w 3990191"/>
              <a:gd name="csY0" fmla="*/ 0 h 2292043"/>
              <a:gd name="csX1" fmla="*/ 1157596 w 3990191"/>
              <a:gd name="csY1" fmla="*/ 405979 h 2292043"/>
              <a:gd name="csX2" fmla="*/ 2434655 w 3990191"/>
              <a:gd name="csY2" fmla="*/ 405979 h 2292043"/>
              <a:gd name="csX3" fmla="*/ 2498971 w 3990191"/>
              <a:gd name="csY3" fmla="*/ 352913 h 2292043"/>
              <a:gd name="csX4" fmla="*/ 3033735 w 3990191"/>
              <a:gd name="csY4" fmla="*/ 189565 h 2292043"/>
              <a:gd name="csX5" fmla="*/ 3990191 w 3990191"/>
              <a:gd name="csY5" fmla="*/ 1146021 h 2292043"/>
              <a:gd name="csX6" fmla="*/ 3033735 w 3990191"/>
              <a:gd name="csY6" fmla="*/ 2102477 h 2292043"/>
              <a:gd name="csX7" fmla="*/ 2498971 w 3990191"/>
              <a:gd name="csY7" fmla="*/ 1939130 h 2292043"/>
              <a:gd name="csX8" fmla="*/ 2434656 w 3990191"/>
              <a:gd name="csY8" fmla="*/ 1886065 h 2292043"/>
              <a:gd name="csX9" fmla="*/ 1157596 w 3990191"/>
              <a:gd name="csY9" fmla="*/ 1886065 h 2292043"/>
              <a:gd name="csX10" fmla="*/ 1157596 w 3990191"/>
              <a:gd name="csY10" fmla="*/ 2292043 h 2292043"/>
              <a:gd name="csX11" fmla="*/ 0 w 3990191"/>
              <a:gd name="csY11" fmla="*/ 1146022 h 229204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990191" h="2292043">
                <a:moveTo>
                  <a:pt x="1157596" y="0"/>
                </a:moveTo>
                <a:lnTo>
                  <a:pt x="1157596" y="405979"/>
                </a:lnTo>
                <a:lnTo>
                  <a:pt x="2434655" y="405979"/>
                </a:lnTo>
                <a:lnTo>
                  <a:pt x="2498971" y="352913"/>
                </a:lnTo>
                <a:cubicBezTo>
                  <a:pt x="2651623" y="249784"/>
                  <a:pt x="2835646" y="189565"/>
                  <a:pt x="3033735" y="189565"/>
                </a:cubicBezTo>
                <a:cubicBezTo>
                  <a:pt x="3561971" y="189565"/>
                  <a:pt x="3990191" y="617785"/>
                  <a:pt x="3990191" y="1146021"/>
                </a:cubicBezTo>
                <a:cubicBezTo>
                  <a:pt x="3990191" y="1674257"/>
                  <a:pt x="3561971" y="2102477"/>
                  <a:pt x="3033735" y="2102477"/>
                </a:cubicBezTo>
                <a:cubicBezTo>
                  <a:pt x="2835646" y="2102477"/>
                  <a:pt x="2651623" y="2042259"/>
                  <a:pt x="2498971" y="1939130"/>
                </a:cubicBezTo>
                <a:lnTo>
                  <a:pt x="2434656" y="1886065"/>
                </a:lnTo>
                <a:lnTo>
                  <a:pt x="1157596" y="1886065"/>
                </a:lnTo>
                <a:lnTo>
                  <a:pt x="1157596" y="2292043"/>
                </a:lnTo>
                <a:lnTo>
                  <a:pt x="0" y="114602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E707E9B9-FE56-2658-CBDE-50D6BAC6BB0B}"/>
              </a:ext>
            </a:extLst>
          </p:cNvPr>
          <p:cNvSpPr/>
          <p:nvPr/>
        </p:nvSpPr>
        <p:spPr>
          <a:xfrm rot="18900000" flipH="1" flipV="1">
            <a:off x="9204405" y="9447650"/>
            <a:ext cx="1605330" cy="160533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Freeform: Shape 85">
            <a:extLst>
              <a:ext uri="{FF2B5EF4-FFF2-40B4-BE49-F238E27FC236}">
                <a16:creationId xmlns:a16="http://schemas.microsoft.com/office/drawing/2014/main" id="{B9A59FC7-8C2D-8E91-68D9-7C1BDBEA10CF}"/>
              </a:ext>
            </a:extLst>
          </p:cNvPr>
          <p:cNvSpPr/>
          <p:nvPr/>
        </p:nvSpPr>
        <p:spPr>
          <a:xfrm>
            <a:off x="13972840" y="5536612"/>
            <a:ext cx="808182" cy="673488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87" name="Freeform 103">
            <a:extLst>
              <a:ext uri="{FF2B5EF4-FFF2-40B4-BE49-F238E27FC236}">
                <a16:creationId xmlns:a16="http://schemas.microsoft.com/office/drawing/2014/main" id="{DC28E937-22E8-6D11-ED54-769224EB1FC1}"/>
              </a:ext>
            </a:extLst>
          </p:cNvPr>
          <p:cNvSpPr>
            <a:spLocks noEditPoints="1"/>
          </p:cNvSpPr>
          <p:nvPr/>
        </p:nvSpPr>
        <p:spPr bwMode="auto">
          <a:xfrm>
            <a:off x="13969185" y="9938508"/>
            <a:ext cx="815492" cy="623614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88" name="Freeform: Shape 87">
            <a:extLst>
              <a:ext uri="{FF2B5EF4-FFF2-40B4-BE49-F238E27FC236}">
                <a16:creationId xmlns:a16="http://schemas.microsoft.com/office/drawing/2014/main" id="{931135B7-BBF0-0480-0002-6A3F6FB9A889}"/>
              </a:ext>
            </a:extLst>
          </p:cNvPr>
          <p:cNvSpPr/>
          <p:nvPr/>
        </p:nvSpPr>
        <p:spPr>
          <a:xfrm>
            <a:off x="9640205" y="9883450"/>
            <a:ext cx="733730" cy="733730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5248DA72-AEA1-226D-17F6-CF30C9AA6CD9}"/>
              </a:ext>
            </a:extLst>
          </p:cNvPr>
          <p:cNvGrpSpPr/>
          <p:nvPr/>
        </p:nvGrpSpPr>
        <p:grpSpPr>
          <a:xfrm>
            <a:off x="17228352" y="4934246"/>
            <a:ext cx="5055802" cy="1875659"/>
            <a:chOff x="-1075766" y="6363986"/>
            <a:chExt cx="4885766" cy="1875659"/>
          </a:xfrm>
        </p:grpSpPr>
        <p:sp>
          <p:nvSpPr>
            <p:cNvPr id="90" name="Textbox 200">
              <a:extLst>
                <a:ext uri="{FF2B5EF4-FFF2-40B4-BE49-F238E27FC236}">
                  <a16:creationId xmlns:a16="http://schemas.microsoft.com/office/drawing/2014/main" id="{2DB0CDF7-C8A5-1057-3184-C85786B4E5E6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1" name="Textbox 200">
              <a:extLst>
                <a:ext uri="{FF2B5EF4-FFF2-40B4-BE49-F238E27FC236}">
                  <a16:creationId xmlns:a16="http://schemas.microsoft.com/office/drawing/2014/main" id="{F47034D8-D0DE-F261-E410-A1AF75B041EB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2" name="Textbox 200">
              <a:extLst>
                <a:ext uri="{FF2B5EF4-FFF2-40B4-BE49-F238E27FC236}">
                  <a16:creationId xmlns:a16="http://schemas.microsoft.com/office/drawing/2014/main" id="{FFC56AAD-BEAB-4B18-39D1-FF1540B72A27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93" name="Circle: Hollow 92">
            <a:extLst>
              <a:ext uri="{FF2B5EF4-FFF2-40B4-BE49-F238E27FC236}">
                <a16:creationId xmlns:a16="http://schemas.microsoft.com/office/drawing/2014/main" id="{95270342-D57E-3DB9-919F-598BC1E66124}"/>
              </a:ext>
            </a:extLst>
          </p:cNvPr>
          <p:cNvSpPr/>
          <p:nvPr/>
        </p:nvSpPr>
        <p:spPr>
          <a:xfrm>
            <a:off x="16497303" y="5056996"/>
            <a:ext cx="519536" cy="519536"/>
          </a:xfrm>
          <a:prstGeom prst="donu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83AF0342-5853-74F7-51FC-69FA794904D1}"/>
              </a:ext>
            </a:extLst>
          </p:cNvPr>
          <p:cNvGrpSpPr/>
          <p:nvPr/>
        </p:nvGrpSpPr>
        <p:grpSpPr>
          <a:xfrm>
            <a:off x="17228352" y="9509796"/>
            <a:ext cx="5055802" cy="1875659"/>
            <a:chOff x="-1075766" y="6363986"/>
            <a:chExt cx="4885766" cy="1875659"/>
          </a:xfrm>
        </p:grpSpPr>
        <p:sp>
          <p:nvSpPr>
            <p:cNvPr id="95" name="Textbox 200">
              <a:extLst>
                <a:ext uri="{FF2B5EF4-FFF2-40B4-BE49-F238E27FC236}">
                  <a16:creationId xmlns:a16="http://schemas.microsoft.com/office/drawing/2014/main" id="{8B6F0C60-B4EE-8C1D-93F0-C27E15D6D653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6" name="Textbox 200">
              <a:extLst>
                <a:ext uri="{FF2B5EF4-FFF2-40B4-BE49-F238E27FC236}">
                  <a16:creationId xmlns:a16="http://schemas.microsoft.com/office/drawing/2014/main" id="{76EE56AD-4A7B-4502-E552-CF2B7CB77C73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7" name="Textbox 200">
              <a:extLst>
                <a:ext uri="{FF2B5EF4-FFF2-40B4-BE49-F238E27FC236}">
                  <a16:creationId xmlns:a16="http://schemas.microsoft.com/office/drawing/2014/main" id="{0721A4A9-E84B-1442-1AC7-89143E5396E1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98" name="Circle: Hollow 97">
            <a:extLst>
              <a:ext uri="{FF2B5EF4-FFF2-40B4-BE49-F238E27FC236}">
                <a16:creationId xmlns:a16="http://schemas.microsoft.com/office/drawing/2014/main" id="{F6344D5E-B520-82CB-7FD4-874960E587F8}"/>
              </a:ext>
            </a:extLst>
          </p:cNvPr>
          <p:cNvSpPr/>
          <p:nvPr/>
        </p:nvSpPr>
        <p:spPr>
          <a:xfrm>
            <a:off x="16497303" y="9632546"/>
            <a:ext cx="519536" cy="519536"/>
          </a:xfrm>
          <a:prstGeom prst="don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99" name="Group 98">
            <a:extLst>
              <a:ext uri="{FF2B5EF4-FFF2-40B4-BE49-F238E27FC236}">
                <a16:creationId xmlns:a16="http://schemas.microsoft.com/office/drawing/2014/main" id="{2A9FC611-7055-7DD1-AF5C-34754E1BD135}"/>
              </a:ext>
            </a:extLst>
          </p:cNvPr>
          <p:cNvGrpSpPr/>
          <p:nvPr/>
        </p:nvGrpSpPr>
        <p:grpSpPr>
          <a:xfrm flipH="1">
            <a:off x="2099846" y="4934246"/>
            <a:ext cx="5055802" cy="1875659"/>
            <a:chOff x="-1075766" y="6363986"/>
            <a:chExt cx="4885766" cy="1875659"/>
          </a:xfrm>
        </p:grpSpPr>
        <p:sp>
          <p:nvSpPr>
            <p:cNvPr id="100" name="Textbox 200">
              <a:extLst>
                <a:ext uri="{FF2B5EF4-FFF2-40B4-BE49-F238E27FC236}">
                  <a16:creationId xmlns:a16="http://schemas.microsoft.com/office/drawing/2014/main" id="{E3939C14-2626-6331-64F5-62E448866AB8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1" name="Textbox 200">
              <a:extLst>
                <a:ext uri="{FF2B5EF4-FFF2-40B4-BE49-F238E27FC236}">
                  <a16:creationId xmlns:a16="http://schemas.microsoft.com/office/drawing/2014/main" id="{DC62986D-13AF-421B-C052-C999976B63F4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2" name="Textbox 200">
              <a:extLst>
                <a:ext uri="{FF2B5EF4-FFF2-40B4-BE49-F238E27FC236}">
                  <a16:creationId xmlns:a16="http://schemas.microsoft.com/office/drawing/2014/main" id="{3BE58495-7FB8-9C78-CD24-54781EA66C5F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103" name="Circle: Hollow 102">
            <a:extLst>
              <a:ext uri="{FF2B5EF4-FFF2-40B4-BE49-F238E27FC236}">
                <a16:creationId xmlns:a16="http://schemas.microsoft.com/office/drawing/2014/main" id="{808B21A6-3A64-B6FF-2281-656EFE5A63C5}"/>
              </a:ext>
            </a:extLst>
          </p:cNvPr>
          <p:cNvSpPr/>
          <p:nvPr/>
        </p:nvSpPr>
        <p:spPr>
          <a:xfrm flipH="1">
            <a:off x="7367161" y="5056996"/>
            <a:ext cx="519536" cy="519536"/>
          </a:xfrm>
          <a:prstGeom prst="donu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F45A6848-95C9-CFC9-A598-D72F8AB42F80}"/>
              </a:ext>
            </a:extLst>
          </p:cNvPr>
          <p:cNvGrpSpPr/>
          <p:nvPr/>
        </p:nvGrpSpPr>
        <p:grpSpPr>
          <a:xfrm flipH="1">
            <a:off x="2099846" y="9509796"/>
            <a:ext cx="5055802" cy="1875659"/>
            <a:chOff x="-1075766" y="6363986"/>
            <a:chExt cx="4885766" cy="1875659"/>
          </a:xfrm>
        </p:grpSpPr>
        <p:sp>
          <p:nvSpPr>
            <p:cNvPr id="105" name="Textbox 200">
              <a:extLst>
                <a:ext uri="{FF2B5EF4-FFF2-40B4-BE49-F238E27FC236}">
                  <a16:creationId xmlns:a16="http://schemas.microsoft.com/office/drawing/2014/main" id="{E98A4B01-A4AA-1639-4A32-EDB08FB1ACE5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6" name="Textbox 200">
              <a:extLst>
                <a:ext uri="{FF2B5EF4-FFF2-40B4-BE49-F238E27FC236}">
                  <a16:creationId xmlns:a16="http://schemas.microsoft.com/office/drawing/2014/main" id="{E225237F-F637-E96B-8AAD-DDDB335922BA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7" name="Textbox 200">
              <a:extLst>
                <a:ext uri="{FF2B5EF4-FFF2-40B4-BE49-F238E27FC236}">
                  <a16:creationId xmlns:a16="http://schemas.microsoft.com/office/drawing/2014/main" id="{C046B0D4-7F70-F425-7687-A14438398138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108" name="Circle: Hollow 107">
            <a:extLst>
              <a:ext uri="{FF2B5EF4-FFF2-40B4-BE49-F238E27FC236}">
                <a16:creationId xmlns:a16="http://schemas.microsoft.com/office/drawing/2014/main" id="{C883B634-7919-9312-1EBC-937C5AA1318F}"/>
              </a:ext>
            </a:extLst>
          </p:cNvPr>
          <p:cNvSpPr/>
          <p:nvPr/>
        </p:nvSpPr>
        <p:spPr>
          <a:xfrm flipH="1">
            <a:off x="7367161" y="9632546"/>
            <a:ext cx="519536" cy="519536"/>
          </a:xfrm>
          <a:prstGeom prst="donu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tx1"/>
              </a:solidFill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4EF1D9C4-F119-2F13-C3C2-3DBE8EFE1EF9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#240</a:t>
            </a:r>
          </a:p>
        </p:txBody>
      </p:sp>
    </p:spTree>
    <p:extLst>
      <p:ext uri="{BB962C8B-B14F-4D97-AF65-F5344CB8AC3E}">
        <p14:creationId xmlns:p14="http://schemas.microsoft.com/office/powerpoint/2010/main" val="215030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gallery dir="l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7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7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7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7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12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12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12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12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12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12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8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125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125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5" grpId="0"/>
          <p:bldP spid="76" grpId="0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 animBg="1"/>
          <p:bldP spid="93" grpId="0" animBg="1"/>
          <p:bldP spid="98" grpId="0" animBg="1"/>
          <p:bldP spid="103" grpId="0" animBg="1"/>
          <p:bldP spid="108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7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7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7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7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12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12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12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12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12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12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8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125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125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5" grpId="0"/>
          <p:bldP spid="76" grpId="0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 animBg="1"/>
          <p:bldP spid="93" grpId="0" animBg="1"/>
          <p:bldP spid="98" grpId="0" animBg="1"/>
          <p:bldP spid="103" grpId="0" animBg="1"/>
          <p:bldP spid="108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!!MainTitle1">
            <a:extLst>
              <a:ext uri="{FF2B5EF4-FFF2-40B4-BE49-F238E27FC236}">
                <a16:creationId xmlns:a16="http://schemas.microsoft.com/office/drawing/2014/main" id="{47673EE2-8586-7983-DC6E-8BF86813CCA6}"/>
              </a:ext>
            </a:extLst>
          </p:cNvPr>
          <p:cNvSpPr txBox="1"/>
          <p:nvPr/>
        </p:nvSpPr>
        <p:spPr>
          <a:xfrm>
            <a:off x="7567897" y="1037172"/>
            <a:ext cx="924823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Arrows</a:t>
            </a:r>
            <a:r>
              <a:rPr lang="en-US" sz="7500" b="1" noProof="0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11" name="!!SubTitle">
            <a:extLst>
              <a:ext uri="{FF2B5EF4-FFF2-40B4-BE49-F238E27FC236}">
                <a16:creationId xmlns:a16="http://schemas.microsoft.com/office/drawing/2014/main" id="{E7BC01B6-AB4D-78AF-5035-62E75559CD2D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112" name="Freeform: Shape 111">
            <a:extLst>
              <a:ext uri="{FF2B5EF4-FFF2-40B4-BE49-F238E27FC236}">
                <a16:creationId xmlns:a16="http://schemas.microsoft.com/office/drawing/2014/main" id="{31C6759C-BF80-85C2-87F3-50E25C062283}"/>
              </a:ext>
            </a:extLst>
          </p:cNvPr>
          <p:cNvSpPr/>
          <p:nvPr/>
        </p:nvSpPr>
        <p:spPr>
          <a:xfrm rot="18900000">
            <a:off x="11647407" y="5461764"/>
            <a:ext cx="3990191" cy="2292043"/>
          </a:xfrm>
          <a:custGeom>
            <a:avLst/>
            <a:gdLst>
              <a:gd name="csX0" fmla="*/ 1157596 w 3990191"/>
              <a:gd name="csY0" fmla="*/ 0 h 2292043"/>
              <a:gd name="csX1" fmla="*/ 1157596 w 3990191"/>
              <a:gd name="csY1" fmla="*/ 405979 h 2292043"/>
              <a:gd name="csX2" fmla="*/ 2434655 w 3990191"/>
              <a:gd name="csY2" fmla="*/ 405979 h 2292043"/>
              <a:gd name="csX3" fmla="*/ 2498971 w 3990191"/>
              <a:gd name="csY3" fmla="*/ 352913 h 2292043"/>
              <a:gd name="csX4" fmla="*/ 3033735 w 3990191"/>
              <a:gd name="csY4" fmla="*/ 189565 h 2292043"/>
              <a:gd name="csX5" fmla="*/ 3990191 w 3990191"/>
              <a:gd name="csY5" fmla="*/ 1146021 h 2292043"/>
              <a:gd name="csX6" fmla="*/ 3033735 w 3990191"/>
              <a:gd name="csY6" fmla="*/ 2102477 h 2292043"/>
              <a:gd name="csX7" fmla="*/ 2498971 w 3990191"/>
              <a:gd name="csY7" fmla="*/ 1939130 h 2292043"/>
              <a:gd name="csX8" fmla="*/ 2434656 w 3990191"/>
              <a:gd name="csY8" fmla="*/ 1886065 h 2292043"/>
              <a:gd name="csX9" fmla="*/ 1157596 w 3990191"/>
              <a:gd name="csY9" fmla="*/ 1886065 h 2292043"/>
              <a:gd name="csX10" fmla="*/ 1157596 w 3990191"/>
              <a:gd name="csY10" fmla="*/ 2292043 h 2292043"/>
              <a:gd name="csX11" fmla="*/ 0 w 3990191"/>
              <a:gd name="csY11" fmla="*/ 1146022 h 229204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990191" h="2292043">
                <a:moveTo>
                  <a:pt x="1157596" y="0"/>
                </a:moveTo>
                <a:lnTo>
                  <a:pt x="1157596" y="405979"/>
                </a:lnTo>
                <a:lnTo>
                  <a:pt x="2434655" y="405979"/>
                </a:lnTo>
                <a:lnTo>
                  <a:pt x="2498971" y="352913"/>
                </a:lnTo>
                <a:cubicBezTo>
                  <a:pt x="2651623" y="249784"/>
                  <a:pt x="2835646" y="189565"/>
                  <a:pt x="3033735" y="189565"/>
                </a:cubicBezTo>
                <a:cubicBezTo>
                  <a:pt x="3561971" y="189565"/>
                  <a:pt x="3990191" y="617785"/>
                  <a:pt x="3990191" y="1146021"/>
                </a:cubicBezTo>
                <a:cubicBezTo>
                  <a:pt x="3990191" y="1674257"/>
                  <a:pt x="3561971" y="2102477"/>
                  <a:pt x="3033735" y="2102477"/>
                </a:cubicBezTo>
                <a:cubicBezTo>
                  <a:pt x="2835646" y="2102477"/>
                  <a:pt x="2651623" y="2042259"/>
                  <a:pt x="2498971" y="1939130"/>
                </a:cubicBezTo>
                <a:lnTo>
                  <a:pt x="2434656" y="1886065"/>
                </a:lnTo>
                <a:lnTo>
                  <a:pt x="1157596" y="1886065"/>
                </a:lnTo>
                <a:lnTo>
                  <a:pt x="1157596" y="2292043"/>
                </a:lnTo>
                <a:lnTo>
                  <a:pt x="0" y="11460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>
            <a:extLst>
              <a:ext uri="{FF2B5EF4-FFF2-40B4-BE49-F238E27FC236}">
                <a16:creationId xmlns:a16="http://schemas.microsoft.com/office/drawing/2014/main" id="{DA918F2A-7F6A-EA0A-37BA-12AC8730B742}"/>
              </a:ext>
            </a:extLst>
          </p:cNvPr>
          <p:cNvSpPr/>
          <p:nvPr/>
        </p:nvSpPr>
        <p:spPr>
          <a:xfrm rot="18900000">
            <a:off x="13574266" y="5070691"/>
            <a:ext cx="1605330" cy="160533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Freeform: Shape 113">
            <a:extLst>
              <a:ext uri="{FF2B5EF4-FFF2-40B4-BE49-F238E27FC236}">
                <a16:creationId xmlns:a16="http://schemas.microsoft.com/office/drawing/2014/main" id="{2430BD17-68CB-82A0-7EA6-65EBB08A2AAA}"/>
              </a:ext>
            </a:extLst>
          </p:cNvPr>
          <p:cNvSpPr/>
          <p:nvPr/>
        </p:nvSpPr>
        <p:spPr>
          <a:xfrm rot="2700000" flipV="1">
            <a:off x="11647407" y="8369864"/>
            <a:ext cx="3990191" cy="2292043"/>
          </a:xfrm>
          <a:custGeom>
            <a:avLst/>
            <a:gdLst>
              <a:gd name="csX0" fmla="*/ 1157596 w 3990191"/>
              <a:gd name="csY0" fmla="*/ 0 h 2292043"/>
              <a:gd name="csX1" fmla="*/ 1157596 w 3990191"/>
              <a:gd name="csY1" fmla="*/ 405979 h 2292043"/>
              <a:gd name="csX2" fmla="*/ 2434655 w 3990191"/>
              <a:gd name="csY2" fmla="*/ 405979 h 2292043"/>
              <a:gd name="csX3" fmla="*/ 2498971 w 3990191"/>
              <a:gd name="csY3" fmla="*/ 352913 h 2292043"/>
              <a:gd name="csX4" fmla="*/ 3033735 w 3990191"/>
              <a:gd name="csY4" fmla="*/ 189565 h 2292043"/>
              <a:gd name="csX5" fmla="*/ 3990191 w 3990191"/>
              <a:gd name="csY5" fmla="*/ 1146021 h 2292043"/>
              <a:gd name="csX6" fmla="*/ 3033735 w 3990191"/>
              <a:gd name="csY6" fmla="*/ 2102477 h 2292043"/>
              <a:gd name="csX7" fmla="*/ 2498971 w 3990191"/>
              <a:gd name="csY7" fmla="*/ 1939130 h 2292043"/>
              <a:gd name="csX8" fmla="*/ 2434656 w 3990191"/>
              <a:gd name="csY8" fmla="*/ 1886065 h 2292043"/>
              <a:gd name="csX9" fmla="*/ 1157596 w 3990191"/>
              <a:gd name="csY9" fmla="*/ 1886065 h 2292043"/>
              <a:gd name="csX10" fmla="*/ 1157596 w 3990191"/>
              <a:gd name="csY10" fmla="*/ 2292043 h 2292043"/>
              <a:gd name="csX11" fmla="*/ 0 w 3990191"/>
              <a:gd name="csY11" fmla="*/ 1146022 h 229204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990191" h="2292043">
                <a:moveTo>
                  <a:pt x="1157596" y="0"/>
                </a:moveTo>
                <a:lnTo>
                  <a:pt x="1157596" y="405979"/>
                </a:lnTo>
                <a:lnTo>
                  <a:pt x="2434655" y="405979"/>
                </a:lnTo>
                <a:lnTo>
                  <a:pt x="2498971" y="352913"/>
                </a:lnTo>
                <a:cubicBezTo>
                  <a:pt x="2651623" y="249784"/>
                  <a:pt x="2835646" y="189565"/>
                  <a:pt x="3033735" y="189565"/>
                </a:cubicBezTo>
                <a:cubicBezTo>
                  <a:pt x="3561971" y="189565"/>
                  <a:pt x="3990191" y="617785"/>
                  <a:pt x="3990191" y="1146021"/>
                </a:cubicBezTo>
                <a:cubicBezTo>
                  <a:pt x="3990191" y="1674257"/>
                  <a:pt x="3561971" y="2102477"/>
                  <a:pt x="3033735" y="2102477"/>
                </a:cubicBezTo>
                <a:cubicBezTo>
                  <a:pt x="2835646" y="2102477"/>
                  <a:pt x="2651623" y="2042259"/>
                  <a:pt x="2498971" y="1939130"/>
                </a:cubicBezTo>
                <a:lnTo>
                  <a:pt x="2434656" y="1886065"/>
                </a:lnTo>
                <a:lnTo>
                  <a:pt x="1157596" y="1886065"/>
                </a:lnTo>
                <a:lnTo>
                  <a:pt x="1157596" y="2292043"/>
                </a:lnTo>
                <a:lnTo>
                  <a:pt x="0" y="114602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>
            <a:extLst>
              <a:ext uri="{FF2B5EF4-FFF2-40B4-BE49-F238E27FC236}">
                <a16:creationId xmlns:a16="http://schemas.microsoft.com/office/drawing/2014/main" id="{C8BDAF03-847C-C893-0EF3-FFB7381E46A8}"/>
              </a:ext>
            </a:extLst>
          </p:cNvPr>
          <p:cNvSpPr/>
          <p:nvPr/>
        </p:nvSpPr>
        <p:spPr>
          <a:xfrm rot="2700000" flipV="1">
            <a:off x="13574266" y="9447650"/>
            <a:ext cx="1605330" cy="160533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Freeform: Shape 115">
            <a:extLst>
              <a:ext uri="{FF2B5EF4-FFF2-40B4-BE49-F238E27FC236}">
                <a16:creationId xmlns:a16="http://schemas.microsoft.com/office/drawing/2014/main" id="{789AABAD-3F2A-5516-365E-475D604B31A0}"/>
              </a:ext>
            </a:extLst>
          </p:cNvPr>
          <p:cNvSpPr/>
          <p:nvPr/>
        </p:nvSpPr>
        <p:spPr>
          <a:xfrm rot="2700000" flipH="1">
            <a:off x="8746403" y="5461764"/>
            <a:ext cx="3990191" cy="2292043"/>
          </a:xfrm>
          <a:custGeom>
            <a:avLst/>
            <a:gdLst>
              <a:gd name="csX0" fmla="*/ 1157596 w 3990191"/>
              <a:gd name="csY0" fmla="*/ 0 h 2292043"/>
              <a:gd name="csX1" fmla="*/ 1157596 w 3990191"/>
              <a:gd name="csY1" fmla="*/ 405979 h 2292043"/>
              <a:gd name="csX2" fmla="*/ 2434655 w 3990191"/>
              <a:gd name="csY2" fmla="*/ 405979 h 2292043"/>
              <a:gd name="csX3" fmla="*/ 2498971 w 3990191"/>
              <a:gd name="csY3" fmla="*/ 352913 h 2292043"/>
              <a:gd name="csX4" fmla="*/ 3033735 w 3990191"/>
              <a:gd name="csY4" fmla="*/ 189565 h 2292043"/>
              <a:gd name="csX5" fmla="*/ 3990191 w 3990191"/>
              <a:gd name="csY5" fmla="*/ 1146021 h 2292043"/>
              <a:gd name="csX6" fmla="*/ 3033735 w 3990191"/>
              <a:gd name="csY6" fmla="*/ 2102477 h 2292043"/>
              <a:gd name="csX7" fmla="*/ 2498971 w 3990191"/>
              <a:gd name="csY7" fmla="*/ 1939130 h 2292043"/>
              <a:gd name="csX8" fmla="*/ 2434656 w 3990191"/>
              <a:gd name="csY8" fmla="*/ 1886065 h 2292043"/>
              <a:gd name="csX9" fmla="*/ 1157596 w 3990191"/>
              <a:gd name="csY9" fmla="*/ 1886065 h 2292043"/>
              <a:gd name="csX10" fmla="*/ 1157596 w 3990191"/>
              <a:gd name="csY10" fmla="*/ 2292043 h 2292043"/>
              <a:gd name="csX11" fmla="*/ 0 w 3990191"/>
              <a:gd name="csY11" fmla="*/ 1146022 h 229204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990191" h="2292043">
                <a:moveTo>
                  <a:pt x="1157596" y="0"/>
                </a:moveTo>
                <a:lnTo>
                  <a:pt x="1157596" y="405979"/>
                </a:lnTo>
                <a:lnTo>
                  <a:pt x="2434655" y="405979"/>
                </a:lnTo>
                <a:lnTo>
                  <a:pt x="2498971" y="352913"/>
                </a:lnTo>
                <a:cubicBezTo>
                  <a:pt x="2651623" y="249784"/>
                  <a:pt x="2835646" y="189565"/>
                  <a:pt x="3033735" y="189565"/>
                </a:cubicBezTo>
                <a:cubicBezTo>
                  <a:pt x="3561971" y="189565"/>
                  <a:pt x="3990191" y="617785"/>
                  <a:pt x="3990191" y="1146021"/>
                </a:cubicBezTo>
                <a:cubicBezTo>
                  <a:pt x="3990191" y="1674257"/>
                  <a:pt x="3561971" y="2102477"/>
                  <a:pt x="3033735" y="2102477"/>
                </a:cubicBezTo>
                <a:cubicBezTo>
                  <a:pt x="2835646" y="2102477"/>
                  <a:pt x="2651623" y="2042259"/>
                  <a:pt x="2498971" y="1939130"/>
                </a:cubicBezTo>
                <a:lnTo>
                  <a:pt x="2434656" y="1886065"/>
                </a:lnTo>
                <a:lnTo>
                  <a:pt x="1157596" y="1886065"/>
                </a:lnTo>
                <a:lnTo>
                  <a:pt x="1157596" y="2292043"/>
                </a:lnTo>
                <a:lnTo>
                  <a:pt x="0" y="114602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>
            <a:extLst>
              <a:ext uri="{FF2B5EF4-FFF2-40B4-BE49-F238E27FC236}">
                <a16:creationId xmlns:a16="http://schemas.microsoft.com/office/drawing/2014/main" id="{724AB7F9-4DF5-9814-6CE7-42B28985EE7A}"/>
              </a:ext>
            </a:extLst>
          </p:cNvPr>
          <p:cNvSpPr/>
          <p:nvPr/>
        </p:nvSpPr>
        <p:spPr>
          <a:xfrm rot="2700000" flipH="1">
            <a:off x="9204405" y="5070691"/>
            <a:ext cx="1605330" cy="160533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Freeform: Shape 117">
            <a:extLst>
              <a:ext uri="{FF2B5EF4-FFF2-40B4-BE49-F238E27FC236}">
                <a16:creationId xmlns:a16="http://schemas.microsoft.com/office/drawing/2014/main" id="{A718417A-26A9-2C24-177E-335E520BC2F1}"/>
              </a:ext>
            </a:extLst>
          </p:cNvPr>
          <p:cNvSpPr/>
          <p:nvPr/>
        </p:nvSpPr>
        <p:spPr>
          <a:xfrm flipH="1">
            <a:off x="9652433" y="5476011"/>
            <a:ext cx="709274" cy="733730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accent1">
                <a:lumMod val="60000"/>
                <a:lumOff val="4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19" name="Freeform: Shape 118">
            <a:extLst>
              <a:ext uri="{FF2B5EF4-FFF2-40B4-BE49-F238E27FC236}">
                <a16:creationId xmlns:a16="http://schemas.microsoft.com/office/drawing/2014/main" id="{D17D0805-74CE-029E-ED2F-E5D23A840D3B}"/>
              </a:ext>
            </a:extLst>
          </p:cNvPr>
          <p:cNvSpPr/>
          <p:nvPr/>
        </p:nvSpPr>
        <p:spPr>
          <a:xfrm rot="18900000" flipH="1" flipV="1">
            <a:off x="8746403" y="8369864"/>
            <a:ext cx="3990191" cy="2292043"/>
          </a:xfrm>
          <a:custGeom>
            <a:avLst/>
            <a:gdLst>
              <a:gd name="csX0" fmla="*/ 1157596 w 3990191"/>
              <a:gd name="csY0" fmla="*/ 0 h 2292043"/>
              <a:gd name="csX1" fmla="*/ 1157596 w 3990191"/>
              <a:gd name="csY1" fmla="*/ 405979 h 2292043"/>
              <a:gd name="csX2" fmla="*/ 2434655 w 3990191"/>
              <a:gd name="csY2" fmla="*/ 405979 h 2292043"/>
              <a:gd name="csX3" fmla="*/ 2498971 w 3990191"/>
              <a:gd name="csY3" fmla="*/ 352913 h 2292043"/>
              <a:gd name="csX4" fmla="*/ 3033735 w 3990191"/>
              <a:gd name="csY4" fmla="*/ 189565 h 2292043"/>
              <a:gd name="csX5" fmla="*/ 3990191 w 3990191"/>
              <a:gd name="csY5" fmla="*/ 1146021 h 2292043"/>
              <a:gd name="csX6" fmla="*/ 3033735 w 3990191"/>
              <a:gd name="csY6" fmla="*/ 2102477 h 2292043"/>
              <a:gd name="csX7" fmla="*/ 2498971 w 3990191"/>
              <a:gd name="csY7" fmla="*/ 1939130 h 2292043"/>
              <a:gd name="csX8" fmla="*/ 2434656 w 3990191"/>
              <a:gd name="csY8" fmla="*/ 1886065 h 2292043"/>
              <a:gd name="csX9" fmla="*/ 1157596 w 3990191"/>
              <a:gd name="csY9" fmla="*/ 1886065 h 2292043"/>
              <a:gd name="csX10" fmla="*/ 1157596 w 3990191"/>
              <a:gd name="csY10" fmla="*/ 2292043 h 2292043"/>
              <a:gd name="csX11" fmla="*/ 0 w 3990191"/>
              <a:gd name="csY11" fmla="*/ 1146022 h 229204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990191" h="2292043">
                <a:moveTo>
                  <a:pt x="1157596" y="0"/>
                </a:moveTo>
                <a:lnTo>
                  <a:pt x="1157596" y="405979"/>
                </a:lnTo>
                <a:lnTo>
                  <a:pt x="2434655" y="405979"/>
                </a:lnTo>
                <a:lnTo>
                  <a:pt x="2498971" y="352913"/>
                </a:lnTo>
                <a:cubicBezTo>
                  <a:pt x="2651623" y="249784"/>
                  <a:pt x="2835646" y="189565"/>
                  <a:pt x="3033735" y="189565"/>
                </a:cubicBezTo>
                <a:cubicBezTo>
                  <a:pt x="3561971" y="189565"/>
                  <a:pt x="3990191" y="617785"/>
                  <a:pt x="3990191" y="1146021"/>
                </a:cubicBezTo>
                <a:cubicBezTo>
                  <a:pt x="3990191" y="1674257"/>
                  <a:pt x="3561971" y="2102477"/>
                  <a:pt x="3033735" y="2102477"/>
                </a:cubicBezTo>
                <a:cubicBezTo>
                  <a:pt x="2835646" y="2102477"/>
                  <a:pt x="2651623" y="2042259"/>
                  <a:pt x="2498971" y="1939130"/>
                </a:cubicBezTo>
                <a:lnTo>
                  <a:pt x="2434656" y="1886065"/>
                </a:lnTo>
                <a:lnTo>
                  <a:pt x="1157596" y="1886065"/>
                </a:lnTo>
                <a:lnTo>
                  <a:pt x="1157596" y="2292043"/>
                </a:lnTo>
                <a:lnTo>
                  <a:pt x="0" y="114602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>
            <a:extLst>
              <a:ext uri="{FF2B5EF4-FFF2-40B4-BE49-F238E27FC236}">
                <a16:creationId xmlns:a16="http://schemas.microsoft.com/office/drawing/2014/main" id="{00ED81AE-1B0B-DA56-F162-FE8BEDA425FE}"/>
              </a:ext>
            </a:extLst>
          </p:cNvPr>
          <p:cNvSpPr/>
          <p:nvPr/>
        </p:nvSpPr>
        <p:spPr>
          <a:xfrm rot="18900000" flipH="1" flipV="1">
            <a:off x="9204405" y="9447650"/>
            <a:ext cx="1605330" cy="160533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Freeform: Shape 120">
            <a:extLst>
              <a:ext uri="{FF2B5EF4-FFF2-40B4-BE49-F238E27FC236}">
                <a16:creationId xmlns:a16="http://schemas.microsoft.com/office/drawing/2014/main" id="{DB7D9982-E9DB-BAC0-9BE6-A31F4433A57B}"/>
              </a:ext>
            </a:extLst>
          </p:cNvPr>
          <p:cNvSpPr/>
          <p:nvPr/>
        </p:nvSpPr>
        <p:spPr>
          <a:xfrm>
            <a:off x="13972840" y="5536612"/>
            <a:ext cx="808182" cy="673488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accent1">
                <a:lumMod val="60000"/>
                <a:lumOff val="4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22" name="Freeform 103">
            <a:extLst>
              <a:ext uri="{FF2B5EF4-FFF2-40B4-BE49-F238E27FC236}">
                <a16:creationId xmlns:a16="http://schemas.microsoft.com/office/drawing/2014/main" id="{FF308D67-E8B7-922A-694C-FDCCC8CFA1F6}"/>
              </a:ext>
            </a:extLst>
          </p:cNvPr>
          <p:cNvSpPr>
            <a:spLocks noEditPoints="1"/>
          </p:cNvSpPr>
          <p:nvPr/>
        </p:nvSpPr>
        <p:spPr bwMode="auto">
          <a:xfrm>
            <a:off x="13969185" y="9938508"/>
            <a:ext cx="815492" cy="623614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accent1">
                <a:lumMod val="60000"/>
                <a:lumOff val="4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23" name="Freeform: Shape 122">
            <a:extLst>
              <a:ext uri="{FF2B5EF4-FFF2-40B4-BE49-F238E27FC236}">
                <a16:creationId xmlns:a16="http://schemas.microsoft.com/office/drawing/2014/main" id="{2BC268B0-2A5E-08A5-30A8-28AAD4C4302C}"/>
              </a:ext>
            </a:extLst>
          </p:cNvPr>
          <p:cNvSpPr/>
          <p:nvPr/>
        </p:nvSpPr>
        <p:spPr>
          <a:xfrm>
            <a:off x="9640205" y="9883450"/>
            <a:ext cx="733730" cy="733730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accent1">
                <a:lumMod val="60000"/>
                <a:lumOff val="4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B1168192-03EC-5A9C-CA9C-436FC78D5C91}"/>
              </a:ext>
            </a:extLst>
          </p:cNvPr>
          <p:cNvGrpSpPr/>
          <p:nvPr/>
        </p:nvGrpSpPr>
        <p:grpSpPr>
          <a:xfrm>
            <a:off x="17228352" y="4934246"/>
            <a:ext cx="5055802" cy="1875659"/>
            <a:chOff x="-1075766" y="6363986"/>
            <a:chExt cx="4885766" cy="1875659"/>
          </a:xfrm>
        </p:grpSpPr>
        <p:sp>
          <p:nvSpPr>
            <p:cNvPr id="125" name="Textbox 200">
              <a:extLst>
                <a:ext uri="{FF2B5EF4-FFF2-40B4-BE49-F238E27FC236}">
                  <a16:creationId xmlns:a16="http://schemas.microsoft.com/office/drawing/2014/main" id="{C04F38A4-0114-FB49-F7A1-42E87F07B581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26" name="Textbox 200">
              <a:extLst>
                <a:ext uri="{FF2B5EF4-FFF2-40B4-BE49-F238E27FC236}">
                  <a16:creationId xmlns:a16="http://schemas.microsoft.com/office/drawing/2014/main" id="{1CBAE591-676F-A039-F4DC-B2099FE769D1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27" name="Textbox 200">
              <a:extLst>
                <a:ext uri="{FF2B5EF4-FFF2-40B4-BE49-F238E27FC236}">
                  <a16:creationId xmlns:a16="http://schemas.microsoft.com/office/drawing/2014/main" id="{2F694578-D8F5-6F33-81E2-9BAFC231EA30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128" name="Circle: Hollow 127">
            <a:extLst>
              <a:ext uri="{FF2B5EF4-FFF2-40B4-BE49-F238E27FC236}">
                <a16:creationId xmlns:a16="http://schemas.microsoft.com/office/drawing/2014/main" id="{7AE3F0D9-F4C1-57A9-B5DE-1518A1775FA4}"/>
              </a:ext>
            </a:extLst>
          </p:cNvPr>
          <p:cNvSpPr/>
          <p:nvPr/>
        </p:nvSpPr>
        <p:spPr>
          <a:xfrm>
            <a:off x="16497303" y="5056996"/>
            <a:ext cx="519536" cy="519536"/>
          </a:xfrm>
          <a:prstGeom prst="donu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9CA71A3D-723F-2466-0685-34541DBB2FA8}"/>
              </a:ext>
            </a:extLst>
          </p:cNvPr>
          <p:cNvGrpSpPr/>
          <p:nvPr/>
        </p:nvGrpSpPr>
        <p:grpSpPr>
          <a:xfrm>
            <a:off x="17228352" y="9509796"/>
            <a:ext cx="5055802" cy="1875659"/>
            <a:chOff x="-1075766" y="6363986"/>
            <a:chExt cx="4885766" cy="1875659"/>
          </a:xfrm>
        </p:grpSpPr>
        <p:sp>
          <p:nvSpPr>
            <p:cNvPr id="130" name="Textbox 200">
              <a:extLst>
                <a:ext uri="{FF2B5EF4-FFF2-40B4-BE49-F238E27FC236}">
                  <a16:creationId xmlns:a16="http://schemas.microsoft.com/office/drawing/2014/main" id="{0C398B93-8C08-63F8-D0AA-FE0853F012DE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3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31" name="Textbox 200">
              <a:extLst>
                <a:ext uri="{FF2B5EF4-FFF2-40B4-BE49-F238E27FC236}">
                  <a16:creationId xmlns:a16="http://schemas.microsoft.com/office/drawing/2014/main" id="{D08D951D-E0A7-6AC0-6AEF-5671CA14FAFC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32" name="Textbox 200">
              <a:extLst>
                <a:ext uri="{FF2B5EF4-FFF2-40B4-BE49-F238E27FC236}">
                  <a16:creationId xmlns:a16="http://schemas.microsoft.com/office/drawing/2014/main" id="{1D27D262-BDCF-8B26-44C9-5A320E252B8D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133" name="Circle: Hollow 132">
            <a:extLst>
              <a:ext uri="{FF2B5EF4-FFF2-40B4-BE49-F238E27FC236}">
                <a16:creationId xmlns:a16="http://schemas.microsoft.com/office/drawing/2014/main" id="{D66C8FEB-7C52-9620-7E02-77DB5576DEB1}"/>
              </a:ext>
            </a:extLst>
          </p:cNvPr>
          <p:cNvSpPr/>
          <p:nvPr/>
        </p:nvSpPr>
        <p:spPr>
          <a:xfrm>
            <a:off x="16497303" y="9632546"/>
            <a:ext cx="519536" cy="519536"/>
          </a:xfrm>
          <a:prstGeom prst="don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EC75F20C-2E13-C829-B811-7AFA890C1FFF}"/>
              </a:ext>
            </a:extLst>
          </p:cNvPr>
          <p:cNvGrpSpPr/>
          <p:nvPr/>
        </p:nvGrpSpPr>
        <p:grpSpPr>
          <a:xfrm flipH="1">
            <a:off x="2099846" y="4934246"/>
            <a:ext cx="5055802" cy="1875659"/>
            <a:chOff x="-1075766" y="6363986"/>
            <a:chExt cx="4885766" cy="1875659"/>
          </a:xfrm>
        </p:grpSpPr>
        <p:sp>
          <p:nvSpPr>
            <p:cNvPr id="135" name="Textbox 200">
              <a:extLst>
                <a:ext uri="{FF2B5EF4-FFF2-40B4-BE49-F238E27FC236}">
                  <a16:creationId xmlns:a16="http://schemas.microsoft.com/office/drawing/2014/main" id="{97FFEF7C-EBD5-E821-2393-5F1BB3531198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1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36" name="Textbox 200">
              <a:extLst>
                <a:ext uri="{FF2B5EF4-FFF2-40B4-BE49-F238E27FC236}">
                  <a16:creationId xmlns:a16="http://schemas.microsoft.com/office/drawing/2014/main" id="{CBAD58B7-D78C-C9B0-2A3E-86AD14F0AB55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37" name="Textbox 200">
              <a:extLst>
                <a:ext uri="{FF2B5EF4-FFF2-40B4-BE49-F238E27FC236}">
                  <a16:creationId xmlns:a16="http://schemas.microsoft.com/office/drawing/2014/main" id="{65261F37-9025-4663-6996-757AE3BAC6A4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138" name="Circle: Hollow 137">
            <a:extLst>
              <a:ext uri="{FF2B5EF4-FFF2-40B4-BE49-F238E27FC236}">
                <a16:creationId xmlns:a16="http://schemas.microsoft.com/office/drawing/2014/main" id="{614A829F-113B-06C8-FDB3-1BA5B89C854D}"/>
              </a:ext>
            </a:extLst>
          </p:cNvPr>
          <p:cNvSpPr/>
          <p:nvPr/>
        </p:nvSpPr>
        <p:spPr>
          <a:xfrm flipH="1">
            <a:off x="7367161" y="5056996"/>
            <a:ext cx="519536" cy="519536"/>
          </a:xfrm>
          <a:prstGeom prst="donu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A18A4ED0-0ADA-AF67-C8DD-25A19AB668F6}"/>
              </a:ext>
            </a:extLst>
          </p:cNvPr>
          <p:cNvGrpSpPr/>
          <p:nvPr/>
        </p:nvGrpSpPr>
        <p:grpSpPr>
          <a:xfrm flipH="1">
            <a:off x="2099846" y="9509796"/>
            <a:ext cx="5055802" cy="1875659"/>
            <a:chOff x="-1075766" y="6363986"/>
            <a:chExt cx="4885766" cy="1875659"/>
          </a:xfrm>
        </p:grpSpPr>
        <p:sp>
          <p:nvSpPr>
            <p:cNvPr id="140" name="Textbox 200">
              <a:extLst>
                <a:ext uri="{FF2B5EF4-FFF2-40B4-BE49-F238E27FC236}">
                  <a16:creationId xmlns:a16="http://schemas.microsoft.com/office/drawing/2014/main" id="{2A65054D-315E-E5D1-CCB9-A0261C55F313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4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1" name="Textbox 200">
              <a:extLst>
                <a:ext uri="{FF2B5EF4-FFF2-40B4-BE49-F238E27FC236}">
                  <a16:creationId xmlns:a16="http://schemas.microsoft.com/office/drawing/2014/main" id="{FDDABB3E-1A60-5F96-2E66-6CC378BBDA5F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2" name="Textbox 200">
              <a:extLst>
                <a:ext uri="{FF2B5EF4-FFF2-40B4-BE49-F238E27FC236}">
                  <a16:creationId xmlns:a16="http://schemas.microsoft.com/office/drawing/2014/main" id="{F23D8A3A-802B-8B16-567D-09F54973B87E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143" name="Circle: Hollow 142">
            <a:extLst>
              <a:ext uri="{FF2B5EF4-FFF2-40B4-BE49-F238E27FC236}">
                <a16:creationId xmlns:a16="http://schemas.microsoft.com/office/drawing/2014/main" id="{305CE0D0-89E8-9441-2BCB-28FB8ECF3E04}"/>
              </a:ext>
            </a:extLst>
          </p:cNvPr>
          <p:cNvSpPr/>
          <p:nvPr/>
        </p:nvSpPr>
        <p:spPr>
          <a:xfrm flipH="1">
            <a:off x="7367161" y="9632546"/>
            <a:ext cx="519536" cy="519536"/>
          </a:xfrm>
          <a:prstGeom prst="donu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tx1"/>
              </a:solidFill>
            </a:endParaRPr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1FA6B79D-D4FC-3FE5-774F-110343700157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>
                    <a:lumMod val="20000"/>
                    <a:lumOff val="8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#240</a:t>
            </a:r>
          </a:p>
        </p:txBody>
      </p:sp>
    </p:spTree>
    <p:extLst>
      <p:ext uri="{BB962C8B-B14F-4D97-AF65-F5344CB8AC3E}">
        <p14:creationId xmlns:p14="http://schemas.microsoft.com/office/powerpoint/2010/main" val="362293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:comb/>
      </p:transition>
    </mc:Choice>
    <mc:Fallback xmlns="">
      <p:transition spd="slow" advClick="0" advTm="2500">
        <p:comb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9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3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6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7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75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75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75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8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4" dur="1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5" dur="1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8" dur="1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9" dur="1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2" dur="1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3" dur="1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8" fill="hold" nodeType="withEffect" p14:presetBounceEnd="6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6" dur="1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7" dur="1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0" grpId="0"/>
          <p:bldP spid="111" grpId="0"/>
          <p:bldP spid="112" grpId="0" animBg="1"/>
          <p:bldP spid="113" grpId="0" animBg="1"/>
          <p:bldP spid="114" grpId="0" animBg="1"/>
          <p:bldP spid="115" grpId="0" animBg="1"/>
          <p:bldP spid="116" grpId="0" animBg="1"/>
          <p:bldP spid="117" grpId="0" animBg="1"/>
          <p:bldP spid="118" grpId="0" animBg="1"/>
          <p:bldP spid="119" grpId="0" animBg="1"/>
          <p:bldP spid="120" grpId="0" animBg="1"/>
          <p:bldP spid="121" grpId="0" animBg="1"/>
          <p:bldP spid="122" grpId="0" animBg="1"/>
          <p:bldP spid="123" grpId="0" animBg="1"/>
          <p:bldP spid="128" grpId="0" animBg="1"/>
          <p:bldP spid="133" grpId="0" animBg="1"/>
          <p:bldP spid="138" grpId="0" animBg="1"/>
          <p:bldP spid="14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9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3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6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7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75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75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75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1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1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1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1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1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1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1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1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0" grpId="0"/>
          <p:bldP spid="111" grpId="0"/>
          <p:bldP spid="112" grpId="0" animBg="1"/>
          <p:bldP spid="113" grpId="0" animBg="1"/>
          <p:bldP spid="114" grpId="0" animBg="1"/>
          <p:bldP spid="115" grpId="0" animBg="1"/>
          <p:bldP spid="116" grpId="0" animBg="1"/>
          <p:bldP spid="117" grpId="0" animBg="1"/>
          <p:bldP spid="118" grpId="0" animBg="1"/>
          <p:bldP spid="119" grpId="0" animBg="1"/>
          <p:bldP spid="120" grpId="0" animBg="1"/>
          <p:bldP spid="121" grpId="0" animBg="1"/>
          <p:bldP spid="122" grpId="0" animBg="1"/>
          <p:bldP spid="123" grpId="0" animBg="1"/>
          <p:bldP spid="128" grpId="0" animBg="1"/>
          <p:bldP spid="133" grpId="0" animBg="1"/>
          <p:bldP spid="138" grpId="0" animBg="1"/>
          <p:bldP spid="143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!!MainTitle1">
            <a:extLst>
              <a:ext uri="{FF2B5EF4-FFF2-40B4-BE49-F238E27FC236}">
                <a16:creationId xmlns:a16="http://schemas.microsoft.com/office/drawing/2014/main" id="{E89D4842-B75F-1C0B-9A61-10CB8B345400}"/>
              </a:ext>
            </a:extLst>
          </p:cNvPr>
          <p:cNvSpPr txBox="1"/>
          <p:nvPr/>
        </p:nvSpPr>
        <p:spPr>
          <a:xfrm>
            <a:off x="7567897" y="1037172"/>
            <a:ext cx="924823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>
                    <a:lumMod val="5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Arrows</a:t>
            </a:r>
            <a:r>
              <a:rPr lang="en-US" sz="7500" b="1" noProof="0" dirty="0">
                <a:solidFill>
                  <a:schemeClr val="tx2">
                    <a:lumMod val="5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>
                    <a:lumMod val="5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76" name="!!SubTitle">
            <a:extLst>
              <a:ext uri="{FF2B5EF4-FFF2-40B4-BE49-F238E27FC236}">
                <a16:creationId xmlns:a16="http://schemas.microsoft.com/office/drawing/2014/main" id="{A1AD266F-FC13-0E3B-A573-FC3B783A55AC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45D1B4AC-CE28-D398-E077-61823C45454C}"/>
              </a:ext>
            </a:extLst>
          </p:cNvPr>
          <p:cNvSpPr/>
          <p:nvPr/>
        </p:nvSpPr>
        <p:spPr>
          <a:xfrm rot="18900000">
            <a:off x="11647407" y="5461764"/>
            <a:ext cx="3990191" cy="2292043"/>
          </a:xfrm>
          <a:custGeom>
            <a:avLst/>
            <a:gdLst>
              <a:gd name="csX0" fmla="*/ 1157596 w 3990191"/>
              <a:gd name="csY0" fmla="*/ 0 h 2292043"/>
              <a:gd name="csX1" fmla="*/ 1157596 w 3990191"/>
              <a:gd name="csY1" fmla="*/ 405979 h 2292043"/>
              <a:gd name="csX2" fmla="*/ 2434655 w 3990191"/>
              <a:gd name="csY2" fmla="*/ 405979 h 2292043"/>
              <a:gd name="csX3" fmla="*/ 2498971 w 3990191"/>
              <a:gd name="csY3" fmla="*/ 352913 h 2292043"/>
              <a:gd name="csX4" fmla="*/ 3033735 w 3990191"/>
              <a:gd name="csY4" fmla="*/ 189565 h 2292043"/>
              <a:gd name="csX5" fmla="*/ 3990191 w 3990191"/>
              <a:gd name="csY5" fmla="*/ 1146021 h 2292043"/>
              <a:gd name="csX6" fmla="*/ 3033735 w 3990191"/>
              <a:gd name="csY6" fmla="*/ 2102477 h 2292043"/>
              <a:gd name="csX7" fmla="*/ 2498971 w 3990191"/>
              <a:gd name="csY7" fmla="*/ 1939130 h 2292043"/>
              <a:gd name="csX8" fmla="*/ 2434656 w 3990191"/>
              <a:gd name="csY8" fmla="*/ 1886065 h 2292043"/>
              <a:gd name="csX9" fmla="*/ 1157596 w 3990191"/>
              <a:gd name="csY9" fmla="*/ 1886065 h 2292043"/>
              <a:gd name="csX10" fmla="*/ 1157596 w 3990191"/>
              <a:gd name="csY10" fmla="*/ 2292043 h 2292043"/>
              <a:gd name="csX11" fmla="*/ 0 w 3990191"/>
              <a:gd name="csY11" fmla="*/ 1146022 h 229204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990191" h="2292043">
                <a:moveTo>
                  <a:pt x="1157596" y="0"/>
                </a:moveTo>
                <a:lnTo>
                  <a:pt x="1157596" y="405979"/>
                </a:lnTo>
                <a:lnTo>
                  <a:pt x="2434655" y="405979"/>
                </a:lnTo>
                <a:lnTo>
                  <a:pt x="2498971" y="352913"/>
                </a:lnTo>
                <a:cubicBezTo>
                  <a:pt x="2651623" y="249784"/>
                  <a:pt x="2835646" y="189565"/>
                  <a:pt x="3033735" y="189565"/>
                </a:cubicBezTo>
                <a:cubicBezTo>
                  <a:pt x="3561971" y="189565"/>
                  <a:pt x="3990191" y="617785"/>
                  <a:pt x="3990191" y="1146021"/>
                </a:cubicBezTo>
                <a:cubicBezTo>
                  <a:pt x="3990191" y="1674257"/>
                  <a:pt x="3561971" y="2102477"/>
                  <a:pt x="3033735" y="2102477"/>
                </a:cubicBezTo>
                <a:cubicBezTo>
                  <a:pt x="2835646" y="2102477"/>
                  <a:pt x="2651623" y="2042259"/>
                  <a:pt x="2498971" y="1939130"/>
                </a:cubicBezTo>
                <a:lnTo>
                  <a:pt x="2434656" y="1886065"/>
                </a:lnTo>
                <a:lnTo>
                  <a:pt x="1157596" y="1886065"/>
                </a:lnTo>
                <a:lnTo>
                  <a:pt x="1157596" y="2292043"/>
                </a:lnTo>
                <a:lnTo>
                  <a:pt x="0" y="11460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5D478C6D-A670-1E08-50AE-270139A13093}"/>
              </a:ext>
            </a:extLst>
          </p:cNvPr>
          <p:cNvSpPr/>
          <p:nvPr/>
        </p:nvSpPr>
        <p:spPr>
          <a:xfrm rot="18900000">
            <a:off x="13574266" y="5070691"/>
            <a:ext cx="1605330" cy="160533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CB7779C8-E570-41A1-1D60-0DDF5252C084}"/>
              </a:ext>
            </a:extLst>
          </p:cNvPr>
          <p:cNvSpPr/>
          <p:nvPr/>
        </p:nvSpPr>
        <p:spPr>
          <a:xfrm rot="2700000" flipV="1">
            <a:off x="11647407" y="8369864"/>
            <a:ext cx="3990191" cy="2292043"/>
          </a:xfrm>
          <a:custGeom>
            <a:avLst/>
            <a:gdLst>
              <a:gd name="csX0" fmla="*/ 1157596 w 3990191"/>
              <a:gd name="csY0" fmla="*/ 0 h 2292043"/>
              <a:gd name="csX1" fmla="*/ 1157596 w 3990191"/>
              <a:gd name="csY1" fmla="*/ 405979 h 2292043"/>
              <a:gd name="csX2" fmla="*/ 2434655 w 3990191"/>
              <a:gd name="csY2" fmla="*/ 405979 h 2292043"/>
              <a:gd name="csX3" fmla="*/ 2498971 w 3990191"/>
              <a:gd name="csY3" fmla="*/ 352913 h 2292043"/>
              <a:gd name="csX4" fmla="*/ 3033735 w 3990191"/>
              <a:gd name="csY4" fmla="*/ 189565 h 2292043"/>
              <a:gd name="csX5" fmla="*/ 3990191 w 3990191"/>
              <a:gd name="csY5" fmla="*/ 1146021 h 2292043"/>
              <a:gd name="csX6" fmla="*/ 3033735 w 3990191"/>
              <a:gd name="csY6" fmla="*/ 2102477 h 2292043"/>
              <a:gd name="csX7" fmla="*/ 2498971 w 3990191"/>
              <a:gd name="csY7" fmla="*/ 1939130 h 2292043"/>
              <a:gd name="csX8" fmla="*/ 2434656 w 3990191"/>
              <a:gd name="csY8" fmla="*/ 1886065 h 2292043"/>
              <a:gd name="csX9" fmla="*/ 1157596 w 3990191"/>
              <a:gd name="csY9" fmla="*/ 1886065 h 2292043"/>
              <a:gd name="csX10" fmla="*/ 1157596 w 3990191"/>
              <a:gd name="csY10" fmla="*/ 2292043 h 2292043"/>
              <a:gd name="csX11" fmla="*/ 0 w 3990191"/>
              <a:gd name="csY11" fmla="*/ 1146022 h 229204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990191" h="2292043">
                <a:moveTo>
                  <a:pt x="1157596" y="0"/>
                </a:moveTo>
                <a:lnTo>
                  <a:pt x="1157596" y="405979"/>
                </a:lnTo>
                <a:lnTo>
                  <a:pt x="2434655" y="405979"/>
                </a:lnTo>
                <a:lnTo>
                  <a:pt x="2498971" y="352913"/>
                </a:lnTo>
                <a:cubicBezTo>
                  <a:pt x="2651623" y="249784"/>
                  <a:pt x="2835646" y="189565"/>
                  <a:pt x="3033735" y="189565"/>
                </a:cubicBezTo>
                <a:cubicBezTo>
                  <a:pt x="3561971" y="189565"/>
                  <a:pt x="3990191" y="617785"/>
                  <a:pt x="3990191" y="1146021"/>
                </a:cubicBezTo>
                <a:cubicBezTo>
                  <a:pt x="3990191" y="1674257"/>
                  <a:pt x="3561971" y="2102477"/>
                  <a:pt x="3033735" y="2102477"/>
                </a:cubicBezTo>
                <a:cubicBezTo>
                  <a:pt x="2835646" y="2102477"/>
                  <a:pt x="2651623" y="2042259"/>
                  <a:pt x="2498971" y="1939130"/>
                </a:cubicBezTo>
                <a:lnTo>
                  <a:pt x="2434656" y="1886065"/>
                </a:lnTo>
                <a:lnTo>
                  <a:pt x="1157596" y="1886065"/>
                </a:lnTo>
                <a:lnTo>
                  <a:pt x="1157596" y="2292043"/>
                </a:lnTo>
                <a:lnTo>
                  <a:pt x="0" y="114602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ECE566E9-DE96-0606-85C7-70B4AF1C72A3}"/>
              </a:ext>
            </a:extLst>
          </p:cNvPr>
          <p:cNvSpPr/>
          <p:nvPr/>
        </p:nvSpPr>
        <p:spPr>
          <a:xfrm rot="2700000" flipV="1">
            <a:off x="13574266" y="9447650"/>
            <a:ext cx="1605330" cy="160533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Freeform: Shape 80">
            <a:extLst>
              <a:ext uri="{FF2B5EF4-FFF2-40B4-BE49-F238E27FC236}">
                <a16:creationId xmlns:a16="http://schemas.microsoft.com/office/drawing/2014/main" id="{6AFEAF0A-6FDE-A189-3622-B11E1200F463}"/>
              </a:ext>
            </a:extLst>
          </p:cNvPr>
          <p:cNvSpPr/>
          <p:nvPr/>
        </p:nvSpPr>
        <p:spPr>
          <a:xfrm rot="2700000" flipH="1">
            <a:off x="8746403" y="5461764"/>
            <a:ext cx="3990191" cy="2292043"/>
          </a:xfrm>
          <a:custGeom>
            <a:avLst/>
            <a:gdLst>
              <a:gd name="csX0" fmla="*/ 1157596 w 3990191"/>
              <a:gd name="csY0" fmla="*/ 0 h 2292043"/>
              <a:gd name="csX1" fmla="*/ 1157596 w 3990191"/>
              <a:gd name="csY1" fmla="*/ 405979 h 2292043"/>
              <a:gd name="csX2" fmla="*/ 2434655 w 3990191"/>
              <a:gd name="csY2" fmla="*/ 405979 h 2292043"/>
              <a:gd name="csX3" fmla="*/ 2498971 w 3990191"/>
              <a:gd name="csY3" fmla="*/ 352913 h 2292043"/>
              <a:gd name="csX4" fmla="*/ 3033735 w 3990191"/>
              <a:gd name="csY4" fmla="*/ 189565 h 2292043"/>
              <a:gd name="csX5" fmla="*/ 3990191 w 3990191"/>
              <a:gd name="csY5" fmla="*/ 1146021 h 2292043"/>
              <a:gd name="csX6" fmla="*/ 3033735 w 3990191"/>
              <a:gd name="csY6" fmla="*/ 2102477 h 2292043"/>
              <a:gd name="csX7" fmla="*/ 2498971 w 3990191"/>
              <a:gd name="csY7" fmla="*/ 1939130 h 2292043"/>
              <a:gd name="csX8" fmla="*/ 2434656 w 3990191"/>
              <a:gd name="csY8" fmla="*/ 1886065 h 2292043"/>
              <a:gd name="csX9" fmla="*/ 1157596 w 3990191"/>
              <a:gd name="csY9" fmla="*/ 1886065 h 2292043"/>
              <a:gd name="csX10" fmla="*/ 1157596 w 3990191"/>
              <a:gd name="csY10" fmla="*/ 2292043 h 2292043"/>
              <a:gd name="csX11" fmla="*/ 0 w 3990191"/>
              <a:gd name="csY11" fmla="*/ 1146022 h 229204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990191" h="2292043">
                <a:moveTo>
                  <a:pt x="1157596" y="0"/>
                </a:moveTo>
                <a:lnTo>
                  <a:pt x="1157596" y="405979"/>
                </a:lnTo>
                <a:lnTo>
                  <a:pt x="2434655" y="405979"/>
                </a:lnTo>
                <a:lnTo>
                  <a:pt x="2498971" y="352913"/>
                </a:lnTo>
                <a:cubicBezTo>
                  <a:pt x="2651623" y="249784"/>
                  <a:pt x="2835646" y="189565"/>
                  <a:pt x="3033735" y="189565"/>
                </a:cubicBezTo>
                <a:cubicBezTo>
                  <a:pt x="3561971" y="189565"/>
                  <a:pt x="3990191" y="617785"/>
                  <a:pt x="3990191" y="1146021"/>
                </a:cubicBezTo>
                <a:cubicBezTo>
                  <a:pt x="3990191" y="1674257"/>
                  <a:pt x="3561971" y="2102477"/>
                  <a:pt x="3033735" y="2102477"/>
                </a:cubicBezTo>
                <a:cubicBezTo>
                  <a:pt x="2835646" y="2102477"/>
                  <a:pt x="2651623" y="2042259"/>
                  <a:pt x="2498971" y="1939130"/>
                </a:cubicBezTo>
                <a:lnTo>
                  <a:pt x="2434656" y="1886065"/>
                </a:lnTo>
                <a:lnTo>
                  <a:pt x="1157596" y="1886065"/>
                </a:lnTo>
                <a:lnTo>
                  <a:pt x="1157596" y="2292043"/>
                </a:lnTo>
                <a:lnTo>
                  <a:pt x="0" y="114602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56B42111-3FFF-31D2-951A-AEB5972FF41C}"/>
              </a:ext>
            </a:extLst>
          </p:cNvPr>
          <p:cNvSpPr/>
          <p:nvPr/>
        </p:nvSpPr>
        <p:spPr>
          <a:xfrm rot="2700000" flipH="1">
            <a:off x="9204405" y="5070691"/>
            <a:ext cx="1605330" cy="160533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Freeform: Shape 82">
            <a:extLst>
              <a:ext uri="{FF2B5EF4-FFF2-40B4-BE49-F238E27FC236}">
                <a16:creationId xmlns:a16="http://schemas.microsoft.com/office/drawing/2014/main" id="{6E8435FE-98AA-F042-8E5C-59292348D911}"/>
              </a:ext>
            </a:extLst>
          </p:cNvPr>
          <p:cNvSpPr/>
          <p:nvPr/>
        </p:nvSpPr>
        <p:spPr>
          <a:xfrm flipH="1">
            <a:off x="9652433" y="5476011"/>
            <a:ext cx="709274" cy="733730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84" name="Freeform: Shape 83">
            <a:extLst>
              <a:ext uri="{FF2B5EF4-FFF2-40B4-BE49-F238E27FC236}">
                <a16:creationId xmlns:a16="http://schemas.microsoft.com/office/drawing/2014/main" id="{3E40F473-64CD-6DCB-3F32-82F6BC65BF2B}"/>
              </a:ext>
            </a:extLst>
          </p:cNvPr>
          <p:cNvSpPr/>
          <p:nvPr/>
        </p:nvSpPr>
        <p:spPr>
          <a:xfrm rot="18900000" flipH="1" flipV="1">
            <a:off x="8746403" y="8369864"/>
            <a:ext cx="3990191" cy="2292043"/>
          </a:xfrm>
          <a:custGeom>
            <a:avLst/>
            <a:gdLst>
              <a:gd name="csX0" fmla="*/ 1157596 w 3990191"/>
              <a:gd name="csY0" fmla="*/ 0 h 2292043"/>
              <a:gd name="csX1" fmla="*/ 1157596 w 3990191"/>
              <a:gd name="csY1" fmla="*/ 405979 h 2292043"/>
              <a:gd name="csX2" fmla="*/ 2434655 w 3990191"/>
              <a:gd name="csY2" fmla="*/ 405979 h 2292043"/>
              <a:gd name="csX3" fmla="*/ 2498971 w 3990191"/>
              <a:gd name="csY3" fmla="*/ 352913 h 2292043"/>
              <a:gd name="csX4" fmla="*/ 3033735 w 3990191"/>
              <a:gd name="csY4" fmla="*/ 189565 h 2292043"/>
              <a:gd name="csX5" fmla="*/ 3990191 w 3990191"/>
              <a:gd name="csY5" fmla="*/ 1146021 h 2292043"/>
              <a:gd name="csX6" fmla="*/ 3033735 w 3990191"/>
              <a:gd name="csY6" fmla="*/ 2102477 h 2292043"/>
              <a:gd name="csX7" fmla="*/ 2498971 w 3990191"/>
              <a:gd name="csY7" fmla="*/ 1939130 h 2292043"/>
              <a:gd name="csX8" fmla="*/ 2434656 w 3990191"/>
              <a:gd name="csY8" fmla="*/ 1886065 h 2292043"/>
              <a:gd name="csX9" fmla="*/ 1157596 w 3990191"/>
              <a:gd name="csY9" fmla="*/ 1886065 h 2292043"/>
              <a:gd name="csX10" fmla="*/ 1157596 w 3990191"/>
              <a:gd name="csY10" fmla="*/ 2292043 h 2292043"/>
              <a:gd name="csX11" fmla="*/ 0 w 3990191"/>
              <a:gd name="csY11" fmla="*/ 1146022 h 229204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990191" h="2292043">
                <a:moveTo>
                  <a:pt x="1157596" y="0"/>
                </a:moveTo>
                <a:lnTo>
                  <a:pt x="1157596" y="405979"/>
                </a:lnTo>
                <a:lnTo>
                  <a:pt x="2434655" y="405979"/>
                </a:lnTo>
                <a:lnTo>
                  <a:pt x="2498971" y="352913"/>
                </a:lnTo>
                <a:cubicBezTo>
                  <a:pt x="2651623" y="249784"/>
                  <a:pt x="2835646" y="189565"/>
                  <a:pt x="3033735" y="189565"/>
                </a:cubicBezTo>
                <a:cubicBezTo>
                  <a:pt x="3561971" y="189565"/>
                  <a:pt x="3990191" y="617785"/>
                  <a:pt x="3990191" y="1146021"/>
                </a:cubicBezTo>
                <a:cubicBezTo>
                  <a:pt x="3990191" y="1674257"/>
                  <a:pt x="3561971" y="2102477"/>
                  <a:pt x="3033735" y="2102477"/>
                </a:cubicBezTo>
                <a:cubicBezTo>
                  <a:pt x="2835646" y="2102477"/>
                  <a:pt x="2651623" y="2042259"/>
                  <a:pt x="2498971" y="1939130"/>
                </a:cubicBezTo>
                <a:lnTo>
                  <a:pt x="2434656" y="1886065"/>
                </a:lnTo>
                <a:lnTo>
                  <a:pt x="1157596" y="1886065"/>
                </a:lnTo>
                <a:lnTo>
                  <a:pt x="1157596" y="2292043"/>
                </a:lnTo>
                <a:lnTo>
                  <a:pt x="0" y="114602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0B1A5D58-4AFD-8134-83DB-016DB88498CD}"/>
              </a:ext>
            </a:extLst>
          </p:cNvPr>
          <p:cNvSpPr/>
          <p:nvPr/>
        </p:nvSpPr>
        <p:spPr>
          <a:xfrm rot="18900000" flipH="1" flipV="1">
            <a:off x="9204405" y="9447650"/>
            <a:ext cx="1605330" cy="160533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Freeform: Shape 85">
            <a:extLst>
              <a:ext uri="{FF2B5EF4-FFF2-40B4-BE49-F238E27FC236}">
                <a16:creationId xmlns:a16="http://schemas.microsoft.com/office/drawing/2014/main" id="{FCB22D71-217F-D994-8023-B268B1F8135D}"/>
              </a:ext>
            </a:extLst>
          </p:cNvPr>
          <p:cNvSpPr/>
          <p:nvPr/>
        </p:nvSpPr>
        <p:spPr>
          <a:xfrm>
            <a:off x="13972840" y="5536612"/>
            <a:ext cx="808182" cy="673488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87" name="Freeform 103">
            <a:extLst>
              <a:ext uri="{FF2B5EF4-FFF2-40B4-BE49-F238E27FC236}">
                <a16:creationId xmlns:a16="http://schemas.microsoft.com/office/drawing/2014/main" id="{E68267A1-8A83-3C52-BA6E-4B713ACB3CA3}"/>
              </a:ext>
            </a:extLst>
          </p:cNvPr>
          <p:cNvSpPr>
            <a:spLocks noEditPoints="1"/>
          </p:cNvSpPr>
          <p:nvPr/>
        </p:nvSpPr>
        <p:spPr bwMode="auto">
          <a:xfrm>
            <a:off x="13969185" y="9938508"/>
            <a:ext cx="815492" cy="623614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88" name="Freeform: Shape 87">
            <a:extLst>
              <a:ext uri="{FF2B5EF4-FFF2-40B4-BE49-F238E27FC236}">
                <a16:creationId xmlns:a16="http://schemas.microsoft.com/office/drawing/2014/main" id="{3184B5A5-66FB-2222-DF3F-C0144B1E60BA}"/>
              </a:ext>
            </a:extLst>
          </p:cNvPr>
          <p:cNvSpPr/>
          <p:nvPr/>
        </p:nvSpPr>
        <p:spPr>
          <a:xfrm>
            <a:off x="9640205" y="9883450"/>
            <a:ext cx="733730" cy="733730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1BE341F4-FC06-43C3-6EC4-08B16AD7CDAB}"/>
              </a:ext>
            </a:extLst>
          </p:cNvPr>
          <p:cNvGrpSpPr/>
          <p:nvPr/>
        </p:nvGrpSpPr>
        <p:grpSpPr>
          <a:xfrm>
            <a:off x="17228352" y="4934246"/>
            <a:ext cx="5055802" cy="1875659"/>
            <a:chOff x="-1075766" y="6363986"/>
            <a:chExt cx="4885766" cy="1875659"/>
          </a:xfrm>
        </p:grpSpPr>
        <p:sp>
          <p:nvSpPr>
            <p:cNvPr id="90" name="Textbox 200">
              <a:extLst>
                <a:ext uri="{FF2B5EF4-FFF2-40B4-BE49-F238E27FC236}">
                  <a16:creationId xmlns:a16="http://schemas.microsoft.com/office/drawing/2014/main" id="{3066F636-B6B8-3795-0C19-41F1BD5C61AC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1" name="Textbox 200">
              <a:extLst>
                <a:ext uri="{FF2B5EF4-FFF2-40B4-BE49-F238E27FC236}">
                  <a16:creationId xmlns:a16="http://schemas.microsoft.com/office/drawing/2014/main" id="{E7ED1B8A-F5F8-F629-A15C-1F65084C99CE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2" name="Textbox 200">
              <a:extLst>
                <a:ext uri="{FF2B5EF4-FFF2-40B4-BE49-F238E27FC236}">
                  <a16:creationId xmlns:a16="http://schemas.microsoft.com/office/drawing/2014/main" id="{4458D839-E51B-F153-31A2-2BC2F7907B8C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93" name="Circle: Hollow 92">
            <a:extLst>
              <a:ext uri="{FF2B5EF4-FFF2-40B4-BE49-F238E27FC236}">
                <a16:creationId xmlns:a16="http://schemas.microsoft.com/office/drawing/2014/main" id="{371D70C3-5C78-988A-B8A4-1EE951B53830}"/>
              </a:ext>
            </a:extLst>
          </p:cNvPr>
          <p:cNvSpPr/>
          <p:nvPr/>
        </p:nvSpPr>
        <p:spPr>
          <a:xfrm>
            <a:off x="16497303" y="5056996"/>
            <a:ext cx="519536" cy="519536"/>
          </a:xfrm>
          <a:prstGeom prst="donu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690BCC73-34D5-B139-DB3E-E5E754D08F26}"/>
              </a:ext>
            </a:extLst>
          </p:cNvPr>
          <p:cNvGrpSpPr/>
          <p:nvPr/>
        </p:nvGrpSpPr>
        <p:grpSpPr>
          <a:xfrm>
            <a:off x="17228352" y="9509796"/>
            <a:ext cx="5055802" cy="1875659"/>
            <a:chOff x="-1075766" y="6363986"/>
            <a:chExt cx="4885766" cy="1875659"/>
          </a:xfrm>
        </p:grpSpPr>
        <p:sp>
          <p:nvSpPr>
            <p:cNvPr id="95" name="Textbox 200">
              <a:extLst>
                <a:ext uri="{FF2B5EF4-FFF2-40B4-BE49-F238E27FC236}">
                  <a16:creationId xmlns:a16="http://schemas.microsoft.com/office/drawing/2014/main" id="{7EFBEB35-5660-6979-D147-9B48A31B73AB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6" name="Textbox 200">
              <a:extLst>
                <a:ext uri="{FF2B5EF4-FFF2-40B4-BE49-F238E27FC236}">
                  <a16:creationId xmlns:a16="http://schemas.microsoft.com/office/drawing/2014/main" id="{05B82177-7912-A1C1-BA7A-94E7253226C2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7" name="Textbox 200">
              <a:extLst>
                <a:ext uri="{FF2B5EF4-FFF2-40B4-BE49-F238E27FC236}">
                  <a16:creationId xmlns:a16="http://schemas.microsoft.com/office/drawing/2014/main" id="{90F2BDD4-2DB7-FB8C-9E51-815E456FEC77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98" name="Circle: Hollow 97">
            <a:extLst>
              <a:ext uri="{FF2B5EF4-FFF2-40B4-BE49-F238E27FC236}">
                <a16:creationId xmlns:a16="http://schemas.microsoft.com/office/drawing/2014/main" id="{EFC0456F-4143-6959-3A69-B3BBDB362021}"/>
              </a:ext>
            </a:extLst>
          </p:cNvPr>
          <p:cNvSpPr/>
          <p:nvPr/>
        </p:nvSpPr>
        <p:spPr>
          <a:xfrm>
            <a:off x="16497303" y="9632546"/>
            <a:ext cx="519536" cy="519536"/>
          </a:xfrm>
          <a:prstGeom prst="don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99" name="Group 98">
            <a:extLst>
              <a:ext uri="{FF2B5EF4-FFF2-40B4-BE49-F238E27FC236}">
                <a16:creationId xmlns:a16="http://schemas.microsoft.com/office/drawing/2014/main" id="{264F50C8-4BFA-CACB-A174-3132A28FFB1E}"/>
              </a:ext>
            </a:extLst>
          </p:cNvPr>
          <p:cNvGrpSpPr/>
          <p:nvPr/>
        </p:nvGrpSpPr>
        <p:grpSpPr>
          <a:xfrm flipH="1">
            <a:off x="2099846" y="4934246"/>
            <a:ext cx="5055802" cy="1875659"/>
            <a:chOff x="-1075766" y="6363986"/>
            <a:chExt cx="4885766" cy="1875659"/>
          </a:xfrm>
        </p:grpSpPr>
        <p:sp>
          <p:nvSpPr>
            <p:cNvPr id="100" name="Textbox 200">
              <a:extLst>
                <a:ext uri="{FF2B5EF4-FFF2-40B4-BE49-F238E27FC236}">
                  <a16:creationId xmlns:a16="http://schemas.microsoft.com/office/drawing/2014/main" id="{A7D10518-0E6C-4A5A-2276-C83F6DC1FCDC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1" name="Textbox 200">
              <a:extLst>
                <a:ext uri="{FF2B5EF4-FFF2-40B4-BE49-F238E27FC236}">
                  <a16:creationId xmlns:a16="http://schemas.microsoft.com/office/drawing/2014/main" id="{56BD35F8-AC9D-679B-2C3E-62DF79FC52D1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2" name="Textbox 200">
              <a:extLst>
                <a:ext uri="{FF2B5EF4-FFF2-40B4-BE49-F238E27FC236}">
                  <a16:creationId xmlns:a16="http://schemas.microsoft.com/office/drawing/2014/main" id="{C53E9B96-2D27-F914-005D-83E74C3E13C9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103" name="Circle: Hollow 102">
            <a:extLst>
              <a:ext uri="{FF2B5EF4-FFF2-40B4-BE49-F238E27FC236}">
                <a16:creationId xmlns:a16="http://schemas.microsoft.com/office/drawing/2014/main" id="{6C95464C-3964-6E9D-A7BF-D8D566FACCA6}"/>
              </a:ext>
            </a:extLst>
          </p:cNvPr>
          <p:cNvSpPr/>
          <p:nvPr/>
        </p:nvSpPr>
        <p:spPr>
          <a:xfrm flipH="1">
            <a:off x="7367161" y="5056996"/>
            <a:ext cx="519536" cy="519536"/>
          </a:xfrm>
          <a:prstGeom prst="donu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3CDFA2C3-8AB8-432E-9FE4-91C09570C716}"/>
              </a:ext>
            </a:extLst>
          </p:cNvPr>
          <p:cNvGrpSpPr/>
          <p:nvPr/>
        </p:nvGrpSpPr>
        <p:grpSpPr>
          <a:xfrm flipH="1">
            <a:off x="2099846" y="9509796"/>
            <a:ext cx="5055802" cy="1875659"/>
            <a:chOff x="-1075766" y="6363986"/>
            <a:chExt cx="4885766" cy="1875659"/>
          </a:xfrm>
        </p:grpSpPr>
        <p:sp>
          <p:nvSpPr>
            <p:cNvPr id="105" name="Textbox 200">
              <a:extLst>
                <a:ext uri="{FF2B5EF4-FFF2-40B4-BE49-F238E27FC236}">
                  <a16:creationId xmlns:a16="http://schemas.microsoft.com/office/drawing/2014/main" id="{93AD6104-4AC2-4EFC-D59D-5A70E24712E1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6" name="Textbox 200">
              <a:extLst>
                <a:ext uri="{FF2B5EF4-FFF2-40B4-BE49-F238E27FC236}">
                  <a16:creationId xmlns:a16="http://schemas.microsoft.com/office/drawing/2014/main" id="{C628A0FD-CC91-DD39-67E0-6F6A41073EFB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7" name="Textbox 200">
              <a:extLst>
                <a:ext uri="{FF2B5EF4-FFF2-40B4-BE49-F238E27FC236}">
                  <a16:creationId xmlns:a16="http://schemas.microsoft.com/office/drawing/2014/main" id="{D5A935DA-7E58-D4F1-A746-D413E972075F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108" name="Circle: Hollow 107">
            <a:extLst>
              <a:ext uri="{FF2B5EF4-FFF2-40B4-BE49-F238E27FC236}">
                <a16:creationId xmlns:a16="http://schemas.microsoft.com/office/drawing/2014/main" id="{2D8A48B0-8204-2B96-AB62-4E3FA6E59AE8}"/>
              </a:ext>
            </a:extLst>
          </p:cNvPr>
          <p:cNvSpPr/>
          <p:nvPr/>
        </p:nvSpPr>
        <p:spPr>
          <a:xfrm flipH="1">
            <a:off x="7367161" y="9632546"/>
            <a:ext cx="519536" cy="519536"/>
          </a:xfrm>
          <a:prstGeom prst="donu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tx1"/>
              </a:solidFill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A704DDBE-B04C-6C88-6126-11B3F191D317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#240</a:t>
            </a:r>
          </a:p>
        </p:txBody>
      </p:sp>
    </p:spTree>
    <p:extLst>
      <p:ext uri="{BB962C8B-B14F-4D97-AF65-F5344CB8AC3E}">
        <p14:creationId xmlns:p14="http://schemas.microsoft.com/office/powerpoint/2010/main" val="712763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:blinds dir="vert"/>
      </p:transition>
    </mc:Choice>
    <mc:Fallback xmlns="">
      <p:transition spd="slow" advClick="0" advTm="250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7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7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7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7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12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12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12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12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12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12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8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125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125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5" grpId="0"/>
          <p:bldP spid="76" grpId="0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 animBg="1"/>
          <p:bldP spid="93" grpId="0" animBg="1"/>
          <p:bldP spid="98" grpId="0" animBg="1"/>
          <p:bldP spid="103" grpId="0" animBg="1"/>
          <p:bldP spid="108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7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7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7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7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12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12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12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12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12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12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8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125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125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5" grpId="0"/>
          <p:bldP spid="76" grpId="0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 animBg="1"/>
          <p:bldP spid="93" grpId="0" animBg="1"/>
          <p:bldP spid="98" grpId="0" animBg="1"/>
          <p:bldP spid="103" grpId="0" animBg="1"/>
          <p:bldP spid="108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!!MainTitle1">
            <a:extLst>
              <a:ext uri="{FF2B5EF4-FFF2-40B4-BE49-F238E27FC236}">
                <a16:creationId xmlns:a16="http://schemas.microsoft.com/office/drawing/2014/main" id="{8BAD2D4D-7EC6-7577-62FB-9AA7D857A4F0}"/>
              </a:ext>
            </a:extLst>
          </p:cNvPr>
          <p:cNvSpPr txBox="1"/>
          <p:nvPr/>
        </p:nvSpPr>
        <p:spPr>
          <a:xfrm>
            <a:off x="7567897" y="1037172"/>
            <a:ext cx="924823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Arrows</a:t>
            </a:r>
            <a:r>
              <a:rPr lang="en-US" sz="7500" b="1" noProof="0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111" name="!!SubTitle">
            <a:extLst>
              <a:ext uri="{FF2B5EF4-FFF2-40B4-BE49-F238E27FC236}">
                <a16:creationId xmlns:a16="http://schemas.microsoft.com/office/drawing/2014/main" id="{A994B3D7-3DFD-C39D-5F40-A78B1C4E998B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112" name="Freeform: Shape 111">
            <a:extLst>
              <a:ext uri="{FF2B5EF4-FFF2-40B4-BE49-F238E27FC236}">
                <a16:creationId xmlns:a16="http://schemas.microsoft.com/office/drawing/2014/main" id="{97C13206-ABF3-3F17-3147-1B54FAB7B2C2}"/>
              </a:ext>
            </a:extLst>
          </p:cNvPr>
          <p:cNvSpPr/>
          <p:nvPr/>
        </p:nvSpPr>
        <p:spPr>
          <a:xfrm rot="18900000">
            <a:off x="11647407" y="5461764"/>
            <a:ext cx="3990191" cy="2292043"/>
          </a:xfrm>
          <a:custGeom>
            <a:avLst/>
            <a:gdLst>
              <a:gd name="csX0" fmla="*/ 1157596 w 3990191"/>
              <a:gd name="csY0" fmla="*/ 0 h 2292043"/>
              <a:gd name="csX1" fmla="*/ 1157596 w 3990191"/>
              <a:gd name="csY1" fmla="*/ 405979 h 2292043"/>
              <a:gd name="csX2" fmla="*/ 2434655 w 3990191"/>
              <a:gd name="csY2" fmla="*/ 405979 h 2292043"/>
              <a:gd name="csX3" fmla="*/ 2498971 w 3990191"/>
              <a:gd name="csY3" fmla="*/ 352913 h 2292043"/>
              <a:gd name="csX4" fmla="*/ 3033735 w 3990191"/>
              <a:gd name="csY4" fmla="*/ 189565 h 2292043"/>
              <a:gd name="csX5" fmla="*/ 3990191 w 3990191"/>
              <a:gd name="csY5" fmla="*/ 1146021 h 2292043"/>
              <a:gd name="csX6" fmla="*/ 3033735 w 3990191"/>
              <a:gd name="csY6" fmla="*/ 2102477 h 2292043"/>
              <a:gd name="csX7" fmla="*/ 2498971 w 3990191"/>
              <a:gd name="csY7" fmla="*/ 1939130 h 2292043"/>
              <a:gd name="csX8" fmla="*/ 2434656 w 3990191"/>
              <a:gd name="csY8" fmla="*/ 1886065 h 2292043"/>
              <a:gd name="csX9" fmla="*/ 1157596 w 3990191"/>
              <a:gd name="csY9" fmla="*/ 1886065 h 2292043"/>
              <a:gd name="csX10" fmla="*/ 1157596 w 3990191"/>
              <a:gd name="csY10" fmla="*/ 2292043 h 2292043"/>
              <a:gd name="csX11" fmla="*/ 0 w 3990191"/>
              <a:gd name="csY11" fmla="*/ 1146022 h 229204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990191" h="2292043">
                <a:moveTo>
                  <a:pt x="1157596" y="0"/>
                </a:moveTo>
                <a:lnTo>
                  <a:pt x="1157596" y="405979"/>
                </a:lnTo>
                <a:lnTo>
                  <a:pt x="2434655" y="405979"/>
                </a:lnTo>
                <a:lnTo>
                  <a:pt x="2498971" y="352913"/>
                </a:lnTo>
                <a:cubicBezTo>
                  <a:pt x="2651623" y="249784"/>
                  <a:pt x="2835646" y="189565"/>
                  <a:pt x="3033735" y="189565"/>
                </a:cubicBezTo>
                <a:cubicBezTo>
                  <a:pt x="3561971" y="189565"/>
                  <a:pt x="3990191" y="617785"/>
                  <a:pt x="3990191" y="1146021"/>
                </a:cubicBezTo>
                <a:cubicBezTo>
                  <a:pt x="3990191" y="1674257"/>
                  <a:pt x="3561971" y="2102477"/>
                  <a:pt x="3033735" y="2102477"/>
                </a:cubicBezTo>
                <a:cubicBezTo>
                  <a:pt x="2835646" y="2102477"/>
                  <a:pt x="2651623" y="2042259"/>
                  <a:pt x="2498971" y="1939130"/>
                </a:cubicBezTo>
                <a:lnTo>
                  <a:pt x="2434656" y="1886065"/>
                </a:lnTo>
                <a:lnTo>
                  <a:pt x="1157596" y="1886065"/>
                </a:lnTo>
                <a:lnTo>
                  <a:pt x="1157596" y="2292043"/>
                </a:lnTo>
                <a:lnTo>
                  <a:pt x="0" y="11460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>
            <a:extLst>
              <a:ext uri="{FF2B5EF4-FFF2-40B4-BE49-F238E27FC236}">
                <a16:creationId xmlns:a16="http://schemas.microsoft.com/office/drawing/2014/main" id="{4A5E70F4-C9AA-27CA-318F-69ED5BE01D40}"/>
              </a:ext>
            </a:extLst>
          </p:cNvPr>
          <p:cNvSpPr/>
          <p:nvPr/>
        </p:nvSpPr>
        <p:spPr>
          <a:xfrm rot="18900000">
            <a:off x="13574266" y="5070691"/>
            <a:ext cx="1605330" cy="160533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Freeform: Shape 113">
            <a:extLst>
              <a:ext uri="{FF2B5EF4-FFF2-40B4-BE49-F238E27FC236}">
                <a16:creationId xmlns:a16="http://schemas.microsoft.com/office/drawing/2014/main" id="{CC27C38D-84C6-4B30-75FB-1B94E581DC4A}"/>
              </a:ext>
            </a:extLst>
          </p:cNvPr>
          <p:cNvSpPr/>
          <p:nvPr/>
        </p:nvSpPr>
        <p:spPr>
          <a:xfrm rot="2700000" flipV="1">
            <a:off x="11647407" y="8369864"/>
            <a:ext cx="3990191" cy="2292043"/>
          </a:xfrm>
          <a:custGeom>
            <a:avLst/>
            <a:gdLst>
              <a:gd name="csX0" fmla="*/ 1157596 w 3990191"/>
              <a:gd name="csY0" fmla="*/ 0 h 2292043"/>
              <a:gd name="csX1" fmla="*/ 1157596 w 3990191"/>
              <a:gd name="csY1" fmla="*/ 405979 h 2292043"/>
              <a:gd name="csX2" fmla="*/ 2434655 w 3990191"/>
              <a:gd name="csY2" fmla="*/ 405979 h 2292043"/>
              <a:gd name="csX3" fmla="*/ 2498971 w 3990191"/>
              <a:gd name="csY3" fmla="*/ 352913 h 2292043"/>
              <a:gd name="csX4" fmla="*/ 3033735 w 3990191"/>
              <a:gd name="csY4" fmla="*/ 189565 h 2292043"/>
              <a:gd name="csX5" fmla="*/ 3990191 w 3990191"/>
              <a:gd name="csY5" fmla="*/ 1146021 h 2292043"/>
              <a:gd name="csX6" fmla="*/ 3033735 w 3990191"/>
              <a:gd name="csY6" fmla="*/ 2102477 h 2292043"/>
              <a:gd name="csX7" fmla="*/ 2498971 w 3990191"/>
              <a:gd name="csY7" fmla="*/ 1939130 h 2292043"/>
              <a:gd name="csX8" fmla="*/ 2434656 w 3990191"/>
              <a:gd name="csY8" fmla="*/ 1886065 h 2292043"/>
              <a:gd name="csX9" fmla="*/ 1157596 w 3990191"/>
              <a:gd name="csY9" fmla="*/ 1886065 h 2292043"/>
              <a:gd name="csX10" fmla="*/ 1157596 w 3990191"/>
              <a:gd name="csY10" fmla="*/ 2292043 h 2292043"/>
              <a:gd name="csX11" fmla="*/ 0 w 3990191"/>
              <a:gd name="csY11" fmla="*/ 1146022 h 229204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990191" h="2292043">
                <a:moveTo>
                  <a:pt x="1157596" y="0"/>
                </a:moveTo>
                <a:lnTo>
                  <a:pt x="1157596" y="405979"/>
                </a:lnTo>
                <a:lnTo>
                  <a:pt x="2434655" y="405979"/>
                </a:lnTo>
                <a:lnTo>
                  <a:pt x="2498971" y="352913"/>
                </a:lnTo>
                <a:cubicBezTo>
                  <a:pt x="2651623" y="249784"/>
                  <a:pt x="2835646" y="189565"/>
                  <a:pt x="3033735" y="189565"/>
                </a:cubicBezTo>
                <a:cubicBezTo>
                  <a:pt x="3561971" y="189565"/>
                  <a:pt x="3990191" y="617785"/>
                  <a:pt x="3990191" y="1146021"/>
                </a:cubicBezTo>
                <a:cubicBezTo>
                  <a:pt x="3990191" y="1674257"/>
                  <a:pt x="3561971" y="2102477"/>
                  <a:pt x="3033735" y="2102477"/>
                </a:cubicBezTo>
                <a:cubicBezTo>
                  <a:pt x="2835646" y="2102477"/>
                  <a:pt x="2651623" y="2042259"/>
                  <a:pt x="2498971" y="1939130"/>
                </a:cubicBezTo>
                <a:lnTo>
                  <a:pt x="2434656" y="1886065"/>
                </a:lnTo>
                <a:lnTo>
                  <a:pt x="1157596" y="1886065"/>
                </a:lnTo>
                <a:lnTo>
                  <a:pt x="1157596" y="2292043"/>
                </a:lnTo>
                <a:lnTo>
                  <a:pt x="0" y="114602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>
            <a:extLst>
              <a:ext uri="{FF2B5EF4-FFF2-40B4-BE49-F238E27FC236}">
                <a16:creationId xmlns:a16="http://schemas.microsoft.com/office/drawing/2014/main" id="{3CECA98D-A2B6-37AE-E6BF-DA0D34DF80B2}"/>
              </a:ext>
            </a:extLst>
          </p:cNvPr>
          <p:cNvSpPr/>
          <p:nvPr/>
        </p:nvSpPr>
        <p:spPr>
          <a:xfrm rot="2700000" flipV="1">
            <a:off x="13574266" y="9447650"/>
            <a:ext cx="1605330" cy="160533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Freeform: Shape 115">
            <a:extLst>
              <a:ext uri="{FF2B5EF4-FFF2-40B4-BE49-F238E27FC236}">
                <a16:creationId xmlns:a16="http://schemas.microsoft.com/office/drawing/2014/main" id="{DD0FBF15-9327-7F4B-17BD-82EBC4D9A746}"/>
              </a:ext>
            </a:extLst>
          </p:cNvPr>
          <p:cNvSpPr/>
          <p:nvPr/>
        </p:nvSpPr>
        <p:spPr>
          <a:xfrm rot="2700000" flipH="1">
            <a:off x="8746403" y="5461764"/>
            <a:ext cx="3990191" cy="2292043"/>
          </a:xfrm>
          <a:custGeom>
            <a:avLst/>
            <a:gdLst>
              <a:gd name="csX0" fmla="*/ 1157596 w 3990191"/>
              <a:gd name="csY0" fmla="*/ 0 h 2292043"/>
              <a:gd name="csX1" fmla="*/ 1157596 w 3990191"/>
              <a:gd name="csY1" fmla="*/ 405979 h 2292043"/>
              <a:gd name="csX2" fmla="*/ 2434655 w 3990191"/>
              <a:gd name="csY2" fmla="*/ 405979 h 2292043"/>
              <a:gd name="csX3" fmla="*/ 2498971 w 3990191"/>
              <a:gd name="csY3" fmla="*/ 352913 h 2292043"/>
              <a:gd name="csX4" fmla="*/ 3033735 w 3990191"/>
              <a:gd name="csY4" fmla="*/ 189565 h 2292043"/>
              <a:gd name="csX5" fmla="*/ 3990191 w 3990191"/>
              <a:gd name="csY5" fmla="*/ 1146021 h 2292043"/>
              <a:gd name="csX6" fmla="*/ 3033735 w 3990191"/>
              <a:gd name="csY6" fmla="*/ 2102477 h 2292043"/>
              <a:gd name="csX7" fmla="*/ 2498971 w 3990191"/>
              <a:gd name="csY7" fmla="*/ 1939130 h 2292043"/>
              <a:gd name="csX8" fmla="*/ 2434656 w 3990191"/>
              <a:gd name="csY8" fmla="*/ 1886065 h 2292043"/>
              <a:gd name="csX9" fmla="*/ 1157596 w 3990191"/>
              <a:gd name="csY9" fmla="*/ 1886065 h 2292043"/>
              <a:gd name="csX10" fmla="*/ 1157596 w 3990191"/>
              <a:gd name="csY10" fmla="*/ 2292043 h 2292043"/>
              <a:gd name="csX11" fmla="*/ 0 w 3990191"/>
              <a:gd name="csY11" fmla="*/ 1146022 h 229204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990191" h="2292043">
                <a:moveTo>
                  <a:pt x="1157596" y="0"/>
                </a:moveTo>
                <a:lnTo>
                  <a:pt x="1157596" y="405979"/>
                </a:lnTo>
                <a:lnTo>
                  <a:pt x="2434655" y="405979"/>
                </a:lnTo>
                <a:lnTo>
                  <a:pt x="2498971" y="352913"/>
                </a:lnTo>
                <a:cubicBezTo>
                  <a:pt x="2651623" y="249784"/>
                  <a:pt x="2835646" y="189565"/>
                  <a:pt x="3033735" y="189565"/>
                </a:cubicBezTo>
                <a:cubicBezTo>
                  <a:pt x="3561971" y="189565"/>
                  <a:pt x="3990191" y="617785"/>
                  <a:pt x="3990191" y="1146021"/>
                </a:cubicBezTo>
                <a:cubicBezTo>
                  <a:pt x="3990191" y="1674257"/>
                  <a:pt x="3561971" y="2102477"/>
                  <a:pt x="3033735" y="2102477"/>
                </a:cubicBezTo>
                <a:cubicBezTo>
                  <a:pt x="2835646" y="2102477"/>
                  <a:pt x="2651623" y="2042259"/>
                  <a:pt x="2498971" y="1939130"/>
                </a:cubicBezTo>
                <a:lnTo>
                  <a:pt x="2434656" y="1886065"/>
                </a:lnTo>
                <a:lnTo>
                  <a:pt x="1157596" y="1886065"/>
                </a:lnTo>
                <a:lnTo>
                  <a:pt x="1157596" y="2292043"/>
                </a:lnTo>
                <a:lnTo>
                  <a:pt x="0" y="114602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>
            <a:extLst>
              <a:ext uri="{FF2B5EF4-FFF2-40B4-BE49-F238E27FC236}">
                <a16:creationId xmlns:a16="http://schemas.microsoft.com/office/drawing/2014/main" id="{A18DE6FF-EB15-D640-F0B1-1D885D708418}"/>
              </a:ext>
            </a:extLst>
          </p:cNvPr>
          <p:cNvSpPr/>
          <p:nvPr/>
        </p:nvSpPr>
        <p:spPr>
          <a:xfrm rot="2700000" flipH="1">
            <a:off x="9204405" y="5070691"/>
            <a:ext cx="1605330" cy="160533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Freeform: Shape 117">
            <a:extLst>
              <a:ext uri="{FF2B5EF4-FFF2-40B4-BE49-F238E27FC236}">
                <a16:creationId xmlns:a16="http://schemas.microsoft.com/office/drawing/2014/main" id="{8B1D290D-4754-E88C-C947-19D57E302600}"/>
              </a:ext>
            </a:extLst>
          </p:cNvPr>
          <p:cNvSpPr/>
          <p:nvPr/>
        </p:nvSpPr>
        <p:spPr>
          <a:xfrm flipH="1">
            <a:off x="9652433" y="5476011"/>
            <a:ext cx="709274" cy="733730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19" name="Freeform: Shape 118">
            <a:extLst>
              <a:ext uri="{FF2B5EF4-FFF2-40B4-BE49-F238E27FC236}">
                <a16:creationId xmlns:a16="http://schemas.microsoft.com/office/drawing/2014/main" id="{ED151DB7-E012-C998-6F20-3DAD7E3B14E0}"/>
              </a:ext>
            </a:extLst>
          </p:cNvPr>
          <p:cNvSpPr/>
          <p:nvPr/>
        </p:nvSpPr>
        <p:spPr>
          <a:xfrm rot="18900000" flipH="1" flipV="1">
            <a:off x="8746403" y="8369864"/>
            <a:ext cx="3990191" cy="2292043"/>
          </a:xfrm>
          <a:custGeom>
            <a:avLst/>
            <a:gdLst>
              <a:gd name="csX0" fmla="*/ 1157596 w 3990191"/>
              <a:gd name="csY0" fmla="*/ 0 h 2292043"/>
              <a:gd name="csX1" fmla="*/ 1157596 w 3990191"/>
              <a:gd name="csY1" fmla="*/ 405979 h 2292043"/>
              <a:gd name="csX2" fmla="*/ 2434655 w 3990191"/>
              <a:gd name="csY2" fmla="*/ 405979 h 2292043"/>
              <a:gd name="csX3" fmla="*/ 2498971 w 3990191"/>
              <a:gd name="csY3" fmla="*/ 352913 h 2292043"/>
              <a:gd name="csX4" fmla="*/ 3033735 w 3990191"/>
              <a:gd name="csY4" fmla="*/ 189565 h 2292043"/>
              <a:gd name="csX5" fmla="*/ 3990191 w 3990191"/>
              <a:gd name="csY5" fmla="*/ 1146021 h 2292043"/>
              <a:gd name="csX6" fmla="*/ 3033735 w 3990191"/>
              <a:gd name="csY6" fmla="*/ 2102477 h 2292043"/>
              <a:gd name="csX7" fmla="*/ 2498971 w 3990191"/>
              <a:gd name="csY7" fmla="*/ 1939130 h 2292043"/>
              <a:gd name="csX8" fmla="*/ 2434656 w 3990191"/>
              <a:gd name="csY8" fmla="*/ 1886065 h 2292043"/>
              <a:gd name="csX9" fmla="*/ 1157596 w 3990191"/>
              <a:gd name="csY9" fmla="*/ 1886065 h 2292043"/>
              <a:gd name="csX10" fmla="*/ 1157596 w 3990191"/>
              <a:gd name="csY10" fmla="*/ 2292043 h 2292043"/>
              <a:gd name="csX11" fmla="*/ 0 w 3990191"/>
              <a:gd name="csY11" fmla="*/ 1146022 h 229204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990191" h="2292043">
                <a:moveTo>
                  <a:pt x="1157596" y="0"/>
                </a:moveTo>
                <a:lnTo>
                  <a:pt x="1157596" y="405979"/>
                </a:lnTo>
                <a:lnTo>
                  <a:pt x="2434655" y="405979"/>
                </a:lnTo>
                <a:lnTo>
                  <a:pt x="2498971" y="352913"/>
                </a:lnTo>
                <a:cubicBezTo>
                  <a:pt x="2651623" y="249784"/>
                  <a:pt x="2835646" y="189565"/>
                  <a:pt x="3033735" y="189565"/>
                </a:cubicBezTo>
                <a:cubicBezTo>
                  <a:pt x="3561971" y="189565"/>
                  <a:pt x="3990191" y="617785"/>
                  <a:pt x="3990191" y="1146021"/>
                </a:cubicBezTo>
                <a:cubicBezTo>
                  <a:pt x="3990191" y="1674257"/>
                  <a:pt x="3561971" y="2102477"/>
                  <a:pt x="3033735" y="2102477"/>
                </a:cubicBezTo>
                <a:cubicBezTo>
                  <a:pt x="2835646" y="2102477"/>
                  <a:pt x="2651623" y="2042259"/>
                  <a:pt x="2498971" y="1939130"/>
                </a:cubicBezTo>
                <a:lnTo>
                  <a:pt x="2434656" y="1886065"/>
                </a:lnTo>
                <a:lnTo>
                  <a:pt x="1157596" y="1886065"/>
                </a:lnTo>
                <a:lnTo>
                  <a:pt x="1157596" y="2292043"/>
                </a:lnTo>
                <a:lnTo>
                  <a:pt x="0" y="114602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>
            <a:extLst>
              <a:ext uri="{FF2B5EF4-FFF2-40B4-BE49-F238E27FC236}">
                <a16:creationId xmlns:a16="http://schemas.microsoft.com/office/drawing/2014/main" id="{CD74C2F2-45CE-557B-F8CC-5F3B1F9158CD}"/>
              </a:ext>
            </a:extLst>
          </p:cNvPr>
          <p:cNvSpPr/>
          <p:nvPr/>
        </p:nvSpPr>
        <p:spPr>
          <a:xfrm rot="18900000" flipH="1" flipV="1">
            <a:off x="9204405" y="9447650"/>
            <a:ext cx="1605330" cy="160533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Freeform: Shape 120">
            <a:extLst>
              <a:ext uri="{FF2B5EF4-FFF2-40B4-BE49-F238E27FC236}">
                <a16:creationId xmlns:a16="http://schemas.microsoft.com/office/drawing/2014/main" id="{2FDE7E96-CB85-A92A-E5FD-48743914DB14}"/>
              </a:ext>
            </a:extLst>
          </p:cNvPr>
          <p:cNvSpPr/>
          <p:nvPr/>
        </p:nvSpPr>
        <p:spPr>
          <a:xfrm>
            <a:off x="13972840" y="5536612"/>
            <a:ext cx="808182" cy="673488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22" name="Freeform 103">
            <a:extLst>
              <a:ext uri="{FF2B5EF4-FFF2-40B4-BE49-F238E27FC236}">
                <a16:creationId xmlns:a16="http://schemas.microsoft.com/office/drawing/2014/main" id="{D79758C8-3FB8-5C54-D6BA-91E3CE9E1E6A}"/>
              </a:ext>
            </a:extLst>
          </p:cNvPr>
          <p:cNvSpPr>
            <a:spLocks noEditPoints="1"/>
          </p:cNvSpPr>
          <p:nvPr/>
        </p:nvSpPr>
        <p:spPr bwMode="auto">
          <a:xfrm>
            <a:off x="13969185" y="9938508"/>
            <a:ext cx="815492" cy="623614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23" name="Freeform: Shape 122">
            <a:extLst>
              <a:ext uri="{FF2B5EF4-FFF2-40B4-BE49-F238E27FC236}">
                <a16:creationId xmlns:a16="http://schemas.microsoft.com/office/drawing/2014/main" id="{3CE597F4-E3C7-771F-675A-8870E98D50A9}"/>
              </a:ext>
            </a:extLst>
          </p:cNvPr>
          <p:cNvSpPr/>
          <p:nvPr/>
        </p:nvSpPr>
        <p:spPr>
          <a:xfrm>
            <a:off x="9640205" y="9883450"/>
            <a:ext cx="733730" cy="733730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124" name="Group 123">
            <a:extLst>
              <a:ext uri="{FF2B5EF4-FFF2-40B4-BE49-F238E27FC236}">
                <a16:creationId xmlns:a16="http://schemas.microsoft.com/office/drawing/2014/main" id="{24FA4098-8D83-CC01-CAC4-C8A7B60656ED}"/>
              </a:ext>
            </a:extLst>
          </p:cNvPr>
          <p:cNvGrpSpPr/>
          <p:nvPr/>
        </p:nvGrpSpPr>
        <p:grpSpPr>
          <a:xfrm>
            <a:off x="17228352" y="4934246"/>
            <a:ext cx="5055802" cy="1875659"/>
            <a:chOff x="-1075766" y="6363986"/>
            <a:chExt cx="4885766" cy="1875659"/>
          </a:xfrm>
        </p:grpSpPr>
        <p:sp>
          <p:nvSpPr>
            <p:cNvPr id="125" name="Textbox 200">
              <a:extLst>
                <a:ext uri="{FF2B5EF4-FFF2-40B4-BE49-F238E27FC236}">
                  <a16:creationId xmlns:a16="http://schemas.microsoft.com/office/drawing/2014/main" id="{BC059CDB-840D-947A-12EA-CC6978B22BFB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26" name="Textbox 200">
              <a:extLst>
                <a:ext uri="{FF2B5EF4-FFF2-40B4-BE49-F238E27FC236}">
                  <a16:creationId xmlns:a16="http://schemas.microsoft.com/office/drawing/2014/main" id="{1BA3F952-6CAF-1B1B-863C-84F6239CE9B2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27" name="Textbox 200">
              <a:extLst>
                <a:ext uri="{FF2B5EF4-FFF2-40B4-BE49-F238E27FC236}">
                  <a16:creationId xmlns:a16="http://schemas.microsoft.com/office/drawing/2014/main" id="{381EAF5A-D33E-9C94-5530-4D99D5F3E047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128" name="Circle: Hollow 127">
            <a:extLst>
              <a:ext uri="{FF2B5EF4-FFF2-40B4-BE49-F238E27FC236}">
                <a16:creationId xmlns:a16="http://schemas.microsoft.com/office/drawing/2014/main" id="{4A9F76B4-D6DA-57CC-9658-23010B7E4832}"/>
              </a:ext>
            </a:extLst>
          </p:cNvPr>
          <p:cNvSpPr/>
          <p:nvPr/>
        </p:nvSpPr>
        <p:spPr>
          <a:xfrm>
            <a:off x="16497303" y="5056996"/>
            <a:ext cx="519536" cy="519536"/>
          </a:xfrm>
          <a:prstGeom prst="donu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29" name="Group 128">
            <a:extLst>
              <a:ext uri="{FF2B5EF4-FFF2-40B4-BE49-F238E27FC236}">
                <a16:creationId xmlns:a16="http://schemas.microsoft.com/office/drawing/2014/main" id="{C486559F-2234-855F-2EC1-BC5154312413}"/>
              </a:ext>
            </a:extLst>
          </p:cNvPr>
          <p:cNvGrpSpPr/>
          <p:nvPr/>
        </p:nvGrpSpPr>
        <p:grpSpPr>
          <a:xfrm>
            <a:off x="17228352" y="9509796"/>
            <a:ext cx="5055802" cy="1875659"/>
            <a:chOff x="-1075766" y="6363986"/>
            <a:chExt cx="4885766" cy="1875659"/>
          </a:xfrm>
        </p:grpSpPr>
        <p:sp>
          <p:nvSpPr>
            <p:cNvPr id="130" name="Textbox 200">
              <a:extLst>
                <a:ext uri="{FF2B5EF4-FFF2-40B4-BE49-F238E27FC236}">
                  <a16:creationId xmlns:a16="http://schemas.microsoft.com/office/drawing/2014/main" id="{F9FB466F-0439-89C6-839D-C30E1665696F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3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31" name="Textbox 200">
              <a:extLst>
                <a:ext uri="{FF2B5EF4-FFF2-40B4-BE49-F238E27FC236}">
                  <a16:creationId xmlns:a16="http://schemas.microsoft.com/office/drawing/2014/main" id="{7B8BCEDA-4F37-C199-E13F-553FA440C0C5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32" name="Textbox 200">
              <a:extLst>
                <a:ext uri="{FF2B5EF4-FFF2-40B4-BE49-F238E27FC236}">
                  <a16:creationId xmlns:a16="http://schemas.microsoft.com/office/drawing/2014/main" id="{24795432-B279-7AFF-A63B-5F7C5D2F85A7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133" name="Circle: Hollow 132">
            <a:extLst>
              <a:ext uri="{FF2B5EF4-FFF2-40B4-BE49-F238E27FC236}">
                <a16:creationId xmlns:a16="http://schemas.microsoft.com/office/drawing/2014/main" id="{A6870B98-3836-5229-49F7-7F40A11F5E8C}"/>
              </a:ext>
            </a:extLst>
          </p:cNvPr>
          <p:cNvSpPr/>
          <p:nvPr/>
        </p:nvSpPr>
        <p:spPr>
          <a:xfrm>
            <a:off x="16497303" y="9632546"/>
            <a:ext cx="519536" cy="519536"/>
          </a:xfrm>
          <a:prstGeom prst="don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5715C70A-70EF-E2E3-559A-1894E13C4119}"/>
              </a:ext>
            </a:extLst>
          </p:cNvPr>
          <p:cNvGrpSpPr/>
          <p:nvPr/>
        </p:nvGrpSpPr>
        <p:grpSpPr>
          <a:xfrm flipH="1">
            <a:off x="2099846" y="4934246"/>
            <a:ext cx="5055802" cy="1875659"/>
            <a:chOff x="-1075766" y="6363986"/>
            <a:chExt cx="4885766" cy="1875659"/>
          </a:xfrm>
        </p:grpSpPr>
        <p:sp>
          <p:nvSpPr>
            <p:cNvPr id="135" name="Textbox 200">
              <a:extLst>
                <a:ext uri="{FF2B5EF4-FFF2-40B4-BE49-F238E27FC236}">
                  <a16:creationId xmlns:a16="http://schemas.microsoft.com/office/drawing/2014/main" id="{1C60F9E4-9088-04E3-5A09-30C8BA30232E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1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36" name="Textbox 200">
              <a:extLst>
                <a:ext uri="{FF2B5EF4-FFF2-40B4-BE49-F238E27FC236}">
                  <a16:creationId xmlns:a16="http://schemas.microsoft.com/office/drawing/2014/main" id="{D8941D15-16A4-EE73-0ABC-A94C24C04941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37" name="Textbox 200">
              <a:extLst>
                <a:ext uri="{FF2B5EF4-FFF2-40B4-BE49-F238E27FC236}">
                  <a16:creationId xmlns:a16="http://schemas.microsoft.com/office/drawing/2014/main" id="{A028468D-5918-B963-3FD7-95092BD2F63A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138" name="Circle: Hollow 137">
            <a:extLst>
              <a:ext uri="{FF2B5EF4-FFF2-40B4-BE49-F238E27FC236}">
                <a16:creationId xmlns:a16="http://schemas.microsoft.com/office/drawing/2014/main" id="{BDFE4F6A-4B9A-0E55-6E04-A046215A26A6}"/>
              </a:ext>
            </a:extLst>
          </p:cNvPr>
          <p:cNvSpPr/>
          <p:nvPr/>
        </p:nvSpPr>
        <p:spPr>
          <a:xfrm flipH="1">
            <a:off x="7367161" y="5056996"/>
            <a:ext cx="519536" cy="519536"/>
          </a:xfrm>
          <a:prstGeom prst="donu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71A39F2D-04F1-1780-93F8-402FAD64EDB9}"/>
              </a:ext>
            </a:extLst>
          </p:cNvPr>
          <p:cNvGrpSpPr/>
          <p:nvPr/>
        </p:nvGrpSpPr>
        <p:grpSpPr>
          <a:xfrm flipH="1">
            <a:off x="2099846" y="9509796"/>
            <a:ext cx="5055802" cy="1875659"/>
            <a:chOff x="-1075766" y="6363986"/>
            <a:chExt cx="4885766" cy="1875659"/>
          </a:xfrm>
        </p:grpSpPr>
        <p:sp>
          <p:nvSpPr>
            <p:cNvPr id="140" name="Textbox 200">
              <a:extLst>
                <a:ext uri="{FF2B5EF4-FFF2-40B4-BE49-F238E27FC236}">
                  <a16:creationId xmlns:a16="http://schemas.microsoft.com/office/drawing/2014/main" id="{3DE18A45-9EA8-3E7C-5B5D-EF1B80B0BB78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accent4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1" name="Textbox 200">
              <a:extLst>
                <a:ext uri="{FF2B5EF4-FFF2-40B4-BE49-F238E27FC236}">
                  <a16:creationId xmlns:a16="http://schemas.microsoft.com/office/drawing/2014/main" id="{C094106B-9F8B-1252-D7FC-88DF7E1C4FBD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42" name="Textbox 200">
              <a:extLst>
                <a:ext uri="{FF2B5EF4-FFF2-40B4-BE49-F238E27FC236}">
                  <a16:creationId xmlns:a16="http://schemas.microsoft.com/office/drawing/2014/main" id="{E0E5FCFE-6A53-7D70-64DF-6B75504C8CD5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143" name="Circle: Hollow 142">
            <a:extLst>
              <a:ext uri="{FF2B5EF4-FFF2-40B4-BE49-F238E27FC236}">
                <a16:creationId xmlns:a16="http://schemas.microsoft.com/office/drawing/2014/main" id="{83409A3A-ECF9-3DC0-7104-D9E3B155BD93}"/>
              </a:ext>
            </a:extLst>
          </p:cNvPr>
          <p:cNvSpPr/>
          <p:nvPr/>
        </p:nvSpPr>
        <p:spPr>
          <a:xfrm flipH="1">
            <a:off x="7367161" y="9632546"/>
            <a:ext cx="519536" cy="519536"/>
          </a:xfrm>
          <a:prstGeom prst="donu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tx1"/>
              </a:solidFill>
            </a:endParaRPr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743CD7D4-0E5F-D25A-C953-E00FDA234F2E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>
                    <a:lumMod val="20000"/>
                    <a:lumOff val="80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#240</a:t>
            </a:r>
          </a:p>
        </p:txBody>
      </p:sp>
    </p:spTree>
    <p:extLst>
      <p:ext uri="{BB962C8B-B14F-4D97-AF65-F5344CB8AC3E}">
        <p14:creationId xmlns:p14="http://schemas.microsoft.com/office/powerpoint/2010/main" val="145957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gallery dir="l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9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3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6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7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75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75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75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8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4" dur="1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5" dur="1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8" dur="1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9" dur="1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2" dur="1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3" dur="1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8" fill="hold" nodeType="withEffect" p14:presetBounceEnd="6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6" dur="1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7" dur="1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0" grpId="0"/>
          <p:bldP spid="111" grpId="0"/>
          <p:bldP spid="112" grpId="0" animBg="1"/>
          <p:bldP spid="113" grpId="0" animBg="1"/>
          <p:bldP spid="114" grpId="0" animBg="1"/>
          <p:bldP spid="115" grpId="0" animBg="1"/>
          <p:bldP spid="116" grpId="0" animBg="1"/>
          <p:bldP spid="117" grpId="0" animBg="1"/>
          <p:bldP spid="118" grpId="0" animBg="1"/>
          <p:bldP spid="119" grpId="0" animBg="1"/>
          <p:bldP spid="120" grpId="0" animBg="1"/>
          <p:bldP spid="121" grpId="0" animBg="1"/>
          <p:bldP spid="122" grpId="0" animBg="1"/>
          <p:bldP spid="123" grpId="0" animBg="1"/>
          <p:bldP spid="128" grpId="0" animBg="1"/>
          <p:bldP spid="133" grpId="0" animBg="1"/>
          <p:bldP spid="138" grpId="0" animBg="1"/>
          <p:bldP spid="14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9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3" decel="10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6" decel="10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decel="10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75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75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75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75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75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1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1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1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1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1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1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1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1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0" grpId="0"/>
          <p:bldP spid="111" grpId="0"/>
          <p:bldP spid="112" grpId="0" animBg="1"/>
          <p:bldP spid="113" grpId="0" animBg="1"/>
          <p:bldP spid="114" grpId="0" animBg="1"/>
          <p:bldP spid="115" grpId="0" animBg="1"/>
          <p:bldP spid="116" grpId="0" animBg="1"/>
          <p:bldP spid="117" grpId="0" animBg="1"/>
          <p:bldP spid="118" grpId="0" animBg="1"/>
          <p:bldP spid="119" grpId="0" animBg="1"/>
          <p:bldP spid="120" grpId="0" animBg="1"/>
          <p:bldP spid="121" grpId="0" animBg="1"/>
          <p:bldP spid="122" grpId="0" animBg="1"/>
          <p:bldP spid="123" grpId="0" animBg="1"/>
          <p:bldP spid="128" grpId="0" animBg="1"/>
          <p:bldP spid="133" grpId="0" animBg="1"/>
          <p:bldP spid="138" grpId="0" animBg="1"/>
          <p:bldP spid="143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!!MainTitle1">
            <a:extLst>
              <a:ext uri="{FF2B5EF4-FFF2-40B4-BE49-F238E27FC236}">
                <a16:creationId xmlns:a16="http://schemas.microsoft.com/office/drawing/2014/main" id="{10D8935E-12EC-9F49-FE8D-AF144EC0BEA1}"/>
              </a:ext>
            </a:extLst>
          </p:cNvPr>
          <p:cNvSpPr txBox="1"/>
          <p:nvPr/>
        </p:nvSpPr>
        <p:spPr>
          <a:xfrm>
            <a:off x="7567897" y="1037172"/>
            <a:ext cx="9248237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Arrows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76" name="!!SubTitle">
            <a:extLst>
              <a:ext uri="{FF2B5EF4-FFF2-40B4-BE49-F238E27FC236}">
                <a16:creationId xmlns:a16="http://schemas.microsoft.com/office/drawing/2014/main" id="{CB7275CE-BE6C-5473-0794-EC1FBAEAEDCD}"/>
              </a:ext>
            </a:extLst>
          </p:cNvPr>
          <p:cNvSpPr txBox="1"/>
          <p:nvPr/>
        </p:nvSpPr>
        <p:spPr>
          <a:xfrm>
            <a:off x="9617417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40000"/>
                  <a:lumOff val="6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1BAE3643-922F-0321-7051-BC2A3B83535B}"/>
              </a:ext>
            </a:extLst>
          </p:cNvPr>
          <p:cNvSpPr/>
          <p:nvPr/>
        </p:nvSpPr>
        <p:spPr>
          <a:xfrm rot="18900000">
            <a:off x="11647407" y="5461764"/>
            <a:ext cx="3990191" cy="2292043"/>
          </a:xfrm>
          <a:custGeom>
            <a:avLst/>
            <a:gdLst>
              <a:gd name="csX0" fmla="*/ 1157596 w 3990191"/>
              <a:gd name="csY0" fmla="*/ 0 h 2292043"/>
              <a:gd name="csX1" fmla="*/ 1157596 w 3990191"/>
              <a:gd name="csY1" fmla="*/ 405979 h 2292043"/>
              <a:gd name="csX2" fmla="*/ 2434655 w 3990191"/>
              <a:gd name="csY2" fmla="*/ 405979 h 2292043"/>
              <a:gd name="csX3" fmla="*/ 2498971 w 3990191"/>
              <a:gd name="csY3" fmla="*/ 352913 h 2292043"/>
              <a:gd name="csX4" fmla="*/ 3033735 w 3990191"/>
              <a:gd name="csY4" fmla="*/ 189565 h 2292043"/>
              <a:gd name="csX5" fmla="*/ 3990191 w 3990191"/>
              <a:gd name="csY5" fmla="*/ 1146021 h 2292043"/>
              <a:gd name="csX6" fmla="*/ 3033735 w 3990191"/>
              <a:gd name="csY6" fmla="*/ 2102477 h 2292043"/>
              <a:gd name="csX7" fmla="*/ 2498971 w 3990191"/>
              <a:gd name="csY7" fmla="*/ 1939130 h 2292043"/>
              <a:gd name="csX8" fmla="*/ 2434656 w 3990191"/>
              <a:gd name="csY8" fmla="*/ 1886065 h 2292043"/>
              <a:gd name="csX9" fmla="*/ 1157596 w 3990191"/>
              <a:gd name="csY9" fmla="*/ 1886065 h 2292043"/>
              <a:gd name="csX10" fmla="*/ 1157596 w 3990191"/>
              <a:gd name="csY10" fmla="*/ 2292043 h 2292043"/>
              <a:gd name="csX11" fmla="*/ 0 w 3990191"/>
              <a:gd name="csY11" fmla="*/ 1146022 h 229204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990191" h="2292043">
                <a:moveTo>
                  <a:pt x="1157596" y="0"/>
                </a:moveTo>
                <a:lnTo>
                  <a:pt x="1157596" y="405979"/>
                </a:lnTo>
                <a:lnTo>
                  <a:pt x="2434655" y="405979"/>
                </a:lnTo>
                <a:lnTo>
                  <a:pt x="2498971" y="352913"/>
                </a:lnTo>
                <a:cubicBezTo>
                  <a:pt x="2651623" y="249784"/>
                  <a:pt x="2835646" y="189565"/>
                  <a:pt x="3033735" y="189565"/>
                </a:cubicBezTo>
                <a:cubicBezTo>
                  <a:pt x="3561971" y="189565"/>
                  <a:pt x="3990191" y="617785"/>
                  <a:pt x="3990191" y="1146021"/>
                </a:cubicBezTo>
                <a:cubicBezTo>
                  <a:pt x="3990191" y="1674257"/>
                  <a:pt x="3561971" y="2102477"/>
                  <a:pt x="3033735" y="2102477"/>
                </a:cubicBezTo>
                <a:cubicBezTo>
                  <a:pt x="2835646" y="2102477"/>
                  <a:pt x="2651623" y="2042259"/>
                  <a:pt x="2498971" y="1939130"/>
                </a:cubicBezTo>
                <a:lnTo>
                  <a:pt x="2434656" y="1886065"/>
                </a:lnTo>
                <a:lnTo>
                  <a:pt x="1157596" y="1886065"/>
                </a:lnTo>
                <a:lnTo>
                  <a:pt x="1157596" y="2292043"/>
                </a:lnTo>
                <a:lnTo>
                  <a:pt x="0" y="11460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AF9869AE-F294-868C-2778-D36EEE1C0934}"/>
              </a:ext>
            </a:extLst>
          </p:cNvPr>
          <p:cNvSpPr/>
          <p:nvPr/>
        </p:nvSpPr>
        <p:spPr>
          <a:xfrm rot="18900000">
            <a:off x="13574266" y="5070691"/>
            <a:ext cx="1605330" cy="160533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1A709F70-D9A9-4DB7-1175-D85C9C371131}"/>
              </a:ext>
            </a:extLst>
          </p:cNvPr>
          <p:cNvSpPr/>
          <p:nvPr/>
        </p:nvSpPr>
        <p:spPr>
          <a:xfrm rot="2700000" flipV="1">
            <a:off x="11647407" y="8369864"/>
            <a:ext cx="3990191" cy="2292043"/>
          </a:xfrm>
          <a:custGeom>
            <a:avLst/>
            <a:gdLst>
              <a:gd name="csX0" fmla="*/ 1157596 w 3990191"/>
              <a:gd name="csY0" fmla="*/ 0 h 2292043"/>
              <a:gd name="csX1" fmla="*/ 1157596 w 3990191"/>
              <a:gd name="csY1" fmla="*/ 405979 h 2292043"/>
              <a:gd name="csX2" fmla="*/ 2434655 w 3990191"/>
              <a:gd name="csY2" fmla="*/ 405979 h 2292043"/>
              <a:gd name="csX3" fmla="*/ 2498971 w 3990191"/>
              <a:gd name="csY3" fmla="*/ 352913 h 2292043"/>
              <a:gd name="csX4" fmla="*/ 3033735 w 3990191"/>
              <a:gd name="csY4" fmla="*/ 189565 h 2292043"/>
              <a:gd name="csX5" fmla="*/ 3990191 w 3990191"/>
              <a:gd name="csY5" fmla="*/ 1146021 h 2292043"/>
              <a:gd name="csX6" fmla="*/ 3033735 w 3990191"/>
              <a:gd name="csY6" fmla="*/ 2102477 h 2292043"/>
              <a:gd name="csX7" fmla="*/ 2498971 w 3990191"/>
              <a:gd name="csY7" fmla="*/ 1939130 h 2292043"/>
              <a:gd name="csX8" fmla="*/ 2434656 w 3990191"/>
              <a:gd name="csY8" fmla="*/ 1886065 h 2292043"/>
              <a:gd name="csX9" fmla="*/ 1157596 w 3990191"/>
              <a:gd name="csY9" fmla="*/ 1886065 h 2292043"/>
              <a:gd name="csX10" fmla="*/ 1157596 w 3990191"/>
              <a:gd name="csY10" fmla="*/ 2292043 h 2292043"/>
              <a:gd name="csX11" fmla="*/ 0 w 3990191"/>
              <a:gd name="csY11" fmla="*/ 1146022 h 229204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990191" h="2292043">
                <a:moveTo>
                  <a:pt x="1157596" y="0"/>
                </a:moveTo>
                <a:lnTo>
                  <a:pt x="1157596" y="405979"/>
                </a:lnTo>
                <a:lnTo>
                  <a:pt x="2434655" y="405979"/>
                </a:lnTo>
                <a:lnTo>
                  <a:pt x="2498971" y="352913"/>
                </a:lnTo>
                <a:cubicBezTo>
                  <a:pt x="2651623" y="249784"/>
                  <a:pt x="2835646" y="189565"/>
                  <a:pt x="3033735" y="189565"/>
                </a:cubicBezTo>
                <a:cubicBezTo>
                  <a:pt x="3561971" y="189565"/>
                  <a:pt x="3990191" y="617785"/>
                  <a:pt x="3990191" y="1146021"/>
                </a:cubicBezTo>
                <a:cubicBezTo>
                  <a:pt x="3990191" y="1674257"/>
                  <a:pt x="3561971" y="2102477"/>
                  <a:pt x="3033735" y="2102477"/>
                </a:cubicBezTo>
                <a:cubicBezTo>
                  <a:pt x="2835646" y="2102477"/>
                  <a:pt x="2651623" y="2042259"/>
                  <a:pt x="2498971" y="1939130"/>
                </a:cubicBezTo>
                <a:lnTo>
                  <a:pt x="2434656" y="1886065"/>
                </a:lnTo>
                <a:lnTo>
                  <a:pt x="1157596" y="1886065"/>
                </a:lnTo>
                <a:lnTo>
                  <a:pt x="1157596" y="2292043"/>
                </a:lnTo>
                <a:lnTo>
                  <a:pt x="0" y="114602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E53A75AD-6CBE-75ED-CD8B-A9D87CE58436}"/>
              </a:ext>
            </a:extLst>
          </p:cNvPr>
          <p:cNvSpPr/>
          <p:nvPr/>
        </p:nvSpPr>
        <p:spPr>
          <a:xfrm rot="2700000" flipV="1">
            <a:off x="13574266" y="9447650"/>
            <a:ext cx="1605330" cy="160533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Freeform: Shape 80">
            <a:extLst>
              <a:ext uri="{FF2B5EF4-FFF2-40B4-BE49-F238E27FC236}">
                <a16:creationId xmlns:a16="http://schemas.microsoft.com/office/drawing/2014/main" id="{68A43F42-BB48-D10B-08E7-B47A891BB747}"/>
              </a:ext>
            </a:extLst>
          </p:cNvPr>
          <p:cNvSpPr/>
          <p:nvPr/>
        </p:nvSpPr>
        <p:spPr>
          <a:xfrm rot="2700000" flipH="1">
            <a:off x="8746403" y="5461764"/>
            <a:ext cx="3990191" cy="2292043"/>
          </a:xfrm>
          <a:custGeom>
            <a:avLst/>
            <a:gdLst>
              <a:gd name="csX0" fmla="*/ 1157596 w 3990191"/>
              <a:gd name="csY0" fmla="*/ 0 h 2292043"/>
              <a:gd name="csX1" fmla="*/ 1157596 w 3990191"/>
              <a:gd name="csY1" fmla="*/ 405979 h 2292043"/>
              <a:gd name="csX2" fmla="*/ 2434655 w 3990191"/>
              <a:gd name="csY2" fmla="*/ 405979 h 2292043"/>
              <a:gd name="csX3" fmla="*/ 2498971 w 3990191"/>
              <a:gd name="csY3" fmla="*/ 352913 h 2292043"/>
              <a:gd name="csX4" fmla="*/ 3033735 w 3990191"/>
              <a:gd name="csY4" fmla="*/ 189565 h 2292043"/>
              <a:gd name="csX5" fmla="*/ 3990191 w 3990191"/>
              <a:gd name="csY5" fmla="*/ 1146021 h 2292043"/>
              <a:gd name="csX6" fmla="*/ 3033735 w 3990191"/>
              <a:gd name="csY6" fmla="*/ 2102477 h 2292043"/>
              <a:gd name="csX7" fmla="*/ 2498971 w 3990191"/>
              <a:gd name="csY7" fmla="*/ 1939130 h 2292043"/>
              <a:gd name="csX8" fmla="*/ 2434656 w 3990191"/>
              <a:gd name="csY8" fmla="*/ 1886065 h 2292043"/>
              <a:gd name="csX9" fmla="*/ 1157596 w 3990191"/>
              <a:gd name="csY9" fmla="*/ 1886065 h 2292043"/>
              <a:gd name="csX10" fmla="*/ 1157596 w 3990191"/>
              <a:gd name="csY10" fmla="*/ 2292043 h 2292043"/>
              <a:gd name="csX11" fmla="*/ 0 w 3990191"/>
              <a:gd name="csY11" fmla="*/ 1146022 h 229204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990191" h="2292043">
                <a:moveTo>
                  <a:pt x="1157596" y="0"/>
                </a:moveTo>
                <a:lnTo>
                  <a:pt x="1157596" y="405979"/>
                </a:lnTo>
                <a:lnTo>
                  <a:pt x="2434655" y="405979"/>
                </a:lnTo>
                <a:lnTo>
                  <a:pt x="2498971" y="352913"/>
                </a:lnTo>
                <a:cubicBezTo>
                  <a:pt x="2651623" y="249784"/>
                  <a:pt x="2835646" y="189565"/>
                  <a:pt x="3033735" y="189565"/>
                </a:cubicBezTo>
                <a:cubicBezTo>
                  <a:pt x="3561971" y="189565"/>
                  <a:pt x="3990191" y="617785"/>
                  <a:pt x="3990191" y="1146021"/>
                </a:cubicBezTo>
                <a:cubicBezTo>
                  <a:pt x="3990191" y="1674257"/>
                  <a:pt x="3561971" y="2102477"/>
                  <a:pt x="3033735" y="2102477"/>
                </a:cubicBezTo>
                <a:cubicBezTo>
                  <a:pt x="2835646" y="2102477"/>
                  <a:pt x="2651623" y="2042259"/>
                  <a:pt x="2498971" y="1939130"/>
                </a:cubicBezTo>
                <a:lnTo>
                  <a:pt x="2434656" y="1886065"/>
                </a:lnTo>
                <a:lnTo>
                  <a:pt x="1157596" y="1886065"/>
                </a:lnTo>
                <a:lnTo>
                  <a:pt x="1157596" y="2292043"/>
                </a:lnTo>
                <a:lnTo>
                  <a:pt x="0" y="114602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B094EDB7-DF32-729C-977B-6E59688EFC49}"/>
              </a:ext>
            </a:extLst>
          </p:cNvPr>
          <p:cNvSpPr/>
          <p:nvPr/>
        </p:nvSpPr>
        <p:spPr>
          <a:xfrm rot="2700000" flipH="1">
            <a:off x="9204405" y="5070691"/>
            <a:ext cx="1605330" cy="160533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Freeform: Shape 82">
            <a:extLst>
              <a:ext uri="{FF2B5EF4-FFF2-40B4-BE49-F238E27FC236}">
                <a16:creationId xmlns:a16="http://schemas.microsoft.com/office/drawing/2014/main" id="{9F5860AA-FF1B-8824-36DA-CB747416C6CC}"/>
              </a:ext>
            </a:extLst>
          </p:cNvPr>
          <p:cNvSpPr/>
          <p:nvPr/>
        </p:nvSpPr>
        <p:spPr>
          <a:xfrm flipH="1">
            <a:off x="9652433" y="5476011"/>
            <a:ext cx="709274" cy="733730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84" name="Freeform: Shape 83">
            <a:extLst>
              <a:ext uri="{FF2B5EF4-FFF2-40B4-BE49-F238E27FC236}">
                <a16:creationId xmlns:a16="http://schemas.microsoft.com/office/drawing/2014/main" id="{A322430E-AC5E-CAF9-04B8-AA4A62370F23}"/>
              </a:ext>
            </a:extLst>
          </p:cNvPr>
          <p:cNvSpPr/>
          <p:nvPr/>
        </p:nvSpPr>
        <p:spPr>
          <a:xfrm rot="18900000" flipH="1" flipV="1">
            <a:off x="8746403" y="8369864"/>
            <a:ext cx="3990191" cy="2292043"/>
          </a:xfrm>
          <a:custGeom>
            <a:avLst/>
            <a:gdLst>
              <a:gd name="csX0" fmla="*/ 1157596 w 3990191"/>
              <a:gd name="csY0" fmla="*/ 0 h 2292043"/>
              <a:gd name="csX1" fmla="*/ 1157596 w 3990191"/>
              <a:gd name="csY1" fmla="*/ 405979 h 2292043"/>
              <a:gd name="csX2" fmla="*/ 2434655 w 3990191"/>
              <a:gd name="csY2" fmla="*/ 405979 h 2292043"/>
              <a:gd name="csX3" fmla="*/ 2498971 w 3990191"/>
              <a:gd name="csY3" fmla="*/ 352913 h 2292043"/>
              <a:gd name="csX4" fmla="*/ 3033735 w 3990191"/>
              <a:gd name="csY4" fmla="*/ 189565 h 2292043"/>
              <a:gd name="csX5" fmla="*/ 3990191 w 3990191"/>
              <a:gd name="csY5" fmla="*/ 1146021 h 2292043"/>
              <a:gd name="csX6" fmla="*/ 3033735 w 3990191"/>
              <a:gd name="csY6" fmla="*/ 2102477 h 2292043"/>
              <a:gd name="csX7" fmla="*/ 2498971 w 3990191"/>
              <a:gd name="csY7" fmla="*/ 1939130 h 2292043"/>
              <a:gd name="csX8" fmla="*/ 2434656 w 3990191"/>
              <a:gd name="csY8" fmla="*/ 1886065 h 2292043"/>
              <a:gd name="csX9" fmla="*/ 1157596 w 3990191"/>
              <a:gd name="csY9" fmla="*/ 1886065 h 2292043"/>
              <a:gd name="csX10" fmla="*/ 1157596 w 3990191"/>
              <a:gd name="csY10" fmla="*/ 2292043 h 2292043"/>
              <a:gd name="csX11" fmla="*/ 0 w 3990191"/>
              <a:gd name="csY11" fmla="*/ 1146022 h 229204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990191" h="2292043">
                <a:moveTo>
                  <a:pt x="1157596" y="0"/>
                </a:moveTo>
                <a:lnTo>
                  <a:pt x="1157596" y="405979"/>
                </a:lnTo>
                <a:lnTo>
                  <a:pt x="2434655" y="405979"/>
                </a:lnTo>
                <a:lnTo>
                  <a:pt x="2498971" y="352913"/>
                </a:lnTo>
                <a:cubicBezTo>
                  <a:pt x="2651623" y="249784"/>
                  <a:pt x="2835646" y="189565"/>
                  <a:pt x="3033735" y="189565"/>
                </a:cubicBezTo>
                <a:cubicBezTo>
                  <a:pt x="3561971" y="189565"/>
                  <a:pt x="3990191" y="617785"/>
                  <a:pt x="3990191" y="1146021"/>
                </a:cubicBezTo>
                <a:cubicBezTo>
                  <a:pt x="3990191" y="1674257"/>
                  <a:pt x="3561971" y="2102477"/>
                  <a:pt x="3033735" y="2102477"/>
                </a:cubicBezTo>
                <a:cubicBezTo>
                  <a:pt x="2835646" y="2102477"/>
                  <a:pt x="2651623" y="2042259"/>
                  <a:pt x="2498971" y="1939130"/>
                </a:cubicBezTo>
                <a:lnTo>
                  <a:pt x="2434656" y="1886065"/>
                </a:lnTo>
                <a:lnTo>
                  <a:pt x="1157596" y="1886065"/>
                </a:lnTo>
                <a:lnTo>
                  <a:pt x="1157596" y="2292043"/>
                </a:lnTo>
                <a:lnTo>
                  <a:pt x="0" y="114602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F0CA657C-B3A4-7AB3-CAAB-074284239663}"/>
              </a:ext>
            </a:extLst>
          </p:cNvPr>
          <p:cNvSpPr/>
          <p:nvPr/>
        </p:nvSpPr>
        <p:spPr>
          <a:xfrm rot="18900000" flipH="1" flipV="1">
            <a:off x="9204405" y="9447650"/>
            <a:ext cx="1605330" cy="160533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76200" dist="762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Freeform: Shape 85">
            <a:extLst>
              <a:ext uri="{FF2B5EF4-FFF2-40B4-BE49-F238E27FC236}">
                <a16:creationId xmlns:a16="http://schemas.microsoft.com/office/drawing/2014/main" id="{26ADD426-A833-D194-CC99-B0F38C7A73CB}"/>
              </a:ext>
            </a:extLst>
          </p:cNvPr>
          <p:cNvSpPr/>
          <p:nvPr/>
        </p:nvSpPr>
        <p:spPr>
          <a:xfrm>
            <a:off x="13972840" y="5536612"/>
            <a:ext cx="808182" cy="673488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87" name="Freeform 103">
            <a:extLst>
              <a:ext uri="{FF2B5EF4-FFF2-40B4-BE49-F238E27FC236}">
                <a16:creationId xmlns:a16="http://schemas.microsoft.com/office/drawing/2014/main" id="{7BB81A9E-09A3-0B7F-47A6-4E17F983DCA8}"/>
              </a:ext>
            </a:extLst>
          </p:cNvPr>
          <p:cNvSpPr>
            <a:spLocks noEditPoints="1"/>
          </p:cNvSpPr>
          <p:nvPr/>
        </p:nvSpPr>
        <p:spPr bwMode="auto">
          <a:xfrm>
            <a:off x="13969185" y="9938508"/>
            <a:ext cx="815492" cy="623614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88" name="Freeform: Shape 87">
            <a:extLst>
              <a:ext uri="{FF2B5EF4-FFF2-40B4-BE49-F238E27FC236}">
                <a16:creationId xmlns:a16="http://schemas.microsoft.com/office/drawing/2014/main" id="{2D361130-19A6-260D-0469-120E0A5D4B36}"/>
              </a:ext>
            </a:extLst>
          </p:cNvPr>
          <p:cNvSpPr/>
          <p:nvPr/>
        </p:nvSpPr>
        <p:spPr>
          <a:xfrm>
            <a:off x="9640205" y="9883450"/>
            <a:ext cx="733730" cy="733730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E1799183-60DB-5CB1-04F1-1A133A320965}"/>
              </a:ext>
            </a:extLst>
          </p:cNvPr>
          <p:cNvGrpSpPr/>
          <p:nvPr/>
        </p:nvGrpSpPr>
        <p:grpSpPr>
          <a:xfrm>
            <a:off x="17228352" y="4934246"/>
            <a:ext cx="5055802" cy="1875659"/>
            <a:chOff x="-1075766" y="6363986"/>
            <a:chExt cx="4885766" cy="1875659"/>
          </a:xfrm>
        </p:grpSpPr>
        <p:sp>
          <p:nvSpPr>
            <p:cNvPr id="90" name="Textbox 200">
              <a:extLst>
                <a:ext uri="{FF2B5EF4-FFF2-40B4-BE49-F238E27FC236}">
                  <a16:creationId xmlns:a16="http://schemas.microsoft.com/office/drawing/2014/main" id="{6DEC27C6-64BC-DC0A-C6C3-DDDC56A83A60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1" name="Textbox 200">
              <a:extLst>
                <a:ext uri="{FF2B5EF4-FFF2-40B4-BE49-F238E27FC236}">
                  <a16:creationId xmlns:a16="http://schemas.microsoft.com/office/drawing/2014/main" id="{46872589-932C-10FC-422B-03EF1188F333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2" name="Textbox 200">
              <a:extLst>
                <a:ext uri="{FF2B5EF4-FFF2-40B4-BE49-F238E27FC236}">
                  <a16:creationId xmlns:a16="http://schemas.microsoft.com/office/drawing/2014/main" id="{49CB0445-E631-AA5D-7EF0-FB1152CDF838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93" name="Circle: Hollow 92">
            <a:extLst>
              <a:ext uri="{FF2B5EF4-FFF2-40B4-BE49-F238E27FC236}">
                <a16:creationId xmlns:a16="http://schemas.microsoft.com/office/drawing/2014/main" id="{80D335D4-08BF-55DD-E3F9-436B43A7404B}"/>
              </a:ext>
            </a:extLst>
          </p:cNvPr>
          <p:cNvSpPr/>
          <p:nvPr/>
        </p:nvSpPr>
        <p:spPr>
          <a:xfrm>
            <a:off x="16497303" y="5056996"/>
            <a:ext cx="519536" cy="519536"/>
          </a:xfrm>
          <a:prstGeom prst="donu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B5A9C0DD-0989-5228-698E-A5BF654E5F9C}"/>
              </a:ext>
            </a:extLst>
          </p:cNvPr>
          <p:cNvGrpSpPr/>
          <p:nvPr/>
        </p:nvGrpSpPr>
        <p:grpSpPr>
          <a:xfrm>
            <a:off x="17228352" y="9509796"/>
            <a:ext cx="5055802" cy="1875659"/>
            <a:chOff x="-1075766" y="6363986"/>
            <a:chExt cx="4885766" cy="1875659"/>
          </a:xfrm>
        </p:grpSpPr>
        <p:sp>
          <p:nvSpPr>
            <p:cNvPr id="95" name="Textbox 200">
              <a:extLst>
                <a:ext uri="{FF2B5EF4-FFF2-40B4-BE49-F238E27FC236}">
                  <a16:creationId xmlns:a16="http://schemas.microsoft.com/office/drawing/2014/main" id="{71F73045-50E5-66FA-46E2-B0EC8BCABB88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6" name="Textbox 200">
              <a:extLst>
                <a:ext uri="{FF2B5EF4-FFF2-40B4-BE49-F238E27FC236}">
                  <a16:creationId xmlns:a16="http://schemas.microsoft.com/office/drawing/2014/main" id="{38101643-B1AF-8F11-5ED7-33E7C1D8981F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7" name="Textbox 200">
              <a:extLst>
                <a:ext uri="{FF2B5EF4-FFF2-40B4-BE49-F238E27FC236}">
                  <a16:creationId xmlns:a16="http://schemas.microsoft.com/office/drawing/2014/main" id="{711ED345-B9B4-6D6A-F987-EC0263E58B91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98" name="Circle: Hollow 97">
            <a:extLst>
              <a:ext uri="{FF2B5EF4-FFF2-40B4-BE49-F238E27FC236}">
                <a16:creationId xmlns:a16="http://schemas.microsoft.com/office/drawing/2014/main" id="{0E830196-48EE-3DD6-EAF9-BC7D928B91F0}"/>
              </a:ext>
            </a:extLst>
          </p:cNvPr>
          <p:cNvSpPr/>
          <p:nvPr/>
        </p:nvSpPr>
        <p:spPr>
          <a:xfrm>
            <a:off x="16497303" y="9632546"/>
            <a:ext cx="519536" cy="519536"/>
          </a:xfrm>
          <a:prstGeom prst="don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99" name="Group 98">
            <a:extLst>
              <a:ext uri="{FF2B5EF4-FFF2-40B4-BE49-F238E27FC236}">
                <a16:creationId xmlns:a16="http://schemas.microsoft.com/office/drawing/2014/main" id="{D1E25B26-AC21-89F8-AA10-8A9466635BFD}"/>
              </a:ext>
            </a:extLst>
          </p:cNvPr>
          <p:cNvGrpSpPr/>
          <p:nvPr/>
        </p:nvGrpSpPr>
        <p:grpSpPr>
          <a:xfrm flipH="1">
            <a:off x="2099846" y="4934246"/>
            <a:ext cx="5055802" cy="1875659"/>
            <a:chOff x="-1075766" y="6363986"/>
            <a:chExt cx="4885766" cy="1875659"/>
          </a:xfrm>
        </p:grpSpPr>
        <p:sp>
          <p:nvSpPr>
            <p:cNvPr id="100" name="Textbox 200">
              <a:extLst>
                <a:ext uri="{FF2B5EF4-FFF2-40B4-BE49-F238E27FC236}">
                  <a16:creationId xmlns:a16="http://schemas.microsoft.com/office/drawing/2014/main" id="{F9434F83-4007-C402-71DE-367AA92ED259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1" name="Textbox 200">
              <a:extLst>
                <a:ext uri="{FF2B5EF4-FFF2-40B4-BE49-F238E27FC236}">
                  <a16:creationId xmlns:a16="http://schemas.microsoft.com/office/drawing/2014/main" id="{85C30960-4374-19DA-465B-46C617F0C7BF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2" name="Textbox 200">
              <a:extLst>
                <a:ext uri="{FF2B5EF4-FFF2-40B4-BE49-F238E27FC236}">
                  <a16:creationId xmlns:a16="http://schemas.microsoft.com/office/drawing/2014/main" id="{8536B33C-5FE4-A26D-B425-24FDBDB3CDE3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103" name="Circle: Hollow 102">
            <a:extLst>
              <a:ext uri="{FF2B5EF4-FFF2-40B4-BE49-F238E27FC236}">
                <a16:creationId xmlns:a16="http://schemas.microsoft.com/office/drawing/2014/main" id="{1384E496-0B07-BCE3-63EC-7CB776192621}"/>
              </a:ext>
            </a:extLst>
          </p:cNvPr>
          <p:cNvSpPr/>
          <p:nvPr/>
        </p:nvSpPr>
        <p:spPr>
          <a:xfrm flipH="1">
            <a:off x="7367161" y="5056996"/>
            <a:ext cx="519536" cy="519536"/>
          </a:xfrm>
          <a:prstGeom prst="donu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04" name="Group 103">
            <a:extLst>
              <a:ext uri="{FF2B5EF4-FFF2-40B4-BE49-F238E27FC236}">
                <a16:creationId xmlns:a16="http://schemas.microsoft.com/office/drawing/2014/main" id="{9467F394-C008-DC97-3E27-A2B0CD13B949}"/>
              </a:ext>
            </a:extLst>
          </p:cNvPr>
          <p:cNvGrpSpPr/>
          <p:nvPr/>
        </p:nvGrpSpPr>
        <p:grpSpPr>
          <a:xfrm flipH="1">
            <a:off x="2099846" y="9509796"/>
            <a:ext cx="5055802" cy="1875659"/>
            <a:chOff x="-1075766" y="6363986"/>
            <a:chExt cx="4885766" cy="1875659"/>
          </a:xfrm>
        </p:grpSpPr>
        <p:sp>
          <p:nvSpPr>
            <p:cNvPr id="105" name="Textbox 200">
              <a:extLst>
                <a:ext uri="{FF2B5EF4-FFF2-40B4-BE49-F238E27FC236}">
                  <a16:creationId xmlns:a16="http://schemas.microsoft.com/office/drawing/2014/main" id="{218AAD13-AA72-2A4F-AD04-A1ACFAF40C23}"/>
                </a:ext>
              </a:extLst>
            </p:cNvPr>
            <p:cNvSpPr txBox="1"/>
            <p:nvPr/>
          </p:nvSpPr>
          <p:spPr>
            <a:xfrm flipH="1">
              <a:off x="-1075766" y="6363986"/>
              <a:ext cx="4885762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3200" b="1" dirty="0">
                  <a:solidFill>
                    <a:schemeClr val="tx2"/>
                  </a:solidFill>
                  <a:latin typeface="+mj-lt"/>
                </a:rPr>
                <a:t>UNIQUE TITLE</a:t>
              </a:r>
              <a:endPara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6" name="Textbox 200">
              <a:extLst>
                <a:ext uri="{FF2B5EF4-FFF2-40B4-BE49-F238E27FC236}">
                  <a16:creationId xmlns:a16="http://schemas.microsoft.com/office/drawing/2014/main" id="{4F49F297-83E1-023F-B83E-7DE9423574D0}"/>
                </a:ext>
              </a:extLst>
            </p:cNvPr>
            <p:cNvSpPr txBox="1"/>
            <p:nvPr/>
          </p:nvSpPr>
          <p:spPr>
            <a:xfrm flipH="1">
              <a:off x="-1075766" y="6746504"/>
              <a:ext cx="4885763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sz="2400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7" name="Textbox 200">
              <a:extLst>
                <a:ext uri="{FF2B5EF4-FFF2-40B4-BE49-F238E27FC236}">
                  <a16:creationId xmlns:a16="http://schemas.microsoft.com/office/drawing/2014/main" id="{F853E5E2-1E9B-7FA8-9D91-D972C3CBD251}"/>
                </a:ext>
              </a:extLst>
            </p:cNvPr>
            <p:cNvSpPr txBox="1"/>
            <p:nvPr/>
          </p:nvSpPr>
          <p:spPr>
            <a:xfrm flipH="1">
              <a:off x="-1075765" y="7316315"/>
              <a:ext cx="4885765" cy="92333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r"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adipiscing elit. Maecenas porttitor congue massa. 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108" name="Circle: Hollow 107">
            <a:extLst>
              <a:ext uri="{FF2B5EF4-FFF2-40B4-BE49-F238E27FC236}">
                <a16:creationId xmlns:a16="http://schemas.microsoft.com/office/drawing/2014/main" id="{597DEC76-D094-0F82-7ED3-11442F47CE25}"/>
              </a:ext>
            </a:extLst>
          </p:cNvPr>
          <p:cNvSpPr/>
          <p:nvPr/>
        </p:nvSpPr>
        <p:spPr>
          <a:xfrm flipH="1">
            <a:off x="7367161" y="9632546"/>
            <a:ext cx="519536" cy="519536"/>
          </a:xfrm>
          <a:prstGeom prst="donu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tx1"/>
              </a:solidFill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D9D02B0C-46D6-4141-85F0-D761333ABAA6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#240</a:t>
            </a:r>
          </a:p>
        </p:txBody>
      </p:sp>
    </p:spTree>
    <p:extLst>
      <p:ext uri="{BB962C8B-B14F-4D97-AF65-F5344CB8AC3E}">
        <p14:creationId xmlns:p14="http://schemas.microsoft.com/office/powerpoint/2010/main" val="1209036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500">
        <p14:window dir="vert"/>
      </p:transition>
    </mc:Choice>
    <mc:Fallback xmlns="">
      <p:transition spd="slow" advClick="0" advTm="25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7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7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7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7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12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12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12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12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12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12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8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125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125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5" grpId="0"/>
          <p:bldP spid="76" grpId="0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 animBg="1"/>
          <p:bldP spid="93" grpId="0" animBg="1"/>
          <p:bldP spid="98" grpId="0" animBg="1"/>
          <p:bldP spid="103" grpId="0" animBg="1"/>
          <p:bldP spid="108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31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7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7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7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75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8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12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125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2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12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125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12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12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" presetClass="entr" presetSubtype="8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125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125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5" grpId="0"/>
          <p:bldP spid="76" grpId="0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 animBg="1"/>
          <p:bldP spid="93" grpId="0" animBg="1"/>
          <p:bldP spid="98" grpId="0" animBg="1"/>
          <p:bldP spid="103" grpId="0" animBg="1"/>
          <p:bldP spid="108" grpId="0" animBg="1"/>
        </p:bldLst>
      </p:timing>
    </mc:Fallback>
  </mc:AlternateContent>
</p:sld>
</file>

<file path=ppt/theme/theme1.xml><?xml version="1.0" encoding="utf-8"?>
<a:theme xmlns:a="http://schemas.openxmlformats.org/drawingml/2006/main" name="SO01">
  <a:themeElements>
    <a:clrScheme name="CP2_L_20">
      <a:dk1>
        <a:srgbClr val="2A2833"/>
      </a:dk1>
      <a:lt1>
        <a:srgbClr val="FFFFFF"/>
      </a:lt1>
      <a:dk2>
        <a:srgbClr val="2A2834"/>
      </a:dk2>
      <a:lt2>
        <a:srgbClr val="FAFBFF"/>
      </a:lt2>
      <a:accent1>
        <a:srgbClr val="EE1923"/>
      </a:accent1>
      <a:accent2>
        <a:srgbClr val="1B1563"/>
      </a:accent2>
      <a:accent3>
        <a:srgbClr val="DCDBE7"/>
      </a:accent3>
      <a:accent4>
        <a:srgbClr val="383434"/>
      </a:accent4>
      <a:accent5>
        <a:srgbClr val="959597"/>
      </a:accent5>
      <a:accent6>
        <a:srgbClr val="DADADA"/>
      </a:accent6>
      <a:hlink>
        <a:srgbClr val="1B1563"/>
      </a:hlink>
      <a:folHlink>
        <a:srgbClr val="DCDBE7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0.xml><?xml version="1.0" encoding="utf-8"?>
<a:theme xmlns:a="http://schemas.openxmlformats.org/drawingml/2006/main" name="SO10">
  <a:themeElements>
    <a:clrScheme name="CP2_D_22">
      <a:dk1>
        <a:srgbClr val="FFFFFF"/>
      </a:dk1>
      <a:lt1>
        <a:srgbClr val="000000"/>
      </a:lt1>
      <a:dk2>
        <a:srgbClr val="E8E8E8"/>
      </a:dk2>
      <a:lt2>
        <a:srgbClr val="0E2841"/>
      </a:lt2>
      <a:accent1>
        <a:srgbClr val="FEC552"/>
      </a:accent1>
      <a:accent2>
        <a:srgbClr val="5889CC"/>
      </a:accent2>
      <a:accent3>
        <a:srgbClr val="32CCD8"/>
      </a:accent3>
      <a:accent4>
        <a:srgbClr val="F6F6F6"/>
      </a:accent4>
      <a:accent5>
        <a:srgbClr val="E6BF98"/>
      </a:accent5>
      <a:accent6>
        <a:srgbClr val="8A6C78"/>
      </a:accent6>
      <a:hlink>
        <a:srgbClr val="0070C0"/>
      </a:hlink>
      <a:folHlink>
        <a:srgbClr val="C19EB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O02">
  <a:themeElements>
    <a:clrScheme name="CP_NEU_D_06">
      <a:dk1>
        <a:srgbClr val="10141A"/>
      </a:dk1>
      <a:lt1>
        <a:sysClr val="window" lastClr="FFFFFF"/>
      </a:lt1>
      <a:dk2>
        <a:srgbClr val="334257"/>
      </a:dk2>
      <a:lt2>
        <a:srgbClr val="242E3D"/>
      </a:lt2>
      <a:accent1>
        <a:srgbClr val="6E84A6"/>
      </a:accent1>
      <a:accent2>
        <a:srgbClr val="FFD000"/>
      </a:accent2>
      <a:accent3>
        <a:srgbClr val="00E6F2"/>
      </a:accent3>
      <a:accent4>
        <a:srgbClr val="006EFF"/>
      </a:accent4>
      <a:accent5>
        <a:srgbClr val="065381"/>
      </a:accent5>
      <a:accent6>
        <a:srgbClr val="BD114D"/>
      </a:accent6>
      <a:hlink>
        <a:srgbClr val="F33B48"/>
      </a:hlink>
      <a:folHlink>
        <a:srgbClr val="FFC00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SO03">
  <a:themeElements>
    <a:clrScheme name="CP_L_83">
      <a:dk1>
        <a:srgbClr val="374047"/>
      </a:dk1>
      <a:lt1>
        <a:srgbClr val="FFFFFF"/>
      </a:lt1>
      <a:dk2>
        <a:srgbClr val="242655"/>
      </a:dk2>
      <a:lt2>
        <a:srgbClr val="FFFFFF"/>
      </a:lt2>
      <a:accent1>
        <a:srgbClr val="001F3F"/>
      </a:accent1>
      <a:accent2>
        <a:srgbClr val="1E488F"/>
      </a:accent2>
      <a:accent3>
        <a:srgbClr val="00804C"/>
      </a:accent3>
      <a:accent4>
        <a:srgbClr val="74C365"/>
      </a:accent4>
      <a:accent5>
        <a:srgbClr val="F6F7ED"/>
      </a:accent5>
      <a:accent6>
        <a:srgbClr val="DBE64C"/>
      </a:accent6>
      <a:hlink>
        <a:srgbClr val="A8BFFE"/>
      </a:hlink>
      <a:folHlink>
        <a:srgbClr val="00269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SO04">
  <a:themeElements>
    <a:clrScheme name="CP2_D_12">
      <a:dk1>
        <a:srgbClr val="FFFFFF"/>
      </a:dk1>
      <a:lt1>
        <a:srgbClr val="7F7F7F"/>
      </a:lt1>
      <a:dk2>
        <a:srgbClr val="FFFFFF"/>
      </a:dk2>
      <a:lt2>
        <a:srgbClr val="000000"/>
      </a:lt2>
      <a:accent1>
        <a:srgbClr val="E59D27"/>
      </a:accent1>
      <a:accent2>
        <a:srgbClr val="D63628"/>
      </a:accent2>
      <a:accent3>
        <a:srgbClr val="49205C"/>
      </a:accent3>
      <a:accent4>
        <a:srgbClr val="1E6F9E"/>
      </a:accent4>
      <a:accent5>
        <a:srgbClr val="67BDBA"/>
      </a:accent5>
      <a:accent6>
        <a:srgbClr val="DAD2BB"/>
      </a:accent6>
      <a:hlink>
        <a:srgbClr val="E7E7E7"/>
      </a:hlink>
      <a:folHlink>
        <a:srgbClr val="D87867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SO05">
  <a:themeElements>
    <a:clrScheme name="CP_L_25">
      <a:dk1>
        <a:srgbClr val="7F7F7F"/>
      </a:dk1>
      <a:lt1>
        <a:srgbClr val="FFFFFF"/>
      </a:lt1>
      <a:dk2>
        <a:srgbClr val="000000"/>
      </a:dk2>
      <a:lt2>
        <a:srgbClr val="FFFFFF"/>
      </a:lt2>
      <a:accent1>
        <a:srgbClr val="322039"/>
      </a:accent1>
      <a:accent2>
        <a:srgbClr val="DE592E"/>
      </a:accent2>
      <a:accent3>
        <a:srgbClr val="855853"/>
      </a:accent3>
      <a:accent4>
        <a:srgbClr val="21C394"/>
      </a:accent4>
      <a:accent5>
        <a:srgbClr val="4F8B82"/>
      </a:accent5>
      <a:accent6>
        <a:srgbClr val="0A3945"/>
      </a:accent6>
      <a:hlink>
        <a:srgbClr val="E7E7E7"/>
      </a:hlink>
      <a:folHlink>
        <a:srgbClr val="D87867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SO06">
  <a:themeElements>
    <a:clrScheme name="CP_NEU_D_01B">
      <a:dk1>
        <a:srgbClr val="10141A"/>
      </a:dk1>
      <a:lt1>
        <a:sysClr val="window" lastClr="FFFFFF"/>
      </a:lt1>
      <a:dk2>
        <a:srgbClr val="334257"/>
      </a:dk2>
      <a:lt2>
        <a:srgbClr val="242E3D"/>
      </a:lt2>
      <a:accent1>
        <a:srgbClr val="6E84A6"/>
      </a:accent1>
      <a:accent2>
        <a:srgbClr val="FEF903"/>
      </a:accent2>
      <a:accent3>
        <a:srgbClr val="00FF8E"/>
      </a:accent3>
      <a:accent4>
        <a:srgbClr val="444D6E"/>
      </a:accent4>
      <a:accent5>
        <a:srgbClr val="FF3984"/>
      </a:accent5>
      <a:accent6>
        <a:srgbClr val="FF0103"/>
      </a:accent6>
      <a:hlink>
        <a:srgbClr val="0070C0"/>
      </a:hlink>
      <a:folHlink>
        <a:srgbClr val="00206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SO07">
  <a:themeElements>
    <a:clrScheme name="CP_L_118">
      <a:dk1>
        <a:srgbClr val="000000"/>
      </a:dk1>
      <a:lt1>
        <a:srgbClr val="FFFFFF"/>
      </a:lt1>
      <a:dk2>
        <a:srgbClr val="818181"/>
      </a:dk2>
      <a:lt2>
        <a:srgbClr val="E6E6E6"/>
      </a:lt2>
      <a:accent1>
        <a:srgbClr val="F7BF4A"/>
      </a:accent1>
      <a:accent2>
        <a:srgbClr val="63C0C4"/>
      </a:accent2>
      <a:accent3>
        <a:srgbClr val="EB5A7B"/>
      </a:accent3>
      <a:accent4>
        <a:srgbClr val="144971"/>
      </a:accent4>
      <a:accent5>
        <a:srgbClr val="FC5346"/>
      </a:accent5>
      <a:accent6>
        <a:srgbClr val="F2C1A2"/>
      </a:accent6>
      <a:hlink>
        <a:srgbClr val="0097A7"/>
      </a:hlink>
      <a:folHlink>
        <a:srgbClr val="0097A7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 name="SO08">
  <a:themeElements>
    <a:clrScheme name="CP_NEU_D_05">
      <a:dk1>
        <a:srgbClr val="10141A"/>
      </a:dk1>
      <a:lt1>
        <a:srgbClr val="FFFFFF"/>
      </a:lt1>
      <a:dk2>
        <a:srgbClr val="334257"/>
      </a:dk2>
      <a:lt2>
        <a:srgbClr val="242E3D"/>
      </a:lt2>
      <a:accent1>
        <a:srgbClr val="6E84A6"/>
      </a:accent1>
      <a:accent2>
        <a:srgbClr val="D1B6D6"/>
      </a:accent2>
      <a:accent3>
        <a:srgbClr val="4308F8"/>
      </a:accent3>
      <a:accent4>
        <a:srgbClr val="3B0159"/>
      </a:accent4>
      <a:accent5>
        <a:srgbClr val="BB85D5"/>
      </a:accent5>
      <a:accent6>
        <a:srgbClr val="210228"/>
      </a:accent6>
      <a:hlink>
        <a:srgbClr val="0070C0"/>
      </a:hlink>
      <a:folHlink>
        <a:srgbClr val="00206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9.xml><?xml version="1.0" encoding="utf-8"?>
<a:theme xmlns:a="http://schemas.openxmlformats.org/drawingml/2006/main" name="SO09">
  <a:themeElements>
    <a:clrScheme name="CP_L_89">
      <a:dk1>
        <a:srgbClr val="2A2833"/>
      </a:dk1>
      <a:lt1>
        <a:srgbClr val="FFFFFF"/>
      </a:lt1>
      <a:dk2>
        <a:srgbClr val="2A2834"/>
      </a:dk2>
      <a:lt2>
        <a:srgbClr val="FAFBFF"/>
      </a:lt2>
      <a:accent1>
        <a:srgbClr val="A0E8D4"/>
      </a:accent1>
      <a:accent2>
        <a:srgbClr val="642F7F"/>
      </a:accent2>
      <a:accent3>
        <a:srgbClr val="7C1949"/>
      </a:accent3>
      <a:accent4>
        <a:srgbClr val="F65531"/>
      </a:accent4>
      <a:accent5>
        <a:srgbClr val="F8DAC2"/>
      </a:accent5>
      <a:accent6>
        <a:srgbClr val="FFC684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17732</TotalTime>
  <Words>810</Words>
  <Application>Microsoft Office PowerPoint</Application>
  <PresentationFormat>Custom</PresentationFormat>
  <Paragraphs>150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10</vt:i4>
      </vt:variant>
      <vt:variant>
        <vt:lpstr>Slide Titles</vt:lpstr>
      </vt:variant>
      <vt:variant>
        <vt:i4>10</vt:i4>
      </vt:variant>
    </vt:vector>
  </HeadingPairs>
  <TitlesOfParts>
    <vt:vector size="25" baseType="lpstr">
      <vt:lpstr>Aptos</vt:lpstr>
      <vt:lpstr>Arial</vt:lpstr>
      <vt:lpstr>Calibri</vt:lpstr>
      <vt:lpstr>Open Sans Light</vt:lpstr>
      <vt:lpstr>UTM Avo</vt:lpstr>
      <vt:lpstr>SO01</vt:lpstr>
      <vt:lpstr>SO02</vt:lpstr>
      <vt:lpstr>SO03</vt:lpstr>
      <vt:lpstr>SO04</vt:lpstr>
      <vt:lpstr>SO05</vt:lpstr>
      <vt:lpstr>SO06</vt:lpstr>
      <vt:lpstr>SO07</vt:lpstr>
      <vt:lpstr>SO08</vt:lpstr>
      <vt:lpstr>SO09</vt:lpstr>
      <vt:lpstr>SO10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Slide Ocean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Infographic Design 240</dc:title>
  <dc:creator>Slide Ocean</dc:creator>
  <cp:keywords>SlideOcean.net</cp:keywords>
  <cp:lastModifiedBy>SO</cp:lastModifiedBy>
  <cp:revision>4645</cp:revision>
  <dcterms:created xsi:type="dcterms:W3CDTF">2024-04-24T08:43:56Z</dcterms:created>
  <dcterms:modified xsi:type="dcterms:W3CDTF">2026-03-23T03:19:40Z</dcterms:modified>
</cp:coreProperties>
</file>