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5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 varScale="1">
        <p:scale>
          <a:sx n="40" d="100"/>
          <a:sy n="40" d="100"/>
        </p:scale>
        <p:origin x="1051" y="43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E9E53F5D-EF38-8CC7-4A88-4404ADEEB968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D40CD960-36FB-AB10-036A-7EE3D148D43F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Circle: Hollow 3">
            <a:extLst>
              <a:ext uri="{FF2B5EF4-FFF2-40B4-BE49-F238E27FC236}">
                <a16:creationId xmlns:a16="http://schemas.microsoft.com/office/drawing/2014/main" id="{4F575144-A0B7-F3B0-51D7-017F4404D154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493FEA8-50B9-1792-36C2-3C6F2A22E892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E14CC8E8-BDA6-5148-2C25-0A2B635137FF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CD5FB115-A0BE-CCFC-B774-4BB3553511DC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A1CB999-2B36-8190-7034-586E73830E24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A3E2907-2747-823A-71FB-EE4A0ACF3D44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!!MainTitle1">
            <a:extLst>
              <a:ext uri="{FF2B5EF4-FFF2-40B4-BE49-F238E27FC236}">
                <a16:creationId xmlns:a16="http://schemas.microsoft.com/office/drawing/2014/main" id="{F888BBE1-8E1A-EB80-79D6-9C0A9CC8B22E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!!SubTitle">
            <a:extLst>
              <a:ext uri="{FF2B5EF4-FFF2-40B4-BE49-F238E27FC236}">
                <a16:creationId xmlns:a16="http://schemas.microsoft.com/office/drawing/2014/main" id="{F78362C3-3E94-6235-B7AF-28B164B2E6B7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ysClr val="windowText" lastClr="000000"/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6B4E04E-1A6F-D7C1-3A80-DA5FA776BBC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83E9A95-448C-5F2B-86BD-BE3E2C168959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0FA946E-016C-EBBB-E814-1F04EA79412C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9F2B1F2F-7A1A-D339-1CDD-52D177938C3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D0C28672-7F40-94BA-E9DE-D08BDEADED7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D69102F3-4BCB-6765-64DB-A7BBC740BE82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6EBE3D8B-BB9D-4247-F4A4-A00F0E24BFDA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AEB5FC52-DC3E-41C9-AD88-71366747CACA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CF30506-8AE5-52F0-FB42-118433E01452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A7E797EE-AA63-940F-0B14-4530C95DCB02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994F8E32-49FF-A600-17D6-7AA797F45D6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D53FB3AC-5AA0-8CA5-8ABF-252808F395D7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DD5B224D-9652-8DA8-CB11-F21B54587A98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0A7BB629-58A5-04CB-324C-A49E10022F2A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C16ED33C-BEB9-9BD3-18BE-85874F4BD7F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30FA8A0F-55F5-7051-B924-0BED19D85A52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7196A8CE-E165-B1AC-C0D9-614F51F1090B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9" name="Oval 28">
            <a:extLst>
              <a:ext uri="{FF2B5EF4-FFF2-40B4-BE49-F238E27FC236}">
                <a16:creationId xmlns:a16="http://schemas.microsoft.com/office/drawing/2014/main" id="{FEF76C25-2B2F-EFDE-1167-C37C992FE867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FD3CC18-356A-C8DE-4970-CFE580D8D02D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7A13E2E0-8DEE-7439-B6A8-4536BDE57D4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A238479A-B836-623B-0F46-9632CB49239B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E675E4E2-3A67-C331-8959-456C26F75B7F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06725B0-73CB-9289-55C6-CEF29DD5535D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061A9DDF-FD3E-0739-91B7-0C7E28C5A33B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E3C8216-1BFF-FA4A-A1BD-957E758C62E0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63675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4" grpId="0" animBg="1"/>
          <p:bldP spid="4" grpId="1" animBg="1"/>
          <p:bldP spid="10" grpId="0"/>
          <p:bldP spid="11" grpId="0"/>
          <p:bldP spid="13" grpId="0" animBg="1"/>
          <p:bldP spid="18" grpId="0" animBg="1"/>
          <p:bldP spid="19" grpId="0" animBg="1"/>
          <p:bldP spid="24" grpId="0" animBg="1"/>
          <p:bldP spid="29" grpId="0" animBg="1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4" grpId="0" animBg="1"/>
          <p:bldP spid="4" grpId="1" animBg="1"/>
          <p:bldP spid="10" grpId="0"/>
          <p:bldP spid="11" grpId="0"/>
          <p:bldP spid="13" grpId="0" animBg="1"/>
          <p:bldP spid="18" grpId="0" animBg="1"/>
          <p:bldP spid="19" grpId="0" animBg="1"/>
          <p:bldP spid="24" grpId="0" animBg="1"/>
          <p:bldP spid="29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Oval 36">
            <a:extLst>
              <a:ext uri="{FF2B5EF4-FFF2-40B4-BE49-F238E27FC236}">
                <a16:creationId xmlns:a16="http://schemas.microsoft.com/office/drawing/2014/main" id="{D37C22DF-F119-F34E-7C96-319933CB8C0C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Circle: Hollow 37">
            <a:extLst>
              <a:ext uri="{FF2B5EF4-FFF2-40B4-BE49-F238E27FC236}">
                <a16:creationId xmlns:a16="http://schemas.microsoft.com/office/drawing/2014/main" id="{84EBD1B7-0C75-FC65-0FF3-FEA67A612438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Circle: Hollow 38">
            <a:extLst>
              <a:ext uri="{FF2B5EF4-FFF2-40B4-BE49-F238E27FC236}">
                <a16:creationId xmlns:a16="http://schemas.microsoft.com/office/drawing/2014/main" id="{A118DA95-B6DA-16B7-CFAD-157F5833645C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6203E706-6ECC-42B7-BBB5-800F53FBCF73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DBD55F32-4F4F-9D31-8C9C-220069A4D958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C9B7EF7-8B1E-9B41-18EC-4B2F94C807DF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BCFA50F-C9EC-A134-96D0-2A0D8E3B8CFC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4B2D8C3-F71A-3CCA-E1A8-9F26DB7FE571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!!MainTitle1">
            <a:extLst>
              <a:ext uri="{FF2B5EF4-FFF2-40B4-BE49-F238E27FC236}">
                <a16:creationId xmlns:a16="http://schemas.microsoft.com/office/drawing/2014/main" id="{ECB11818-6A9D-0D87-05E1-AA3250178FDF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5" name="!!SubTitle">
            <a:extLst>
              <a:ext uri="{FF2B5EF4-FFF2-40B4-BE49-F238E27FC236}">
                <a16:creationId xmlns:a16="http://schemas.microsoft.com/office/drawing/2014/main" id="{B5920F77-EB09-F9E1-E7B3-036442583A55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32289303-31A9-2F99-68CF-8CF4E41575D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BA43044E-E03F-D619-EC00-DE94AD65E00D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1C859CD-3576-EC07-35DB-0BE66D5551D3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B983AEBE-2B98-CB14-4C5A-7B5ABC235086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DB3E8977-6033-50CC-5419-A7936CE181B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CE06AC92-8EA3-BA97-8C1F-59585190A7AA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E462B7B7-E0FA-9EA4-898B-71CCF14B2E5D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84704D6C-321D-F308-4BE1-4D380C9F1053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9CD7870-4DEA-C8B2-65BF-733A823727B3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102D3DDF-E4B1-4415-9785-93A190A657FE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93A002E2-922B-D45C-2CEF-7EF10F286FA7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F88FAF88-C1A0-C890-08D2-A789CF7E9627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8" name="Oval 77">
            <a:extLst>
              <a:ext uri="{FF2B5EF4-FFF2-40B4-BE49-F238E27FC236}">
                <a16:creationId xmlns:a16="http://schemas.microsoft.com/office/drawing/2014/main" id="{AC3665C2-0BE8-51FD-12EF-CDA0E2AF16EE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A202A09-E8CF-4817-5105-5B634A2E9192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62EA822D-F007-6E13-B82E-08BFC6D134F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76907885-B08A-E7FC-79B6-B984C1839FC9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1D9CD916-4B92-4B7F-31CE-DCA946C14DFE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3" name="Oval 82">
            <a:extLst>
              <a:ext uri="{FF2B5EF4-FFF2-40B4-BE49-F238E27FC236}">
                <a16:creationId xmlns:a16="http://schemas.microsoft.com/office/drawing/2014/main" id="{C466497D-1CA4-2266-C2A6-0E493AE94ECC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D10A266B-BFA1-41F2-CA10-3E866C3449AF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E18407C1-C194-B01C-5E89-443CE7348457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CBEDBAF8-7CC4-043C-9D80-1932F4B61D8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2CFDA73B-0EC5-EE20-F78C-5B7EB29B486F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F58E2A5B-D620-0677-D35B-369724E48EBC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9" name="Freeform 103">
            <a:extLst>
              <a:ext uri="{FF2B5EF4-FFF2-40B4-BE49-F238E27FC236}">
                <a16:creationId xmlns:a16="http://schemas.microsoft.com/office/drawing/2014/main" id="{26A568F4-C3C5-852C-C4D2-A8679F35EC3F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F719CF0E-C087-6622-E0E3-9CBB9A9A81DB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7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8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5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6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9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0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8" grpId="1" animBg="1"/>
          <p:bldP spid="39" grpId="0" animBg="1"/>
          <p:bldP spid="39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 animBg="1"/>
          <p:bldP spid="38" grpId="0" animBg="1"/>
          <p:bldP spid="38" grpId="1" animBg="1"/>
          <p:bldP spid="39" grpId="0" animBg="1"/>
          <p:bldP spid="39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A35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2C2D2344-71D7-C9C1-74F1-BEDF388AFAA5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1A51AF78-69A9-9D96-46D3-064812856BA2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Circle: Hollow 3">
            <a:extLst>
              <a:ext uri="{FF2B5EF4-FFF2-40B4-BE49-F238E27FC236}">
                <a16:creationId xmlns:a16="http://schemas.microsoft.com/office/drawing/2014/main" id="{81CDE3CA-449B-9AE5-1151-554D0866885C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FA5DE1F-0EF9-E8E8-DCFA-283D744E8E79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3D09CAB3-5698-4B21-F8B7-ADC2A7B31348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47FBE39-B04D-A961-D024-66EEA2A6E860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1B07219-49DE-7137-9A0B-2A3203E0E4BB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6AA7B5A7-5B87-1526-9E34-2FF0F2288042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!!MainTitle1">
            <a:extLst>
              <a:ext uri="{FF2B5EF4-FFF2-40B4-BE49-F238E27FC236}">
                <a16:creationId xmlns:a16="http://schemas.microsoft.com/office/drawing/2014/main" id="{CB92B401-ECDC-99E1-D9FB-C3570395471C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20000"/>
                  <a:lumOff val="8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!!SubTitle">
            <a:extLst>
              <a:ext uri="{FF2B5EF4-FFF2-40B4-BE49-F238E27FC236}">
                <a16:creationId xmlns:a16="http://schemas.microsoft.com/office/drawing/2014/main" id="{86D6C984-0E36-B76E-E19C-659B93850070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EE0F2E-93F6-95CB-BF60-7563A18D5EC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BCF3155-6942-C70D-0915-51FB7D11F806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E78F944-5FE8-6653-6E06-73185D92806F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A220C1E7-C9D6-0F65-13FE-E94A1CBC752D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A962BFFD-1195-CAF9-8784-A88CB8F5D9C0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87C3EDD2-3CCF-5840-6120-3149762C0BAD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0A76AA8A-18BE-6011-7150-C664E1D564B0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5FA2418-93DD-0C6B-4C1A-D7B41AD8330F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D1AE921-9F7A-2542-96B2-81C404A5C8E3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672B38C9-066E-F018-D435-0578E0169A9A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48428AAC-1C31-3926-B959-C44EC0A84C5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79055CB1-8AD1-3F94-17D1-2EB9FAA955D8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82290DC8-252C-6281-4FFE-E8C1F2B50DA1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51F1AEFC-F353-BCAF-FD8F-D99A12EFEE66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DACCAB14-66A5-A885-6D01-7E41EB115E1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7" name="Textbox 200">
              <a:extLst>
                <a:ext uri="{FF2B5EF4-FFF2-40B4-BE49-F238E27FC236}">
                  <a16:creationId xmlns:a16="http://schemas.microsoft.com/office/drawing/2014/main" id="{D083B70A-C529-EC6A-87A2-DD61283427A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8" name="Textbox 200">
              <a:extLst>
                <a:ext uri="{FF2B5EF4-FFF2-40B4-BE49-F238E27FC236}">
                  <a16:creationId xmlns:a16="http://schemas.microsoft.com/office/drawing/2014/main" id="{621BA438-DB05-6098-0853-9370616D362C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9" name="Oval 28">
            <a:extLst>
              <a:ext uri="{FF2B5EF4-FFF2-40B4-BE49-F238E27FC236}">
                <a16:creationId xmlns:a16="http://schemas.microsoft.com/office/drawing/2014/main" id="{9C0A1E71-2523-1B17-DE62-B015ED022A5F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915ECE8-0418-BCB1-1FC4-21D1CF8F3000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3874B563-EA7C-C3C6-A069-9DAEC1444D1C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2" name="Textbox 200">
              <a:extLst>
                <a:ext uri="{FF2B5EF4-FFF2-40B4-BE49-F238E27FC236}">
                  <a16:creationId xmlns:a16="http://schemas.microsoft.com/office/drawing/2014/main" id="{9569F258-A1E7-E38D-CF69-EE036FBB095D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3" name="Textbox 200">
              <a:extLst>
                <a:ext uri="{FF2B5EF4-FFF2-40B4-BE49-F238E27FC236}">
                  <a16:creationId xmlns:a16="http://schemas.microsoft.com/office/drawing/2014/main" id="{5C45E472-47B3-380E-4D57-A2BAA31C8813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D4C7796-9F9F-6B8F-5BEA-2310F39611B0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DC8934FD-041B-9BD0-8C2E-EE34CB97A3FA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DDCC9AFC-2B2A-3092-0DB7-991204AF9718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7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5" dur="1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6" dur="1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9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0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4" grpId="0" animBg="1"/>
          <p:bldP spid="4" grpId="1" animBg="1"/>
          <p:bldP spid="10" grpId="0"/>
          <p:bldP spid="11" grpId="0"/>
          <p:bldP spid="13" grpId="0" animBg="1"/>
          <p:bldP spid="18" grpId="0" animBg="1"/>
          <p:bldP spid="19" grpId="0" animBg="1"/>
          <p:bldP spid="24" grpId="0" animBg="1"/>
          <p:bldP spid="29" grpId="0" animBg="1"/>
          <p:bldP spid="34" grpId="0" animBg="1"/>
          <p:bldP spid="35" grpId="0" animBg="1"/>
          <p:bldP spid="3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4" grpId="0" animBg="1"/>
          <p:bldP spid="4" grpId="1" animBg="1"/>
          <p:bldP spid="10" grpId="0"/>
          <p:bldP spid="11" grpId="0"/>
          <p:bldP spid="13" grpId="0" animBg="1"/>
          <p:bldP spid="18" grpId="0" animBg="1"/>
          <p:bldP spid="19" grpId="0" animBg="1"/>
          <p:bldP spid="24" grpId="0" animBg="1"/>
          <p:bldP spid="29" grpId="0" animBg="1"/>
          <p:bldP spid="34" grpId="0" animBg="1"/>
          <p:bldP spid="35" grpId="0" animBg="1"/>
          <p:bldP spid="36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C84AB9F7-E43F-C56A-3C53-DF11743F5051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ircle: Hollow 21">
            <a:extLst>
              <a:ext uri="{FF2B5EF4-FFF2-40B4-BE49-F238E27FC236}">
                <a16:creationId xmlns:a16="http://schemas.microsoft.com/office/drawing/2014/main" id="{AC2AEB5F-23E6-1C80-0DD3-0243D165F322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84AF1989-72AD-FCC9-BA45-6E6398EEAD43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489885C-2371-D348-E60E-3906AF7ACB7F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FFA0752-8393-77A7-DDC7-0FABCBB4C167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81DA171F-C2ED-2048-2E77-A33C55C57DB4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F17F4D06-1C32-AD29-6EE9-D712E4F19860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E9C0DD0-9E58-59E1-B1AC-8F79139341E4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!!MainTitle1">
            <a:extLst>
              <a:ext uri="{FF2B5EF4-FFF2-40B4-BE49-F238E27FC236}">
                <a16:creationId xmlns:a16="http://schemas.microsoft.com/office/drawing/2014/main" id="{8E9F9B18-768E-D772-F9F4-D791E992F684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SubTitle">
            <a:extLst>
              <a:ext uri="{FF2B5EF4-FFF2-40B4-BE49-F238E27FC236}">
                <a16:creationId xmlns:a16="http://schemas.microsoft.com/office/drawing/2014/main" id="{16303075-9CEE-067D-C2FF-34E1B8D1284A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ysClr val="windowText" lastClr="000000"/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BCC0267-7193-B18C-6D3D-1E066E9F2F3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1192DEA-5E22-49B8-78EA-44A3E26F6BAA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23931B5-8286-15CB-540A-3DD99E07D922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2ED89626-AE54-0D51-6C97-F6F4B581F845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C08A706A-F11A-C91A-59CC-07D0C28AD95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6B53D4AA-607C-1E31-919C-8DE5FCE9EEA9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4E43ABB-7D72-43EF-0F84-1638062587DD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CDFE0121-E416-7ABE-578C-8AEF47B6360D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1E1D132-C9B0-F7BB-7B11-A5A3DC388EBA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79B5769D-1A46-DB67-B898-6A9C0751BD7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1C673514-1202-C597-E005-4AF1C9F425F4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7B800799-A7D1-93C2-3D0F-1E709D0ADF3A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43" name="Oval 42">
            <a:extLst>
              <a:ext uri="{FF2B5EF4-FFF2-40B4-BE49-F238E27FC236}">
                <a16:creationId xmlns:a16="http://schemas.microsoft.com/office/drawing/2014/main" id="{B62F9186-8147-3235-13A5-08B96B292944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96C5137-AEB2-7F7B-8237-D8BBA6C19ECD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0534E18F-B9AE-4B8C-FB88-56C4B7860CB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3B71FFB7-EF39-C236-119B-2A3B7982A4B4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BC85F886-AD22-4521-63FD-A8B2DA242F78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48" name="Oval 47">
            <a:extLst>
              <a:ext uri="{FF2B5EF4-FFF2-40B4-BE49-F238E27FC236}">
                <a16:creationId xmlns:a16="http://schemas.microsoft.com/office/drawing/2014/main" id="{51EC8C90-615F-F1DE-340F-DE0302BBC2D9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ACB80D0-BA4A-7F13-E24D-0D04AEF9F880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D48F4785-A59D-4911-6252-D9711FB22E33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DAE92BCE-CA72-8F9A-FD4A-D69446E96B84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930F5A3B-C48A-3A66-D990-C1C1B9AFE9F0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8621D04E-C7FA-793C-D69A-0DACC6D21F91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4" name="Freeform 103">
            <a:extLst>
              <a:ext uri="{FF2B5EF4-FFF2-40B4-BE49-F238E27FC236}">
                <a16:creationId xmlns:a16="http://schemas.microsoft.com/office/drawing/2014/main" id="{DD16CAAE-B925-A62B-CD25-839107D7642C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4A5F60B4-AD47-AF25-55CF-F3B1467B1FF2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2" grpId="0" animBg="1"/>
          <p:bldP spid="22" grpId="1" animBg="1"/>
          <p:bldP spid="23" grpId="0" animBg="1"/>
          <p:bldP spid="23" grpId="1" animBg="1"/>
          <p:bldP spid="29" grpId="0"/>
          <p:bldP spid="30" grpId="0"/>
          <p:bldP spid="32" grpId="0" animBg="1"/>
          <p:bldP spid="37" grpId="0" animBg="1"/>
          <p:bldP spid="38" grpId="0" animBg="1"/>
          <p:bldP spid="43" grpId="0" animBg="1"/>
          <p:bldP spid="48" grpId="0" animBg="1"/>
          <p:bldP spid="53" grpId="0" animBg="1"/>
          <p:bldP spid="54" grpId="0" animBg="1"/>
          <p:bldP spid="5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2" grpId="0" animBg="1"/>
          <p:bldP spid="22" grpId="1" animBg="1"/>
          <p:bldP spid="23" grpId="0" animBg="1"/>
          <p:bldP spid="23" grpId="1" animBg="1"/>
          <p:bldP spid="29" grpId="0"/>
          <p:bldP spid="30" grpId="0"/>
          <p:bldP spid="32" grpId="0" animBg="1"/>
          <p:bldP spid="37" grpId="0" animBg="1"/>
          <p:bldP spid="38" grpId="0" animBg="1"/>
          <p:bldP spid="43" grpId="0" animBg="1"/>
          <p:bldP spid="48" grpId="0" animBg="1"/>
          <p:bldP spid="53" grpId="0" animBg="1"/>
          <p:bldP spid="54" grpId="0" animBg="1"/>
          <p:bldP spid="55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>
            <a:extLst>
              <a:ext uri="{FF2B5EF4-FFF2-40B4-BE49-F238E27FC236}">
                <a16:creationId xmlns:a16="http://schemas.microsoft.com/office/drawing/2014/main" id="{0D18061F-1A40-DFF9-13E3-7559770EEE27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ircle: Hollow 56">
            <a:extLst>
              <a:ext uri="{FF2B5EF4-FFF2-40B4-BE49-F238E27FC236}">
                <a16:creationId xmlns:a16="http://schemas.microsoft.com/office/drawing/2014/main" id="{0773E1A8-936A-CA8D-8875-F241693882E8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ircle: Hollow 57">
            <a:extLst>
              <a:ext uri="{FF2B5EF4-FFF2-40B4-BE49-F238E27FC236}">
                <a16:creationId xmlns:a16="http://schemas.microsoft.com/office/drawing/2014/main" id="{ED9B45BD-A4B3-EBEE-6775-38E1E6E1DD96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70E373F4-057F-BFF2-437F-FBEC96B7F4A7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95932BD8-3679-9703-C409-FB10FB48CE4F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606F066-A9DC-52F4-814C-EFC4C540E40C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F0480E04-3AEA-FB18-1A3D-73BF7FD4CB81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6AB3935-87ED-13F2-9EE2-802485C0C5E7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!!MainTitle1">
            <a:extLst>
              <a:ext uri="{FF2B5EF4-FFF2-40B4-BE49-F238E27FC236}">
                <a16:creationId xmlns:a16="http://schemas.microsoft.com/office/drawing/2014/main" id="{35DE4BFC-4D0B-4819-42E4-5CF2A4362E49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5" name="!!SubTitle">
            <a:extLst>
              <a:ext uri="{FF2B5EF4-FFF2-40B4-BE49-F238E27FC236}">
                <a16:creationId xmlns:a16="http://schemas.microsoft.com/office/drawing/2014/main" id="{C739248F-CAFE-32B7-D1D8-9765933B8D91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DCD5829-7A9C-F573-B327-60C9DCD4DE1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D0F52A4-8436-7F68-E227-6FC02D1003CD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AAE86BEC-A797-9F72-9F8D-E2BE9A094327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16CC151A-0BF3-4917-4D0C-A02C832A4A25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A049ED85-E0DC-F859-D76D-2EAD9DA527F4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03F81C9D-17A8-165D-026E-ACEF4DB223BF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3358F93A-178E-3783-EE05-2A59E1BB7576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3F75E3FC-E330-7EC1-6E45-217943C37D73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50C6FF15-1C14-7D0B-61FD-134B4EE26874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E606F41C-9F80-8F5D-F51C-0B3A78C2F862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93F1262E-3D6B-95B4-A291-4357A240F2BC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2748D6E6-E7C1-C3BD-7C05-1F4C74CA2A0F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8" name="Oval 77">
            <a:extLst>
              <a:ext uri="{FF2B5EF4-FFF2-40B4-BE49-F238E27FC236}">
                <a16:creationId xmlns:a16="http://schemas.microsoft.com/office/drawing/2014/main" id="{73AC7235-86A7-8B78-DAD3-E7F46082119C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44B6BAB-43AB-8DF1-DE05-A42A31C1C4E2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49CE4091-8BDF-01C9-2804-BBC0522B3361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43D48475-5D30-4BFA-3A31-0A8E408DE15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068D2C37-8067-1FA2-34AD-E9C40777B2D5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3" name="Oval 82">
            <a:extLst>
              <a:ext uri="{FF2B5EF4-FFF2-40B4-BE49-F238E27FC236}">
                <a16:creationId xmlns:a16="http://schemas.microsoft.com/office/drawing/2014/main" id="{722993EC-0F79-6A6B-CD37-28087AB29282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787B05D9-85FB-B9BD-E7FD-41CC49108111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6FE90365-8768-ED5C-816A-0F20B340DD1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DA2DA23E-B8B1-0393-F242-17E5B7390695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83EC831F-0C4F-EBB2-931D-24A1C90F7EB9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594E80E1-F70F-3B68-4EFA-DB054D16AB90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9" name="Freeform 103">
            <a:extLst>
              <a:ext uri="{FF2B5EF4-FFF2-40B4-BE49-F238E27FC236}">
                <a16:creationId xmlns:a16="http://schemas.microsoft.com/office/drawing/2014/main" id="{704CC5D1-9CAE-7116-EA44-AB5C391B7AE6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F28B9C57-9139-6B27-29E8-8FDD289329CC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7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8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5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6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9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0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7" grpId="1" animBg="1"/>
          <p:bldP spid="58" grpId="0" animBg="1"/>
          <p:bldP spid="58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7" grpId="1" animBg="1"/>
          <p:bldP spid="58" grpId="0" animBg="1"/>
          <p:bldP spid="58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A42BB944-0AEB-35C0-988D-53099755E92C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ircle: Hollow 21">
            <a:extLst>
              <a:ext uri="{FF2B5EF4-FFF2-40B4-BE49-F238E27FC236}">
                <a16:creationId xmlns:a16="http://schemas.microsoft.com/office/drawing/2014/main" id="{04F4D3D0-BEAB-9B18-9577-896092124F7F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Circle: Hollow 22">
            <a:extLst>
              <a:ext uri="{FF2B5EF4-FFF2-40B4-BE49-F238E27FC236}">
                <a16:creationId xmlns:a16="http://schemas.microsoft.com/office/drawing/2014/main" id="{F9310F79-1657-FD53-FEA2-8D81D5C1DBD9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F7A1F95-B534-7EE1-26CA-BF61FD3C855C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E514E9F-1BF6-0377-8552-858CFE51C7EF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5398CBF7-DEF2-707B-9734-34AA1D30814F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4F7B7327-F035-AF66-DA65-5B80120E296A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5348EAF-4085-B435-532B-D532EB19BE49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!!MainTitle1">
            <a:extLst>
              <a:ext uri="{FF2B5EF4-FFF2-40B4-BE49-F238E27FC236}">
                <a16:creationId xmlns:a16="http://schemas.microsoft.com/office/drawing/2014/main" id="{37ABB44D-74C0-506A-F034-65E8496B2DE3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SubTitle">
            <a:extLst>
              <a:ext uri="{FF2B5EF4-FFF2-40B4-BE49-F238E27FC236}">
                <a16:creationId xmlns:a16="http://schemas.microsoft.com/office/drawing/2014/main" id="{EF1CD38A-52D4-1681-9D13-67110E265C9E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ysClr val="windowText" lastClr="000000"/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5B4ADC9-E17C-D912-7703-215CFFBA771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A30C164-6084-6030-9E13-27EAED4FC534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E69EBF9-D57C-776B-7E20-A5058CD344DD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34" name="Textbox 200">
              <a:extLst>
                <a:ext uri="{FF2B5EF4-FFF2-40B4-BE49-F238E27FC236}">
                  <a16:creationId xmlns:a16="http://schemas.microsoft.com/office/drawing/2014/main" id="{6F6683A6-18DE-77E6-3488-4A4828A9C322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649B7642-7811-A2CF-CE5D-C604699EA7A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378A6AD6-3134-DA38-8A24-248ED4502F8E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434C60B-0CDE-AE7B-9D57-054B58031506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F7BE133F-9DF2-AA57-A6B3-44EA4FC806D3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7B9A024-85B5-14E7-D617-68129F81A878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853193D1-47C4-6349-A560-130D0ABD396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F29D6486-8277-AC1A-833B-0484D8C7CC4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2" name="Textbox 200">
              <a:extLst>
                <a:ext uri="{FF2B5EF4-FFF2-40B4-BE49-F238E27FC236}">
                  <a16:creationId xmlns:a16="http://schemas.microsoft.com/office/drawing/2014/main" id="{F4950407-0374-89DB-2EC2-D64EAA402D31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43" name="Oval 42">
            <a:extLst>
              <a:ext uri="{FF2B5EF4-FFF2-40B4-BE49-F238E27FC236}">
                <a16:creationId xmlns:a16="http://schemas.microsoft.com/office/drawing/2014/main" id="{D25DBD92-E481-95FB-A01F-92781D20B362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2E5AB63-41F8-1033-1435-A504974404B9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45" name="Textbox 200">
              <a:extLst>
                <a:ext uri="{FF2B5EF4-FFF2-40B4-BE49-F238E27FC236}">
                  <a16:creationId xmlns:a16="http://schemas.microsoft.com/office/drawing/2014/main" id="{44E7A1B0-2B0B-6DBD-0A97-3DC1D4F817FD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09E27B21-01BE-0D38-D135-5BB261392D96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E485B45D-2FA1-5277-AFCE-73A8255D5F9B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48" name="Oval 47">
            <a:extLst>
              <a:ext uri="{FF2B5EF4-FFF2-40B4-BE49-F238E27FC236}">
                <a16:creationId xmlns:a16="http://schemas.microsoft.com/office/drawing/2014/main" id="{9357EE5D-BC9E-8A28-BE9E-19BE70054826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77C6167-8083-5BE1-CE65-F9ADC59E8DB1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5B5BD047-3DC0-D47C-891A-30E8B66299A5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32BA8EB7-6EA9-1C30-B684-58A2A6B44EE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EC2CE5DB-64B8-5000-4D81-A422B4598930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07AF9D3-63DA-EB04-1F20-2FC19A9E80B2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4" name="Freeform 103">
            <a:extLst>
              <a:ext uri="{FF2B5EF4-FFF2-40B4-BE49-F238E27FC236}">
                <a16:creationId xmlns:a16="http://schemas.microsoft.com/office/drawing/2014/main" id="{447EACCD-3A30-C0BA-A261-D15A9179CA23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6519174E-279A-1F86-DA24-A0DB985B1AC8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2" grpId="0" animBg="1"/>
          <p:bldP spid="22" grpId="1" animBg="1"/>
          <p:bldP spid="23" grpId="0" animBg="1"/>
          <p:bldP spid="23" grpId="1" animBg="1"/>
          <p:bldP spid="29" grpId="0"/>
          <p:bldP spid="30" grpId="0"/>
          <p:bldP spid="32" grpId="0" animBg="1"/>
          <p:bldP spid="37" grpId="0" animBg="1"/>
          <p:bldP spid="38" grpId="0" animBg="1"/>
          <p:bldP spid="43" grpId="0" animBg="1"/>
          <p:bldP spid="48" grpId="0" animBg="1"/>
          <p:bldP spid="53" grpId="0" animBg="1"/>
          <p:bldP spid="54" grpId="0" animBg="1"/>
          <p:bldP spid="5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22" grpId="0" animBg="1"/>
          <p:bldP spid="22" grpId="1" animBg="1"/>
          <p:bldP spid="23" grpId="0" animBg="1"/>
          <p:bldP spid="23" grpId="1" animBg="1"/>
          <p:bldP spid="29" grpId="0"/>
          <p:bldP spid="30" grpId="0"/>
          <p:bldP spid="32" grpId="0" animBg="1"/>
          <p:bldP spid="37" grpId="0" animBg="1"/>
          <p:bldP spid="38" grpId="0" animBg="1"/>
          <p:bldP spid="43" grpId="0" animBg="1"/>
          <p:bldP spid="48" grpId="0" animBg="1"/>
          <p:bldP spid="53" grpId="0" animBg="1"/>
          <p:bldP spid="54" grpId="0" animBg="1"/>
          <p:bldP spid="55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>
            <a:extLst>
              <a:ext uri="{FF2B5EF4-FFF2-40B4-BE49-F238E27FC236}">
                <a16:creationId xmlns:a16="http://schemas.microsoft.com/office/drawing/2014/main" id="{BC957B61-273C-7B6B-2652-A83327E78626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ircle: Hollow 56">
            <a:extLst>
              <a:ext uri="{FF2B5EF4-FFF2-40B4-BE49-F238E27FC236}">
                <a16:creationId xmlns:a16="http://schemas.microsoft.com/office/drawing/2014/main" id="{1C5C382C-EF2A-E664-CA4C-9121EDF41A82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ircle: Hollow 57">
            <a:extLst>
              <a:ext uri="{FF2B5EF4-FFF2-40B4-BE49-F238E27FC236}">
                <a16:creationId xmlns:a16="http://schemas.microsoft.com/office/drawing/2014/main" id="{75AB45B8-6CA0-C665-7EC8-CF39F73D6170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9FA9258F-3DFD-D91D-01B2-A3251761F6AD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DF0DB9D-44C1-D173-3F3E-3F577EF6D9A7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46698FAD-2373-8C70-39A5-41F64DA225E5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70437F3B-6922-7DCB-F650-0745C16168FC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C602DA1-6656-232E-2A09-ADE92CB781D4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!!MainTitle1">
            <a:extLst>
              <a:ext uri="{FF2B5EF4-FFF2-40B4-BE49-F238E27FC236}">
                <a16:creationId xmlns:a16="http://schemas.microsoft.com/office/drawing/2014/main" id="{4D974730-336D-A8E0-BEFD-5D8E636CED7E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5" name="!!SubTitle">
            <a:extLst>
              <a:ext uri="{FF2B5EF4-FFF2-40B4-BE49-F238E27FC236}">
                <a16:creationId xmlns:a16="http://schemas.microsoft.com/office/drawing/2014/main" id="{9DEB1B7E-E022-7B81-515A-16725F8FCA15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6468523-6C6F-FE63-AD0B-8FDD1F2CF1B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B07D185E-C16E-CD84-0737-F9B5D9590D20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C4632E3-AC19-D345-4B3C-4F288520B705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2FEF754A-2D26-23B4-D6B6-A77D3DCBFB53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6A4A428F-5B1A-9D06-28BE-BEDA628B9A3B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CA5325CF-FB60-FD55-BDDC-80EE8CFF98E9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85BAF3AE-367E-F212-4378-76B9865FF88C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2DB40909-50CB-C82E-CDFE-630993646AF5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46C23AA8-99B9-C018-3A1B-30940FAD2967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5D4A62AE-223D-737F-83B1-A6475B38B9F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0F8A88BC-3C99-3594-7B1E-BA3BEE9AB514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F7D5E52A-4E01-80BD-BD39-536E4E6861CA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8" name="Oval 77">
            <a:extLst>
              <a:ext uri="{FF2B5EF4-FFF2-40B4-BE49-F238E27FC236}">
                <a16:creationId xmlns:a16="http://schemas.microsoft.com/office/drawing/2014/main" id="{3899F3A0-A1FA-6C17-B675-1D49905E4026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1B1F85F5-43EB-8811-054D-09FF9F3734F0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A6FF58DA-57EC-F531-0638-FF9231239341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5BF007E8-9B1E-EB88-456B-AEE3D8F0D9B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080F0CDC-5530-A3D5-56E9-76115F987673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3" name="Oval 82">
            <a:extLst>
              <a:ext uri="{FF2B5EF4-FFF2-40B4-BE49-F238E27FC236}">
                <a16:creationId xmlns:a16="http://schemas.microsoft.com/office/drawing/2014/main" id="{60CD779B-31D4-F6D8-1188-E3FE9B4280D7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5D20B438-AFB6-A8DD-94A2-8F13BDC6885C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18BE9312-C9CD-0696-9506-290895442D4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A5C4150A-0AB2-3656-012C-70536888795E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E3A66F1B-6444-AA1E-568B-573DFB503A67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C4F2B871-10A7-EE13-4E6A-699D29DA0024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9" name="Freeform 103">
            <a:extLst>
              <a:ext uri="{FF2B5EF4-FFF2-40B4-BE49-F238E27FC236}">
                <a16:creationId xmlns:a16="http://schemas.microsoft.com/office/drawing/2014/main" id="{A3C49938-B555-451D-3B8A-EE127AA0334E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10445601-4CFF-B417-7958-C5BFB985C5F2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7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8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5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6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9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0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7" grpId="1" animBg="1"/>
          <p:bldP spid="58" grpId="0" animBg="1"/>
          <p:bldP spid="58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7" grpId="1" animBg="1"/>
          <p:bldP spid="58" grpId="0" animBg="1"/>
          <p:bldP spid="58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38EFF22-D15F-C850-F9CB-9123371AF566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ircle: Hollow 2">
            <a:extLst>
              <a:ext uri="{FF2B5EF4-FFF2-40B4-BE49-F238E27FC236}">
                <a16:creationId xmlns:a16="http://schemas.microsoft.com/office/drawing/2014/main" id="{11F70E66-F056-47B8-3944-425936B7A288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Circle: Hollow 3">
            <a:extLst>
              <a:ext uri="{FF2B5EF4-FFF2-40B4-BE49-F238E27FC236}">
                <a16:creationId xmlns:a16="http://schemas.microsoft.com/office/drawing/2014/main" id="{757EEECE-9411-5C29-1B47-FDCA7A37CAE2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ED3A60-7914-84A5-0A24-C76E66A1AAF1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048824A-A357-5AF2-EFDA-665237FB0BBF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29F45D9F-97C5-1B34-1760-6D3484304445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86DC26FA-44C1-ABF9-8387-70E39EE05628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679BE38-8922-D0A0-6D17-85DB0DC7291D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!!MainTitle1">
            <a:extLst>
              <a:ext uri="{FF2B5EF4-FFF2-40B4-BE49-F238E27FC236}">
                <a16:creationId xmlns:a16="http://schemas.microsoft.com/office/drawing/2014/main" id="{B8D196EE-3078-4C63-C34F-D33A5F859284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" name="!!SubTitle">
            <a:extLst>
              <a:ext uri="{FF2B5EF4-FFF2-40B4-BE49-F238E27FC236}">
                <a16:creationId xmlns:a16="http://schemas.microsoft.com/office/drawing/2014/main" id="{86C71AD2-0204-69D7-5ED6-D4D00931FCBB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ysClr val="windowText" lastClr="000000"/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E2F6D3-489C-E4F1-5559-BAB02A89535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424195C-A04D-E227-FA15-5F5674FCAEEF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DFDFF88-1C5D-2546-C2C0-6B5FC5E9F127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15" name="Textbox 200">
              <a:extLst>
                <a:ext uri="{FF2B5EF4-FFF2-40B4-BE49-F238E27FC236}">
                  <a16:creationId xmlns:a16="http://schemas.microsoft.com/office/drawing/2014/main" id="{E736622A-0076-E983-F353-FAEDFDEB8E9C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6" name="Textbox 200">
              <a:extLst>
                <a:ext uri="{FF2B5EF4-FFF2-40B4-BE49-F238E27FC236}">
                  <a16:creationId xmlns:a16="http://schemas.microsoft.com/office/drawing/2014/main" id="{206FED20-F9B9-7DB7-73E9-3143954B0A32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7" name="Textbox 200">
              <a:extLst>
                <a:ext uri="{FF2B5EF4-FFF2-40B4-BE49-F238E27FC236}">
                  <a16:creationId xmlns:a16="http://schemas.microsoft.com/office/drawing/2014/main" id="{D47D426D-2CC2-0A10-7D28-B176EE0EB300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6BAC728-204B-5C05-08F8-B7FFBF51390F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F23B65C-7348-C8CF-0C23-BBFD54B27886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091E81B-5550-8902-30BA-72F9B0872FB9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21" name="Textbox 200">
              <a:extLst>
                <a:ext uri="{FF2B5EF4-FFF2-40B4-BE49-F238E27FC236}">
                  <a16:creationId xmlns:a16="http://schemas.microsoft.com/office/drawing/2014/main" id="{F4C7B02A-590B-87D4-A31C-F7312259B38A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2" name="Textbox 200">
              <a:extLst>
                <a:ext uri="{FF2B5EF4-FFF2-40B4-BE49-F238E27FC236}">
                  <a16:creationId xmlns:a16="http://schemas.microsoft.com/office/drawing/2014/main" id="{36F96398-880E-AC11-7500-C4FDCB5A0B7D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23" name="Textbox 200">
              <a:extLst>
                <a:ext uri="{FF2B5EF4-FFF2-40B4-BE49-F238E27FC236}">
                  <a16:creationId xmlns:a16="http://schemas.microsoft.com/office/drawing/2014/main" id="{B4CC7844-9F3F-CEB7-51D4-00740CA6F041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24" name="Oval 23">
            <a:extLst>
              <a:ext uri="{FF2B5EF4-FFF2-40B4-BE49-F238E27FC236}">
                <a16:creationId xmlns:a16="http://schemas.microsoft.com/office/drawing/2014/main" id="{F325592C-51A4-346B-B8DD-EA38C185F7C7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1B840C0-021A-E2A8-BFB8-E7B94003E8B7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26" name="Textbox 200">
              <a:extLst>
                <a:ext uri="{FF2B5EF4-FFF2-40B4-BE49-F238E27FC236}">
                  <a16:creationId xmlns:a16="http://schemas.microsoft.com/office/drawing/2014/main" id="{01814B75-E452-D6EB-0891-93281E49469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5" name="Textbox 200">
              <a:extLst>
                <a:ext uri="{FF2B5EF4-FFF2-40B4-BE49-F238E27FC236}">
                  <a16:creationId xmlns:a16="http://schemas.microsoft.com/office/drawing/2014/main" id="{E6BF7492-C935-65C3-56A2-6D33452AD8B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36" name="Textbox 200">
              <a:extLst>
                <a:ext uri="{FF2B5EF4-FFF2-40B4-BE49-F238E27FC236}">
                  <a16:creationId xmlns:a16="http://schemas.microsoft.com/office/drawing/2014/main" id="{38A5B9C7-D124-B523-07DB-EA6E296BA2B9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37" name="Oval 36">
            <a:extLst>
              <a:ext uri="{FF2B5EF4-FFF2-40B4-BE49-F238E27FC236}">
                <a16:creationId xmlns:a16="http://schemas.microsoft.com/office/drawing/2014/main" id="{A42E197E-D4F1-777A-0A6C-D19E40B9B123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FDE612B-1979-09EC-E70C-8C169D82639A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24A05763-B154-4F15-6861-4B806AF239A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7D7D23FB-DC5D-3A65-CAFD-C2E01F1A7C1D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2A17538A-9F0B-41E4-FEBC-490057B96FD9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1F27504E-8607-6AA2-68B2-188D569F8DAA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3" name="Freeform 103">
            <a:extLst>
              <a:ext uri="{FF2B5EF4-FFF2-40B4-BE49-F238E27FC236}">
                <a16:creationId xmlns:a16="http://schemas.microsoft.com/office/drawing/2014/main" id="{7D182D8C-3999-FE87-D705-A78AABB988F1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319B6552-DA5A-2F15-6632-4802B017F3E3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4" grpId="0" animBg="1"/>
          <p:bldP spid="4" grpId="1" animBg="1"/>
          <p:bldP spid="10" grpId="0"/>
          <p:bldP spid="11" grpId="0"/>
          <p:bldP spid="13" grpId="0" animBg="1"/>
          <p:bldP spid="18" grpId="0" animBg="1"/>
          <p:bldP spid="19" grpId="0" animBg="1"/>
          <p:bldP spid="24" grpId="0" animBg="1"/>
          <p:bldP spid="37" grpId="0" animBg="1"/>
          <p:bldP spid="42" grpId="0" animBg="1"/>
          <p:bldP spid="43" grpId="0" animBg="1"/>
          <p:bldP spid="4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4" grpId="0" animBg="1"/>
          <p:bldP spid="4" grpId="1" animBg="1"/>
          <p:bldP spid="10" grpId="0"/>
          <p:bldP spid="11" grpId="0"/>
          <p:bldP spid="13" grpId="0" animBg="1"/>
          <p:bldP spid="18" grpId="0" animBg="1"/>
          <p:bldP spid="19" grpId="0" animBg="1"/>
          <p:bldP spid="24" grpId="0" animBg="1"/>
          <p:bldP spid="37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>
            <a:extLst>
              <a:ext uri="{FF2B5EF4-FFF2-40B4-BE49-F238E27FC236}">
                <a16:creationId xmlns:a16="http://schemas.microsoft.com/office/drawing/2014/main" id="{2EA4952B-FCF9-F1EB-AE7F-45D1BAFF740C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ircle: Hollow 56">
            <a:extLst>
              <a:ext uri="{FF2B5EF4-FFF2-40B4-BE49-F238E27FC236}">
                <a16:creationId xmlns:a16="http://schemas.microsoft.com/office/drawing/2014/main" id="{CF6F6F9D-66A4-27D9-0F3C-1F71416BAA47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ircle: Hollow 57">
            <a:extLst>
              <a:ext uri="{FF2B5EF4-FFF2-40B4-BE49-F238E27FC236}">
                <a16:creationId xmlns:a16="http://schemas.microsoft.com/office/drawing/2014/main" id="{8B0EC06A-FF9F-77B0-83F6-F8D39AF5A338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BA0F81B9-CE5B-1D2E-04A5-6599B7CA5B2E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B65DF1BD-97D5-04F1-6F86-A77758D69EA8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C1C8B6DC-CEF0-493F-CAC3-701B56446EDF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547F91BF-F7DB-824D-79B0-FC5BD0ECD826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8A325FF-A0AE-01A8-E907-AFF55D4D5E02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!!MainTitle1">
            <a:extLst>
              <a:ext uri="{FF2B5EF4-FFF2-40B4-BE49-F238E27FC236}">
                <a16:creationId xmlns:a16="http://schemas.microsoft.com/office/drawing/2014/main" id="{E5018B18-92C5-159F-162E-343353351FE0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9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9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5" name="!!SubTitle">
            <a:extLst>
              <a:ext uri="{FF2B5EF4-FFF2-40B4-BE49-F238E27FC236}">
                <a16:creationId xmlns:a16="http://schemas.microsoft.com/office/drawing/2014/main" id="{67216A9C-23F4-2110-99EA-C1879A5DF60F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CB609EF-97D0-4614-B9AB-321103ED9EE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40D3CE31-7272-5B0B-0157-ABAA1BB46F96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6113D899-FEC6-12CA-4481-3221A93E0705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C1A157B6-94A5-DD95-5795-B1197A77CFC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638FE73F-8ADC-4FDD-581B-818740FA13C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84EC563F-51C1-4AE9-251E-3DA8AE4B663B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93032737-06FB-785A-F833-A23C5E54E16F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DE49982-6F83-E3B1-D79C-2B5D6080FB45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A34516E7-2F24-F7AC-7BB8-A37D6D67CF73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64DD470D-1716-095A-F0D7-37D22EAD2FCE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B810B86F-158E-199A-D149-8DB9E1DC4DD9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AC6569BC-B42D-0DC5-01EA-25BD31ED007F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8" name="Oval 77">
            <a:extLst>
              <a:ext uri="{FF2B5EF4-FFF2-40B4-BE49-F238E27FC236}">
                <a16:creationId xmlns:a16="http://schemas.microsoft.com/office/drawing/2014/main" id="{A9EFF84A-84CE-FE75-561A-B886E90B377D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B7C25F2C-4F43-CD26-8FA7-B32DFA67DC4C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F1B6B186-F9C9-6DF4-65D9-74815E5DC86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2F6317BC-4D08-85F1-2F4C-1A6B3E9B14E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99E684DD-D1E4-6211-3425-6D78068B2863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3" name="Oval 82">
            <a:extLst>
              <a:ext uri="{FF2B5EF4-FFF2-40B4-BE49-F238E27FC236}">
                <a16:creationId xmlns:a16="http://schemas.microsoft.com/office/drawing/2014/main" id="{CDC79D9A-87B9-32F5-BB27-7230250BCF29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1E7E5163-022E-6203-97C6-E3F6068CF076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97E18B3F-705E-AB8E-28B9-65F27A39BFA6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1254E53B-D4DA-5DE9-EA4A-69DDC52DD35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bg2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FF09469D-D06C-A8A3-067F-59A6E1DD35B0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21F4888B-5FDB-6169-3E89-EC28F18CD304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9" name="Freeform 103">
            <a:extLst>
              <a:ext uri="{FF2B5EF4-FFF2-40B4-BE49-F238E27FC236}">
                <a16:creationId xmlns:a16="http://schemas.microsoft.com/office/drawing/2014/main" id="{6AE2FDF1-987A-3CFD-BCA2-97CF6B16A197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4089B402-FB22-6B4C-2714-47929288E0A7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7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8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5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6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9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0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7" grpId="1" animBg="1"/>
          <p:bldP spid="58" grpId="0" animBg="1"/>
          <p:bldP spid="58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7" grpId="0" animBg="1"/>
          <p:bldP spid="57" grpId="1" animBg="1"/>
          <p:bldP spid="58" grpId="0" animBg="1"/>
          <p:bldP spid="58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val 48">
            <a:extLst>
              <a:ext uri="{FF2B5EF4-FFF2-40B4-BE49-F238E27FC236}">
                <a16:creationId xmlns:a16="http://schemas.microsoft.com/office/drawing/2014/main" id="{127A2B3B-74B7-77FB-A306-1455EE5D2439}"/>
              </a:ext>
            </a:extLst>
          </p:cNvPr>
          <p:cNvSpPr/>
          <p:nvPr/>
        </p:nvSpPr>
        <p:spPr>
          <a:xfrm>
            <a:off x="2101494" y="5017351"/>
            <a:ext cx="6977971" cy="6977971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Circle: Hollow 56">
            <a:extLst>
              <a:ext uri="{FF2B5EF4-FFF2-40B4-BE49-F238E27FC236}">
                <a16:creationId xmlns:a16="http://schemas.microsoft.com/office/drawing/2014/main" id="{FC6C74D1-6357-0667-E0FE-440CD42D94DA}"/>
              </a:ext>
            </a:extLst>
          </p:cNvPr>
          <p:cNvSpPr/>
          <p:nvPr/>
        </p:nvSpPr>
        <p:spPr>
          <a:xfrm>
            <a:off x="2856744" y="5765495"/>
            <a:ext cx="5423494" cy="5423494"/>
          </a:xfrm>
          <a:prstGeom prst="donut">
            <a:avLst>
              <a:gd name="adj" fmla="val 15809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Circle: Hollow 57">
            <a:extLst>
              <a:ext uri="{FF2B5EF4-FFF2-40B4-BE49-F238E27FC236}">
                <a16:creationId xmlns:a16="http://schemas.microsoft.com/office/drawing/2014/main" id="{D38E5F1F-28B9-B2A8-AEAC-C6F2535E248E}"/>
              </a:ext>
            </a:extLst>
          </p:cNvPr>
          <p:cNvSpPr/>
          <p:nvPr/>
        </p:nvSpPr>
        <p:spPr>
          <a:xfrm>
            <a:off x="4395984" y="7304735"/>
            <a:ext cx="2345014" cy="2345014"/>
          </a:xfrm>
          <a:prstGeom prst="donut">
            <a:avLst>
              <a:gd name="adj" fmla="val 32008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E203C8AA-BFB1-B4C3-46A9-C584FC02FE21}"/>
              </a:ext>
            </a:extLst>
          </p:cNvPr>
          <p:cNvGrpSpPr/>
          <p:nvPr/>
        </p:nvGrpSpPr>
        <p:grpSpPr>
          <a:xfrm>
            <a:off x="4386828" y="4239391"/>
            <a:ext cx="8179623" cy="5460516"/>
            <a:chOff x="4386828" y="4239391"/>
            <a:chExt cx="8179623" cy="5460516"/>
          </a:xfrm>
          <a:effectLst>
            <a:outerShdw blurRad="127000" dist="381000" dir="5400000" algn="t" rotWithShape="0">
              <a:prstClr val="black">
                <a:alpha val="25000"/>
              </a:prstClr>
            </a:outerShdw>
          </a:effectLst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9E74F78-ECA0-E193-8AE8-6E8DD743DF52}"/>
                </a:ext>
              </a:extLst>
            </p:cNvPr>
            <p:cNvSpPr/>
            <p:nvPr/>
          </p:nvSpPr>
          <p:spPr>
            <a:xfrm rot="14400000">
              <a:off x="7403279" y="5231797"/>
              <a:ext cx="2923658" cy="6012562"/>
            </a:xfrm>
            <a:custGeom>
              <a:avLst/>
              <a:gdLst>
                <a:gd name="csX0" fmla="*/ 0 w 2923658"/>
                <a:gd name="csY0" fmla="*/ 6012562 h 6012562"/>
                <a:gd name="csX1" fmla="*/ 2923658 w 2923658"/>
                <a:gd name="csY1" fmla="*/ 0 h 6012562"/>
                <a:gd name="csX2" fmla="*/ 2923658 w 2923658"/>
                <a:gd name="csY2" fmla="*/ 26972 h 6012562"/>
                <a:gd name="csX3" fmla="*/ 2409700 w 2923658"/>
                <a:gd name="csY3" fmla="*/ 4722478 h 6012562"/>
                <a:gd name="csX4" fmla="*/ 2334204 w 2923658"/>
                <a:gd name="csY4" fmla="*/ 5412202 h 6012562"/>
                <a:gd name="csX5" fmla="*/ 2334095 w 2923658"/>
                <a:gd name="csY5" fmla="*/ 5413200 h 6012562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</a:cxnLst>
              <a:rect l="l" t="t" r="r" b="b"/>
              <a:pathLst>
                <a:path w="2923658" h="6012562">
                  <a:moveTo>
                    <a:pt x="0" y="6012562"/>
                  </a:moveTo>
                  <a:lnTo>
                    <a:pt x="2923658" y="0"/>
                  </a:lnTo>
                  <a:lnTo>
                    <a:pt x="2923658" y="26972"/>
                  </a:lnTo>
                  <a:lnTo>
                    <a:pt x="2409700" y="4722478"/>
                  </a:lnTo>
                  <a:lnTo>
                    <a:pt x="2334204" y="5412202"/>
                  </a:lnTo>
                  <a:lnTo>
                    <a:pt x="2334095" y="54132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E74071BA-0DA8-8F64-460A-910D93FEE17F}"/>
                </a:ext>
              </a:extLst>
            </p:cNvPr>
            <p:cNvSpPr/>
            <p:nvPr/>
          </p:nvSpPr>
          <p:spPr>
            <a:xfrm rot="14400000">
              <a:off x="8557284" y="3172505"/>
              <a:ext cx="619967" cy="7398366"/>
            </a:xfrm>
            <a:custGeom>
              <a:avLst/>
              <a:gdLst>
                <a:gd name="csX0" fmla="*/ 589563 w 619967"/>
                <a:gd name="csY0" fmla="*/ 34808 h 7398366"/>
                <a:gd name="csX1" fmla="*/ 589563 w 619967"/>
                <a:gd name="csY1" fmla="*/ 7836 h 7398366"/>
                <a:gd name="csX2" fmla="*/ 593373 w 619967"/>
                <a:gd name="csY2" fmla="*/ 0 h 7398366"/>
                <a:gd name="csX3" fmla="*/ 0 w 619967"/>
                <a:gd name="csY3" fmla="*/ 5421036 h 7398366"/>
                <a:gd name="csX4" fmla="*/ 109 w 619967"/>
                <a:gd name="csY4" fmla="*/ 5420040 h 7398366"/>
                <a:gd name="csX5" fmla="*/ 109 w 619967"/>
                <a:gd name="csY5" fmla="*/ 5420038 h 7398366"/>
                <a:gd name="csX6" fmla="*/ 75605 w 619967"/>
                <a:gd name="csY6" fmla="*/ 4730314 h 7398366"/>
                <a:gd name="csX7" fmla="*/ 589563 w 619967"/>
                <a:gd name="csY7" fmla="*/ 34808 h 7398366"/>
                <a:gd name="csX8" fmla="*/ 589563 w 619967"/>
                <a:gd name="csY8" fmla="*/ 4730314 h 7398366"/>
                <a:gd name="csX9" fmla="*/ 589563 w 619967"/>
                <a:gd name="csY9" fmla="*/ 5269644 h 7398366"/>
                <a:gd name="csX10" fmla="*/ 589563 w 619967"/>
                <a:gd name="csY10" fmla="*/ 6044184 h 7398366"/>
                <a:gd name="csX11" fmla="*/ 589563 w 619967"/>
                <a:gd name="csY11" fmla="*/ 6912302 h 7398366"/>
                <a:gd name="csX12" fmla="*/ 589564 w 619967"/>
                <a:gd name="csY12" fmla="*/ 6912302 h 7398366"/>
                <a:gd name="csX13" fmla="*/ 589564 w 619967"/>
                <a:gd name="csY13" fmla="*/ 7309684 h 7398366"/>
                <a:gd name="csX14" fmla="*/ 619967 w 619967"/>
                <a:gd name="csY14" fmla="*/ 7309684 h 7398366"/>
                <a:gd name="csX15" fmla="*/ 593373 w 619967"/>
                <a:gd name="csY15" fmla="*/ 7398366 h 7398366"/>
                <a:gd name="csX16" fmla="*/ 589563 w 619967"/>
                <a:gd name="csY16" fmla="*/ 7385660 h 7398366"/>
                <a:gd name="csX17" fmla="*/ 566779 w 619967"/>
                <a:gd name="csY17" fmla="*/ 7309684 h 7398366"/>
                <a:gd name="csX18" fmla="*/ 566780 w 619967"/>
                <a:gd name="csY18" fmla="*/ 7309684 h 7398366"/>
                <a:gd name="csX19" fmla="*/ 447612 w 619967"/>
                <a:gd name="csY19" fmla="*/ 6912302 h 7398366"/>
                <a:gd name="csX20" fmla="*/ 447612 w 619967"/>
                <a:gd name="csY20" fmla="*/ 6912302 h 7398366"/>
                <a:gd name="csX21" fmla="*/ 187279 w 619967"/>
                <a:gd name="csY21" fmla="*/ 6044184 h 7398366"/>
                <a:gd name="csX22" fmla="*/ 379 w 619967"/>
                <a:gd name="csY22" fmla="*/ 5420938 h 7398366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  <a:cxn ang="0">
                  <a:pos x="csX21" y="csY21"/>
                </a:cxn>
                <a:cxn ang="0">
                  <a:pos x="csX22" y="csY22"/>
                </a:cxn>
              </a:cxnLst>
              <a:rect l="l" t="t" r="r" b="b"/>
              <a:pathLst>
                <a:path w="619967" h="7398366">
                  <a:moveTo>
                    <a:pt x="589563" y="34808"/>
                  </a:moveTo>
                  <a:lnTo>
                    <a:pt x="589563" y="7836"/>
                  </a:lnTo>
                  <a:lnTo>
                    <a:pt x="593373" y="0"/>
                  </a:lnTo>
                  <a:close/>
                  <a:moveTo>
                    <a:pt x="0" y="5421036"/>
                  </a:moveTo>
                  <a:lnTo>
                    <a:pt x="109" y="5420040"/>
                  </a:lnTo>
                  <a:lnTo>
                    <a:pt x="109" y="5420038"/>
                  </a:lnTo>
                  <a:lnTo>
                    <a:pt x="75605" y="4730314"/>
                  </a:lnTo>
                  <a:lnTo>
                    <a:pt x="589563" y="34808"/>
                  </a:lnTo>
                  <a:lnTo>
                    <a:pt x="589563" y="4730314"/>
                  </a:lnTo>
                  <a:lnTo>
                    <a:pt x="589563" y="5269644"/>
                  </a:lnTo>
                  <a:lnTo>
                    <a:pt x="589563" y="6044184"/>
                  </a:lnTo>
                  <a:lnTo>
                    <a:pt x="589563" y="6912302"/>
                  </a:lnTo>
                  <a:lnTo>
                    <a:pt x="589564" y="6912302"/>
                  </a:lnTo>
                  <a:lnTo>
                    <a:pt x="589564" y="7309684"/>
                  </a:lnTo>
                  <a:lnTo>
                    <a:pt x="619967" y="7309684"/>
                  </a:lnTo>
                  <a:lnTo>
                    <a:pt x="593373" y="7398366"/>
                  </a:lnTo>
                  <a:lnTo>
                    <a:pt x="589563" y="7385660"/>
                  </a:lnTo>
                  <a:lnTo>
                    <a:pt x="566779" y="7309684"/>
                  </a:lnTo>
                  <a:lnTo>
                    <a:pt x="566780" y="7309684"/>
                  </a:lnTo>
                  <a:lnTo>
                    <a:pt x="447612" y="6912302"/>
                  </a:lnTo>
                  <a:lnTo>
                    <a:pt x="447612" y="6912302"/>
                  </a:lnTo>
                  <a:lnTo>
                    <a:pt x="187279" y="6044184"/>
                  </a:lnTo>
                  <a:lnTo>
                    <a:pt x="379" y="542093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C8872F9-C986-3EC0-F40B-15FF33E360B2}"/>
                </a:ext>
              </a:extLst>
            </p:cNvPr>
            <p:cNvSpPr/>
            <p:nvPr/>
          </p:nvSpPr>
          <p:spPr>
            <a:xfrm rot="14400000">
              <a:off x="5933293" y="2692926"/>
              <a:ext cx="2927469" cy="6020399"/>
            </a:xfrm>
            <a:custGeom>
              <a:avLst/>
              <a:gdLst>
                <a:gd name="csX0" fmla="*/ 0 w 2927469"/>
                <a:gd name="csY0" fmla="*/ 0 h 6020399"/>
                <a:gd name="csX1" fmla="*/ 1634491 w 2927469"/>
                <a:gd name="csY1" fmla="*/ 3361362 h 6020399"/>
                <a:gd name="csX2" fmla="*/ 2927469 w 2927469"/>
                <a:gd name="csY2" fmla="*/ 6020399 h 6020399"/>
                <a:gd name="csX3" fmla="*/ 1634491 w 2927469"/>
                <a:gd name="csY3" fmla="*/ 5688381 h 6020399"/>
                <a:gd name="csX4" fmla="*/ 593374 w 2927469"/>
                <a:gd name="csY4" fmla="*/ 5421037 h 6020399"/>
                <a:gd name="csX5" fmla="*/ 593265 w 2927469"/>
                <a:gd name="csY5" fmla="*/ 5420039 h 6020399"/>
                <a:gd name="csX6" fmla="*/ 593265 w 2927469"/>
                <a:gd name="csY6" fmla="*/ 5420037 h 6020399"/>
                <a:gd name="csX7" fmla="*/ 517770 w 2927469"/>
                <a:gd name="csY7" fmla="*/ 4730315 h 6020399"/>
                <a:gd name="csX8" fmla="*/ 517769 w 2927469"/>
                <a:gd name="csY8" fmla="*/ 4730315 h 6020399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</a:cxnLst>
              <a:rect l="l" t="t" r="r" b="b"/>
              <a:pathLst>
                <a:path w="2927469" h="6020399">
                  <a:moveTo>
                    <a:pt x="0" y="0"/>
                  </a:moveTo>
                  <a:lnTo>
                    <a:pt x="1634491" y="3361362"/>
                  </a:lnTo>
                  <a:lnTo>
                    <a:pt x="2927469" y="6020399"/>
                  </a:lnTo>
                  <a:lnTo>
                    <a:pt x="1634491" y="5688381"/>
                  </a:lnTo>
                  <a:lnTo>
                    <a:pt x="593374" y="5421037"/>
                  </a:lnTo>
                  <a:lnTo>
                    <a:pt x="593265" y="5420039"/>
                  </a:lnTo>
                  <a:lnTo>
                    <a:pt x="593265" y="5420037"/>
                  </a:lnTo>
                  <a:lnTo>
                    <a:pt x="517770" y="4730315"/>
                  </a:lnTo>
                  <a:lnTo>
                    <a:pt x="517769" y="47303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6736D54-7C2C-ABC8-B60A-F2C8485561D8}"/>
                </a:ext>
              </a:extLst>
            </p:cNvPr>
            <p:cNvSpPr/>
            <p:nvPr/>
          </p:nvSpPr>
          <p:spPr>
            <a:xfrm rot="14400000">
              <a:off x="8241190" y="2738305"/>
              <a:ext cx="597183" cy="7309684"/>
            </a:xfrm>
            <a:custGeom>
              <a:avLst/>
              <a:gdLst>
                <a:gd name="csX0" fmla="*/ 0 w 597183"/>
                <a:gd name="csY0" fmla="*/ 7309684 h 7309684"/>
                <a:gd name="csX1" fmla="*/ 0 w 597183"/>
                <a:gd name="csY1" fmla="*/ 6912302 h 7309684"/>
                <a:gd name="csX2" fmla="*/ 0 w 597183"/>
                <a:gd name="csY2" fmla="*/ 6912302 h 7309684"/>
                <a:gd name="csX3" fmla="*/ 0 w 597183"/>
                <a:gd name="csY3" fmla="*/ 6044184 h 7309684"/>
                <a:gd name="csX4" fmla="*/ 0 w 597183"/>
                <a:gd name="csY4" fmla="*/ 5269644 h 7309684"/>
                <a:gd name="csX5" fmla="*/ 3810 w 597183"/>
                <a:gd name="csY5" fmla="*/ 5268666 h 7309684"/>
                <a:gd name="csX6" fmla="*/ 3810 w 597183"/>
                <a:gd name="csY6" fmla="*/ 5268666 h 7309684"/>
                <a:gd name="csX7" fmla="*/ 0 w 597183"/>
                <a:gd name="csY7" fmla="*/ 5269644 h 7309684"/>
                <a:gd name="csX8" fmla="*/ 0 w 597183"/>
                <a:gd name="csY8" fmla="*/ 4730314 h 7309684"/>
                <a:gd name="csX9" fmla="*/ 0 w 597183"/>
                <a:gd name="csY9" fmla="*/ 4730314 h 7309684"/>
                <a:gd name="csX10" fmla="*/ 0 w 597183"/>
                <a:gd name="csY10" fmla="*/ 34808 h 7309684"/>
                <a:gd name="csX11" fmla="*/ 3810 w 597183"/>
                <a:gd name="csY11" fmla="*/ 0 h 7309684"/>
                <a:gd name="csX12" fmla="*/ 521579 w 597183"/>
                <a:gd name="csY12" fmla="*/ 4730314 h 7309684"/>
                <a:gd name="csX13" fmla="*/ 521579 w 597183"/>
                <a:gd name="csY13" fmla="*/ 4730314 h 7309684"/>
                <a:gd name="csX14" fmla="*/ 597074 w 597183"/>
                <a:gd name="csY14" fmla="*/ 5420038 h 7309684"/>
                <a:gd name="csX15" fmla="*/ 597183 w 597183"/>
                <a:gd name="csY15" fmla="*/ 5421036 h 7309684"/>
                <a:gd name="csX16" fmla="*/ 596806 w 597183"/>
                <a:gd name="csY16" fmla="*/ 5420938 h 7309684"/>
                <a:gd name="csX17" fmla="*/ 409905 w 597183"/>
                <a:gd name="csY17" fmla="*/ 6044184 h 7309684"/>
                <a:gd name="csX18" fmla="*/ 149572 w 597183"/>
                <a:gd name="csY18" fmla="*/ 6912302 h 7309684"/>
                <a:gd name="csX19" fmla="*/ 149572 w 597183"/>
                <a:gd name="csY19" fmla="*/ 6912302 h 7309684"/>
                <a:gd name="csX20" fmla="*/ 30404 w 597183"/>
                <a:gd name="csY20" fmla="*/ 7309684 h 7309684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  <a:cxn ang="0">
                  <a:pos x="csX14" y="csY14"/>
                </a:cxn>
                <a:cxn ang="0">
                  <a:pos x="csX15" y="csY15"/>
                </a:cxn>
                <a:cxn ang="0">
                  <a:pos x="csX16" y="csY16"/>
                </a:cxn>
                <a:cxn ang="0">
                  <a:pos x="csX17" y="csY17"/>
                </a:cxn>
                <a:cxn ang="0">
                  <a:pos x="csX18" y="csY18"/>
                </a:cxn>
                <a:cxn ang="0">
                  <a:pos x="csX19" y="csY19"/>
                </a:cxn>
                <a:cxn ang="0">
                  <a:pos x="csX20" y="csY20"/>
                </a:cxn>
              </a:cxnLst>
              <a:rect l="l" t="t" r="r" b="b"/>
              <a:pathLst>
                <a:path w="597183" h="7309684">
                  <a:moveTo>
                    <a:pt x="0" y="7309684"/>
                  </a:moveTo>
                  <a:lnTo>
                    <a:pt x="0" y="6912302"/>
                  </a:lnTo>
                  <a:lnTo>
                    <a:pt x="0" y="6912302"/>
                  </a:lnTo>
                  <a:lnTo>
                    <a:pt x="0" y="6044184"/>
                  </a:lnTo>
                  <a:lnTo>
                    <a:pt x="0" y="5269644"/>
                  </a:lnTo>
                  <a:lnTo>
                    <a:pt x="3810" y="5268666"/>
                  </a:lnTo>
                  <a:lnTo>
                    <a:pt x="3810" y="5268666"/>
                  </a:lnTo>
                  <a:lnTo>
                    <a:pt x="0" y="5269644"/>
                  </a:lnTo>
                  <a:lnTo>
                    <a:pt x="0" y="4730314"/>
                  </a:lnTo>
                  <a:lnTo>
                    <a:pt x="0" y="4730314"/>
                  </a:lnTo>
                  <a:lnTo>
                    <a:pt x="0" y="34808"/>
                  </a:lnTo>
                  <a:lnTo>
                    <a:pt x="3810" y="0"/>
                  </a:lnTo>
                  <a:lnTo>
                    <a:pt x="521579" y="4730314"/>
                  </a:lnTo>
                  <a:lnTo>
                    <a:pt x="521579" y="4730314"/>
                  </a:lnTo>
                  <a:lnTo>
                    <a:pt x="597074" y="5420038"/>
                  </a:lnTo>
                  <a:lnTo>
                    <a:pt x="597183" y="5421036"/>
                  </a:lnTo>
                  <a:lnTo>
                    <a:pt x="596806" y="5420938"/>
                  </a:lnTo>
                  <a:lnTo>
                    <a:pt x="409905" y="6044184"/>
                  </a:lnTo>
                  <a:lnTo>
                    <a:pt x="149572" y="6912302"/>
                  </a:lnTo>
                  <a:lnTo>
                    <a:pt x="149572" y="6912302"/>
                  </a:lnTo>
                  <a:lnTo>
                    <a:pt x="30404" y="73096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!!MainTitle1">
            <a:extLst>
              <a:ext uri="{FF2B5EF4-FFF2-40B4-BE49-F238E27FC236}">
                <a16:creationId xmlns:a16="http://schemas.microsoft.com/office/drawing/2014/main" id="{516F7676-1484-436C-58B0-89D35EDE2310}"/>
              </a:ext>
            </a:extLst>
          </p:cNvPr>
          <p:cNvSpPr txBox="1"/>
          <p:nvPr/>
        </p:nvSpPr>
        <p:spPr>
          <a:xfrm>
            <a:off x="14005880" y="1037172"/>
            <a:ext cx="8276626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Goal</a:t>
            </a:r>
            <a:r>
              <a:rPr lang="en-US" sz="7500" b="1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ysClr val="windowText" lastClr="000000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5" name="!!SubTitle">
            <a:extLst>
              <a:ext uri="{FF2B5EF4-FFF2-40B4-BE49-F238E27FC236}">
                <a16:creationId xmlns:a16="http://schemas.microsoft.com/office/drawing/2014/main" id="{DDA5BAA2-ACF0-A95A-B649-B31D7118FDDC}"/>
              </a:ext>
            </a:extLst>
          </p:cNvPr>
          <p:cNvSpPr txBox="1"/>
          <p:nvPr/>
        </p:nvSpPr>
        <p:spPr>
          <a:xfrm>
            <a:off x="17076189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ysClr val="windowText" lastClr="000000"/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ysClr val="windowText" lastClr="000000"/>
                </a:solidFill>
                <a:latin typeface="+mj-lt"/>
              </a:rPr>
              <a:t> </a:t>
            </a:r>
            <a:r>
              <a:rPr lang="en-US" sz="2500" dirty="0">
                <a:solidFill>
                  <a:sysClr val="windowText" lastClr="000000"/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095241D-C21E-FDC4-B2CF-30AD0A70B655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#239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432D6D7-5490-5411-61B3-0434FB0A9E52}"/>
              </a:ext>
            </a:extLst>
          </p:cNvPr>
          <p:cNvSpPr/>
          <p:nvPr/>
        </p:nvSpPr>
        <p:spPr>
          <a:xfrm>
            <a:off x="14537372" y="4678539"/>
            <a:ext cx="1247134" cy="124713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147D04A1-9733-B772-4861-558E70D24152}"/>
              </a:ext>
            </a:extLst>
          </p:cNvPr>
          <p:cNvGrpSpPr/>
          <p:nvPr/>
        </p:nvGrpSpPr>
        <p:grpSpPr>
          <a:xfrm>
            <a:off x="16269257" y="4528999"/>
            <a:ext cx="6475841" cy="1546217"/>
            <a:chOff x="-1075766" y="6363986"/>
            <a:chExt cx="4885766" cy="1546217"/>
          </a:xfrm>
        </p:grpSpPr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9185637A-11FB-A0F6-BD07-6899B5E7B606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CF915A03-2338-00CC-1360-6454D1A4114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051E4321-FF44-4389-59C9-1B2CC5B2459B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3344437C-FE8F-59FF-17B0-98053E75F2DE}"/>
              </a:ext>
            </a:extLst>
          </p:cNvPr>
          <p:cNvSpPr/>
          <p:nvPr/>
        </p:nvSpPr>
        <p:spPr>
          <a:xfrm>
            <a:off x="14901144" y="5033354"/>
            <a:ext cx="519590" cy="537506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CDE2EC46-53E2-F801-61A8-EDBA17BFF9BA}"/>
              </a:ext>
            </a:extLst>
          </p:cNvPr>
          <p:cNvSpPr/>
          <p:nvPr/>
        </p:nvSpPr>
        <p:spPr>
          <a:xfrm>
            <a:off x="14537372" y="6703611"/>
            <a:ext cx="1247134" cy="12471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71B6B6C-8EE1-4CE2-C1EA-A7E3DE113CD2}"/>
              </a:ext>
            </a:extLst>
          </p:cNvPr>
          <p:cNvGrpSpPr/>
          <p:nvPr/>
        </p:nvGrpSpPr>
        <p:grpSpPr>
          <a:xfrm>
            <a:off x="16269257" y="6554071"/>
            <a:ext cx="6475841" cy="1546217"/>
            <a:chOff x="-1075766" y="6363986"/>
            <a:chExt cx="4885766" cy="1546217"/>
          </a:xfrm>
        </p:grpSpPr>
        <p:sp>
          <p:nvSpPr>
            <p:cNvPr id="75" name="Textbox 200">
              <a:extLst>
                <a:ext uri="{FF2B5EF4-FFF2-40B4-BE49-F238E27FC236}">
                  <a16:creationId xmlns:a16="http://schemas.microsoft.com/office/drawing/2014/main" id="{FFB1D5B0-4D63-F294-259E-A22464991A17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4CBA3506-FBF3-5F1D-7227-945A1042CA0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BCA645B1-FDCD-87AC-E054-7E2DC4215CCE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8" name="Oval 77">
            <a:extLst>
              <a:ext uri="{FF2B5EF4-FFF2-40B4-BE49-F238E27FC236}">
                <a16:creationId xmlns:a16="http://schemas.microsoft.com/office/drawing/2014/main" id="{805BF1FF-0616-4685-3EAA-8C2A3CFAB697}"/>
              </a:ext>
            </a:extLst>
          </p:cNvPr>
          <p:cNvSpPr/>
          <p:nvPr/>
        </p:nvSpPr>
        <p:spPr>
          <a:xfrm>
            <a:off x="14537372" y="8728683"/>
            <a:ext cx="1247134" cy="12471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7514B281-3AC0-FA4E-67D9-504CBEDFB875}"/>
              </a:ext>
            </a:extLst>
          </p:cNvPr>
          <p:cNvGrpSpPr/>
          <p:nvPr/>
        </p:nvGrpSpPr>
        <p:grpSpPr>
          <a:xfrm>
            <a:off x="16269257" y="8579143"/>
            <a:ext cx="6475841" cy="1546217"/>
            <a:chOff x="-1075766" y="6363986"/>
            <a:chExt cx="4885766" cy="1546217"/>
          </a:xfrm>
        </p:grpSpPr>
        <p:sp>
          <p:nvSpPr>
            <p:cNvPr id="80" name="Textbox 200">
              <a:extLst>
                <a:ext uri="{FF2B5EF4-FFF2-40B4-BE49-F238E27FC236}">
                  <a16:creationId xmlns:a16="http://schemas.microsoft.com/office/drawing/2014/main" id="{F1F1797D-6B77-66B7-0E53-DA8C894408D5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1" name="Textbox 200">
              <a:extLst>
                <a:ext uri="{FF2B5EF4-FFF2-40B4-BE49-F238E27FC236}">
                  <a16:creationId xmlns:a16="http://schemas.microsoft.com/office/drawing/2014/main" id="{F8D6D255-E6DB-D680-FF24-73E3139425D0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2" name="Textbox 200">
              <a:extLst>
                <a:ext uri="{FF2B5EF4-FFF2-40B4-BE49-F238E27FC236}">
                  <a16:creationId xmlns:a16="http://schemas.microsoft.com/office/drawing/2014/main" id="{FA964FE4-C88E-E80D-17E9-4D8570FEEE1E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3" name="Oval 82">
            <a:extLst>
              <a:ext uri="{FF2B5EF4-FFF2-40B4-BE49-F238E27FC236}">
                <a16:creationId xmlns:a16="http://schemas.microsoft.com/office/drawing/2014/main" id="{0D0F7F26-B5AC-0968-562D-2CF506F85AB0}"/>
              </a:ext>
            </a:extLst>
          </p:cNvPr>
          <p:cNvSpPr/>
          <p:nvPr/>
        </p:nvSpPr>
        <p:spPr>
          <a:xfrm>
            <a:off x="14537372" y="10753754"/>
            <a:ext cx="1247134" cy="12471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BC440784-8AC5-D042-2578-F736782D06CD}"/>
              </a:ext>
            </a:extLst>
          </p:cNvPr>
          <p:cNvGrpSpPr/>
          <p:nvPr/>
        </p:nvGrpSpPr>
        <p:grpSpPr>
          <a:xfrm>
            <a:off x="16269257" y="10604214"/>
            <a:ext cx="6475841" cy="1546217"/>
            <a:chOff x="-1075766" y="6363986"/>
            <a:chExt cx="4885766" cy="1546217"/>
          </a:xfrm>
        </p:grpSpPr>
        <p:sp>
          <p:nvSpPr>
            <p:cNvPr id="85" name="Textbox 200">
              <a:extLst>
                <a:ext uri="{FF2B5EF4-FFF2-40B4-BE49-F238E27FC236}">
                  <a16:creationId xmlns:a16="http://schemas.microsoft.com/office/drawing/2014/main" id="{84B12ADD-C7CE-2ADA-C9AC-FA1C35F36383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6" name="Textbox 200">
              <a:extLst>
                <a:ext uri="{FF2B5EF4-FFF2-40B4-BE49-F238E27FC236}">
                  <a16:creationId xmlns:a16="http://schemas.microsoft.com/office/drawing/2014/main" id="{DA02F2AE-E330-53A8-CA00-BEFEDEA2A0AC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87" name="Textbox 200">
              <a:extLst>
                <a:ext uri="{FF2B5EF4-FFF2-40B4-BE49-F238E27FC236}">
                  <a16:creationId xmlns:a16="http://schemas.microsoft.com/office/drawing/2014/main" id="{29C4DB82-AAEE-FC66-36C1-8E129D14E7B8}"/>
                </a:ext>
              </a:extLst>
            </p:cNvPr>
            <p:cNvSpPr txBox="1"/>
            <p:nvPr/>
          </p:nvSpPr>
          <p:spPr>
            <a:xfrm flipH="1">
              <a:off x="-1075765" y="7263872"/>
              <a:ext cx="488576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FBC1E92F-3B08-07A9-C110-09D2100005FA}"/>
              </a:ext>
            </a:extLst>
          </p:cNvPr>
          <p:cNvSpPr/>
          <p:nvPr/>
        </p:nvSpPr>
        <p:spPr>
          <a:xfrm>
            <a:off x="14864916" y="7080492"/>
            <a:ext cx="592046" cy="493374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9" name="Freeform 103">
            <a:extLst>
              <a:ext uri="{FF2B5EF4-FFF2-40B4-BE49-F238E27FC236}">
                <a16:creationId xmlns:a16="http://schemas.microsoft.com/office/drawing/2014/main" id="{556545D5-EF05-32E0-7078-F7D84BB06F51}"/>
              </a:ext>
            </a:extLst>
          </p:cNvPr>
          <p:cNvSpPr>
            <a:spLocks noEditPoints="1"/>
          </p:cNvSpPr>
          <p:nvPr/>
        </p:nvSpPr>
        <p:spPr bwMode="auto">
          <a:xfrm>
            <a:off x="14862238" y="9123832"/>
            <a:ext cx="597402" cy="45683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89759DFF-54E3-E32C-4933-522C6B665A8C}"/>
              </a:ext>
            </a:extLst>
          </p:cNvPr>
          <p:cNvSpPr/>
          <p:nvPr/>
        </p:nvSpPr>
        <p:spPr>
          <a:xfrm>
            <a:off x="14892186" y="11108569"/>
            <a:ext cx="537506" cy="537506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7" grpId="0" animBg="1"/>
          <p:bldP spid="57" grpId="1" animBg="1"/>
          <p:bldP spid="58" grpId="0" animBg="1"/>
          <p:bldP spid="58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9" presetClass="entr" presetSubtype="0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9" presetClass="entr" presetSubtype="0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49" presetClass="entr" presetSubtype="0" decel="10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9" presetClass="entr" presetSubtype="0" decel="10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7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50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3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3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900" decel="100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900" decel="100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900" decel="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900" decel="10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7" grpId="0" animBg="1"/>
          <p:bldP spid="57" grpId="1" animBg="1"/>
          <p:bldP spid="58" grpId="0" animBg="1"/>
          <p:bldP spid="58" grpId="1" animBg="1"/>
          <p:bldP spid="64" grpId="0"/>
          <p:bldP spid="65" grpId="0"/>
          <p:bldP spid="67" grpId="0" animBg="1"/>
          <p:bldP spid="72" grpId="0" animBg="1"/>
          <p:bldP spid="73" grpId="0" animBg="1"/>
          <p:bldP spid="78" grpId="0" animBg="1"/>
          <p:bldP spid="83" grpId="0" animBg="1"/>
          <p:bldP spid="88" grpId="0" animBg="1"/>
          <p:bldP spid="89" grpId="0" animBg="1"/>
          <p:bldP spid="90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19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EB008B"/>
      </a:accent1>
      <a:accent2>
        <a:srgbClr val="AD148E"/>
      </a:accent2>
      <a:accent3>
        <a:srgbClr val="5C2E90"/>
      </a:accent3>
      <a:accent4>
        <a:srgbClr val="2E37FE"/>
      </a:accent4>
      <a:accent5>
        <a:srgbClr val="6666FF"/>
      </a:accent5>
      <a:accent6>
        <a:srgbClr val="D1D1D1"/>
      </a:accent6>
      <a:hlink>
        <a:srgbClr val="467886"/>
      </a:hlink>
      <a:folHlink>
        <a:srgbClr val="96607D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2_L_12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D_80">
      <a:dk1>
        <a:srgbClr val="FFFFFF"/>
      </a:dk1>
      <a:lt1>
        <a:srgbClr val="374047"/>
      </a:lt1>
      <a:dk2>
        <a:srgbClr val="FFFFFF"/>
      </a:dk2>
      <a:lt2>
        <a:srgbClr val="242655"/>
      </a:lt2>
      <a:accent1>
        <a:srgbClr val="393156"/>
      </a:accent1>
      <a:accent2>
        <a:srgbClr val="5E56CC"/>
      </a:accent2>
      <a:accent3>
        <a:srgbClr val="9C85FF"/>
      </a:accent3>
      <a:accent4>
        <a:srgbClr val="FBCCFF"/>
      </a:accent4>
      <a:accent5>
        <a:srgbClr val="E7E3FF"/>
      </a:accent5>
      <a:accent6>
        <a:srgbClr val="FFDE68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10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1F0B23"/>
      </a:accent1>
      <a:accent2>
        <a:srgbClr val="D4764E"/>
      </a:accent2>
      <a:accent3>
        <a:srgbClr val="8487A0"/>
      </a:accent3>
      <a:accent4>
        <a:srgbClr val="44587C"/>
      </a:accent4>
      <a:accent5>
        <a:srgbClr val="411D3F"/>
      </a:accent5>
      <a:accent6>
        <a:srgbClr val="601C3A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0BECF2"/>
      </a:accent2>
      <a:accent3>
        <a:srgbClr val="FF017E"/>
      </a:accent3>
      <a:accent4>
        <a:srgbClr val="A052E7"/>
      </a:accent4>
      <a:accent5>
        <a:srgbClr val="FEF903"/>
      </a:accent5>
      <a:accent6>
        <a:srgbClr val="FA2134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41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3B0855"/>
      </a:accent1>
      <a:accent2>
        <a:srgbClr val="852467"/>
      </a:accent2>
      <a:accent3>
        <a:srgbClr val="FD8083"/>
      </a:accent3>
      <a:accent4>
        <a:srgbClr val="EE227D"/>
      </a:accent4>
      <a:accent5>
        <a:srgbClr val="498099"/>
      </a:accent5>
      <a:accent6>
        <a:srgbClr val="30C087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L_11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F6CF18"/>
      </a:accent1>
      <a:accent2>
        <a:srgbClr val="5EAA87"/>
      </a:accent2>
      <a:accent3>
        <a:srgbClr val="D4CC1F"/>
      </a:accent3>
      <a:accent4>
        <a:srgbClr val="87468A"/>
      </a:accent4>
      <a:accent5>
        <a:srgbClr val="D5D4DD"/>
      </a:accent5>
      <a:accent6>
        <a:srgbClr val="B4B8C1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17853</TotalTime>
  <Words>810</Words>
  <Application>Microsoft Office PowerPoint</Application>
  <PresentationFormat>Custom</PresentationFormat>
  <Paragraphs>150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239</dc:title>
  <dc:creator>Slide Ocean</dc:creator>
  <cp:keywords>SlideOcean.net</cp:keywords>
  <cp:lastModifiedBy>SO</cp:lastModifiedBy>
  <cp:revision>4654</cp:revision>
  <dcterms:created xsi:type="dcterms:W3CDTF">2024-04-24T08:43:56Z</dcterms:created>
  <dcterms:modified xsi:type="dcterms:W3CDTF">2026-03-23T02:34:10Z</dcterms:modified>
</cp:coreProperties>
</file>