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4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306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66-4827-9C8D-70034F5956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66-4827-9C8D-70034F595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D6A-48F7-90AE-528A3080BF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6A-48F7-90AE-528A3080BF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D6A-48F7-90AE-528A3080BF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A6-4A10-8D6A-7E65DFC8DE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A6-4A10-8D6A-7E65DFC8DE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DC-4903-9C56-447058765E1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DC-4903-9C56-447058765E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FDC-4903-9C56-447058765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BA-488E-8B78-62888925652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BA-488E-8B78-6288892565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C5-4C97-9B85-867BD53F0C5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C5-4C97-9B85-867BD53F0C5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C5-4C97-9B85-867BD53F0C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2">
                        <a:lumMod val="25000"/>
                        <a:lumOff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2B-42E2-9C6A-7E927B3CA3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2">
                        <a:lumMod val="25000"/>
                        <a:lumOff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2B-42E2-9C6A-7E927B3CA3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8A-4DD5-B6ED-DAA654BDA3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2">
                        <a:lumMod val="25000"/>
                        <a:lumOff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8A-4DD5-B6ED-DAA654BDA3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2">
                        <a:lumMod val="25000"/>
                        <a:lumOff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8A-4DD5-B6ED-DAA654BDA3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74-4A0E-A540-38A4D94CEE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74-4A0E-A540-38A4D94CEE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D9-43BE-84AA-5B100CA7417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D9-43BE-84AA-5B100CA741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D9-43BE-84AA-5B100CA741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8C-4A5B-981C-4ADE44598F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8C-4A5B-981C-4ADE44598F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285-46AF-924B-8321510ABC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85-46AF-924B-8321510ABC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85-46AF-924B-8321510ABC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E7-4B17-B1DB-55778D663D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E7-4B17-B1DB-55778D663D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89B-400B-95A6-AD825A9C7A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3E7-4B17-B1DB-55778D663D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58-4225-AD2B-C1C1EE2C0A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58-4225-AD2B-C1C1EE2C0A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9BA-4D33-BB44-1D6128682F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BA-4D33-BB44-1D6128682F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BA-4D33-BB44-1D6128682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4D-43B7-80AA-C64305691E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4D-43B7-80AA-C64305691E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3C-417C-BD6E-B2815A1F9CA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3C-417C-BD6E-B2815A1F9C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B3C-417C-BD6E-B2815A1F9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2D-4790-8FF0-AAE346353A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2D-4790-8FF0-AAE346353A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7D-40C7-9D93-3E24E30332A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7D-40C7-9D93-3E24E30332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1" i="0" u="none" strike="noStrike" kern="1200" baseline="0">
                    <a:solidFill>
                      <a:schemeClr val="bg2">
                        <a:lumMod val="10000"/>
                        <a:lumOff val="9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07D-40C7-9D93-3E24E30332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305856"/>
        <c:axId val="1361322656"/>
      </c:barChart>
      <c:catAx>
        <c:axId val="136130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22656"/>
        <c:crosses val="autoZero"/>
        <c:auto val="1"/>
        <c:lblAlgn val="ctr"/>
        <c:lblOffset val="100"/>
        <c:noMultiLvlLbl val="0"/>
      </c:catAx>
      <c:valAx>
        <c:axId val="136132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130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1"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3.3</c:v>
                </c:pt>
                <c:pt idx="2">
                  <c:v>4</c:v>
                </c:pt>
                <c:pt idx="3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74-4122-B5FE-9EB476E331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74-4122-B5FE-9EB476E331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188351"/>
        <c:axId val="1066205151"/>
      </c:barChart>
      <c:catAx>
        <c:axId val="1066188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66205151"/>
        <c:crosses val="autoZero"/>
        <c:auto val="1"/>
        <c:lblAlgn val="ctr"/>
        <c:lblOffset val="100"/>
        <c:noMultiLvlLbl val="0"/>
      </c:catAx>
      <c:valAx>
        <c:axId val="1066205151"/>
        <c:scaling>
          <c:orientation val="minMax"/>
          <c:max val="8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6188351"/>
        <c:crosses val="autoZero"/>
        <c:crossBetween val="between"/>
        <c:majorUnit val="3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76555B56-AC34-BD19-6302-1F76C246EE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6F742A7E-DCBC-B7DD-89EC-A804F7A7B0D5}"/>
              </a:ext>
            </a:extLst>
          </p:cNvPr>
          <p:cNvGraphicFramePr/>
          <p:nvPr/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4" name="Chart 43">
            <a:extLst>
              <a:ext uri="{FF2B5EF4-FFF2-40B4-BE49-F238E27FC236}">
                <a16:creationId xmlns:a16="http://schemas.microsoft.com/office/drawing/2014/main" id="{E8369BF1-6931-4EFA-4E55-E8594FCCF2C5}"/>
              </a:ext>
            </a:extLst>
          </p:cNvPr>
          <p:cNvGraphicFramePr/>
          <p:nvPr/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13505CB9-5545-0402-4FFF-9666A0688AD1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latin typeface="+mj-lt"/>
              </a:rPr>
              <a:t>30</a:t>
            </a:r>
            <a:endParaRPr lang="en-US" sz="25000" dirty="0"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957D3B9-D013-125D-973F-B3D08467284D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+mj-lt"/>
              </a:rPr>
              <a:t>%</a:t>
            </a:r>
            <a:endParaRPr lang="en-US" sz="25000" dirty="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D7CBEA9-5A86-6771-7BF2-B00067712578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Overall Growth</a:t>
            </a:r>
          </a:p>
        </p:txBody>
      </p:sp>
      <p:sp>
        <p:nvSpPr>
          <p:cNvPr id="50" name="!!MainTitle1">
            <a:extLst>
              <a:ext uri="{FF2B5EF4-FFF2-40B4-BE49-F238E27FC236}">
                <a16:creationId xmlns:a16="http://schemas.microsoft.com/office/drawing/2014/main" id="{68F847B9-A363-0945-E003-67E433177BC3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51" name="!!SubTitle">
            <a:extLst>
              <a:ext uri="{FF2B5EF4-FFF2-40B4-BE49-F238E27FC236}">
                <a16:creationId xmlns:a16="http://schemas.microsoft.com/office/drawing/2014/main" id="{8F21B90F-4F09-32C2-890C-742396353E58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1B91226-E2BE-9282-04D3-D00F56FDDCE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35C8136-E429-2395-AFA4-773E876A4C0B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Forecast</a:t>
            </a:r>
          </a:p>
        </p:txBody>
      </p:sp>
      <p:grpSp>
        <p:nvGrpSpPr>
          <p:cNvPr id="1025" name="Group 1024">
            <a:extLst>
              <a:ext uri="{FF2B5EF4-FFF2-40B4-BE49-F238E27FC236}">
                <a16:creationId xmlns:a16="http://schemas.microsoft.com/office/drawing/2014/main" id="{0932F198-AB35-CE43-AD58-7EF1B2B4B939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678672E-ED3F-2812-43C8-7609CADBC19E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E0937BF-B604-E7A1-2685-D5A418027022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2026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EE02F57-D089-BB6D-4338-22134A057F20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C577C1D-71D4-A140-4F39-205EE0392B83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2025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E9130A4-B874-A2CE-B61E-043DB6CC01E5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D35BF02-946B-C08C-AEFF-E6CCEC24CEDB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286B689-2DCA-8928-6836-3C49C75600B8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43DF728-DAB6-0653-0FD6-C3FCE5DB70FF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284536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 uiExpand="1">
            <p:bldSub>
              <a:bldChart bld="category"/>
            </p:bldSub>
          </p:bldGraphic>
          <p:bldGraphic spid="44" grpId="0">
            <p:bldAsOne/>
          </p:bldGraphic>
          <p:bldP spid="45" grpId="0"/>
          <p:bldP spid="47" grpId="0"/>
          <p:bldP spid="49" grpId="0"/>
          <p:bldP spid="50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3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 uiExpand="1">
            <p:bldSub>
              <a:bldChart bld="category"/>
            </p:bldSub>
          </p:bldGraphic>
          <p:bldGraphic spid="44" grpId="0">
            <p:bldAsOne/>
          </p:bldGraphic>
          <p:bldP spid="45" grpId="0"/>
          <p:bldP spid="47" grpId="0"/>
          <p:bldP spid="49" grpId="0"/>
          <p:bldP spid="50" grpId="0"/>
          <p:bldP spid="51" grpId="0"/>
          <p:bldP spid="5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FDF618F5-18B2-46C0-6C19-AB8141990CB7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Chart 40">
            <a:extLst>
              <a:ext uri="{FF2B5EF4-FFF2-40B4-BE49-F238E27FC236}">
                <a16:creationId xmlns:a16="http://schemas.microsoft.com/office/drawing/2014/main" id="{7E09BACC-CC9E-BD8D-EC06-0DFDF375BE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6144470"/>
              </p:ext>
            </p:extLst>
          </p:nvPr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2" name="Chart 41">
            <a:extLst>
              <a:ext uri="{FF2B5EF4-FFF2-40B4-BE49-F238E27FC236}">
                <a16:creationId xmlns:a16="http://schemas.microsoft.com/office/drawing/2014/main" id="{071325B1-6D7F-F7C4-0B5F-F9B93DDC53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8110127"/>
              </p:ext>
            </p:extLst>
          </p:nvPr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186DB754-F6C8-F639-E7DB-B2F9F1DF86EA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30</a:t>
            </a:r>
            <a:endParaRPr lang="en-US" sz="25000" dirty="0">
              <a:solidFill>
                <a:schemeClr val="bg2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A6721C2-9525-4B2B-E9B5-33E58A41077D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%</a:t>
            </a:r>
            <a:endParaRPr lang="en-US" sz="25000" dirty="0">
              <a:solidFill>
                <a:schemeClr val="bg2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5455429-8635-B144-D165-5735364D7003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Revenue Overall Growth</a:t>
            </a:r>
          </a:p>
        </p:txBody>
      </p:sp>
      <p:sp>
        <p:nvSpPr>
          <p:cNvPr id="46" name="!!MainTitle1">
            <a:extLst>
              <a:ext uri="{FF2B5EF4-FFF2-40B4-BE49-F238E27FC236}">
                <a16:creationId xmlns:a16="http://schemas.microsoft.com/office/drawing/2014/main" id="{E5C1C047-B582-30D9-CF58-FC5309F58F88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7" name="!!SubTitle">
            <a:extLst>
              <a:ext uri="{FF2B5EF4-FFF2-40B4-BE49-F238E27FC236}">
                <a16:creationId xmlns:a16="http://schemas.microsoft.com/office/drawing/2014/main" id="{F159BEC1-CEF8-E9CC-4D48-1A798DDB0507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EB97B2D-3F00-2C7E-AB19-580B9E87D36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2F7E53-0855-A37C-C694-56C7023CDB4A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Revenue Forecast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28DF26-BC93-E8EC-03FE-681E7DC9D10D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DEE72A0-C2C8-9F55-078F-76B5B49D7BDF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bg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65AAFB8-315D-3FEC-BFA0-9E956A64E3A0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50000"/>
                      <a:lumOff val="50000"/>
                    </a:schemeClr>
                  </a:solidFill>
                </a:rPr>
                <a:t>2026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DA79693-4ED2-54F3-4A25-09F958B6E4A6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bg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971C957-5F4D-D85B-E5F7-19675E9DB660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50000"/>
                      <a:lumOff val="50000"/>
                    </a:schemeClr>
                  </a:solidFill>
                </a:rPr>
                <a:t>2025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735CF7E-2101-F04C-8821-767597E8620F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E9EC266-CF48-17C7-9DD5-F06D4C90DBF4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543FB83-735C-F790-0824-95486EAD152C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BBD69CB-2E4D-6FCE-0D01-1494B5548E56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41" grpId="0" uiExpand="1">
            <p:bldSub>
              <a:bldChart bld="category"/>
            </p:bldSub>
          </p:bldGraphic>
          <p:bldGraphic spid="42" grpId="0">
            <p:bldAsOne/>
          </p:bldGraphic>
          <p:bldP spid="43" grpId="0"/>
          <p:bldP spid="44" grpId="0"/>
          <p:bldP spid="45" grpId="0"/>
          <p:bldP spid="46" grpId="0"/>
          <p:bldP spid="47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41" grpId="0" uiExpand="1">
            <p:bldSub>
              <a:bldChart bld="category"/>
            </p:bldSub>
          </p:bldGraphic>
          <p:bldGraphic spid="42" grpId="0">
            <p:bldAsOne/>
          </p:bldGraphic>
          <p:bldP spid="43" grpId="0"/>
          <p:bldP spid="44" grpId="0"/>
          <p:bldP spid="45" grpId="0"/>
          <p:bldP spid="46" grpId="0"/>
          <p:bldP spid="47" grpId="0"/>
          <p:bldP spid="4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0FF6EC95-5515-7A2E-8782-3E3064251ACD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0" name="Chart 59">
            <a:extLst>
              <a:ext uri="{FF2B5EF4-FFF2-40B4-BE49-F238E27FC236}">
                <a16:creationId xmlns:a16="http://schemas.microsoft.com/office/drawing/2014/main" id="{27579367-F1E7-E9A6-147A-1221A62E39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736775"/>
              </p:ext>
            </p:extLst>
          </p:nvPr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1" name="Chart 60">
            <a:extLst>
              <a:ext uri="{FF2B5EF4-FFF2-40B4-BE49-F238E27FC236}">
                <a16:creationId xmlns:a16="http://schemas.microsoft.com/office/drawing/2014/main" id="{B12FFF9C-D8C0-9222-6A90-CBC467995F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9320870"/>
              </p:ext>
            </p:extLst>
          </p:nvPr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80FE6990-6526-8C63-B65B-6F23F2685578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solidFill>
                  <a:schemeClr val="bg2">
                    <a:lumMod val="10000"/>
                    <a:lumOff val="90000"/>
                  </a:schemeClr>
                </a:solidFill>
                <a:latin typeface="+mj-lt"/>
              </a:rPr>
              <a:t>30</a:t>
            </a:r>
            <a:endParaRPr lang="en-US" sz="25000" dirty="0">
              <a:solidFill>
                <a:schemeClr val="bg2">
                  <a:lumMod val="10000"/>
                  <a:lumOff val="90000"/>
                </a:schemeClr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F5A7AFB-541D-D36D-EAD1-DD51C31EBF99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%</a:t>
            </a:r>
            <a:endParaRPr lang="en-US" sz="25000" dirty="0">
              <a:solidFill>
                <a:schemeClr val="bg2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3D76A36-6FE8-7FE3-39A0-5FB243D288DA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Revenue Overall Growth</a:t>
            </a:r>
          </a:p>
        </p:txBody>
      </p:sp>
      <p:sp>
        <p:nvSpPr>
          <p:cNvPr id="65" name="!!MainTitle1">
            <a:extLst>
              <a:ext uri="{FF2B5EF4-FFF2-40B4-BE49-F238E27FC236}">
                <a16:creationId xmlns:a16="http://schemas.microsoft.com/office/drawing/2014/main" id="{B58B9C24-48C3-F96C-DC6C-7C5D037ABBD2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6" name="!!SubTitle">
            <a:extLst>
              <a:ext uri="{FF2B5EF4-FFF2-40B4-BE49-F238E27FC236}">
                <a16:creationId xmlns:a16="http://schemas.microsoft.com/office/drawing/2014/main" id="{24558B96-91C8-AF41-28D4-6CB67CDEB34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FDA15CA-D414-337B-0908-6480F42F6C0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670B7A4-4AC1-B6B3-DBEB-D93F71A15549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Revenue Forecast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71F8814-F2FD-384D-5CE2-5F764509E213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F41959CA-71F5-D00B-F925-3BB90CA0B621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91ECD77-48E8-1A5E-A2A2-7096411ED859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2026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EB1D9A4-FE65-0E86-A6B6-D6D5F5776B65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5B4B267-02D6-C5DB-3C69-BB7DB7C60B20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2025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8A4CB466-BB0D-2431-E4D1-6D2644CD5E5B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3799917-04BF-C293-317F-C61C07FC518A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6D71B38-1324-C930-53E5-47EAA0FC058B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B45F819-02A9-6946-9531-4600054CFFE3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0" grpId="0" uiExpand="1">
            <p:bldSub>
              <a:bldChart bld="category"/>
            </p:bldSub>
          </p:bldGraphic>
          <p:bldGraphic spid="61" grpId="0">
            <p:bldAsOne/>
          </p:bldGraphic>
          <p:bldP spid="62" grpId="0"/>
          <p:bldP spid="63" grpId="0"/>
          <p:bldP spid="64" grpId="0"/>
          <p:bldP spid="65" grpId="0"/>
          <p:bldP spid="66" grpId="0"/>
          <p:bldP spid="6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0" grpId="0" uiExpand="1">
            <p:bldSub>
              <a:bldChart bld="category"/>
            </p:bldSub>
          </p:bldGraphic>
          <p:bldGraphic spid="61" grpId="0">
            <p:bldAsOne/>
          </p:bldGraphic>
          <p:bldP spid="62" grpId="0"/>
          <p:bldP spid="63" grpId="0"/>
          <p:bldP spid="64" grpId="0"/>
          <p:bldP spid="65" grpId="0"/>
          <p:bldP spid="66" grpId="0"/>
          <p:bldP spid="6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2A5C33-9346-7430-727D-63AE02D429EF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5E3BF69-CD20-2059-60AB-D70BC193EF17}"/>
              </a:ext>
            </a:extLst>
          </p:cNvPr>
          <p:cNvGraphicFramePr/>
          <p:nvPr/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83AFF22-0215-35F9-8714-D19113190874}"/>
              </a:ext>
            </a:extLst>
          </p:cNvPr>
          <p:cNvGraphicFramePr/>
          <p:nvPr/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67F0124-2C9A-9DBF-B8E2-2B41310C1877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latin typeface="+mj-lt"/>
              </a:rPr>
              <a:t>30</a:t>
            </a:r>
            <a:endParaRPr lang="en-US" sz="250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4A987D-349B-598E-1161-C8727690CAFE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+mj-lt"/>
              </a:rPr>
              <a:t>%</a:t>
            </a:r>
            <a:endParaRPr lang="en-US" sz="250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220EF0-F959-E85E-E63A-4E9ACD69614C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Overall Growth</a:t>
            </a:r>
          </a:p>
        </p:txBody>
      </p:sp>
      <p:sp>
        <p:nvSpPr>
          <p:cNvPr id="8" name="!!MainTitle1">
            <a:extLst>
              <a:ext uri="{FF2B5EF4-FFF2-40B4-BE49-F238E27FC236}">
                <a16:creationId xmlns:a16="http://schemas.microsoft.com/office/drawing/2014/main" id="{33DE1FA9-952C-19F7-EA6F-79240F41B89A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" name="!!SubTitle">
            <a:extLst>
              <a:ext uri="{FF2B5EF4-FFF2-40B4-BE49-F238E27FC236}">
                <a16:creationId xmlns:a16="http://schemas.microsoft.com/office/drawing/2014/main" id="{38977907-9FB2-4984-9573-A87DB2DA90E4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09CD43-CEC7-5B20-3160-97B9165C01E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0F9143-8B42-B76A-F83C-15D1B545C00C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Forecast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6ECF74-2E91-8F2B-B700-312C17D4E981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61BC804-403A-6903-203C-76C843E82894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5617C22-1156-6AD1-5759-A5AE79E8789F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2026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D4869CE-FBDC-2023-2886-E8622D15B9C9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609CC98-8787-C8E4-1B10-BE8D07DC39E6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2025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7AF2A0-9DD0-C428-6F1B-ED3BFFF33092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157B006-3E1F-E32F-7EFE-0263E975FFB4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C08FA72-919C-B7E6-B432-AD123CEA8F6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8C01429-222A-5F99-933B-685505214E9F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BDE4A3-47F5-862E-6AF2-2F3CDBDF6D94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843239E-15D3-C2CF-A879-B65242FA40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0052224"/>
              </p:ext>
            </p:extLst>
          </p:nvPr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E03303C-B5E0-234F-FB15-2FDD96B48C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2929942"/>
              </p:ext>
            </p:extLst>
          </p:nvPr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ACC0965-6413-D242-B5C8-EF0B3A28DE74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solidFill>
                  <a:schemeClr val="bg2">
                    <a:lumMod val="10000"/>
                    <a:lumOff val="90000"/>
                  </a:schemeClr>
                </a:solidFill>
                <a:latin typeface="+mj-lt"/>
              </a:rPr>
              <a:t>30</a:t>
            </a:r>
            <a:endParaRPr lang="en-US" sz="25000" dirty="0">
              <a:solidFill>
                <a:schemeClr val="bg2">
                  <a:lumMod val="10000"/>
                  <a:lumOff val="90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18EBAC-3B84-EBF4-586C-426431A69974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%</a:t>
            </a:r>
            <a:endParaRPr lang="en-US" sz="25000" dirty="0">
              <a:solidFill>
                <a:schemeClr val="bg2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D1AB5B-8150-26E9-597C-040FE8145E35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Revenue Overall Growth</a:t>
            </a:r>
          </a:p>
        </p:txBody>
      </p:sp>
      <p:sp>
        <p:nvSpPr>
          <p:cNvPr id="8" name="!!MainTitle1">
            <a:extLst>
              <a:ext uri="{FF2B5EF4-FFF2-40B4-BE49-F238E27FC236}">
                <a16:creationId xmlns:a16="http://schemas.microsoft.com/office/drawing/2014/main" id="{917830E5-7FF4-2727-5747-639CEC910806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" name="!!SubTitle">
            <a:extLst>
              <a:ext uri="{FF2B5EF4-FFF2-40B4-BE49-F238E27FC236}">
                <a16:creationId xmlns:a16="http://schemas.microsoft.com/office/drawing/2014/main" id="{3954FB4B-D5B8-0027-87AE-0C84FA263C9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AE92CD-C1D7-7ACF-8058-5281647F23E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8306D0-A704-3324-F115-F79C8DF0AF2B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Revenue Forecast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0D44E66-61CD-481F-98FF-C938B4CDE83E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D701407-1678-E89C-98B2-7E9B9F4E5E3C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06B1F9C-566F-1160-AD86-8615DD786E4F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2026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D38E598-2D56-40B4-30A8-F59DCF9CA812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008C2A-A4E5-B49D-5E1E-DD4ACD052B31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2025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1538756-E433-FD37-B1FA-2DB5076B125B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0AE01D0-33BA-E790-CC32-45ABCA0CDF98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2577929-0D4C-AB44-2168-2CC72D27FC9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389DEA4-5CDF-8327-C549-8786D9A4176F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609960-609B-9D5D-E814-01C0276539D3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A627411-DAD5-AD4E-C3B4-BDC8DD9FBE73}"/>
              </a:ext>
            </a:extLst>
          </p:cNvPr>
          <p:cNvGraphicFramePr/>
          <p:nvPr/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17E340C-A583-B4BA-0033-72E09E3B4BC0}"/>
              </a:ext>
            </a:extLst>
          </p:cNvPr>
          <p:cNvGraphicFramePr/>
          <p:nvPr/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D556507-4BC9-3CFF-3DF9-38588D26FBE1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latin typeface="+mj-lt"/>
              </a:rPr>
              <a:t>30</a:t>
            </a:r>
            <a:endParaRPr lang="en-US" sz="250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C7F5FA-64A9-18C4-D24C-739E088E56D8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+mj-lt"/>
              </a:rPr>
              <a:t>%</a:t>
            </a:r>
            <a:endParaRPr lang="en-US" sz="250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2CAEA4-23DC-C0D0-141D-5BC00367C127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Overall Growth</a:t>
            </a:r>
          </a:p>
        </p:txBody>
      </p:sp>
      <p:sp>
        <p:nvSpPr>
          <p:cNvPr id="8" name="!!MainTitle1">
            <a:extLst>
              <a:ext uri="{FF2B5EF4-FFF2-40B4-BE49-F238E27FC236}">
                <a16:creationId xmlns:a16="http://schemas.microsoft.com/office/drawing/2014/main" id="{E5192147-29E4-F9C8-529A-241B3A27FC49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" name="!!SubTitle">
            <a:extLst>
              <a:ext uri="{FF2B5EF4-FFF2-40B4-BE49-F238E27FC236}">
                <a16:creationId xmlns:a16="http://schemas.microsoft.com/office/drawing/2014/main" id="{A6BE1448-14C6-37EC-4309-A275AF04612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789EC2-E60D-6423-1F7C-B10801DF447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87ACA3-981D-48DD-DAC1-4DC76CDF595A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Forecast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67AD82B-4306-CF1D-4E55-0C29FB13AFF2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23AC6CB-9374-A178-C94F-4CE759485143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0820D0C-D78F-F0C6-0D89-3EB8126E8515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2026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6835E69-4215-1ADC-2199-FCD6EC60AD17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AF30B1-488A-1B5E-9090-33411C4E32D9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2025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EA704E8-B5F5-1F19-EBFD-AAD0D8E99B2C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A0B7E3F-72CD-1B4A-D2FA-5C8A6C21BC07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7B2BD7A-907A-0FDE-1216-13BE968F73FA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67C8606-6DC1-2CF7-FDE4-118499106580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E858906-A473-3221-AE9C-C3B5FB1191E3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53F0FF48-E31F-716A-AC4A-2865037BEC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638368"/>
              </p:ext>
            </p:extLst>
          </p:nvPr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53381449-367C-FAA5-3B31-FB7B8B880C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0439303"/>
              </p:ext>
            </p:extLst>
          </p:nvPr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D45D8E91-B9F4-77C2-6BDA-5D31A8C86131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solidFill>
                  <a:schemeClr val="bg2">
                    <a:lumMod val="10000"/>
                    <a:lumOff val="90000"/>
                  </a:schemeClr>
                </a:solidFill>
                <a:latin typeface="+mj-lt"/>
              </a:rPr>
              <a:t>30</a:t>
            </a:r>
            <a:endParaRPr lang="en-US" sz="25000" dirty="0">
              <a:solidFill>
                <a:schemeClr val="bg2">
                  <a:lumMod val="10000"/>
                  <a:lumOff val="9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A15FB9-34B4-0279-4293-B28AE62B4B04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%</a:t>
            </a:r>
            <a:endParaRPr lang="en-US" sz="25000" dirty="0">
              <a:solidFill>
                <a:schemeClr val="bg2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71C2F74-816C-52C4-268F-FF28E32AC641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Revenue Overall Growth</a:t>
            </a:r>
          </a:p>
        </p:txBody>
      </p:sp>
      <p:sp>
        <p:nvSpPr>
          <p:cNvPr id="27" name="!!MainTitle1">
            <a:extLst>
              <a:ext uri="{FF2B5EF4-FFF2-40B4-BE49-F238E27FC236}">
                <a16:creationId xmlns:a16="http://schemas.microsoft.com/office/drawing/2014/main" id="{11D8DAE5-CAFA-6293-DAE4-2C0DEEFD9466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8" name="!!SubTitle">
            <a:extLst>
              <a:ext uri="{FF2B5EF4-FFF2-40B4-BE49-F238E27FC236}">
                <a16:creationId xmlns:a16="http://schemas.microsoft.com/office/drawing/2014/main" id="{D7187D65-2A40-48BB-1E52-EBDF499ABC1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D96448-66AF-6935-EB68-96666073487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8748A9-666B-7BB1-D9DC-A9743A714428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Revenue Forecast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58648A5-70E0-4A89-166D-C41335E10775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44A31F7-C2D5-76AE-E01B-E534074301DE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6564206-3065-22F6-E509-EE99FF30B910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2026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D67CA27-376F-DE72-8F7C-AE6E8EABB462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27C62C8-E173-D419-59E7-9C18889EEB40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2025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4721640-9390-CC4F-5BBD-5806B5F89CEA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B1EC52-53F9-B15F-2559-4C7B0332FD04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9CFC40E-23C1-0F35-43A0-CB70ABEF838C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82CFD6D-8974-021B-EE0E-49CE878311F5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2" grpId="0" uiExpand="1">
            <p:bldSub>
              <a:bldChart bld="category"/>
            </p:bldSub>
          </p:bldGraphic>
          <p:bldGraphic spid="23" grpId="0">
            <p:bldAsOne/>
          </p:bldGraphic>
          <p:bldP spid="24" grpId="0"/>
          <p:bldP spid="25" grpId="0"/>
          <p:bldP spid="26" grpId="0"/>
          <p:bldP spid="27" grpId="0"/>
          <p:bldP spid="28" grpId="0"/>
          <p:bldP spid="3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2" grpId="0" uiExpand="1">
            <p:bldSub>
              <a:bldChart bld="category"/>
            </p:bldSub>
          </p:bldGraphic>
          <p:bldGraphic spid="23" grpId="0">
            <p:bldAsOne/>
          </p:bldGraphic>
          <p:bldP spid="24" grpId="0"/>
          <p:bldP spid="25" grpId="0"/>
          <p:bldP spid="26" grpId="0"/>
          <p:bldP spid="27" grpId="0"/>
          <p:bldP spid="28" grpId="0"/>
          <p:bldP spid="3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ADEFA3E1-644F-5241-8DA6-3BE8670409A8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348C8972-1029-86AE-B0BC-00C80972E565}"/>
              </a:ext>
            </a:extLst>
          </p:cNvPr>
          <p:cNvGraphicFramePr/>
          <p:nvPr/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AEDFCE29-B6E9-495D-7970-47653FF3713F}"/>
              </a:ext>
            </a:extLst>
          </p:cNvPr>
          <p:cNvGraphicFramePr/>
          <p:nvPr/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91789073-F000-23F2-ECA2-73C881D7C70A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latin typeface="+mj-lt"/>
              </a:rPr>
              <a:t>30</a:t>
            </a:r>
            <a:endParaRPr lang="en-US" sz="250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30377BD-A317-60F4-4152-F0AB29BF3395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+mj-lt"/>
              </a:rPr>
              <a:t>%</a:t>
            </a:r>
            <a:endParaRPr lang="en-US" sz="25000" dirty="0"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38ECD78-65ED-0465-83FF-339FCF0E78BE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Overall Growth</a:t>
            </a:r>
          </a:p>
        </p:txBody>
      </p:sp>
      <p:sp>
        <p:nvSpPr>
          <p:cNvPr id="33" name="!!MainTitle1">
            <a:extLst>
              <a:ext uri="{FF2B5EF4-FFF2-40B4-BE49-F238E27FC236}">
                <a16:creationId xmlns:a16="http://schemas.microsoft.com/office/drawing/2014/main" id="{69924556-C188-5377-55CD-DBEA8C627A19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C86FDDF4-F9F4-FA03-AC80-F7544DEDDEC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2F545AF-290F-EDED-88FE-4BE73C60EBD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A04B326-0474-56F9-1E4E-6DD35E673DD0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Forecast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E0984A0-39C6-6A68-FED9-42DF9CBD7DBE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F474612-F4E2-B354-C548-3D69968CD8A2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B96DF5C-3C01-3D67-7F19-1AFD4FFDB658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2026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12E25C4-3130-9FF8-C616-273F5CB54B1F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784E769-3844-1DE2-2AC6-2E464BB05F70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2025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2FEBC46-64BD-CDA2-12B4-765EDC1EFF49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A5BE181-EE47-5CB8-7952-41E0CAF736A9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EBC3B36-040C-76EE-6785-933070857A0E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44B2F5F-C971-6A52-076C-DE6C96809B5F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8" grpId="0" uiExpand="1">
            <p:bldSub>
              <a:bldChart bld="category"/>
            </p:bldSub>
          </p:bldGraphic>
          <p:bldGraphic spid="29" grpId="0">
            <p:bldAsOne/>
          </p:bldGraphic>
          <p:bldP spid="30" grpId="0"/>
          <p:bldP spid="31" grpId="0"/>
          <p:bldP spid="32" grpId="0"/>
          <p:bldP spid="33" grpId="0"/>
          <p:bldP spid="34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28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8" grpId="0" uiExpand="1">
            <p:bldSub>
              <a:bldChart bld="category"/>
            </p:bldSub>
          </p:bldGraphic>
          <p:bldGraphic spid="29" grpId="0">
            <p:bldAsOne/>
          </p:bldGraphic>
          <p:bldP spid="30" grpId="0"/>
          <p:bldP spid="31" grpId="0"/>
          <p:bldP spid="32" grpId="0"/>
          <p:bldP spid="33" grpId="0"/>
          <p:bldP spid="34" grpId="0"/>
          <p:bldP spid="4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DBAC395-685F-0041-03FC-C8316443BEAB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B5DC46B-2AB8-D50B-FC46-AFE9B8185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1182740"/>
              </p:ext>
            </p:extLst>
          </p:nvPr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F3D2C82-B463-A099-D183-2EFAC95B9A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742083"/>
              </p:ext>
            </p:extLst>
          </p:nvPr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AE49652-26BD-583C-1293-0D4849D4CB1E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solidFill>
                  <a:schemeClr val="tx2"/>
                </a:solidFill>
                <a:latin typeface="+mj-lt"/>
              </a:rPr>
              <a:t>30</a:t>
            </a:r>
            <a:endParaRPr lang="en-US" sz="25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D2D1FC-9078-66AA-5DBE-61796151269D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tx2"/>
                </a:solidFill>
                <a:latin typeface="+mj-lt"/>
              </a:rPr>
              <a:t>%</a:t>
            </a:r>
            <a:endParaRPr lang="en-US" sz="25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FEDAE-5962-51AC-E9D3-9755A2B7EE26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</a:rPr>
              <a:t>Revenue Overall Growth</a:t>
            </a:r>
          </a:p>
        </p:txBody>
      </p:sp>
      <p:sp>
        <p:nvSpPr>
          <p:cNvPr id="8" name="!!MainTitle1">
            <a:extLst>
              <a:ext uri="{FF2B5EF4-FFF2-40B4-BE49-F238E27FC236}">
                <a16:creationId xmlns:a16="http://schemas.microsoft.com/office/drawing/2014/main" id="{C243683E-C6D2-D879-D6B2-DBDB92CEAA83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9" name="!!SubTitle">
            <a:extLst>
              <a:ext uri="{FF2B5EF4-FFF2-40B4-BE49-F238E27FC236}">
                <a16:creationId xmlns:a16="http://schemas.microsoft.com/office/drawing/2014/main" id="{C7D68C51-7123-B8B4-97EE-66258354549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510AE2-EA7F-E89B-BB87-506ABABCA7F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00C34-3C81-B408-AEBA-B4F8A1568839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</a:rPr>
              <a:t>Revenue Forecast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EE6D231-4532-1F07-5D50-D9A51CB0D9C9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648DFF-CDB8-7161-2D61-4308E94140AA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262E1BD-EF00-6683-2327-7F1562CF2856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2026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A9F8D63-C6E4-DEAC-EC1F-B7D4798AF341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782ED91-B193-9B0B-5AAE-B7903DED9A64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2025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4557E3B-0CB0-D08D-FDDE-3B02977BC173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1F2B617-55ED-8C21-FE0E-4C8312E21429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AF55A75-5CBE-A005-69BB-F94190F4014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EAC9031-7138-A208-1481-08F336EA171F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 uiExpand="1">
            <p:bldSub>
              <a:bldChart bld="category"/>
            </p:bldSub>
          </p:bldGraphic>
          <p:bldGraphic spid="4" grpId="0">
            <p:bldAsOne/>
          </p:bldGraphic>
          <p:bldP spid="5" grpId="0"/>
          <p:bldP spid="6" grpId="0"/>
          <p:bldP spid="7" grpId="0"/>
          <p:bldP spid="8" grpId="0"/>
          <p:bldP spid="9" grpId="0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690B6F-A4CC-4E51-969B-B63CEA639478}"/>
              </a:ext>
            </a:extLst>
          </p:cNvPr>
          <p:cNvSpPr/>
          <p:nvPr/>
        </p:nvSpPr>
        <p:spPr>
          <a:xfrm>
            <a:off x="0" y="0"/>
            <a:ext cx="12192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E66659A-C239-6FF1-E341-549269BA1222}"/>
              </a:ext>
            </a:extLst>
          </p:cNvPr>
          <p:cNvGraphicFramePr/>
          <p:nvPr/>
        </p:nvGraphicFramePr>
        <p:xfrm>
          <a:off x="12501392" y="5228350"/>
          <a:ext cx="11063458" cy="571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8471BE72-068F-3462-17EF-730BFCB524C6}"/>
              </a:ext>
            </a:extLst>
          </p:cNvPr>
          <p:cNvGraphicFramePr/>
          <p:nvPr/>
        </p:nvGraphicFramePr>
        <p:xfrm>
          <a:off x="2702560" y="5247400"/>
          <a:ext cx="3504362" cy="5219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8133B2-FF1A-E33F-A34D-1B599D6D5B98}"/>
              </a:ext>
            </a:extLst>
          </p:cNvPr>
          <p:cNvSpPr txBox="1"/>
          <p:nvPr/>
        </p:nvSpPr>
        <p:spPr>
          <a:xfrm>
            <a:off x="5811627" y="7561673"/>
            <a:ext cx="3137397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800" dirty="0">
                <a:latin typeface="+mj-lt"/>
              </a:rPr>
              <a:t>30</a:t>
            </a:r>
            <a:endParaRPr lang="en-US" sz="250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D160DA-86BD-2816-46FB-7B64B126CC77}"/>
              </a:ext>
            </a:extLst>
          </p:cNvPr>
          <p:cNvSpPr txBox="1"/>
          <p:nvPr/>
        </p:nvSpPr>
        <p:spPr>
          <a:xfrm>
            <a:off x="8781506" y="8006265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+mj-lt"/>
              </a:rPr>
              <a:t>%</a:t>
            </a:r>
            <a:endParaRPr lang="en-US" sz="2500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A30D63-D9A7-5168-8E5F-D58C76953883}"/>
              </a:ext>
            </a:extLst>
          </p:cNvPr>
          <p:cNvSpPr txBox="1"/>
          <p:nvPr/>
        </p:nvSpPr>
        <p:spPr>
          <a:xfrm>
            <a:off x="3377999" y="11242665"/>
            <a:ext cx="4629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Overall Growth</a:t>
            </a:r>
          </a:p>
        </p:txBody>
      </p:sp>
      <p:sp>
        <p:nvSpPr>
          <p:cNvPr id="16" name="!!MainTitle1">
            <a:extLst>
              <a:ext uri="{FF2B5EF4-FFF2-40B4-BE49-F238E27FC236}">
                <a16:creationId xmlns:a16="http://schemas.microsoft.com/office/drawing/2014/main" id="{02435E9A-C199-4718-E384-2C2ADC2DCA1F}"/>
              </a:ext>
            </a:extLst>
          </p:cNvPr>
          <p:cNvSpPr txBox="1"/>
          <p:nvPr/>
        </p:nvSpPr>
        <p:spPr>
          <a:xfrm>
            <a:off x="8319452" y="1037172"/>
            <a:ext cx="7745134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Report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7" name="!!SubTitle">
            <a:extLst>
              <a:ext uri="{FF2B5EF4-FFF2-40B4-BE49-F238E27FC236}">
                <a16:creationId xmlns:a16="http://schemas.microsoft.com/office/drawing/2014/main" id="{85194A1D-E224-D36F-378B-45ED9A29907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F250CA6-93B4-E29B-668F-DB4828D495A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441373F-E4F2-AEDD-AE44-1CBC92DE7B85}"/>
              </a:ext>
            </a:extLst>
          </p:cNvPr>
          <p:cNvSpPr txBox="1"/>
          <p:nvPr/>
        </p:nvSpPr>
        <p:spPr>
          <a:xfrm>
            <a:off x="12463292" y="11242665"/>
            <a:ext cx="344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Revenue Forecast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4802158-AE5A-5C27-AF93-A8BBEC77ADFE}"/>
              </a:ext>
            </a:extLst>
          </p:cNvPr>
          <p:cNvGrpSpPr/>
          <p:nvPr/>
        </p:nvGrpSpPr>
        <p:grpSpPr>
          <a:xfrm>
            <a:off x="10637597" y="4573943"/>
            <a:ext cx="2895032" cy="400110"/>
            <a:chOff x="10637597" y="4573943"/>
            <a:chExt cx="2895032" cy="40011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292DFBC-C1AA-F066-3908-F3CAEBE2A47C}"/>
                </a:ext>
              </a:extLst>
            </p:cNvPr>
            <p:cNvSpPr/>
            <p:nvPr/>
          </p:nvSpPr>
          <p:spPr>
            <a:xfrm>
              <a:off x="12417629" y="4630556"/>
              <a:ext cx="286884" cy="286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B55BD54-FE18-DECA-01E5-3C4D4BD69BD6}"/>
                </a:ext>
              </a:extLst>
            </p:cNvPr>
            <p:cNvSpPr txBox="1"/>
            <p:nvPr/>
          </p:nvSpPr>
          <p:spPr>
            <a:xfrm>
              <a:off x="12764470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2026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30D1D74-53B4-5398-AB79-DA00FE9F7641}"/>
                </a:ext>
              </a:extLst>
            </p:cNvPr>
            <p:cNvSpPr/>
            <p:nvPr/>
          </p:nvSpPr>
          <p:spPr>
            <a:xfrm>
              <a:off x="10637597" y="4630556"/>
              <a:ext cx="286884" cy="286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FC6B881-2530-1B0C-5D0E-FFB25313A667}"/>
                </a:ext>
              </a:extLst>
            </p:cNvPr>
            <p:cNvSpPr txBox="1"/>
            <p:nvPr/>
          </p:nvSpPr>
          <p:spPr>
            <a:xfrm>
              <a:off x="10984438" y="4573943"/>
              <a:ext cx="76815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000" b="1" dirty="0"/>
                <a:t>2025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3E16625-645E-A138-1263-958B4409AD4C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5E8C4DC-CF3E-88CF-863D-18ED36F8D39A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0745BA8-70C2-5B94-E0B8-208553D341AD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F0971C7-3361-D156-5280-D1EC498219AB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1" grpId="0" uiExpand="1">
            <p:bldSub>
              <a:bldChart bld="category"/>
            </p:bldSub>
          </p:bldGraphic>
          <p:bldGraphic spid="12" grpId="0">
            <p:bldAsOne/>
          </p:bldGraphic>
          <p:bldP spid="13" grpId="0"/>
          <p:bldP spid="14" grpId="0"/>
          <p:bldP spid="15" grpId="0"/>
          <p:bldP spid="16" grpId="0"/>
          <p:bldP spid="17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1" grpId="0" uiExpand="1">
            <p:bldSub>
              <a:bldChart bld="category"/>
            </p:bldSub>
          </p:bldGraphic>
          <p:bldGraphic spid="12" grpId="0">
            <p:bldAsOne/>
          </p:bldGraphic>
          <p:bldP spid="13" grpId="0"/>
          <p:bldP spid="14" grpId="0"/>
          <p:bldP spid="15" grpId="0"/>
          <p:bldP spid="16" grpId="0"/>
          <p:bldP spid="17" grpId="0"/>
          <p:bldP spid="46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20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EE1923"/>
      </a:accent1>
      <a:accent2>
        <a:srgbClr val="1B1563"/>
      </a:accent2>
      <a:accent3>
        <a:srgbClr val="DCDBE7"/>
      </a:accent3>
      <a:accent4>
        <a:srgbClr val="383434"/>
      </a:accent4>
      <a:accent5>
        <a:srgbClr val="959597"/>
      </a:accent5>
      <a:accent6>
        <a:srgbClr val="DADADA"/>
      </a:accent6>
      <a:hlink>
        <a:srgbClr val="1B1563"/>
      </a:hlink>
      <a:folHlink>
        <a:srgbClr val="DCDBE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L_106">
      <a:dk1>
        <a:srgbClr val="000000"/>
      </a:dk1>
      <a:lt1>
        <a:srgbClr val="D7DDDD"/>
      </a:lt1>
      <a:dk2>
        <a:srgbClr val="434343"/>
      </a:dk2>
      <a:lt2>
        <a:srgbClr val="FEDA60"/>
      </a:lt2>
      <a:accent1>
        <a:srgbClr val="353535"/>
      </a:accent1>
      <a:accent2>
        <a:srgbClr val="FEDA60"/>
      </a:accent2>
      <a:accent3>
        <a:srgbClr val="000000"/>
      </a:accent3>
      <a:accent4>
        <a:srgbClr val="FFFFFF"/>
      </a:accent4>
      <a:accent5>
        <a:srgbClr val="FFFF00"/>
      </a:accent5>
      <a:accent6>
        <a:srgbClr val="0000FF"/>
      </a:accent6>
      <a:hlink>
        <a:srgbClr val="000000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53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52566F"/>
      </a:accent1>
      <a:accent2>
        <a:srgbClr val="F86B2A"/>
      </a:accent2>
      <a:accent3>
        <a:srgbClr val="22223A"/>
      </a:accent3>
      <a:accent4>
        <a:srgbClr val="9F919E"/>
      </a:accent4>
      <a:accent5>
        <a:srgbClr val="CCAFA9"/>
      </a:accent5>
      <a:accent6>
        <a:srgbClr val="F2EBE5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D_80">
      <a:dk1>
        <a:srgbClr val="FFFFFF"/>
      </a:dk1>
      <a:lt1>
        <a:srgbClr val="374047"/>
      </a:lt1>
      <a:dk2>
        <a:srgbClr val="FFFFFF"/>
      </a:dk2>
      <a:lt2>
        <a:srgbClr val="242655"/>
      </a:lt2>
      <a:accent1>
        <a:srgbClr val="393156"/>
      </a:accent1>
      <a:accent2>
        <a:srgbClr val="5E56CC"/>
      </a:accent2>
      <a:accent3>
        <a:srgbClr val="9C85FF"/>
      </a:accent3>
      <a:accent4>
        <a:srgbClr val="FBCCFF"/>
      </a:accent4>
      <a:accent5>
        <a:srgbClr val="E7E3FF"/>
      </a:accent5>
      <a:accent6>
        <a:srgbClr val="FFDE68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107">
      <a:dk1>
        <a:srgbClr val="000000"/>
      </a:dk1>
      <a:lt1>
        <a:srgbClr val="F7F7F7"/>
      </a:lt1>
      <a:dk2>
        <a:srgbClr val="171717"/>
      </a:dk2>
      <a:lt2>
        <a:srgbClr val="EEEEEE"/>
      </a:lt2>
      <a:accent1>
        <a:srgbClr val="000000"/>
      </a:accent1>
      <a:accent2>
        <a:srgbClr val="F7D101"/>
      </a:accent2>
      <a:accent3>
        <a:srgbClr val="D0CECE"/>
      </a:accent3>
      <a:accent4>
        <a:srgbClr val="E0BE01"/>
      </a:accent4>
      <a:accent5>
        <a:srgbClr val="434343"/>
      </a:accent5>
      <a:accent6>
        <a:srgbClr val="999999"/>
      </a:accent6>
      <a:hlink>
        <a:srgbClr val="F1C232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0BECF2"/>
      </a:accent2>
      <a:accent3>
        <a:srgbClr val="FF017E"/>
      </a:accent3>
      <a:accent4>
        <a:srgbClr val="A052E7"/>
      </a:accent4>
      <a:accent5>
        <a:srgbClr val="FEF903"/>
      </a:accent5>
      <a:accent6>
        <a:srgbClr val="FA2134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99">
      <a:dk1>
        <a:srgbClr val="8080F0"/>
      </a:dk1>
      <a:lt1>
        <a:srgbClr val="FFFFFF"/>
      </a:lt1>
      <a:dk2>
        <a:srgbClr val="000000"/>
      </a:dk2>
      <a:lt2>
        <a:srgbClr val="EEEEEE"/>
      </a:lt2>
      <a:accent1>
        <a:srgbClr val="4949E7"/>
      </a:accent1>
      <a:accent2>
        <a:srgbClr val="FA5353"/>
      </a:accent2>
      <a:accent3>
        <a:srgbClr val="FDD250"/>
      </a:accent3>
      <a:accent4>
        <a:srgbClr val="8080F0"/>
      </a:accent4>
      <a:accent5>
        <a:srgbClr val="000000"/>
      </a:accent5>
      <a:accent6>
        <a:srgbClr val="000000"/>
      </a:accent6>
      <a:hlink>
        <a:srgbClr val="000000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L_11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F6CF18"/>
      </a:accent1>
      <a:accent2>
        <a:srgbClr val="5EAA87"/>
      </a:accent2>
      <a:accent3>
        <a:srgbClr val="D4CC1F"/>
      </a:accent3>
      <a:accent4>
        <a:srgbClr val="87468A"/>
      </a:accent4>
      <a:accent5>
        <a:srgbClr val="D5D4DD"/>
      </a:accent5>
      <a:accent6>
        <a:srgbClr val="B4B8C1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0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FF6038"/>
      </a:accent1>
      <a:accent2>
        <a:srgbClr val="FFBE98"/>
      </a:accent2>
      <a:accent3>
        <a:srgbClr val="141031"/>
      </a:accent3>
      <a:accent4>
        <a:srgbClr val="0B1957"/>
      </a:accent4>
      <a:accent5>
        <a:srgbClr val="5884E7"/>
      </a:accent5>
      <a:accent6>
        <a:srgbClr val="D2E0ED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17812</TotalTime>
  <Words>180</Words>
  <Application>Microsoft Office PowerPoint</Application>
  <PresentationFormat>Custom</PresentationFormat>
  <Paragraphs>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238</dc:title>
  <dc:creator>Slide Ocean</dc:creator>
  <cp:keywords>SlideOcean.net</cp:keywords>
  <cp:lastModifiedBy>SO</cp:lastModifiedBy>
  <cp:revision>4645</cp:revision>
  <dcterms:created xsi:type="dcterms:W3CDTF">2024-04-24T08:43:56Z</dcterms:created>
  <dcterms:modified xsi:type="dcterms:W3CDTF">2026-03-20T13:49:06Z</dcterms:modified>
</cp:coreProperties>
</file>