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8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5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54" d="100"/>
          <a:sy n="54" d="100"/>
        </p:scale>
        <p:origin x="198" y="16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89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80F15F9-1AC7-6830-A1F1-95EEFEF6A7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utoRev="1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60" r:id="rId2"/>
    <p:sldLayoutId id="2147483905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6FAE4CA2-C0C6-7DAE-47D8-3496496773BA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CE625EF-E0C1-B70C-87E0-E83BE9AB1DB3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9A5214-A82F-C8F4-65B5-41CDE4012A6E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1A83DD2-1126-B246-A583-7976972EF618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7" name="Shape 2540">
            <a:extLst>
              <a:ext uri="{FF2B5EF4-FFF2-40B4-BE49-F238E27FC236}">
                <a16:creationId xmlns:a16="http://schemas.microsoft.com/office/drawing/2014/main" id="{D6883389-8CFD-A012-9D9A-523860FBC953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705B36E-5AF0-7549-DC90-393C37A48F75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6687AFA-DE70-EEB9-8CDE-FA6B6B47C8CC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D373EE8-70FD-E85F-513F-2FF0F0D25E6A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67F727-5353-93A7-5CBD-540EF583CD96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2" name="Shape 2540">
            <a:extLst>
              <a:ext uri="{FF2B5EF4-FFF2-40B4-BE49-F238E27FC236}">
                <a16:creationId xmlns:a16="http://schemas.microsoft.com/office/drawing/2014/main" id="{737D324C-DACB-0939-EA51-47AC33FCCCBA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E2FE1C8-7053-DB75-5556-EE3350B42B65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29C5F6-B9CE-DDF6-77B8-AFADE111959B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87A6A1F-7D4F-E57F-FDC1-BD2DCB8F44C4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Focus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6A4FCC8-BEED-739A-051A-9D164DDB081E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7" name="Shape 2540">
            <a:extLst>
              <a:ext uri="{FF2B5EF4-FFF2-40B4-BE49-F238E27FC236}">
                <a16:creationId xmlns:a16="http://schemas.microsoft.com/office/drawing/2014/main" id="{17BE94EB-B63E-907E-789D-DC9676AA9F41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DEB6A3B-897C-E846-4E83-2C963AAF1076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2F5B7FF-F511-058B-B96B-6F5BE9AB5329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DAD2945-F8F6-150F-2F13-D25A28164702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tx2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44384CB-0ADE-7257-045F-6265EA0DF33B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22" name="Shape 2540">
            <a:extLst>
              <a:ext uri="{FF2B5EF4-FFF2-40B4-BE49-F238E27FC236}">
                <a16:creationId xmlns:a16="http://schemas.microsoft.com/office/drawing/2014/main" id="{1D555F17-39F6-73B6-E1E1-0342079C8A10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31D74F-7A94-8EE4-1B03-0EA119C6906A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tx2"/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2"/>
                </a:solidFill>
                <a:latin typeface="+mj-lt"/>
              </a:rPr>
              <a:t>SERVICES</a:t>
            </a:r>
          </a:p>
        </p:txBody>
      </p:sp>
      <p:sp>
        <p:nvSpPr>
          <p:cNvPr id="24" name="!!SubTitle">
            <a:extLst>
              <a:ext uri="{FF2B5EF4-FFF2-40B4-BE49-F238E27FC236}">
                <a16:creationId xmlns:a16="http://schemas.microsoft.com/office/drawing/2014/main" id="{F22A36BD-D633-2170-958A-5933605B6D9C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90E5209-E9E8-2661-F934-050A4B54196E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accent2"/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728AC789-A9B3-F5AA-A8CB-6C0E87AE07D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642CBB52-C4FF-B144-A604-D290B6E37DE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63335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7" grpId="0" animBg="1"/>
          <p:bldP spid="8" grpId="0" animBg="1"/>
          <p:bldP spid="12" grpId="0" animBg="1"/>
          <p:bldP spid="13" grpId="0" animBg="1"/>
          <p:bldP spid="17" grpId="0" animBg="1"/>
          <p:bldP spid="18" grpId="0" animBg="1"/>
          <p:bldP spid="22" grpId="0" animBg="1"/>
          <p:bldP spid="23" grpId="0"/>
          <p:bldP spid="24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7" grpId="0" animBg="1"/>
          <p:bldP spid="8" grpId="0" animBg="1"/>
          <p:bldP spid="12" grpId="0" animBg="1"/>
          <p:bldP spid="13" grpId="0" animBg="1"/>
          <p:bldP spid="17" grpId="0" animBg="1"/>
          <p:bldP spid="18" grpId="0" animBg="1"/>
          <p:bldP spid="22" grpId="0" animBg="1"/>
          <p:bldP spid="23" grpId="0"/>
          <p:bldP spid="24" grpId="0"/>
          <p:bldP spid="2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779222FB-AFE8-C17F-6AFA-B3E9D66E85AE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6DA68AB-A27E-96C8-D1C8-89BF2A5CD451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2EB3DEE-E28D-EEE3-2EB4-4D4D9D3954FF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33FCAAB-31C3-4392-D6F2-8BF11731F7A9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44" name="Shape 2540">
            <a:extLst>
              <a:ext uri="{FF2B5EF4-FFF2-40B4-BE49-F238E27FC236}">
                <a16:creationId xmlns:a16="http://schemas.microsoft.com/office/drawing/2014/main" id="{3E15EAD7-B629-6701-DEEB-1F978E113373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BD58244-DD2F-59D2-774D-AF3BF0BB34ED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26AC5F0-9DAD-24DF-5351-65F8EADB8CDA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DF0AE70-26EA-9D45-CE63-CCE60926E1CA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601B449-EA6C-A8F3-1B34-20F9C0E49D3F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49" name="Shape 2540">
            <a:extLst>
              <a:ext uri="{FF2B5EF4-FFF2-40B4-BE49-F238E27FC236}">
                <a16:creationId xmlns:a16="http://schemas.microsoft.com/office/drawing/2014/main" id="{1BB03640-AA5A-36C1-1C73-A874963C1FE7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FB5CD8F-567C-1E99-4DBE-784A58DDB55D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B0B2DFA-F7C3-74F4-3EFF-BA98EA3A132D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3C30CB4-547B-0069-9A8B-9A6CB892B549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Focus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57327BF-6C07-CBE8-1D9D-9B37DF98B47C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54" name="Shape 2540">
            <a:extLst>
              <a:ext uri="{FF2B5EF4-FFF2-40B4-BE49-F238E27FC236}">
                <a16:creationId xmlns:a16="http://schemas.microsoft.com/office/drawing/2014/main" id="{53B0029B-0799-833B-D86C-9E99FA3B5963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706E004A-15EB-E916-C75C-BB95ECEDC6F6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6B7E046-7817-4827-58E0-FCF25EA5A8CD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80B95E8-9C6A-CBB1-245D-B68D2CA256E7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tx2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8F6428C-A80A-61C8-F587-36C5911D4CD8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59" name="Shape 2540">
            <a:extLst>
              <a:ext uri="{FF2B5EF4-FFF2-40B4-BE49-F238E27FC236}">
                <a16:creationId xmlns:a16="http://schemas.microsoft.com/office/drawing/2014/main" id="{A9EFD0A0-5E79-6E2C-90B1-15A1E67F8726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FB6773-62D6-4F88-5D83-AF822C47E54B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tx2"/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2"/>
                </a:solidFill>
                <a:latin typeface="+mj-lt"/>
              </a:rPr>
              <a:t>SERVICES</a:t>
            </a:r>
          </a:p>
        </p:txBody>
      </p:sp>
      <p:sp>
        <p:nvSpPr>
          <p:cNvPr id="61" name="!!SubTitle">
            <a:extLst>
              <a:ext uri="{FF2B5EF4-FFF2-40B4-BE49-F238E27FC236}">
                <a16:creationId xmlns:a16="http://schemas.microsoft.com/office/drawing/2014/main" id="{00AE8CF0-9222-BF42-0B9E-52B043A0234A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2" name="Subtitle 2">
            <a:extLst>
              <a:ext uri="{FF2B5EF4-FFF2-40B4-BE49-F238E27FC236}">
                <a16:creationId xmlns:a16="http://schemas.microsoft.com/office/drawing/2014/main" id="{5D8CA2DC-34A1-7250-E8E2-5F089B6A3FA0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accent2"/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63" name="Picture Placeholder 46">
            <a:extLst>
              <a:ext uri="{FF2B5EF4-FFF2-40B4-BE49-F238E27FC236}">
                <a16:creationId xmlns:a16="http://schemas.microsoft.com/office/drawing/2014/main" id="{0178BDD3-C9F0-E833-1845-45482EC34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60A1B915-6848-A247-4FD9-45880B67067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4" grpId="0" animBg="1"/>
          <p:bldP spid="45" grpId="0" animBg="1"/>
          <p:bldP spid="49" grpId="0" animBg="1"/>
          <p:bldP spid="50" grpId="0" animBg="1"/>
          <p:bldP spid="54" grpId="0" animBg="1"/>
          <p:bldP spid="55" grpId="0" animBg="1"/>
          <p:bldP spid="59" grpId="0" animBg="1"/>
          <p:bldP spid="60" grpId="0"/>
          <p:bldP spid="61" grpId="0"/>
          <p:bldP spid="6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4" grpId="0" animBg="1"/>
          <p:bldP spid="45" grpId="0" animBg="1"/>
          <p:bldP spid="49" grpId="0" animBg="1"/>
          <p:bldP spid="50" grpId="0" animBg="1"/>
          <p:bldP spid="54" grpId="0" animBg="1"/>
          <p:bldP spid="55" grpId="0" animBg="1"/>
          <p:bldP spid="59" grpId="0" animBg="1"/>
          <p:bldP spid="60" grpId="0"/>
          <p:bldP spid="61" grpId="0"/>
          <p:bldP spid="6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Oval 68">
            <a:extLst>
              <a:ext uri="{FF2B5EF4-FFF2-40B4-BE49-F238E27FC236}">
                <a16:creationId xmlns:a16="http://schemas.microsoft.com/office/drawing/2014/main" id="{3A5C26EF-0D7B-3DE8-B840-D5F23DE724A4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FC80CAB-A110-5104-F9C9-3914C8276D24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EB75489-59A1-5E15-AB3E-2243EE429DC1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DB66567-C4E1-872F-4F01-C092F0605D41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73" name="Shape 2540">
            <a:extLst>
              <a:ext uri="{FF2B5EF4-FFF2-40B4-BE49-F238E27FC236}">
                <a16:creationId xmlns:a16="http://schemas.microsoft.com/office/drawing/2014/main" id="{404BF56D-F700-50DA-9BEC-DFF420F2BE7B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FDDD8798-BC96-943F-3627-F50A1B8FB7E3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3DAB8E8A-050B-6B91-5FF1-37A47F6B0A46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7E1B9B0-F04A-3B0F-50B1-F09FBF5E8CF6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6F3A0371-C557-3486-4270-4C7BBEF9B787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78" name="Shape 2540">
            <a:extLst>
              <a:ext uri="{FF2B5EF4-FFF2-40B4-BE49-F238E27FC236}">
                <a16:creationId xmlns:a16="http://schemas.microsoft.com/office/drawing/2014/main" id="{C0603666-E72B-5981-5665-F0F5FF8D9F3F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D617CE8-00EB-27DB-CAC8-C240724A7590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6A7B83A9-B292-4D09-25B5-BCB996CCCDA8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E7E2A63D-C778-883C-12A2-C20B99E8F574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Focus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F7E388D-C58D-E411-6654-E8E48B400100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83" name="Shape 2540">
            <a:extLst>
              <a:ext uri="{FF2B5EF4-FFF2-40B4-BE49-F238E27FC236}">
                <a16:creationId xmlns:a16="http://schemas.microsoft.com/office/drawing/2014/main" id="{DA40B7F0-FC8E-6376-03B9-9091C092B2F9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7694E1AF-1053-6D17-A120-DDDA92259B34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AA542032-E0FF-5566-CB55-25FC96815718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17A2204-E748-7527-7513-4EB09F7CF2A9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tx2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0CE9798D-4DA8-4360-B0E3-34C5F1CD1EED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88" name="Shape 2540">
            <a:extLst>
              <a:ext uri="{FF2B5EF4-FFF2-40B4-BE49-F238E27FC236}">
                <a16:creationId xmlns:a16="http://schemas.microsoft.com/office/drawing/2014/main" id="{CC1303FC-D121-C657-8B3D-1B8CA50B3CF8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A0CD040-5FDC-89EF-B718-B955A1D5A79A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tx2"/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2"/>
                </a:solidFill>
                <a:latin typeface="+mj-lt"/>
              </a:rPr>
              <a:t>SERVICES</a:t>
            </a:r>
          </a:p>
        </p:txBody>
      </p:sp>
      <p:sp>
        <p:nvSpPr>
          <p:cNvPr id="90" name="!!SubTitle">
            <a:extLst>
              <a:ext uri="{FF2B5EF4-FFF2-40B4-BE49-F238E27FC236}">
                <a16:creationId xmlns:a16="http://schemas.microsoft.com/office/drawing/2014/main" id="{F732AA3D-B39F-E341-44EE-1ACD47107355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91" name="Subtitle 2">
            <a:extLst>
              <a:ext uri="{FF2B5EF4-FFF2-40B4-BE49-F238E27FC236}">
                <a16:creationId xmlns:a16="http://schemas.microsoft.com/office/drawing/2014/main" id="{F9727E81-270C-2F2E-6736-E096C6DE9226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accent2"/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92" name="Picture Placeholder 46">
            <a:extLst>
              <a:ext uri="{FF2B5EF4-FFF2-40B4-BE49-F238E27FC236}">
                <a16:creationId xmlns:a16="http://schemas.microsoft.com/office/drawing/2014/main" id="{83BE49F7-3600-DE96-6F6C-F25C0DBBA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FD2CFA72-D3A5-C0CE-A97E-08C8D5CEE3A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73" grpId="0" animBg="1"/>
          <p:bldP spid="74" grpId="0" animBg="1"/>
          <p:bldP spid="78" grpId="0" animBg="1"/>
          <p:bldP spid="79" grpId="0" animBg="1"/>
          <p:bldP spid="83" grpId="0" animBg="1"/>
          <p:bldP spid="84" grpId="0" animBg="1"/>
          <p:bldP spid="88" grpId="0" animBg="1"/>
          <p:bldP spid="89" grpId="0"/>
          <p:bldP spid="90" grpId="0"/>
          <p:bldP spid="9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73" grpId="0" animBg="1"/>
          <p:bldP spid="74" grpId="0" animBg="1"/>
          <p:bldP spid="78" grpId="0" animBg="1"/>
          <p:bldP spid="79" grpId="0" animBg="1"/>
          <p:bldP spid="83" grpId="0" animBg="1"/>
          <p:bldP spid="84" grpId="0" animBg="1"/>
          <p:bldP spid="88" grpId="0" animBg="1"/>
          <p:bldP spid="89" grpId="0"/>
          <p:bldP spid="90" grpId="0"/>
          <p:bldP spid="9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A54A5E87-C7B5-D49C-19B7-71907B44F807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7A578ED-A00C-6CDA-A100-D508444CF606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559B296-0851-A60C-677A-6698324BECCF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7494E3E-B30E-30A4-00D2-B078D1F462A9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6" name="Shape 2540">
            <a:extLst>
              <a:ext uri="{FF2B5EF4-FFF2-40B4-BE49-F238E27FC236}">
                <a16:creationId xmlns:a16="http://schemas.microsoft.com/office/drawing/2014/main" id="{812825E7-71DC-06D9-4197-19B8C6E241E4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B324296-6CDD-37CC-7FAD-9F4DA643D5C2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06A0A00-2F21-6A9C-3E37-EB74C1403A78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ED63C18-9B88-61C3-433E-CBA491385BDF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E31EBE3-F655-4102-C812-BE3708459FFF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1" name="Shape 2540">
            <a:extLst>
              <a:ext uri="{FF2B5EF4-FFF2-40B4-BE49-F238E27FC236}">
                <a16:creationId xmlns:a16="http://schemas.microsoft.com/office/drawing/2014/main" id="{0945F326-7C54-8EAB-7979-1A3C191685A2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B67BBFA-C505-6857-4E4E-B5ADC320BDD7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1CFF777-A2DD-B5DA-81F1-F0777236B6A6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4F00806-1342-05B2-E391-124B9D67C834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Focus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405C034-9A71-8A21-CC2D-3087411CBF54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7" name="Shape 2540">
            <a:extLst>
              <a:ext uri="{FF2B5EF4-FFF2-40B4-BE49-F238E27FC236}">
                <a16:creationId xmlns:a16="http://schemas.microsoft.com/office/drawing/2014/main" id="{519F76CC-1CD3-F290-B393-565075933EB6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2FB8766-F9A1-CCE6-41B9-164E575B6799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660AD97-53EE-3DE3-37D0-2AAB83B0C88F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1F20DD9-E231-1263-B5FF-4EC5CA54C815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tx2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95AE4D9-C56C-6AFF-E369-9B417FAF0A51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22" name="Shape 2540">
            <a:extLst>
              <a:ext uri="{FF2B5EF4-FFF2-40B4-BE49-F238E27FC236}">
                <a16:creationId xmlns:a16="http://schemas.microsoft.com/office/drawing/2014/main" id="{EDD02012-0A82-8CAA-435F-DF34DABB84C0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82796D-87B9-8855-6642-CD59BBCFA691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tx2"/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2"/>
                </a:solidFill>
                <a:latin typeface="+mj-lt"/>
              </a:rPr>
              <a:t>SERVICES</a:t>
            </a:r>
          </a:p>
        </p:txBody>
      </p:sp>
      <p:sp>
        <p:nvSpPr>
          <p:cNvPr id="24" name="!!SubTitle">
            <a:extLst>
              <a:ext uri="{FF2B5EF4-FFF2-40B4-BE49-F238E27FC236}">
                <a16:creationId xmlns:a16="http://schemas.microsoft.com/office/drawing/2014/main" id="{60279B72-E561-DB67-D92D-3E6593EDFDAA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42FF375F-C3A9-0B7B-9ADA-905EE199D206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accent2"/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26" name="Picture Placeholder 46">
            <a:extLst>
              <a:ext uri="{FF2B5EF4-FFF2-40B4-BE49-F238E27FC236}">
                <a16:creationId xmlns:a16="http://schemas.microsoft.com/office/drawing/2014/main" id="{3FF30FA9-174D-B167-56FE-C3CA25F39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9FD84A07-DC97-0DBD-98DC-8D34D91A36A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7" grpId="0" animBg="1"/>
          <p:bldP spid="11" grpId="0" animBg="1"/>
          <p:bldP spid="12" grpId="0" animBg="1"/>
          <p:bldP spid="17" grpId="0" animBg="1"/>
          <p:bldP spid="18" grpId="0" animBg="1"/>
          <p:bldP spid="22" grpId="0" animBg="1"/>
          <p:bldP spid="23" grpId="0"/>
          <p:bldP spid="24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7" grpId="0" animBg="1"/>
          <p:bldP spid="11" grpId="0" animBg="1"/>
          <p:bldP spid="12" grpId="0" animBg="1"/>
          <p:bldP spid="17" grpId="0" animBg="1"/>
          <p:bldP spid="18" grpId="0" animBg="1"/>
          <p:bldP spid="22" grpId="0" animBg="1"/>
          <p:bldP spid="23" grpId="0"/>
          <p:bldP spid="24" grpId="0"/>
          <p:bldP spid="25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C225C0F1-2BAB-9844-F1A6-0124FFF66093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1B87D9F-F42B-A8C0-4984-79383A4FA63E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6D061C8-7583-A20A-0D30-CDB1CEFC3D0D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bg2">
                      <a:lumMod val="65000"/>
                    </a:schemeClr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bg2">
                      <a:lumMod val="65000"/>
                    </a:schemeClr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1CEA21C-FB59-136E-87EE-07C6414438B1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65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44" name="Shape 2540">
            <a:extLst>
              <a:ext uri="{FF2B5EF4-FFF2-40B4-BE49-F238E27FC236}">
                <a16:creationId xmlns:a16="http://schemas.microsoft.com/office/drawing/2014/main" id="{E40880C0-5564-CA14-10E4-B4C7CA209CD7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4D25765-4C9C-39BA-C61B-EEC582F60021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F10815B-D309-DFD9-9EF1-2D238A94D12F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CB3C97F-B99E-597F-2361-CE9BEE67C4B4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bg2">
                      <a:lumMod val="65000"/>
                    </a:schemeClr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bg2">
                      <a:lumMod val="65000"/>
                    </a:schemeClr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6F25B90-23EF-088A-5098-C63E29772287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65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49" name="Shape 2540">
            <a:extLst>
              <a:ext uri="{FF2B5EF4-FFF2-40B4-BE49-F238E27FC236}">
                <a16:creationId xmlns:a16="http://schemas.microsoft.com/office/drawing/2014/main" id="{F9CAD485-97B8-9519-FCB1-891F06C25E1B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B485991-86BF-4374-998D-0E310F96F52E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1248C6D-3DFE-A4C2-65EF-532C5F2DE623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414FC3A-AF7F-23EC-996C-E22B01D29348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bg2">
                      <a:lumMod val="65000"/>
                    </a:schemeClr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bg2">
                      <a:lumMod val="65000"/>
                    </a:schemeClr>
                  </a:solidFill>
                  <a:latin typeface="+mj-lt"/>
                </a:rPr>
                <a:t>Focus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F4FD9BE-331F-8336-CBF5-6550B1F9CA8A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65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54" name="Shape 2540">
            <a:extLst>
              <a:ext uri="{FF2B5EF4-FFF2-40B4-BE49-F238E27FC236}">
                <a16:creationId xmlns:a16="http://schemas.microsoft.com/office/drawing/2014/main" id="{CFACE012-A51C-C1CF-8E08-4AFF017205DB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44071C37-5B2F-BF45-8721-0A0EAAC51CFE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720EE7F-EF6A-5FD2-22FA-D70886B709AB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4D3A411-153E-1020-3CCD-F8D4CA492D24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bg2">
                      <a:lumMod val="65000"/>
                    </a:schemeClr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bg2">
                      <a:lumMod val="65000"/>
                    </a:schemeClr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bg2">
                    <a:lumMod val="65000"/>
                  </a:schemeClr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19BEC20-A1E7-7D42-F512-2377C122D3BC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65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59" name="Shape 2540">
            <a:extLst>
              <a:ext uri="{FF2B5EF4-FFF2-40B4-BE49-F238E27FC236}">
                <a16:creationId xmlns:a16="http://schemas.microsoft.com/office/drawing/2014/main" id="{1ACD685C-52D8-49B4-45B7-E53E9484BC24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0AFA509-1CAF-4179-2C4C-4E21F2149F20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bg2">
                    <a:lumMod val="65000"/>
                  </a:schemeClr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2"/>
                </a:solidFill>
                <a:latin typeface="+mj-lt"/>
              </a:rPr>
              <a:t>SERVICES</a:t>
            </a:r>
          </a:p>
        </p:txBody>
      </p:sp>
      <p:sp>
        <p:nvSpPr>
          <p:cNvPr id="61" name="!!SubTitle">
            <a:extLst>
              <a:ext uri="{FF2B5EF4-FFF2-40B4-BE49-F238E27FC236}">
                <a16:creationId xmlns:a16="http://schemas.microsoft.com/office/drawing/2014/main" id="{F692B73A-0B45-CFF3-97BD-2AAD43F8BF57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2" name="Subtitle 2">
            <a:extLst>
              <a:ext uri="{FF2B5EF4-FFF2-40B4-BE49-F238E27FC236}">
                <a16:creationId xmlns:a16="http://schemas.microsoft.com/office/drawing/2014/main" id="{5B1D2AD7-D8F8-66C1-1EF0-36E645C25A2D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solidFill>
                  <a:schemeClr val="bg2">
                    <a:lumMod val="65000"/>
                  </a:schemeClr>
                </a:solidFill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accent2"/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solidFill>
                  <a:schemeClr val="bg2">
                    <a:lumMod val="65000"/>
                  </a:schemeClr>
                </a:solidFill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solidFill>
                  <a:schemeClr val="bg2">
                    <a:lumMod val="65000"/>
                  </a:schemeClr>
                </a:solidFill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solidFill>
                <a:schemeClr val="bg2">
                  <a:lumMod val="65000"/>
                </a:schemeClr>
              </a:solidFill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63" name="Picture Placeholder 46">
            <a:extLst>
              <a:ext uri="{FF2B5EF4-FFF2-40B4-BE49-F238E27FC236}">
                <a16:creationId xmlns:a16="http://schemas.microsoft.com/office/drawing/2014/main" id="{A5691FD2-13B1-AD48-7751-560FB89CD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50AB4775-2009-9A55-DFA7-61397E1E4F71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4" grpId="0" animBg="1"/>
          <p:bldP spid="45" grpId="0" animBg="1"/>
          <p:bldP spid="49" grpId="0" animBg="1"/>
          <p:bldP spid="50" grpId="0" animBg="1"/>
          <p:bldP spid="54" grpId="0" animBg="1"/>
          <p:bldP spid="55" grpId="0" animBg="1"/>
          <p:bldP spid="59" grpId="0" animBg="1"/>
          <p:bldP spid="60" grpId="0"/>
          <p:bldP spid="61" grpId="0"/>
          <p:bldP spid="6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4" grpId="0" animBg="1"/>
          <p:bldP spid="45" grpId="0" animBg="1"/>
          <p:bldP spid="49" grpId="0" animBg="1"/>
          <p:bldP spid="50" grpId="0" animBg="1"/>
          <p:bldP spid="54" grpId="0" animBg="1"/>
          <p:bldP spid="55" grpId="0" animBg="1"/>
          <p:bldP spid="59" grpId="0" animBg="1"/>
          <p:bldP spid="60" grpId="0"/>
          <p:bldP spid="61" grpId="0"/>
          <p:bldP spid="6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>
            <a:extLst>
              <a:ext uri="{FF2B5EF4-FFF2-40B4-BE49-F238E27FC236}">
                <a16:creationId xmlns:a16="http://schemas.microsoft.com/office/drawing/2014/main" id="{6C6256E0-0AEF-4B35-015A-6977C90A6C0E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C13BC9-7767-EC56-B122-8E2F69438745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27F914-4187-3B58-B3B6-B2673B8B3CD0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B810EBE-5C9B-48F2-9585-D700168CEB95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32" name="Shape 2540">
            <a:extLst>
              <a:ext uri="{FF2B5EF4-FFF2-40B4-BE49-F238E27FC236}">
                <a16:creationId xmlns:a16="http://schemas.microsoft.com/office/drawing/2014/main" id="{75FDEAED-53D6-1BEC-03A6-9D3AB6DA7332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7C278BB-7F71-CB56-14A0-894BF2C91A26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D04E2FC-77AC-BDE9-B280-D5D996F23D74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BE3FE01-D4B3-F1A8-6434-F01CB9992455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8C410FA-7052-1F4B-D957-F746DE269A51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74" name="Shape 2540">
            <a:extLst>
              <a:ext uri="{FF2B5EF4-FFF2-40B4-BE49-F238E27FC236}">
                <a16:creationId xmlns:a16="http://schemas.microsoft.com/office/drawing/2014/main" id="{F9AC01F0-B2BF-9D2D-4C96-A5A723FA9883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B1224C3-0D59-1081-2A10-CA83420D9064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C4A2528-EF98-8F30-AC52-70832960DD19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A289FEF-ECF4-8A96-D3C4-04622DA4F978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Focus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4D14D90-D4E9-BEC8-1F6E-0CED8BCD6434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79" name="Shape 2540">
            <a:extLst>
              <a:ext uri="{FF2B5EF4-FFF2-40B4-BE49-F238E27FC236}">
                <a16:creationId xmlns:a16="http://schemas.microsoft.com/office/drawing/2014/main" id="{09CE5A16-B493-A633-304F-844F0F65BCB9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43B9B325-E801-7B00-4118-77C9F0676BDB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CA14DE77-526B-7867-DD28-4014AEBEF5DA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4DB5A98-7238-51CD-9335-5FB620359847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tx2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7646E78-91D1-BBD8-B14C-48A0510AA97B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84" name="Shape 2540">
            <a:extLst>
              <a:ext uri="{FF2B5EF4-FFF2-40B4-BE49-F238E27FC236}">
                <a16:creationId xmlns:a16="http://schemas.microsoft.com/office/drawing/2014/main" id="{68B570FF-37E7-720F-F839-91F63EBDD14F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1F6BD08-7A6E-0DAC-0818-550A5075B150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tx2"/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2"/>
                </a:solidFill>
                <a:latin typeface="+mj-lt"/>
              </a:rPr>
              <a:t>SERVICES</a:t>
            </a:r>
          </a:p>
        </p:txBody>
      </p:sp>
      <p:sp>
        <p:nvSpPr>
          <p:cNvPr id="86" name="!!SubTitle">
            <a:extLst>
              <a:ext uri="{FF2B5EF4-FFF2-40B4-BE49-F238E27FC236}">
                <a16:creationId xmlns:a16="http://schemas.microsoft.com/office/drawing/2014/main" id="{1388C324-772D-B3B7-E641-08BB9F28BE0D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7" name="Subtitle 2">
            <a:extLst>
              <a:ext uri="{FF2B5EF4-FFF2-40B4-BE49-F238E27FC236}">
                <a16:creationId xmlns:a16="http://schemas.microsoft.com/office/drawing/2014/main" id="{4D865BC6-9EDC-269F-7C3F-0E880F90C727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accent2"/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88" name="Picture Placeholder 46">
            <a:extLst>
              <a:ext uri="{FF2B5EF4-FFF2-40B4-BE49-F238E27FC236}">
                <a16:creationId xmlns:a16="http://schemas.microsoft.com/office/drawing/2014/main" id="{CC6621AC-8DBC-E799-657B-3826286D0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89" name="Rectangle 88">
            <a:extLst>
              <a:ext uri="{FF2B5EF4-FFF2-40B4-BE49-F238E27FC236}">
                <a16:creationId xmlns:a16="http://schemas.microsoft.com/office/drawing/2014/main" id="{D4363308-BD77-D242-FA1D-6DB95566384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2" grpId="0" animBg="1"/>
          <p:bldP spid="70" grpId="0" animBg="1"/>
          <p:bldP spid="74" grpId="0" animBg="1"/>
          <p:bldP spid="75" grpId="0" animBg="1"/>
          <p:bldP spid="79" grpId="0" animBg="1"/>
          <p:bldP spid="80" grpId="0" animBg="1"/>
          <p:bldP spid="84" grpId="0" animBg="1"/>
          <p:bldP spid="85" grpId="0"/>
          <p:bldP spid="86" grpId="0"/>
          <p:bldP spid="8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2" grpId="0" animBg="1"/>
          <p:bldP spid="70" grpId="0" animBg="1"/>
          <p:bldP spid="74" grpId="0" animBg="1"/>
          <p:bldP spid="75" grpId="0" animBg="1"/>
          <p:bldP spid="79" grpId="0" animBg="1"/>
          <p:bldP spid="80" grpId="0" animBg="1"/>
          <p:bldP spid="84" grpId="0" animBg="1"/>
          <p:bldP spid="85" grpId="0"/>
          <p:bldP spid="86" grpId="0"/>
          <p:bldP spid="8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F5D20FD8-FDC7-32BD-C4B9-D6730437DB86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BA7DA37-59EB-68A5-9DB5-684C4B4B2ADB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A03B419-D68A-287D-6459-A125B8981950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1D76B35-C4C7-B96D-4754-9F8F4716D8B1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6" name="Shape 2540">
            <a:extLst>
              <a:ext uri="{FF2B5EF4-FFF2-40B4-BE49-F238E27FC236}">
                <a16:creationId xmlns:a16="http://schemas.microsoft.com/office/drawing/2014/main" id="{CA2D5F54-82FA-53D2-1AE7-508837F2A2F9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4DC669-3283-7086-34CF-1610A4C7896B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20E9D1C-E5A2-A8E2-F688-A4718244E700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64AA0B3-7E38-6DE0-0B93-AF6D9800035B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14071E0-A2AD-8161-9F7E-1C00734DFB80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1" name="Shape 2540">
            <a:extLst>
              <a:ext uri="{FF2B5EF4-FFF2-40B4-BE49-F238E27FC236}">
                <a16:creationId xmlns:a16="http://schemas.microsoft.com/office/drawing/2014/main" id="{D8A1F0C7-C518-3029-F6FB-C0F1C274CFAE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584C943-62F1-7B8B-1567-454DEECCCCBA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C92CA3F-E476-266D-2629-D0BDEEBEF108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66A8E5A-34D1-7E8D-BB55-FC61D1CA8F73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Focus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6A88366-0696-4DA1-A4F1-708C9CFC7F0E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6" name="Shape 2540">
            <a:extLst>
              <a:ext uri="{FF2B5EF4-FFF2-40B4-BE49-F238E27FC236}">
                <a16:creationId xmlns:a16="http://schemas.microsoft.com/office/drawing/2014/main" id="{149D1A50-01DC-C2CC-97BA-ABFAAA3439AA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4087687-66CD-45FE-16A7-7A1FFC126F69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0CCB9BD-5D5C-F770-3DB8-0C55D00BE718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15E91A8-CB96-45EA-03C7-1F674C03D3AD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bg2">
                    <a:lumMod val="50000"/>
                    <a:lumOff val="50000"/>
                  </a:schemeClr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D67CECE-32A0-DAC7-6765-1CA4B9FC743A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21" name="Shape 2540">
            <a:extLst>
              <a:ext uri="{FF2B5EF4-FFF2-40B4-BE49-F238E27FC236}">
                <a16:creationId xmlns:a16="http://schemas.microsoft.com/office/drawing/2014/main" id="{74919A27-5101-FD73-20C4-CFBBBB4260C1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D218A4-E73A-1F9F-97E2-C37FDC6AA42C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3"/>
                </a:solidFill>
                <a:latin typeface="+mj-lt"/>
              </a:rPr>
              <a:t>SERVICES</a:t>
            </a:r>
          </a:p>
        </p:txBody>
      </p:sp>
      <p:sp>
        <p:nvSpPr>
          <p:cNvPr id="23" name="!!SubTitle">
            <a:extLst>
              <a:ext uri="{FF2B5EF4-FFF2-40B4-BE49-F238E27FC236}">
                <a16:creationId xmlns:a16="http://schemas.microsoft.com/office/drawing/2014/main" id="{1AB81AD6-CA50-9C07-0BA4-67EB277AFDCE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343D5C4-AA83-CFD9-27EA-9C092E8D9280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solidFill>
                <a:schemeClr val="bg2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25" name="Picture Placeholder 46">
            <a:extLst>
              <a:ext uri="{FF2B5EF4-FFF2-40B4-BE49-F238E27FC236}">
                <a16:creationId xmlns:a16="http://schemas.microsoft.com/office/drawing/2014/main" id="{BCFCFDB2-B3AC-E441-15BA-FC244FAC0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431C260-7F5C-B396-E960-F0CB377E00F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7" grpId="0" animBg="1"/>
          <p:bldP spid="11" grpId="0" animBg="1"/>
          <p:bldP spid="12" grpId="0" animBg="1"/>
          <p:bldP spid="16" grpId="0" animBg="1"/>
          <p:bldP spid="17" grpId="0" animBg="1"/>
          <p:bldP spid="21" grpId="0" animBg="1"/>
          <p:bldP spid="22" grpId="0"/>
          <p:bldP spid="2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7" grpId="0" animBg="1"/>
          <p:bldP spid="11" grpId="0" animBg="1"/>
          <p:bldP spid="12" grpId="0" animBg="1"/>
          <p:bldP spid="16" grpId="0" animBg="1"/>
          <p:bldP spid="17" grpId="0" animBg="1"/>
          <p:bldP spid="21" grpId="0" animBg="1"/>
          <p:bldP spid="22" grpId="0"/>
          <p:bldP spid="23" grpId="0"/>
          <p:bldP spid="2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Oval 62">
            <a:extLst>
              <a:ext uri="{FF2B5EF4-FFF2-40B4-BE49-F238E27FC236}">
                <a16:creationId xmlns:a16="http://schemas.microsoft.com/office/drawing/2014/main" id="{2248E026-C042-CF6F-970D-B217D4DFC095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2ED0288E-0A8F-C49E-69FD-8670F0D8D84D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D2A2ADD-E7D4-21AE-E70B-D2661F993B24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F19BC9A-BB27-D58F-79CA-491C07BD93C9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67" name="Shape 2540">
            <a:extLst>
              <a:ext uri="{FF2B5EF4-FFF2-40B4-BE49-F238E27FC236}">
                <a16:creationId xmlns:a16="http://schemas.microsoft.com/office/drawing/2014/main" id="{900B89C1-0198-A13F-6BA7-57DA184004D1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97270BA-99B2-D2BB-7CED-7320EA0FF5B8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B5217C87-79D6-6E55-FCD7-4044B909C824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12B53A8-5311-46A2-A0A6-B17D4A9A6E33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E78F757-A027-2614-FEC0-89F4E2E93A4D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74" name="Shape 2540">
            <a:extLst>
              <a:ext uri="{FF2B5EF4-FFF2-40B4-BE49-F238E27FC236}">
                <a16:creationId xmlns:a16="http://schemas.microsoft.com/office/drawing/2014/main" id="{C7CD3CD8-526B-F1E9-83B2-AB5EE80D51A7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002EADF-463F-8FA3-EE01-7C50BC036FB2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1757A2F0-D4AC-8AB3-69BB-C1B745E854E7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E2787C49-A4BC-B8C3-BC98-C9A2E6AF8268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Focus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B01F1E73-2B25-2EF5-396B-9F795DE8AA4A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79" name="Shape 2540">
            <a:extLst>
              <a:ext uri="{FF2B5EF4-FFF2-40B4-BE49-F238E27FC236}">
                <a16:creationId xmlns:a16="http://schemas.microsoft.com/office/drawing/2014/main" id="{FEFA97ED-ACEA-F604-C1A6-DE3659955602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DAAB2B6A-442D-1784-CF0C-A3586596F134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5E2878B7-E3CD-A4C5-3FA1-A7EFDF619AD7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DA49AE97-4433-FAB6-65ED-BCE9D7265B93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tx2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942272A-A895-B1D7-F0D8-F2698616B79A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84" name="Shape 2540">
            <a:extLst>
              <a:ext uri="{FF2B5EF4-FFF2-40B4-BE49-F238E27FC236}">
                <a16:creationId xmlns:a16="http://schemas.microsoft.com/office/drawing/2014/main" id="{414DBF5A-A96D-D2D9-6A5D-49D1C835B8A1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BED041F-CD61-D263-CFE0-8ACFDF348529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tx2"/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2"/>
                </a:solidFill>
                <a:latin typeface="+mj-lt"/>
              </a:rPr>
              <a:t>SERVICES</a:t>
            </a:r>
          </a:p>
        </p:txBody>
      </p:sp>
      <p:sp>
        <p:nvSpPr>
          <p:cNvPr id="86" name="!!SubTitle">
            <a:extLst>
              <a:ext uri="{FF2B5EF4-FFF2-40B4-BE49-F238E27FC236}">
                <a16:creationId xmlns:a16="http://schemas.microsoft.com/office/drawing/2014/main" id="{B09800A0-039D-47E9-F0BD-DDF9A62CB0F5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7" name="Subtitle 2">
            <a:extLst>
              <a:ext uri="{FF2B5EF4-FFF2-40B4-BE49-F238E27FC236}">
                <a16:creationId xmlns:a16="http://schemas.microsoft.com/office/drawing/2014/main" id="{ADED2BBD-5567-6CE1-8EC5-9EE8E4ADBADF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accent2"/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88" name="Picture Placeholder 46">
            <a:extLst>
              <a:ext uri="{FF2B5EF4-FFF2-40B4-BE49-F238E27FC236}">
                <a16:creationId xmlns:a16="http://schemas.microsoft.com/office/drawing/2014/main" id="{86B99BD8-6761-C42B-8BA4-4487751E4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89" name="Rectangle 88">
            <a:extLst>
              <a:ext uri="{FF2B5EF4-FFF2-40B4-BE49-F238E27FC236}">
                <a16:creationId xmlns:a16="http://schemas.microsoft.com/office/drawing/2014/main" id="{ED96D6BC-3941-91BA-60F3-262479CE513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 animBg="1"/>
          <p:bldP spid="67" grpId="0" animBg="1"/>
          <p:bldP spid="70" grpId="0" animBg="1"/>
          <p:bldP spid="74" grpId="0" animBg="1"/>
          <p:bldP spid="75" grpId="0" animBg="1"/>
          <p:bldP spid="79" grpId="0" animBg="1"/>
          <p:bldP spid="80" grpId="0" animBg="1"/>
          <p:bldP spid="84" grpId="0" animBg="1"/>
          <p:bldP spid="85" grpId="0"/>
          <p:bldP spid="86" grpId="0"/>
          <p:bldP spid="8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 animBg="1"/>
          <p:bldP spid="67" grpId="0" animBg="1"/>
          <p:bldP spid="70" grpId="0" animBg="1"/>
          <p:bldP spid="74" grpId="0" animBg="1"/>
          <p:bldP spid="75" grpId="0" animBg="1"/>
          <p:bldP spid="79" grpId="0" animBg="1"/>
          <p:bldP spid="80" grpId="0" animBg="1"/>
          <p:bldP spid="84" grpId="0" animBg="1"/>
          <p:bldP spid="85" grpId="0"/>
          <p:bldP spid="86" grpId="0"/>
          <p:bldP spid="8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Oval 64">
            <a:extLst>
              <a:ext uri="{FF2B5EF4-FFF2-40B4-BE49-F238E27FC236}">
                <a16:creationId xmlns:a16="http://schemas.microsoft.com/office/drawing/2014/main" id="{A5252BEF-E95B-B071-0A76-25FAFC6A1E10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2592DC3-FDFE-CAA6-8DBD-29DB9767A776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5F6C4F2-2FED-0702-601C-274DE791C6D7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738D521-31BB-EE83-BD96-62764141E45E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69" name="Shape 2540">
            <a:extLst>
              <a:ext uri="{FF2B5EF4-FFF2-40B4-BE49-F238E27FC236}">
                <a16:creationId xmlns:a16="http://schemas.microsoft.com/office/drawing/2014/main" id="{CBDB284C-424D-D317-D209-B1BC14676AEB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889F1FC5-7C07-B7CD-02BB-F804148B75F8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AE8DC64-2F47-DE5C-C188-B6915C761965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BB973B5-4F63-7F7A-17B6-0CD15C7864A1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FB6E7BC-D1FC-0C4D-898B-4373A1B4E4DB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74" name="Shape 2540">
            <a:extLst>
              <a:ext uri="{FF2B5EF4-FFF2-40B4-BE49-F238E27FC236}">
                <a16:creationId xmlns:a16="http://schemas.microsoft.com/office/drawing/2014/main" id="{4AC453AE-5530-0491-5464-4DF0DC9A4CF7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FAFBDAD-AB83-C00D-1EB5-87EEB7A30AE7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0013FEE-AEF6-B9FB-CB4F-8EA8E45F74CF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58278EC-CD5D-C3C2-5F31-20C92B4CAD25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Focus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467FCEB-832D-4008-59C0-2F7FB9B42F02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79" name="Shape 2540">
            <a:extLst>
              <a:ext uri="{FF2B5EF4-FFF2-40B4-BE49-F238E27FC236}">
                <a16:creationId xmlns:a16="http://schemas.microsoft.com/office/drawing/2014/main" id="{80DF7AAD-A4C3-DC29-8580-1E364C70BB4B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8BEEBF2-B057-3B22-054E-0F3B7AB2784F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5B7908C3-B499-9642-A446-24D583842582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D9A5BD9B-2B37-0D54-0DC4-0BA0EB107E1C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bg2">
                    <a:lumMod val="50000"/>
                    <a:lumOff val="50000"/>
                  </a:schemeClr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BB6A97F-172C-97CD-3394-DF1FD54573FE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84" name="Shape 2540">
            <a:extLst>
              <a:ext uri="{FF2B5EF4-FFF2-40B4-BE49-F238E27FC236}">
                <a16:creationId xmlns:a16="http://schemas.microsoft.com/office/drawing/2014/main" id="{6B1CD0A6-122B-1516-A325-578B593B3B43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5862168-F543-6C77-5B8E-962A1E9E72E0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3"/>
                </a:solidFill>
                <a:latin typeface="+mj-lt"/>
              </a:rPr>
              <a:t>SERVICES</a:t>
            </a:r>
          </a:p>
        </p:txBody>
      </p:sp>
      <p:sp>
        <p:nvSpPr>
          <p:cNvPr id="86" name="!!SubTitle">
            <a:extLst>
              <a:ext uri="{FF2B5EF4-FFF2-40B4-BE49-F238E27FC236}">
                <a16:creationId xmlns:a16="http://schemas.microsoft.com/office/drawing/2014/main" id="{28788B58-9DA7-74C5-A4F3-F198D5302D3F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7" name="Subtitle 2">
            <a:extLst>
              <a:ext uri="{FF2B5EF4-FFF2-40B4-BE49-F238E27FC236}">
                <a16:creationId xmlns:a16="http://schemas.microsoft.com/office/drawing/2014/main" id="{23068AA9-087E-6114-4F6F-FE3A5415C485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solidFill>
                <a:schemeClr val="bg2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88" name="Picture Placeholder 46">
            <a:extLst>
              <a:ext uri="{FF2B5EF4-FFF2-40B4-BE49-F238E27FC236}">
                <a16:creationId xmlns:a16="http://schemas.microsoft.com/office/drawing/2014/main" id="{ACA39C30-A0DD-3D08-4A34-EFFD66EC2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89" name="Rectangle 88">
            <a:extLst>
              <a:ext uri="{FF2B5EF4-FFF2-40B4-BE49-F238E27FC236}">
                <a16:creationId xmlns:a16="http://schemas.microsoft.com/office/drawing/2014/main" id="{3FD2826F-A1E3-E54D-5630-852362B7409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9" grpId="0" animBg="1"/>
          <p:bldP spid="70" grpId="0" animBg="1"/>
          <p:bldP spid="74" grpId="0" animBg="1"/>
          <p:bldP spid="75" grpId="0" animBg="1"/>
          <p:bldP spid="79" grpId="0" animBg="1"/>
          <p:bldP spid="80" grpId="0" animBg="1"/>
          <p:bldP spid="84" grpId="0" animBg="1"/>
          <p:bldP spid="85" grpId="0"/>
          <p:bldP spid="86" grpId="0"/>
          <p:bldP spid="8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9" grpId="0" animBg="1"/>
          <p:bldP spid="70" grpId="0" animBg="1"/>
          <p:bldP spid="74" grpId="0" animBg="1"/>
          <p:bldP spid="75" grpId="0" animBg="1"/>
          <p:bldP spid="79" grpId="0" animBg="1"/>
          <p:bldP spid="80" grpId="0" animBg="1"/>
          <p:bldP spid="84" grpId="0" animBg="1"/>
          <p:bldP spid="85" grpId="0"/>
          <p:bldP spid="86" grpId="0"/>
          <p:bldP spid="8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Oval 114">
            <a:extLst>
              <a:ext uri="{FF2B5EF4-FFF2-40B4-BE49-F238E27FC236}">
                <a16:creationId xmlns:a16="http://schemas.microsoft.com/office/drawing/2014/main" id="{8BCED65B-F634-371E-220A-16ECF27830A1}"/>
              </a:ext>
            </a:extLst>
          </p:cNvPr>
          <p:cNvSpPr/>
          <p:nvPr/>
        </p:nvSpPr>
        <p:spPr>
          <a:xfrm>
            <a:off x="11857848" y="2160373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57A1831B-CC4E-014E-0DF6-3DBFF0F0FE2B}"/>
              </a:ext>
            </a:extLst>
          </p:cNvPr>
          <p:cNvGrpSpPr/>
          <p:nvPr/>
        </p:nvGrpSpPr>
        <p:grpSpPr>
          <a:xfrm>
            <a:off x="13888728" y="2128026"/>
            <a:ext cx="7752072" cy="1598997"/>
            <a:chOff x="13888728" y="1796248"/>
            <a:chExt cx="6634659" cy="1598997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821EA1CC-B699-E4A2-48A0-FB222750051C}"/>
                </a:ext>
              </a:extLst>
            </p:cNvPr>
            <p:cNvSpPr txBox="1"/>
            <p:nvPr/>
          </p:nvSpPr>
          <p:spPr>
            <a:xfrm>
              <a:off x="13888728" y="179624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Business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Expertise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B01EF985-3960-12D4-F8D2-AE418012798D}"/>
                </a:ext>
              </a:extLst>
            </p:cNvPr>
            <p:cNvSpPr txBox="1"/>
            <p:nvPr/>
          </p:nvSpPr>
          <p:spPr>
            <a:xfrm>
              <a:off x="13914621" y="256424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19" name="Shape 2540">
            <a:extLst>
              <a:ext uri="{FF2B5EF4-FFF2-40B4-BE49-F238E27FC236}">
                <a16:creationId xmlns:a16="http://schemas.microsoft.com/office/drawing/2014/main" id="{56464A69-562C-4362-9F5F-55A69034ABD8}"/>
              </a:ext>
            </a:extLst>
          </p:cNvPr>
          <p:cNvSpPr/>
          <p:nvPr/>
        </p:nvSpPr>
        <p:spPr>
          <a:xfrm>
            <a:off x="12317774" y="262029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AE4A3EEC-0D7E-36ED-D636-E0396E53C489}"/>
              </a:ext>
            </a:extLst>
          </p:cNvPr>
          <p:cNvSpPr/>
          <p:nvPr/>
        </p:nvSpPr>
        <p:spPr>
          <a:xfrm>
            <a:off x="11857848" y="4884108"/>
            <a:ext cx="1534302" cy="153430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254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FEF19567-FC7F-E812-D4FB-B7F5CD85BF8F}"/>
              </a:ext>
            </a:extLst>
          </p:cNvPr>
          <p:cNvGrpSpPr/>
          <p:nvPr/>
        </p:nvGrpSpPr>
        <p:grpSpPr>
          <a:xfrm>
            <a:off x="13888726" y="4851761"/>
            <a:ext cx="7752074" cy="1598997"/>
            <a:chOff x="13888726" y="4625828"/>
            <a:chExt cx="6634661" cy="1598997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323412CE-D919-FD0F-103C-D9E08AB6BF11}"/>
                </a:ext>
              </a:extLst>
            </p:cNvPr>
            <p:cNvSpPr txBox="1"/>
            <p:nvPr/>
          </p:nvSpPr>
          <p:spPr>
            <a:xfrm>
              <a:off x="13888726" y="4625828"/>
              <a:ext cx="663465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Passion in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Quality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DCCC7A04-06FF-56C0-5080-6BF454BE9535}"/>
                </a:ext>
              </a:extLst>
            </p:cNvPr>
            <p:cNvSpPr txBox="1"/>
            <p:nvPr/>
          </p:nvSpPr>
          <p:spPr>
            <a:xfrm>
              <a:off x="13914621" y="539382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24" name="Shape 2540">
            <a:extLst>
              <a:ext uri="{FF2B5EF4-FFF2-40B4-BE49-F238E27FC236}">
                <a16:creationId xmlns:a16="http://schemas.microsoft.com/office/drawing/2014/main" id="{C8CF4BAC-3567-087C-D978-D9C0EB7E190B}"/>
              </a:ext>
            </a:extLst>
          </p:cNvPr>
          <p:cNvSpPr/>
          <p:nvPr/>
        </p:nvSpPr>
        <p:spPr>
          <a:xfrm>
            <a:off x="12317774" y="5344033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A20AFB6F-D7B3-27FD-1E4B-EE0D621E122D}"/>
              </a:ext>
            </a:extLst>
          </p:cNvPr>
          <p:cNvSpPr/>
          <p:nvPr/>
        </p:nvSpPr>
        <p:spPr>
          <a:xfrm>
            <a:off x="11857848" y="7607843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405EB537-D7FF-C6BA-0E3B-32BAE9A66603}"/>
              </a:ext>
            </a:extLst>
          </p:cNvPr>
          <p:cNvGrpSpPr/>
          <p:nvPr/>
        </p:nvGrpSpPr>
        <p:grpSpPr>
          <a:xfrm>
            <a:off x="13888726" y="7575496"/>
            <a:ext cx="7752073" cy="1598997"/>
            <a:chOff x="13888727" y="7455408"/>
            <a:chExt cx="6634660" cy="1598997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F18D6557-1A46-40FA-9409-7FDCFCA5FE47}"/>
                </a:ext>
              </a:extLst>
            </p:cNvPr>
            <p:cNvSpPr txBox="1"/>
            <p:nvPr/>
          </p:nvSpPr>
          <p:spPr>
            <a:xfrm>
              <a:off x="13888727" y="7455408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Result </a:t>
              </a:r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Focus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98762B77-08E6-6AC4-AA08-963692053C54}"/>
                </a:ext>
              </a:extLst>
            </p:cNvPr>
            <p:cNvSpPr txBox="1"/>
            <p:nvPr/>
          </p:nvSpPr>
          <p:spPr>
            <a:xfrm>
              <a:off x="13914621" y="8223408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29" name="Shape 2540">
            <a:extLst>
              <a:ext uri="{FF2B5EF4-FFF2-40B4-BE49-F238E27FC236}">
                <a16:creationId xmlns:a16="http://schemas.microsoft.com/office/drawing/2014/main" id="{8831FB7F-6713-75AF-B9C8-E7405551E532}"/>
              </a:ext>
            </a:extLst>
          </p:cNvPr>
          <p:cNvSpPr/>
          <p:nvPr/>
        </p:nvSpPr>
        <p:spPr>
          <a:xfrm>
            <a:off x="12317774" y="8067768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D25FCB6C-0B1B-AC2B-9F7E-0C43E4E5A142}"/>
              </a:ext>
            </a:extLst>
          </p:cNvPr>
          <p:cNvSpPr/>
          <p:nvPr/>
        </p:nvSpPr>
        <p:spPr>
          <a:xfrm>
            <a:off x="11857848" y="10331579"/>
            <a:ext cx="1534302" cy="15343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7D036231-3D49-05F3-6B2A-1D21D5B8C6C9}"/>
              </a:ext>
            </a:extLst>
          </p:cNvPr>
          <p:cNvGrpSpPr/>
          <p:nvPr/>
        </p:nvGrpSpPr>
        <p:grpSpPr>
          <a:xfrm>
            <a:off x="13888726" y="10299232"/>
            <a:ext cx="7752073" cy="1598997"/>
            <a:chOff x="13888727" y="10284989"/>
            <a:chExt cx="6634660" cy="1598997"/>
          </a:xfrm>
        </p:grpSpPr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C04AEFF5-C62C-E777-BCD8-1686CFAF0C76}"/>
                </a:ext>
              </a:extLst>
            </p:cNvPr>
            <p:cNvSpPr txBox="1"/>
            <p:nvPr/>
          </p:nvSpPr>
          <p:spPr>
            <a:xfrm>
              <a:off x="13888727" y="10284989"/>
              <a:ext cx="663465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5400" b="1" dirty="0">
                  <a:solidFill>
                    <a:schemeClr val="tx2"/>
                  </a:solidFill>
                  <a:latin typeface="+mj-lt"/>
                </a:rPr>
                <a:t>Innovative</a:t>
              </a:r>
              <a:r>
                <a:rPr lang="en-US" sz="5400" dirty="0">
                  <a:solidFill>
                    <a:schemeClr val="tx2"/>
                  </a:solidFill>
                  <a:latin typeface="+mj-lt"/>
                </a:rPr>
                <a:t> Driven</a:t>
              </a:r>
              <a:endParaRPr lang="en-US" sz="5400" dirty="0">
                <a:solidFill>
                  <a:schemeClr val="tx2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66E0D1EA-5F5D-5382-BD11-109FF5E51323}"/>
                </a:ext>
              </a:extLst>
            </p:cNvPr>
            <p:cNvSpPr txBox="1"/>
            <p:nvPr/>
          </p:nvSpPr>
          <p:spPr>
            <a:xfrm>
              <a:off x="13914621" y="11052989"/>
              <a:ext cx="66087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tx2"/>
                  </a:solidFill>
                  <a:latin typeface="Open Sans" panose="020B0606030504020204" pitchFamily="34" charset="0"/>
                  <a:ea typeface="Source Sans Pro" charset="0"/>
                  <a:cs typeface="Source Sans Pro" charset="0"/>
                </a:rPr>
                <a:t>But in certain circumstances and owing to the claims of duty or the obligations of business it</a:t>
              </a:r>
            </a:p>
          </p:txBody>
        </p:sp>
      </p:grpSp>
      <p:sp>
        <p:nvSpPr>
          <p:cNvPr id="134" name="Shape 2540">
            <a:extLst>
              <a:ext uri="{FF2B5EF4-FFF2-40B4-BE49-F238E27FC236}">
                <a16:creationId xmlns:a16="http://schemas.microsoft.com/office/drawing/2014/main" id="{052C1B30-E7A0-9856-49D3-182471835C11}"/>
              </a:ext>
            </a:extLst>
          </p:cNvPr>
          <p:cNvSpPr/>
          <p:nvPr/>
        </p:nvSpPr>
        <p:spPr>
          <a:xfrm>
            <a:off x="12317774" y="10791504"/>
            <a:ext cx="614452" cy="6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A358BBCE-852B-3648-7F98-8623D41CDA17}"/>
              </a:ext>
            </a:extLst>
          </p:cNvPr>
          <p:cNvSpPr txBox="1"/>
          <p:nvPr/>
        </p:nvSpPr>
        <p:spPr>
          <a:xfrm>
            <a:off x="2361237" y="2064144"/>
            <a:ext cx="749076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0" dirty="0">
                <a:solidFill>
                  <a:schemeClr val="tx2"/>
                </a:solidFill>
                <a:latin typeface="+mj-lt"/>
              </a:rPr>
              <a:t>OUR</a:t>
            </a:r>
            <a:r>
              <a:rPr lang="en-US" sz="8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8000" b="1" dirty="0">
                <a:solidFill>
                  <a:schemeClr val="accent2"/>
                </a:solidFill>
                <a:latin typeface="+mj-lt"/>
              </a:rPr>
              <a:t>SERVICES</a:t>
            </a:r>
          </a:p>
        </p:txBody>
      </p:sp>
      <p:sp>
        <p:nvSpPr>
          <p:cNvPr id="136" name="!!SubTitle">
            <a:extLst>
              <a:ext uri="{FF2B5EF4-FFF2-40B4-BE49-F238E27FC236}">
                <a16:creationId xmlns:a16="http://schemas.microsoft.com/office/drawing/2014/main" id="{A708B4E1-9F2F-3E3E-E6CD-E48E6C2DF78B}"/>
              </a:ext>
            </a:extLst>
          </p:cNvPr>
          <p:cNvSpPr txBox="1"/>
          <p:nvPr/>
        </p:nvSpPr>
        <p:spPr>
          <a:xfrm>
            <a:off x="2397095" y="3249969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37" name="Subtitle 2">
            <a:extLst>
              <a:ext uri="{FF2B5EF4-FFF2-40B4-BE49-F238E27FC236}">
                <a16:creationId xmlns:a16="http://schemas.microsoft.com/office/drawing/2014/main" id="{5AE78E2C-F6F6-4F90-6EEF-AE2E57403395}"/>
              </a:ext>
            </a:extLst>
          </p:cNvPr>
          <p:cNvSpPr txBox="1">
            <a:spLocks/>
          </p:cNvSpPr>
          <p:nvPr/>
        </p:nvSpPr>
        <p:spPr>
          <a:xfrm>
            <a:off x="2226321" y="4741954"/>
            <a:ext cx="6881820" cy="250947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dirty="0">
                <a:latin typeface="+mn-lt"/>
                <a:ea typeface="Source Sans Pro" charset="0"/>
                <a:cs typeface="Source Sans Pro" charset="0"/>
              </a:rPr>
              <a:t>Lorem ipsum dolor sit amet, consectetuer adipiscing elit. Maecenas porttitor congue massa. Fusce posuere, magna sed pulvinar </a:t>
            </a:r>
            <a:r>
              <a:rPr lang="en-US" b="1" dirty="0">
                <a:solidFill>
                  <a:schemeClr val="accent2"/>
                </a:solidFill>
                <a:latin typeface="+mj-lt"/>
                <a:ea typeface="Source Sans Pro" charset="0"/>
                <a:cs typeface="Source Sans Pro" charset="0"/>
              </a:rPr>
              <a:t>Business</a:t>
            </a:r>
            <a:r>
              <a:rPr lang="en-US" dirty="0">
                <a:latin typeface="Open Sans" panose="020B0606030504020204" pitchFamily="34" charset="0"/>
                <a:ea typeface="Source Sans Pro" charset="0"/>
                <a:cs typeface="Source Sans Pro" charset="0"/>
              </a:rPr>
              <a:t>, </a:t>
            </a:r>
            <a:r>
              <a:rPr lang="en-US" dirty="0">
                <a:latin typeface="+mn-lt"/>
                <a:ea typeface="Source Sans Pro" charset="0"/>
                <a:cs typeface="Source Sans Pro" charset="0"/>
              </a:rPr>
              <a:t>purus lectus malesuada libero, sit amet commodo magna eros quis urna.</a:t>
            </a:r>
          </a:p>
          <a:p>
            <a:pPr algn="just">
              <a:lnSpc>
                <a:spcPct val="100000"/>
              </a:lnSpc>
            </a:pPr>
            <a:endParaRPr lang="en-US" dirty="0">
              <a:latin typeface="Open Sans" panose="020B0606030504020204" pitchFamily="34" charset="0"/>
              <a:ea typeface="Source Sans Pro" charset="0"/>
              <a:cs typeface="Source Sans Pro" charset="0"/>
            </a:endParaRPr>
          </a:p>
        </p:txBody>
      </p:sp>
      <p:pic>
        <p:nvPicPr>
          <p:cNvPr id="138" name="Picture Placeholder 46">
            <a:extLst>
              <a:ext uri="{FF2B5EF4-FFF2-40B4-BE49-F238E27FC236}">
                <a16:creationId xmlns:a16="http://schemas.microsoft.com/office/drawing/2014/main" id="{A052E5D9-C696-CDF4-217A-531172576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" b="2443"/>
          <a:stretch>
            <a:fillRect/>
          </a:stretch>
        </p:blipFill>
        <p:spPr>
          <a:xfrm>
            <a:off x="2397095" y="7917073"/>
            <a:ext cx="6546776" cy="4151579"/>
          </a:xfrm>
          <a:custGeom>
            <a:avLst/>
            <a:gdLst>
              <a:gd name="csX0" fmla="*/ 0 w 6546776"/>
              <a:gd name="csY0" fmla="*/ 0 h 4151579"/>
              <a:gd name="csX1" fmla="*/ 6546776 w 6546776"/>
              <a:gd name="csY1" fmla="*/ 0 h 4151579"/>
              <a:gd name="csX2" fmla="*/ 6546776 w 6546776"/>
              <a:gd name="csY2" fmla="*/ 4151579 h 4151579"/>
              <a:gd name="csX3" fmla="*/ 0 w 6546776"/>
              <a:gd name="csY3" fmla="*/ 4151579 h 41515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6546776" h="4151579">
                <a:moveTo>
                  <a:pt x="0" y="0"/>
                </a:moveTo>
                <a:lnTo>
                  <a:pt x="6546776" y="0"/>
                </a:lnTo>
                <a:lnTo>
                  <a:pt x="6546776" y="4151579"/>
                </a:lnTo>
                <a:lnTo>
                  <a:pt x="0" y="4151579"/>
                </a:lnTo>
                <a:close/>
              </a:path>
            </a:pathLst>
          </a:custGeom>
        </p:spPr>
      </p:pic>
      <p:sp>
        <p:nvSpPr>
          <p:cNvPr id="139" name="Rectangle 138">
            <a:extLst>
              <a:ext uri="{FF2B5EF4-FFF2-40B4-BE49-F238E27FC236}">
                <a16:creationId xmlns:a16="http://schemas.microsoft.com/office/drawing/2014/main" id="{47B4FF25-65BF-4433-30E2-C98B4F8CD112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#237</a:t>
            </a:r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9" grpId="0" animBg="1"/>
          <p:bldP spid="120" grpId="0" animBg="1"/>
          <p:bldP spid="124" grpId="0" animBg="1"/>
          <p:bldP spid="125" grpId="0" animBg="1"/>
          <p:bldP spid="129" grpId="0" animBg="1"/>
          <p:bldP spid="130" grpId="0" animBg="1"/>
          <p:bldP spid="134" grpId="0" animBg="1"/>
          <p:bldP spid="135" grpId="0"/>
          <p:bldP spid="136" grpId="0"/>
          <p:bldP spid="1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9" grpId="0" animBg="1"/>
          <p:bldP spid="120" grpId="0" animBg="1"/>
          <p:bldP spid="124" grpId="0" animBg="1"/>
          <p:bldP spid="125" grpId="0" animBg="1"/>
          <p:bldP spid="129" grpId="0" animBg="1"/>
          <p:bldP spid="130" grpId="0" animBg="1"/>
          <p:bldP spid="134" grpId="0" animBg="1"/>
          <p:bldP spid="135" grpId="0"/>
          <p:bldP spid="136" grpId="0"/>
          <p:bldP spid="137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Business_2Tones_L_Pink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DB6BA7"/>
      </a:accent1>
      <a:accent2>
        <a:srgbClr val="FF0066"/>
      </a:accent2>
      <a:accent3>
        <a:srgbClr val="C6CED4"/>
      </a:accent3>
      <a:accent4>
        <a:srgbClr val="A0A6AB"/>
      </a:accent4>
      <a:accent5>
        <a:srgbClr val="7F8387"/>
      </a:accent5>
      <a:accent6>
        <a:srgbClr val="66666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22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FEC552"/>
      </a:accent1>
      <a:accent2>
        <a:srgbClr val="5889CC"/>
      </a:accent2>
      <a:accent3>
        <a:srgbClr val="32CCD8"/>
      </a:accent3>
      <a:accent4>
        <a:srgbClr val="F6F6F6"/>
      </a:accent4>
      <a:accent5>
        <a:srgbClr val="E6BF98"/>
      </a:accent5>
      <a:accent6>
        <a:srgbClr val="8A6C78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2_D_07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88A740"/>
      </a:accent1>
      <a:accent2>
        <a:srgbClr val="D5DD64"/>
      </a:accent2>
      <a:accent3>
        <a:srgbClr val="204825"/>
      </a:accent3>
      <a:accent4>
        <a:srgbClr val="EF583D"/>
      </a:accent4>
      <a:accent5>
        <a:srgbClr val="F2F2F2"/>
      </a:accent5>
      <a:accent6>
        <a:srgbClr val="CECCD9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82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B2C39"/>
      </a:accent1>
      <a:accent2>
        <a:srgbClr val="BD5E2E"/>
      </a:accent2>
      <a:accent3>
        <a:srgbClr val="859FAF"/>
      </a:accent3>
      <a:accent4>
        <a:srgbClr val="B7C3D0"/>
      </a:accent4>
      <a:accent5>
        <a:srgbClr val="B09A95"/>
      </a:accent5>
      <a:accent6>
        <a:srgbClr val="F4F0E5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Business_2Tones_L_Green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8CEE8C"/>
      </a:accent1>
      <a:accent2>
        <a:srgbClr val="1BBF1B"/>
      </a:accent2>
      <a:accent3>
        <a:srgbClr val="6D6D6D"/>
      </a:accent3>
      <a:accent4>
        <a:srgbClr val="B3B3B3"/>
      </a:accent4>
      <a:accent5>
        <a:srgbClr val="DFDEDB"/>
      </a:accent5>
      <a:accent6>
        <a:srgbClr val="EBEBE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07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3F606F"/>
      </a:accent1>
      <a:accent2>
        <a:srgbClr val="2C8092"/>
      </a:accent2>
      <a:accent3>
        <a:srgbClr val="00D6D1"/>
      </a:accent3>
      <a:accent4>
        <a:srgbClr val="5B363C"/>
      </a:accent4>
      <a:accent5>
        <a:srgbClr val="9F6360"/>
      </a:accent5>
      <a:accent6>
        <a:srgbClr val="FC952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3E4851"/>
      </a:accent2>
      <a:accent3>
        <a:srgbClr val="FECE00"/>
      </a:accent3>
      <a:accent4>
        <a:srgbClr val="7E858B"/>
      </a:accent4>
      <a:accent5>
        <a:srgbClr val="4A525B"/>
      </a:accent5>
      <a:accent6>
        <a:srgbClr val="2B2D39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118">
      <a:dk1>
        <a:srgbClr val="000000"/>
      </a:dk1>
      <a:lt1>
        <a:srgbClr val="FFFFFF"/>
      </a:lt1>
      <a:dk2>
        <a:srgbClr val="818181"/>
      </a:dk2>
      <a:lt2>
        <a:srgbClr val="E6E6E6"/>
      </a:lt2>
      <a:accent1>
        <a:srgbClr val="F7BF4A"/>
      </a:accent1>
      <a:accent2>
        <a:srgbClr val="63C0C4"/>
      </a:accent2>
      <a:accent3>
        <a:srgbClr val="EB5A7B"/>
      </a:accent3>
      <a:accent4>
        <a:srgbClr val="144971"/>
      </a:accent4>
      <a:accent5>
        <a:srgbClr val="FC5346"/>
      </a:accent5>
      <a:accent6>
        <a:srgbClr val="F2C1A2"/>
      </a:accent6>
      <a:hlink>
        <a:srgbClr val="0097A7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_NEU_D_04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343C4E"/>
      </a:accent2>
      <a:accent3>
        <a:srgbClr val="AF031D"/>
      </a:accent3>
      <a:accent4>
        <a:srgbClr val="587397"/>
      </a:accent4>
      <a:accent5>
        <a:srgbClr val="6587B5"/>
      </a:accent5>
      <a:accent6>
        <a:srgbClr val="88BCEC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2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81AC6C"/>
      </a:accent1>
      <a:accent2>
        <a:srgbClr val="567428"/>
      </a:accent2>
      <a:accent3>
        <a:srgbClr val="131809"/>
      </a:accent3>
      <a:accent4>
        <a:srgbClr val="6B7F92"/>
      </a:accent4>
      <a:accent5>
        <a:srgbClr val="D6AE17"/>
      </a:accent5>
      <a:accent6>
        <a:srgbClr val="C6CDD5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17738</TotalTime>
  <Words>1220</Words>
  <Application>Microsoft Office PowerPoint</Application>
  <PresentationFormat>Custom</PresentationFormat>
  <Paragraphs>120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7" baseType="lpstr">
      <vt:lpstr>Aptos</vt:lpstr>
      <vt:lpstr>Arial</vt:lpstr>
      <vt:lpstr>Calibri</vt:lpstr>
      <vt:lpstr>Open Sans</vt:lpstr>
      <vt:lpstr>Open Sans Light</vt:lpstr>
      <vt:lpstr>Source Sans Pro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237</dc:title>
  <dc:creator>Slide Ocean</dc:creator>
  <cp:keywords>SlideOcean.net</cp:keywords>
  <cp:lastModifiedBy>SO</cp:lastModifiedBy>
  <cp:revision>4656</cp:revision>
  <dcterms:created xsi:type="dcterms:W3CDTF">2024-04-24T08:43:56Z</dcterms:created>
  <dcterms:modified xsi:type="dcterms:W3CDTF">2026-03-19T01:35:06Z</dcterms:modified>
</cp:coreProperties>
</file>