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4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5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6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7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8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9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27" r:id="rId2"/>
    <p:sldMasterId id="2147483935" r:id="rId3"/>
    <p:sldMasterId id="2147483938" r:id="rId4"/>
    <p:sldMasterId id="2147483941" r:id="rId5"/>
    <p:sldMasterId id="2147483944" r:id="rId6"/>
    <p:sldMasterId id="2147483947" r:id="rId7"/>
    <p:sldMasterId id="2147483950" r:id="rId8"/>
    <p:sldMasterId id="2147483953" r:id="rId9"/>
    <p:sldMasterId id="2147483956" r:id="rId10"/>
  </p:sldMasterIdLst>
  <p:notesMasterIdLst>
    <p:notesMasterId r:id="rId21"/>
  </p:notesMasterIdLst>
  <p:handoutMasterIdLst>
    <p:handoutMasterId r:id="rId22"/>
  </p:handoutMasterIdLst>
  <p:sldIdLst>
    <p:sldId id="2147378313" r:id="rId11"/>
    <p:sldId id="2147378291" r:id="rId12"/>
    <p:sldId id="2147378277" r:id="rId13"/>
    <p:sldId id="2147378278" r:id="rId14"/>
    <p:sldId id="2147378279" r:id="rId15"/>
    <p:sldId id="2147378280" r:id="rId16"/>
    <p:sldId id="2147378281" r:id="rId17"/>
    <p:sldId id="2147378282" r:id="rId18"/>
    <p:sldId id="2147378294" r:id="rId19"/>
    <p:sldId id="2147378284" r:id="rId20"/>
  </p:sldIdLst>
  <p:sldSz cx="24384000" cy="13716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5FA"/>
    <a:srgbClr val="CFD5E7"/>
    <a:srgbClr val="222A35"/>
    <a:srgbClr val="1C1C1C"/>
    <a:srgbClr val="FFFFFF"/>
    <a:srgbClr val="000000"/>
    <a:srgbClr val="0B0A0E"/>
    <a:srgbClr val="D4B091"/>
    <a:srgbClr val="D69D6A"/>
    <a:srgbClr val="985D4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567" autoAdjust="0"/>
    <p:restoredTop sz="87046" autoAdjust="0"/>
  </p:normalViewPr>
  <p:slideViewPr>
    <p:cSldViewPr snapToGrid="0">
      <p:cViewPr>
        <p:scale>
          <a:sx n="25" d="100"/>
          <a:sy n="25" d="100"/>
        </p:scale>
        <p:origin x="2496" y="750"/>
      </p:cViewPr>
      <p:guideLst/>
    </p:cSldViewPr>
  </p:slideViewPr>
  <p:outlineViewPr>
    <p:cViewPr>
      <p:scale>
        <a:sx n="100" d="100"/>
        <a:sy n="100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85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A0B765F-9DC0-449B-87C6-17F108D8DEB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41207FE-FADE-492F-BF55-2D410B1E857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EB70A9-6B1B-4DCD-A48F-BE1CF0028CA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6C32C1-4A6B-417D-A32E-959E909573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0657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4AA4A9-BDEE-4FDA-860B-EA2B4645B7FB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CDDA91-FBA9-472B-B745-9841A595F09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9211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471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89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36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0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968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1874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4015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62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342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994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970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39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06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74384F-1633-1250-6380-6878DE378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34968A9-E721-E31C-8A61-8DE1BD6406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189B340-B9F0-C624-AC81-D2CF9ADEB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6248A0F-C1B3-7B72-B80D-0711569ABD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20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193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94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619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040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F4889-87AD-B61F-EF19-B894391A2B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DA7FAC-E0BE-6F11-6E4F-0C9E3DBE76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0331AB-3C33-FE83-A366-8EEB4160B1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64D2A-7F13-338C-2AFF-96C360F5E8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986ABA-3255-9E6B-EF1B-9716C14024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944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D7DC63D-091D-9241-C6D3-D50EA0170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F77849-A3E1-AB8F-A371-B659342A6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6AEEF-9483-B020-E171-437FA077CC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0207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theme" Target="../theme/theme8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theme" Target="../theme/theme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001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BE9201A-95A3-0006-8955-7B9F68AAE3C6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4281984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5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010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D1A9A51-267F-1BC0-4117-0A0E444F8949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3039754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002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C16BF5-1E14-5DD5-FA91-34F2569C8DA5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D7F5FF9-5A42-56B1-0028-A47033B3634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5C726A-A2ED-9E44-10DA-F2C6BF59FE86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6F2DA6A-C932-0E56-EC3D-AF555A2D00ED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3D92A6CC-0153-7ED8-386A-FEB8664B4B4F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89A5E29-56C2-D9F7-89BF-9D8A52B38476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2679119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3" r:id="rId1"/>
    <p:sldLayoutId id="2147483934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000"/>
    </mc:Choice>
    <mc:Fallback xmlns="">
      <p:transition spd="slow" advClick="0" advTm="4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003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030A067-178F-C583-D09B-97393C4857CC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288841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6" r:id="rId1"/>
    <p:sldLayoutId id="2147483937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0EC34C-B2E8-9628-D5E6-5BD2B77256E3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22222585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005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76D4DB-D3AE-9338-59D5-1BA8C82494A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3972382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2" r:id="rId1"/>
    <p:sldLayoutId id="2147483943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006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40ECBC-8391-BF28-C435-EC235DD60815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718216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5" r:id="rId1"/>
    <p:sldLayoutId id="2147483946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007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1365655-EB89-E178-763C-34526AA606A8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6582191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8" r:id="rId1"/>
    <p:sldLayoutId id="2147483949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008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86C2B2-5864-6EBF-FC07-973EFA40E6A5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14207703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52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E48C65-5CC5-5A72-78FE-0CB1EABCC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1200" cy="2651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009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1D795-1B17-D36F-5161-4E66175F4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76400" y="3651250"/>
            <a:ext cx="21031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A0BB14-681B-9099-78FB-D153314394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64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69ADD89-E9A7-4E24-B7E6-C579456AB5B0}" type="datetimeFigureOut">
              <a:rPr lang="en-US" smtClean="0"/>
              <a:t>3/18/2026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A03E81-034F-F14A-DCF9-33574A5E71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7200" y="12712700"/>
            <a:ext cx="82296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39754-AD89-96A5-52D4-CCA75AB125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21200" y="12712700"/>
            <a:ext cx="5486400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E6BA0D5-4FA3-41FE-B1F2-BC58BCC3433D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6BB563A-F249-3684-F0DC-7501346F8E61}"/>
              </a:ext>
            </a:extLst>
          </p:cNvPr>
          <p:cNvGrpSpPr/>
          <p:nvPr userDrawn="1"/>
        </p:nvGrpSpPr>
        <p:grpSpPr>
          <a:xfrm>
            <a:off x="1059851" y="12877821"/>
            <a:ext cx="1233098" cy="481946"/>
            <a:chOff x="444401" y="2552131"/>
            <a:chExt cx="5317337" cy="2078232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2958E5-7129-F88A-16F1-B43654945EE2}"/>
                </a:ext>
              </a:extLst>
            </p:cNvPr>
            <p:cNvSpPr/>
            <p:nvPr/>
          </p:nvSpPr>
          <p:spPr>
            <a:xfrm>
              <a:off x="44440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BC600C-4152-7625-9BCE-D2EFC13FBFE2}"/>
                </a:ext>
              </a:extLst>
            </p:cNvPr>
            <p:cNvSpPr/>
            <p:nvPr/>
          </p:nvSpPr>
          <p:spPr>
            <a:xfrm>
              <a:off x="2071891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59CCD0D-6D38-E52E-3B5D-66CB5C0F07A7}"/>
                </a:ext>
              </a:extLst>
            </p:cNvPr>
            <p:cNvSpPr/>
            <p:nvPr/>
          </p:nvSpPr>
          <p:spPr>
            <a:xfrm>
              <a:off x="3683506" y="2552131"/>
              <a:ext cx="2078232" cy="2078232"/>
            </a:xfrm>
            <a:custGeom>
              <a:avLst/>
              <a:gdLst>
                <a:gd name="connsiteX0" fmla="*/ 319992 w 639984"/>
                <a:gd name="connsiteY0" fmla="*/ 259546 h 639984"/>
                <a:gd name="connsiteX1" fmla="*/ 261602 w 639984"/>
                <a:gd name="connsiteY1" fmla="*/ 317936 h 639984"/>
                <a:gd name="connsiteX2" fmla="*/ 319992 w 639984"/>
                <a:gd name="connsiteY2" fmla="*/ 376326 h 639984"/>
                <a:gd name="connsiteX3" fmla="*/ 378382 w 639984"/>
                <a:gd name="connsiteY3" fmla="*/ 317936 h 639984"/>
                <a:gd name="connsiteX4" fmla="*/ 319992 w 639984"/>
                <a:gd name="connsiteY4" fmla="*/ 259546 h 639984"/>
                <a:gd name="connsiteX5" fmla="*/ 319992 w 639984"/>
                <a:gd name="connsiteY5" fmla="*/ 0 h 639984"/>
                <a:gd name="connsiteX6" fmla="*/ 639984 w 639984"/>
                <a:gd name="connsiteY6" fmla="*/ 319992 h 639984"/>
                <a:gd name="connsiteX7" fmla="*/ 319992 w 639984"/>
                <a:gd name="connsiteY7" fmla="*/ 639984 h 639984"/>
                <a:gd name="connsiteX8" fmla="*/ 0 w 639984"/>
                <a:gd name="connsiteY8" fmla="*/ 319992 h 639984"/>
                <a:gd name="connsiteX9" fmla="*/ 319992 w 639984"/>
                <a:gd name="connsiteY9" fmla="*/ 0 h 63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84" h="639984">
                  <a:moveTo>
                    <a:pt x="319992" y="259546"/>
                  </a:moveTo>
                  <a:cubicBezTo>
                    <a:pt x="287744" y="259546"/>
                    <a:pt x="261602" y="285688"/>
                    <a:pt x="261602" y="317936"/>
                  </a:cubicBezTo>
                  <a:cubicBezTo>
                    <a:pt x="261602" y="350184"/>
                    <a:pt x="287744" y="376326"/>
                    <a:pt x="319992" y="376326"/>
                  </a:cubicBezTo>
                  <a:cubicBezTo>
                    <a:pt x="352240" y="376326"/>
                    <a:pt x="378382" y="350184"/>
                    <a:pt x="378382" y="317936"/>
                  </a:cubicBezTo>
                  <a:cubicBezTo>
                    <a:pt x="378382" y="285688"/>
                    <a:pt x="352240" y="259546"/>
                    <a:pt x="319992" y="259546"/>
                  </a:cubicBezTo>
                  <a:close/>
                  <a:moveTo>
                    <a:pt x="319992" y="0"/>
                  </a:moveTo>
                  <a:cubicBezTo>
                    <a:pt x="496719" y="0"/>
                    <a:pt x="639984" y="143265"/>
                    <a:pt x="639984" y="319992"/>
                  </a:cubicBezTo>
                  <a:cubicBezTo>
                    <a:pt x="639984" y="496719"/>
                    <a:pt x="496719" y="639984"/>
                    <a:pt x="319992" y="639984"/>
                  </a:cubicBezTo>
                  <a:cubicBezTo>
                    <a:pt x="143265" y="639984"/>
                    <a:pt x="0" y="496719"/>
                    <a:pt x="0" y="319992"/>
                  </a:cubicBezTo>
                  <a:cubicBezTo>
                    <a:pt x="0" y="143265"/>
                    <a:pt x="143265" y="0"/>
                    <a:pt x="31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B7FFAF5-A6B3-C34B-105D-F2E297D4C069}"/>
              </a:ext>
            </a:extLst>
          </p:cNvPr>
          <p:cNvSpPr txBox="1"/>
          <p:nvPr userDrawn="1"/>
        </p:nvSpPr>
        <p:spPr>
          <a:xfrm>
            <a:off x="15684358" y="-738402"/>
            <a:ext cx="882164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j-lt"/>
              </a:rPr>
              <a:t>This is FREE template designed by slideocean</a:t>
            </a:r>
            <a:r>
              <a:rPr lang="en-US" sz="2700" b="1" u="none" dirty="0">
                <a:solidFill>
                  <a:schemeClr val="bg2">
                    <a:lumMod val="50000"/>
                    <a:lumOff val="50000"/>
                  </a:schemeClr>
                </a:solidFill>
                <a:latin typeface="+mn-lt"/>
              </a:rPr>
              <a:t>.net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071329-F9E4-7FE8-8169-2E22A2A94503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22175654" y="2685921"/>
            <a:ext cx="314669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/>
            <a:r>
              <a:rPr lang="en-US" sz="2400" b="1" i="0" spc="300" dirty="0">
                <a:solidFill>
                  <a:schemeClr val="accent1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SLIDEOCEAN</a:t>
            </a:r>
            <a:r>
              <a:rPr lang="en-US" sz="2400" b="1" i="0" spc="300" dirty="0">
                <a:solidFill>
                  <a:schemeClr val="accent5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.</a:t>
            </a:r>
            <a:r>
              <a:rPr lang="en-US" sz="2400" b="1" i="0" spc="300" dirty="0">
                <a:solidFill>
                  <a:schemeClr val="accent3"/>
                </a:solidFill>
                <a:latin typeface="+mj-lt"/>
                <a:ea typeface="Roboto Black" charset="0"/>
                <a:cs typeface="Roboto Black" charset="0"/>
                <a:sym typeface="Bebas Neue" charset="0"/>
              </a:rPr>
              <a:t>NET</a:t>
            </a:r>
          </a:p>
        </p:txBody>
      </p:sp>
    </p:spTree>
    <p:extLst>
      <p:ext uri="{BB962C8B-B14F-4D97-AF65-F5344CB8AC3E}">
        <p14:creationId xmlns:p14="http://schemas.microsoft.com/office/powerpoint/2010/main" val="3896115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5" r:id="rId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4600"/>
    </mc:Choice>
    <mc:Fallback xmlns="">
      <p:transition spd="slow" advClick="0" advTm="46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6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Rectangle 492">
            <a:extLst>
              <a:ext uri="{FF2B5EF4-FFF2-40B4-BE49-F238E27FC236}">
                <a16:creationId xmlns:a16="http://schemas.microsoft.com/office/drawing/2014/main" id="{35EAD72B-A5E0-924F-AEF9-6F17504E1BF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42" name="Group 941">
            <a:extLst>
              <a:ext uri="{FF2B5EF4-FFF2-40B4-BE49-F238E27FC236}">
                <a16:creationId xmlns:a16="http://schemas.microsoft.com/office/drawing/2014/main" id="{646FDD4A-E389-C925-8220-73DCE33CF28F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6F8CF6D9-D475-78EB-E10E-8A945D335585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DD4841A-9E56-453D-39B5-302D81EC0AFF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0A6E96FE-B33A-DDF6-7884-66945CFE82AD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2CC2C3C-D08C-F9FA-6A0E-0EC79E724A1F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D01E40EF-56CD-44F7-D6B2-A429846E6940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F071D065-DCCC-D293-1509-1C1662FCF610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F156767-2CF3-1951-D3EE-51C6ABC83F14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01B8ED3-8FB4-8CCC-A62E-E3FD7A565065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43B4AFB6-6FC2-B024-EE9B-D4468E9F4E74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2D36CEF-9B53-F3F5-F4E8-CE541ACA4543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B3E2999-1F67-7A64-EBE2-7AA4F85E4BA4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7AC1AB4-9C13-F6AE-916F-D3266A64E55F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F19EFD48-67FB-3846-5DBE-0288DC51623D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60C17147-DA05-3F53-DF45-4C6601071BF0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1173EE34-3F08-D964-56D0-0B28DACAC2F6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8B9522C-FB34-81FF-9723-84B684801611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CFE4F75-CDD7-27E5-31BA-6EF736A6F425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A158F607-5B50-95BB-C347-06AE93739874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2C6DA04-848E-EC7A-FD5B-4200B463D2DD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5" name="Graphic 490">
            <a:extLst>
              <a:ext uri="{FF2B5EF4-FFF2-40B4-BE49-F238E27FC236}">
                <a16:creationId xmlns:a16="http://schemas.microsoft.com/office/drawing/2014/main" id="{76B94F79-84E9-3666-D698-CC86538E280B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06" name="Rectangle 605">
              <a:extLst>
                <a:ext uri="{FF2B5EF4-FFF2-40B4-BE49-F238E27FC236}">
                  <a16:creationId xmlns:a16="http://schemas.microsoft.com/office/drawing/2014/main" id="{F8992296-EE8B-200E-C029-CEF79D494C7B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55B934C1-1971-A4C8-7D2C-22897ACA9829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3FEBC913-0909-B5C1-0292-7A469F2EAFC7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BCA73E42-3F97-9447-481F-2855CDE7EF33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AD14DD63-250C-F936-1B46-8E11776BD275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F49F8E9-0165-7A7E-22D3-4A958A27E04A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EAFDFE28-73BF-BAFF-DC4B-F65D88B7BDB2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CE676FA-BFD4-4611-D748-109953120A53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5F76FAF-F6D7-16E4-779D-6E7F22B67F2C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40" name="Group 939">
            <a:extLst>
              <a:ext uri="{FF2B5EF4-FFF2-40B4-BE49-F238E27FC236}">
                <a16:creationId xmlns:a16="http://schemas.microsoft.com/office/drawing/2014/main" id="{61C39491-635B-2ACB-2F20-FC2EBFC0EA62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616" name="Rectangle 615">
              <a:extLst>
                <a:ext uri="{FF2B5EF4-FFF2-40B4-BE49-F238E27FC236}">
                  <a16:creationId xmlns:a16="http://schemas.microsoft.com/office/drawing/2014/main" id="{5CA43529-118D-D72C-0B88-6A7DE6735601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CF400C7-805E-9AE8-2A6D-13B00C394C7D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53049AAF-EE26-8326-CC24-53EA9DAFC0B2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72DFFD02-5639-FDC6-642D-869F54569A2A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75BF79B-4EBE-2D05-28C2-177D8F14569D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369D4CD-7254-FA29-7D64-9C44A6B4AFE1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50A2CE33-56BB-09BB-FF64-4968EFD28651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3AB4DE08-7103-112B-CBB9-BD22DE5FA3AF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9EFD96B-3075-F3DE-8E67-AE3E4616E372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2D858A48-A8EA-8B90-9245-C8B2BA3C371E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58D925E2-0AC6-4318-713D-C24DB216D9F8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4934C612-0373-3605-5ECF-E169D94DE019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7F362C1A-BF83-0395-358B-B590A0FC428E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D2C551E5-DD4E-C15C-80E5-73237A38E7B4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D35CB2AF-7F3C-1589-606A-5E5EFF153746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84C4938B-C4DB-3857-6566-775E1C23578C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34DDB88F-EAD9-F5B3-6A93-08B482065E37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412E5A1A-F3EA-BF08-664D-E729C1CC15AD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0C705360-EA0A-2EC6-403A-1A70EBB46604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DE8AD1EF-337D-2101-84D6-34FEF10C9940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508" name="Graphic 490">
            <a:extLst>
              <a:ext uri="{FF2B5EF4-FFF2-40B4-BE49-F238E27FC236}">
                <a16:creationId xmlns:a16="http://schemas.microsoft.com/office/drawing/2014/main" id="{76744255-F493-1EAE-74B3-8F13796FBDAF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2BED9A2-B48E-1457-56E8-07C1A1CA12F8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128398BD-0B95-9B34-3806-10D45110EFA2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1" name="Graphic 490">
            <a:extLst>
              <a:ext uri="{FF2B5EF4-FFF2-40B4-BE49-F238E27FC236}">
                <a16:creationId xmlns:a16="http://schemas.microsoft.com/office/drawing/2014/main" id="{BBDF1DB9-19E4-6A6A-EF7A-5878E78D619A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E5D714-3C59-C691-D380-E01754F47616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10EAC21-31FF-A516-8AF1-04CFBA784380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4" name="Graphic 490">
            <a:extLst>
              <a:ext uri="{FF2B5EF4-FFF2-40B4-BE49-F238E27FC236}">
                <a16:creationId xmlns:a16="http://schemas.microsoft.com/office/drawing/2014/main" id="{632F75BB-CFE3-C420-B3F2-E45B87D68E39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9C4E4A4-B7C2-3124-E8B9-6F02D4FB0F73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EF4D3E1D-7FCF-4BE6-E6CD-A203597349CB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7" name="Graphic 490">
            <a:extLst>
              <a:ext uri="{FF2B5EF4-FFF2-40B4-BE49-F238E27FC236}">
                <a16:creationId xmlns:a16="http://schemas.microsoft.com/office/drawing/2014/main" id="{D0D49262-8F4B-8FCF-DB81-CB40F723E143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B69FCBB-FDFE-E2FC-BB92-ED8BDAA49379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61E0D523-1B96-D39A-B7B3-82B03CEA404B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0" name="Graphic 490">
            <a:extLst>
              <a:ext uri="{FF2B5EF4-FFF2-40B4-BE49-F238E27FC236}">
                <a16:creationId xmlns:a16="http://schemas.microsoft.com/office/drawing/2014/main" id="{033691F6-D280-6A85-0CF7-A09CB1B52D06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521" name="Graphic 490">
              <a:extLst>
                <a:ext uri="{FF2B5EF4-FFF2-40B4-BE49-F238E27FC236}">
                  <a16:creationId xmlns:a16="http://schemas.microsoft.com/office/drawing/2014/main" id="{D4269094-3003-7531-E7AB-C8B7DCA4DF2F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6E59E63F-DF3C-6A34-9849-C9750C6A31A8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C10098FE-7A52-9B64-879E-5DCFD1A00BA2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5413216D-6A72-5D8B-9D60-1C6ECD0A03D2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F8B815CB-1E33-BD84-DE54-0C9DDFDFB9CD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57A6C11-BD56-2D58-22AF-44C87F22EAD7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45068321-71D3-C449-388B-6B85898F0B98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89A8252C-80ED-84B6-681D-0B640F089814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CDF10790-100F-AAFD-3341-273CF0E47023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30" name="Graphic 490">
                <a:extLst>
                  <a:ext uri="{FF2B5EF4-FFF2-40B4-BE49-F238E27FC236}">
                    <a16:creationId xmlns:a16="http://schemas.microsoft.com/office/drawing/2014/main" id="{39FF7F3F-02C7-F3F1-11E2-E482027DF07B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6A4E39EC-7796-3926-E5ED-EA911EE278DD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DBF68F78-B445-5990-FE65-518FB839678C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FB7D7DBA-DAE0-B263-5896-187DEF916B3A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37A861CA-DB88-B0F2-CECD-18E22F98C675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A4F6DF5D-6C90-6A19-A755-90103C037998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DDC19CE9-2B73-6839-4983-B2FA5D3D4237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B0836FC3-DC28-AAFE-3E56-106AB47A1F45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AC995676-A27D-5D21-068E-6C3F118E1D6F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10C76F49-5ADA-6D57-1AA9-C00D0713BE44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0E25A83-270B-31A1-6E4A-6E7B55AC6002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910BE0E2-7E85-E03F-1442-BF92CFDCC27C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7AA5138-8707-2B17-70CF-AC16BDC2B922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3" name="Graphic 490">
              <a:extLst>
                <a:ext uri="{FF2B5EF4-FFF2-40B4-BE49-F238E27FC236}">
                  <a16:creationId xmlns:a16="http://schemas.microsoft.com/office/drawing/2014/main" id="{BD52807C-7C4C-3325-EB92-69DC2CA72354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6EA3C808-F563-C737-5F34-9FD732BB2A0C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5D702A98-17EE-011B-7475-0CE0079A45E0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EDAF5A9-ED29-8180-1BE4-9F784A97B120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6D017E1A-DF37-042D-40B7-773424D72448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81C32F25-4D28-3EBB-8677-0F2C285458C3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BD6510A0-5F87-CF70-21E9-A15FCEB127AB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9805874-F4DB-DF5C-E3FC-5BB710A53475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E3004C76-4749-0C7F-8C47-6B5BDF26D138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2" name="Graphic 490">
                <a:extLst>
                  <a:ext uri="{FF2B5EF4-FFF2-40B4-BE49-F238E27FC236}">
                    <a16:creationId xmlns:a16="http://schemas.microsoft.com/office/drawing/2014/main" id="{A275C410-78E5-0EF4-9E80-54DE0A0AA5B9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A4BA2D1-A4A7-4C19-04C0-783957B4D42B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048B907E-527C-B454-4FA0-1EC88B02B37B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91B204A9-A697-4A41-75F1-2F1832EADBBC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CF9B36CE-453A-9287-7355-D148D128B7FC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5BA2AC6E-7695-43AD-A128-6C54CDFDCBC1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EE95738-46A5-0CD1-D061-ACA4D0B5BEB5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00A3F9D3-B242-892B-F361-F161048767CC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D3CCF0D9-F750-8469-3AE4-F742C835437C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B6B191EE-8A47-6046-B84E-1AFE09F2AB6A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71B0717F-AF59-C3A9-2F83-8CEB559A152E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20D98278-9B21-547F-A3BE-3D29AEDE901B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B2699A4C-4910-3324-E98C-578173414C56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194C556D-C7D5-5476-6A89-21B5D0D2C9B0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BD3A780-2759-8291-3741-67C854F96ED4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20E0D12-1417-B580-6541-75F48A5AC246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07089AE-1E73-EAE8-F3F6-D6DA2D36F0E4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1C8FDE3E-FB27-22FE-697B-1E37178C216E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7389AC7-54A1-DDB0-F2F5-5C536D26577F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4BA6EE-464B-FB92-637D-C5EF0B76C578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9E0AFE62-694D-8949-1B9B-ED3A474BC561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CD7CC1F-BD9C-37A9-39DD-862A01E20C91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D13245-541F-B0B2-ABF4-DE78F2FDF590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AF1B8A2-E0CF-C399-2CD5-6E9430705E4C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7D946C8-B3E0-551B-D1A2-820E027A4EE4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094D9EE-4253-DA48-7169-4BA97B9DA96B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8124A4A-F332-220E-5F39-AFB9B7E2037D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0E3D5DB-D843-273A-4F5C-4F25032E832B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ED1DBE5-7630-954A-1D9D-7A090856E4EC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C908EC48-4CCA-33E1-135E-1E6222020FB2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6C22C5F8-A7F6-81D4-B242-9C8D761A40F4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787EFFD-F3C7-E3E1-32D5-FA46ECBBC10D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79A8886-FD04-32C2-14B9-0F7EC186E621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2EFE08CC-00C0-B968-9F22-614655C2EAE7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4E9B371A-50EA-5A01-5585-CB27327782E3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241FF1E-F4BD-D3A4-2AAB-CFF4474A2B84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8D62BF1E-B2E7-5F5E-0E9F-559B3B97237E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D8264162-95C8-B307-3C2A-4F8A7E7D57E2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E37B0430-6882-8B5F-47B7-9F9B7E9E834B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0585745-96DA-D4F5-A738-5993F854AF2D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AB35969-9C87-E7D7-6BBF-29B95F09A6CD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ADEDA5E-9A3E-6765-A854-A5AB5C4717FC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7F0137BE-E73B-7FB4-44B5-62DA5A016D94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DA8C19DD-F83C-7EA5-9B78-8C45D50DB864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6AF0552-6AF3-D03D-8292-EC24829DD217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C1B7918F-0345-918C-48F9-88F07A707EA1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A3AFA395-988C-3FFC-9196-3D6E7F7F78C5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D5DC0CC-7C5F-9EAF-6405-73D2611CAB06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025CA504-195B-CDFE-A96A-8FF0B13E174B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6A23A080-4F62-4210-A326-0E0062F9151E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7DA94BE2-D0D7-A2D0-AC8F-A2D1B6AFCFD6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F383C056-D1C0-B9E7-D184-D4A41C95AC90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3DFF1BA-5FD7-404B-0840-43B8DE8238DF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" name="Graphic 490">
            <a:extLst>
              <a:ext uri="{FF2B5EF4-FFF2-40B4-BE49-F238E27FC236}">
                <a16:creationId xmlns:a16="http://schemas.microsoft.com/office/drawing/2014/main" id="{C58C1039-2107-0C2F-D6C2-8DFB35D07EC1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4BE91D5-B1B0-DDD1-EE39-8639F61937E4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7" name="Graphic 490">
              <a:extLst>
                <a:ext uri="{FF2B5EF4-FFF2-40B4-BE49-F238E27FC236}">
                  <a16:creationId xmlns:a16="http://schemas.microsoft.com/office/drawing/2014/main" id="{2D52FB83-6EFC-DAED-E02E-DCD02604CFA9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0F64B267-2535-771D-8C4B-8C1885118D25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3C1B9812-AED0-914F-8E06-897E34D4D999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50D73F6-893E-DD8C-76C1-7144213A5EAC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6045853-FFE2-85BA-3612-C44F6AF5F8AA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B39E0C43-64AC-7F06-F271-7C1064E501CA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EAAE63E4-7AAA-D243-1A0C-D28ACD9E0AA4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FAD05558-A34A-4B8B-40DF-0C45317853C8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754F00E2-F142-FB85-E9FC-FAE16B8AC172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47C37EE9-8B17-8311-83B8-023F4BCF1AB4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57" name="Graphic 490">
            <a:extLst>
              <a:ext uri="{FF2B5EF4-FFF2-40B4-BE49-F238E27FC236}">
                <a16:creationId xmlns:a16="http://schemas.microsoft.com/office/drawing/2014/main" id="{D275056B-A6FA-B834-05F4-776A5BA0E3FE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658" name="Rectangle 657">
              <a:extLst>
                <a:ext uri="{FF2B5EF4-FFF2-40B4-BE49-F238E27FC236}">
                  <a16:creationId xmlns:a16="http://schemas.microsoft.com/office/drawing/2014/main" id="{16A75EFB-A29A-4725-52AC-C362864F2793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30A381BE-CD98-7765-35ED-FE6CDCE6B626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C7F46E-79FC-540E-192A-F4594562FB31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18212CF-9293-4E1A-1912-0F3AA273AF4C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D8D4532-DB44-FB26-D9FB-F512502D4699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835E4CF-CF86-E947-2C67-45D030D96D7A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4" name="Graphic 490">
              <a:extLst>
                <a:ext uri="{FF2B5EF4-FFF2-40B4-BE49-F238E27FC236}">
                  <a16:creationId xmlns:a16="http://schemas.microsoft.com/office/drawing/2014/main" id="{A433D710-3913-C1C7-E591-8780995FC49D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2325997E-0B0E-52AF-8AED-5BE199C17AEA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6A2AF94E-D469-0E02-A5F9-D463489C2453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976AFE5-D7D0-C36E-3C78-DDF737DEFED8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0EF085AF-4CB8-03BF-C99E-54FAD7B86890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43E4AEEA-D607-931C-DBA1-E077AFA89A64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651BA022-62FC-7630-EF8C-ED65E0F1175B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972855E-DC1D-4CDF-0890-A43F2492B12A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425406F4-E7D3-5DBC-E004-7DC307EB6E6A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35AE3D4-0118-D84F-75F0-FEC9884999F8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8C8758C0-579A-C0E4-08C5-422BB752C3C5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7C8D6C23-3A22-08F0-53AC-343F16215D69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3793325-6325-A3D6-2AA9-C701B503311D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6EB90256-1B6F-8228-89B0-74E73E9B6A75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6D2F6589-B31D-E4C0-FEC6-A6B0ED094891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DC7FEA7B-BAE5-A4BC-3DBD-E3E2549410D1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076DC6BD-89FB-7596-88AD-E7CFE5AE3CFF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E8D086BF-0259-27DA-FC05-C2896095B956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5C6D87E3-16D6-C7D1-61C8-568F073AC9F8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7BFEEB20-E7DF-42A6-A498-7D9DA265A17C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10DF73F0-E952-D116-D6EC-16A7A254F91A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10BFF70-AB66-519C-F59A-3420207ECAC5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69EA7BC2-1F3E-CD17-C235-31950734BCD9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118F4341-9431-E668-5305-DC1AE4AD807E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D62841F4-5B51-B384-B0DD-49F58E50C3EF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50DE706D-DDF2-2B96-3CAC-A211979932C6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949DD45-0487-042B-D616-92687DEB5893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36672B9-D69A-FE6F-AF7E-EF1BF5A4A356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21EED299-C84D-1F58-2133-DEECBEFD328E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240261D8-6DDC-7AC6-CF7C-A682A7CEA79C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E2B6AE4-5D8E-57A3-F188-5C6138E1AFB0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E885480C-DCC7-9F7C-BF08-882B3055B1AF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7B2444A0-882D-8D40-E8C1-47C349AF954D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DA9F4616-C13A-CFEE-9EC2-72598A47D55E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F57C9F8C-BBCC-00A2-FEAF-C74901F4708E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AD2AA07-940E-23AD-62EA-297DD04188CB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F3FFCF70-47EB-98D0-3E6A-EF4E4FEF86BB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15740998-EA0A-733B-1889-8BC0F3E839CE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3DFF2685-4050-EED5-02DF-4F12D4601E0F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D2074907-DA54-E4E4-E621-64FC33DF2981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FADEF04-F8EA-84D4-6912-7AC9686FAB7C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47903C4C-0FCE-2A99-900C-0C0B8C167DB9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125134C8-D9BC-1114-C58B-AD9BABFC4CE0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F6ED4B5D-F4D7-E05E-C038-AEF504DC66D3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56CFC3DB-A91C-3E95-9CFF-0CC47EEEE39A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87A20B03-10F0-1670-0297-131844FAD3FE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6FA3737F-1CBB-71D0-2A0E-0EBC9F7A81B1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1AADDD0-577A-FB6E-7E78-E202D693CB67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645D90BA-7FF4-BEC4-A9CE-BA3872E7CC19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4DF6E93E-8445-3441-9C0F-E147BD8C9C88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01E15014-39BC-944A-42D1-C9ABA1CCEB60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4C834CE2-6745-A30A-3799-36A2E3A98023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C6505448-1D57-0A1B-733E-CFEF4AD01DFD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FFB0E4DD-13F5-B82C-5F65-C39342212E37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5D4D62C6-906E-885E-E1DF-A91EC1C30979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8C8C94D4-1871-B6E9-5546-F02CB5C3EE56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00A47C8D-2FBD-445E-09E3-2D8BDA0AC8F4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8195B520-527B-553F-E3F2-1E12AF41B502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941F61B3-1FC9-523E-944E-C0F38463812A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F79D8D30-49F7-21DE-6D27-FD0463F6ABC1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82821276-F909-D314-A7B9-72094EC314E3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4F569622-6F35-4E6E-62FB-C51A9EB3B57E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EA0CDA53-9F6E-2805-E411-DC9540F99A9F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5B1F4E9E-30EE-B605-4335-852B3B96369B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61C47DC5-804D-DCD2-A072-BEE7098D344B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AE1EB153-713C-2DC1-4B75-138483ED6115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A5759D14-3796-3F69-4CCB-24351572AA72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78AE7320-1E46-B587-8CEA-B448E4BA9329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8EB62D81-E767-5135-3973-5DE4143491CE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DE55F3AA-A83D-260B-B9E9-79206EE1B746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E5F3A6D7-2660-F988-AB9D-7A21079C489F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A6548A1E-DFD2-8FA6-BAA8-F697D3BB99D1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B6178029-7BC3-7BE6-F76A-A5FB8F1843C3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" name="Graphic 490">
              <a:extLst>
                <a:ext uri="{FF2B5EF4-FFF2-40B4-BE49-F238E27FC236}">
                  <a16:creationId xmlns:a16="http://schemas.microsoft.com/office/drawing/2014/main" id="{53DC247C-1853-D161-3152-313D37AE1D8A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B7BD978C-DD7D-A970-C034-5081273224F5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6AB096A7-8F0C-0DE0-8EB4-026AE8649F73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830ABE15-F110-81E2-C086-6E9C9E401264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06A5BB7A-71DB-6CC1-E2AE-539CBD6B08C2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AB408DEA-4F08-4CC1-36F6-9673272C962C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57D21A91-B394-52D0-9E72-00DBF9B641FB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BF40C87D-F4E6-D10B-A6A9-939AC84D7351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D789FC53-C7C4-0E60-6B82-EA3BA9306D6D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C5B5AAF6-C79F-79CF-A3EA-66609B03AF7B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ED624104-C6DF-2B12-CE70-9EDCE81E85C3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A4AAEA54-E473-79CF-C954-8A87C798110D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BE5A73A-8252-F965-A89B-7F5AE032E53D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B1C8A343-ACFB-9105-1E65-F46D694563A8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D806588D-98BF-8614-49C6-7ADC3AD27459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10861333-5E86-F381-4B1A-AF84820001DC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CF15F37A-F40A-16CA-8A05-AC1628B89E41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C5F73840-17F4-3F52-FDC0-5D2FE174CCFD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1F36D3D-CF1E-9C9C-21B8-66CEA6584A00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A551277-783F-4E19-296C-F7EB4D7B0796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9166625-12BB-AC4F-5421-F6E058351849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" name="Graphic 490">
              <a:extLst>
                <a:ext uri="{FF2B5EF4-FFF2-40B4-BE49-F238E27FC236}">
                  <a16:creationId xmlns:a16="http://schemas.microsoft.com/office/drawing/2014/main" id="{48A498F8-1471-6D2A-6B0E-259731E1F6B8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A90B4BD4-8A92-E391-48EA-AFAC74CC2115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FFC11CC-1A31-51D7-E056-CBA7DA0A947C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A099B0A-7279-D3F7-DFB9-C2DDFE11E7B7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2DE4B1AC-C03C-624F-B516-6AEEFDA3F20C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1CC05DC-6838-137E-797A-57F4DFB1BE47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64" name="Graphic 490">
            <a:extLst>
              <a:ext uri="{FF2B5EF4-FFF2-40B4-BE49-F238E27FC236}">
                <a16:creationId xmlns:a16="http://schemas.microsoft.com/office/drawing/2014/main" id="{EAFE41E9-30F4-CABB-E065-9F08E280B621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D16D3307-48F5-49F0-E46A-97EBF3000C2F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BF883CB5-6538-8CEB-40F2-49D87AA947D1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FF796505-31D8-8E09-6EE1-8B9AF8406E70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" name="Graphic 490">
              <a:extLst>
                <a:ext uri="{FF2B5EF4-FFF2-40B4-BE49-F238E27FC236}">
                  <a16:creationId xmlns:a16="http://schemas.microsoft.com/office/drawing/2014/main" id="{0D435D3A-F15E-5814-2992-386993B0F17A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11A7FAF0-ADF0-43E2-5581-B734BBD12A3B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69F09688-433A-CA86-B5D2-4CBEA53AB2C2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10813E78-C927-33C2-ED20-10326CA9D943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0C9B3CC8-29C5-1A03-662E-46E8560616F2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8497EFA0-8F18-17E8-A39A-7C4679EE7096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F0984F8C-73EE-E005-E450-831106D4768D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F78780EE-5F5B-666C-86CC-5D0764D7DD1B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CA50DBDA-6E53-7114-9668-8E24065262BD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1E38C25C-3C7F-172F-C037-8E10F0571241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B55AC7CE-C9AB-FC50-2B16-BE26CD2F09CB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E8A5D38A-3329-7F52-EEE2-D56320CA0C6D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6D458911-FCCE-4448-262A-E15A508777B2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50E37FCC-FAF2-21C9-0709-4F28417AEDD8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8B7D1C66-15BD-DB7F-6857-8B92D802892D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38397290-3A50-93BE-6AF4-3892FA624ADF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AE6DB6BB-37FC-F8D6-392B-2B52BA2E48F0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39A32B1-1486-DEE6-D3A0-54179ADE53F7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6" name="Graphic 490">
              <a:extLst>
                <a:ext uri="{FF2B5EF4-FFF2-40B4-BE49-F238E27FC236}">
                  <a16:creationId xmlns:a16="http://schemas.microsoft.com/office/drawing/2014/main" id="{04043F89-71D1-7027-53E6-040198887E3A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C54DE466-1E0A-28B0-EB11-B5CD0BAC5BE4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77626A20-CB2A-3935-D8C2-A9FB11CAA89E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A29D96C1-E8E9-9648-0B87-F48C82EAAAAA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73EF0459-A1AF-193C-F794-70F82FA7D28A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00081869-930A-F716-928A-BFB49F9BFBE3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DC5AA893-AC25-A932-6460-5C92176A2622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D3C30C26-8BBA-D9F2-BC44-69B0720291AB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D80EE182-5DD6-4759-5B18-69596BB5226F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4E37B46B-3451-4C06-D736-9355A50F1D00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A6A567AD-27A9-7EE4-010A-0C279A38A150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C0813FD9-F58F-96A7-E6C0-3855D4328D21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6F75E1A1-E63C-2A8E-00CA-34CA0369D8AD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616D63D8-356F-B44E-23F5-7DBF43278DA8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36232F8C-44A7-1742-AEE9-118B5D681282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8BB6D89A-194A-6367-B99C-DED20E97E98E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7CC43CC1-8B84-E01D-CB87-7CE3BF233A0D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26C9A61-28D3-F57E-CC54-13F27AFADA4A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AD80D1CE-F3B3-D149-B2E2-12E875775686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67F19DD0-B7ED-163A-A57B-4894474701DA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Rectangle 805">
              <a:extLst>
                <a:ext uri="{FF2B5EF4-FFF2-40B4-BE49-F238E27FC236}">
                  <a16:creationId xmlns:a16="http://schemas.microsoft.com/office/drawing/2014/main" id="{AC668718-0436-F034-65E9-32ECAFE385FE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Rectangle 806">
              <a:extLst>
                <a:ext uri="{FF2B5EF4-FFF2-40B4-BE49-F238E27FC236}">
                  <a16:creationId xmlns:a16="http://schemas.microsoft.com/office/drawing/2014/main" id="{EBF3AD63-2851-995C-4181-2499DCD3BB79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08579390-D2C9-E936-75D2-0D7E2AD1AB48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2B71FE0B-CD9C-60CA-A75F-CAC75A8EF733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00231A4-7519-E4A5-DB15-F3852A4B78B2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855CD687-AC56-E393-AC33-F38C3CAF69AA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372B3E79-C8FA-7905-70CA-79FDB39228F3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667E373-B437-A4A8-5F60-07DF21D8A6CD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A14AD317-7A70-9A1F-E5E6-E1AF64FBAFF8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BA9A18A-0501-CD52-9520-AE6B91539B87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823572DE-5B63-7FAB-0E72-52CD62EC044A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24BD1A-022C-64D8-CBBC-708E5A94BE8A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BD0E17DB-3871-6488-80C4-670C35C04FF7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1C3CC72-92EA-1E73-D5B3-74E18924F6E3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A446978-4A8B-37D0-D4FC-2CD7F65B4A5F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DB5505B2-8F41-F58C-5F35-EDE75B74C356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45FBEC5-4FE8-157D-34AC-BF104C639A55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F6D0DF75-D8BF-546E-2907-5DC26660945C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59D36A1F-AE89-2F14-0E35-81A375CD2081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9E6A4AF2-DE3C-F246-2A95-354BF74F1633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5B870F0F-A280-6FC3-CC18-30A23E0CAFA4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1BDE6F2-90C1-F2B7-F798-776505781BD5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F554E05E-0C05-BFB4-5914-00CB88C210E8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4A772C-DE4C-CD95-F04A-FD780CFF75F9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" name="Rectangle 829">
              <a:extLst>
                <a:ext uri="{FF2B5EF4-FFF2-40B4-BE49-F238E27FC236}">
                  <a16:creationId xmlns:a16="http://schemas.microsoft.com/office/drawing/2014/main" id="{1AB5C291-6338-7457-2509-AC01BAABB92E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" name="Rectangle 830">
              <a:extLst>
                <a:ext uri="{FF2B5EF4-FFF2-40B4-BE49-F238E27FC236}">
                  <a16:creationId xmlns:a16="http://schemas.microsoft.com/office/drawing/2014/main" id="{CDC92063-28B5-BB01-70C9-55E8781383D2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563CFEC-8970-D8D8-38A9-DCBE04D89732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" name="Rectangle 832">
              <a:extLst>
                <a:ext uri="{FF2B5EF4-FFF2-40B4-BE49-F238E27FC236}">
                  <a16:creationId xmlns:a16="http://schemas.microsoft.com/office/drawing/2014/main" id="{4E7BC4FA-7A18-A52E-7277-1F8789926980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" name="Rectangle 833">
              <a:extLst>
                <a:ext uri="{FF2B5EF4-FFF2-40B4-BE49-F238E27FC236}">
                  <a16:creationId xmlns:a16="http://schemas.microsoft.com/office/drawing/2014/main" id="{0759DB8A-4AD6-AC99-78C1-42D4F4FC80DC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" name="Rectangle 834">
              <a:extLst>
                <a:ext uri="{FF2B5EF4-FFF2-40B4-BE49-F238E27FC236}">
                  <a16:creationId xmlns:a16="http://schemas.microsoft.com/office/drawing/2014/main" id="{4C866F30-BFC8-077D-B2FD-394F4AC9D991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" name="Rectangle 835">
              <a:extLst>
                <a:ext uri="{FF2B5EF4-FFF2-40B4-BE49-F238E27FC236}">
                  <a16:creationId xmlns:a16="http://schemas.microsoft.com/office/drawing/2014/main" id="{DD67F1DA-6D5D-F8FA-741E-6DFF2493B662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" name="Rectangle 836">
              <a:extLst>
                <a:ext uri="{FF2B5EF4-FFF2-40B4-BE49-F238E27FC236}">
                  <a16:creationId xmlns:a16="http://schemas.microsoft.com/office/drawing/2014/main" id="{3F55688B-5C7D-FD0F-4909-9E3F87174C82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CD545169-1B3A-85FA-4FF3-06D001EECEBC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381F4408-0BBA-A144-9A7F-B5CB690B2CF0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5EABFCB-A63B-E182-BF02-489EEB8E3FAB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C751A077-65BF-BDD6-DCAA-9C0FA90595E1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EC84ABD-21E0-4EBE-3053-853B70271642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" name="Rectangle 842">
              <a:extLst>
                <a:ext uri="{FF2B5EF4-FFF2-40B4-BE49-F238E27FC236}">
                  <a16:creationId xmlns:a16="http://schemas.microsoft.com/office/drawing/2014/main" id="{E8A206D7-194C-843D-1D8B-AF025BA738F0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4" name="Rectangle 843">
              <a:extLst>
                <a:ext uri="{FF2B5EF4-FFF2-40B4-BE49-F238E27FC236}">
                  <a16:creationId xmlns:a16="http://schemas.microsoft.com/office/drawing/2014/main" id="{9D55AE59-8B69-073A-E534-74D4E89E1147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160904A-8C51-1BA8-06B7-4E0E487631CA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A2DF950-3E1D-6C5E-92F2-890105C5E888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4D704A8A-76DD-259B-E534-3F0949A78DDC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8" name="Rectangle 847">
              <a:extLst>
                <a:ext uri="{FF2B5EF4-FFF2-40B4-BE49-F238E27FC236}">
                  <a16:creationId xmlns:a16="http://schemas.microsoft.com/office/drawing/2014/main" id="{D017D13A-E0B0-348A-B82F-A56598DF84FA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5E35A347-63D0-FF5B-CDB9-125030598926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3F03D250-F4E7-C1FB-539D-5898C78347D7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A04EF0BC-7526-2944-B647-8255A3F1F169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C8B1FA1-65DD-7113-9D83-EEE153444881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CB0D00E8-DEC2-EEE7-9438-90604F4667F4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0BFF229-5C35-4C47-8D2E-9CF3A4EC6F97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7309823-4EDF-B3C7-577C-EDD31D561ED5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89E81730-D83E-D9E5-50D9-1543DBD6420B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BB50489-F4F2-4195-E536-BCD7E2D7288A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184A6B3-FCE6-3690-31F1-EB8983DC36E1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F5BCE0FC-51E4-B25F-DBAD-1BE6F045B53B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DB017C4-9024-04B0-2587-F9AF71A6D277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4E49697E-0F9F-2E05-C636-FE50BEC0B5A0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9CA329A2-DEA5-1D5F-AE50-3EB9AF0078E2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7F95B8F7-461F-2938-D7B9-08D04DA96606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7836422-FF27-7081-3070-BF51BC33F14F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65" name="Graphic 490">
            <a:extLst>
              <a:ext uri="{FF2B5EF4-FFF2-40B4-BE49-F238E27FC236}">
                <a16:creationId xmlns:a16="http://schemas.microsoft.com/office/drawing/2014/main" id="{B315408C-CB1B-C288-ACF6-0487CE72D617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866" name="Graphic 490">
              <a:extLst>
                <a:ext uri="{FF2B5EF4-FFF2-40B4-BE49-F238E27FC236}">
                  <a16:creationId xmlns:a16="http://schemas.microsoft.com/office/drawing/2014/main" id="{D045DBF9-2B32-0C9F-AD82-D921915ABCBE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2B04AC4-D554-7598-4E1D-637BC2CD1CC7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A1DE741E-2739-F701-3AB5-C18057D6535B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F1389265-8B6A-9DDF-9F4C-238309EC463D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35108B69-D0F3-BD63-2A00-EEC29B2D4DB3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2AF89627-DA2B-3BDA-CCFF-C365CB420436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9C7D069B-904E-D33F-806C-F672CA21E608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319E2BE4-F5E2-1F15-7B78-02F1F425064D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BEE21C0A-F9E4-76A0-CA19-C98EAC55C106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E215C08B-7F59-5561-1757-EEB5EAE47B77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63A63D68-A224-4C4E-393D-3E39DCAF2A73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0EE3AD72-EAA8-7A37-654C-AF42BE99935F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706B47A6-99EB-3173-68D5-FAC2690A12F7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238DE511-7E3C-2CB7-ACCE-745C794C5453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F3710EE7-24C7-C110-21FC-1B65998A5AD1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397E1B36-2D38-6E34-7BEE-141499CDA361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00E4D736-0041-2605-D87D-325723E45B5F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B096B87F-2C18-AFBB-357D-2054492C950B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1A04EFB5-E7CC-F8B6-B53C-8C8C6D263E63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F20D6B25-9BC2-8F7E-4843-BDE2FDA1A0BC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523678E6-B780-974F-14D5-4D017E2A8224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0E116FDD-3DA6-6CEA-052B-C3F371CE7BA2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0C717FE1-6816-40DC-306B-12D2C1454451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474EED5A-BF54-516A-2DA0-9E3DCF651004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FAFF106D-9E95-8E89-B34B-00CF9C0B4B4B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7BAD68F1-9E68-CBEF-919B-31EB0D96A725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92" name="Graphic 490">
                <a:extLst>
                  <a:ext uri="{FF2B5EF4-FFF2-40B4-BE49-F238E27FC236}">
                    <a16:creationId xmlns:a16="http://schemas.microsoft.com/office/drawing/2014/main" id="{4B6B37D9-0E23-F6F4-2BD4-F281D2729283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6FF5C1FA-66A9-801C-1836-001D1809F4F1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85FFED5-6092-8F1D-85E8-95184B4EE978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5" name="Freeform: Shape 894">
                  <a:extLst>
                    <a:ext uri="{FF2B5EF4-FFF2-40B4-BE49-F238E27FC236}">
                      <a16:creationId xmlns:a16="http://schemas.microsoft.com/office/drawing/2014/main" id="{6D1C8CC5-C43D-DAAA-3BB4-5BC24A65FE74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6" name="Freeform: Shape 895">
                  <a:extLst>
                    <a:ext uri="{FF2B5EF4-FFF2-40B4-BE49-F238E27FC236}">
                      <a16:creationId xmlns:a16="http://schemas.microsoft.com/office/drawing/2014/main" id="{4592DF61-9CB2-7D9D-FD3E-B6F1C927527F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29DB00D9-1971-E17B-70F6-CD601AD3965B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73ED71F8-EC2A-3466-E7A1-DA1E413B610C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B45271BB-6DCD-179E-2B47-F1DC5F7CCBCC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D28C2165-FEC7-F0A5-AB02-2B90349CB323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E726B930-E72D-0839-B838-6F23CBEB685E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EBDC771F-6C3F-78A3-87B6-F9240433E6C5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9401B7DD-20D3-488D-957E-7399C8AC7B2E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B86D7C28-A710-5890-88F0-06741C8B5E16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5" name="Graphic 490">
                <a:extLst>
                  <a:ext uri="{FF2B5EF4-FFF2-40B4-BE49-F238E27FC236}">
                    <a16:creationId xmlns:a16="http://schemas.microsoft.com/office/drawing/2014/main" id="{48E543AC-5A2B-FCB1-809B-DB986B666A1A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78C51E6-CC56-0027-038A-00D6C938591A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9C71DF28-F3AE-AC29-7AB3-A68A193A68C9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98D9604B-4821-62B6-7D67-0812726F3172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DB2852C-FF42-32EB-9694-F5A4F64204D6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AE052BB2-2F40-8859-4401-EFAFDA3AD073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D09A2AC-68EE-9434-7239-A09CD2D440DD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9D9CB03F-E73D-CF89-BC8E-1EDDC384AFCE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4D04947C-C12E-D81A-F28E-2B229DB7CBDF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64100990-C749-4C14-A9AE-BE5B8AE4A404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15" name="Graphic 490">
                <a:extLst>
                  <a:ext uri="{FF2B5EF4-FFF2-40B4-BE49-F238E27FC236}">
                    <a16:creationId xmlns:a16="http://schemas.microsoft.com/office/drawing/2014/main" id="{0542A345-513F-3BE2-48F3-3D177B79E501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916" name="Rectangle 915">
                  <a:extLst>
                    <a:ext uri="{FF2B5EF4-FFF2-40B4-BE49-F238E27FC236}">
                      <a16:creationId xmlns:a16="http://schemas.microsoft.com/office/drawing/2014/main" id="{CC250506-06DA-149A-C9D1-FE3CA7362B27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7" name="Rectangle 916">
                  <a:extLst>
                    <a:ext uri="{FF2B5EF4-FFF2-40B4-BE49-F238E27FC236}">
                      <a16:creationId xmlns:a16="http://schemas.microsoft.com/office/drawing/2014/main" id="{0DD7BA6B-5576-4630-FE8D-A57CA7572B12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18" name="Graphic 490">
              <a:extLst>
                <a:ext uri="{FF2B5EF4-FFF2-40B4-BE49-F238E27FC236}">
                  <a16:creationId xmlns:a16="http://schemas.microsoft.com/office/drawing/2014/main" id="{657E28EE-3566-765C-325C-898D89D03202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C65BE9E-0894-D15D-CF2A-C76F294CCD9B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F88B557E-73C7-01EF-4C30-9B7C1675FCE0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Rectangle 920">
                <a:extLst>
                  <a:ext uri="{FF2B5EF4-FFF2-40B4-BE49-F238E27FC236}">
                    <a16:creationId xmlns:a16="http://schemas.microsoft.com/office/drawing/2014/main" id="{ECFE0587-B7A8-2D4E-2785-E9098C383952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CDA05EE0-3970-2D93-95EB-5F2714DA9B4B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Rectangle 922">
                <a:extLst>
                  <a:ext uri="{FF2B5EF4-FFF2-40B4-BE49-F238E27FC236}">
                    <a16:creationId xmlns:a16="http://schemas.microsoft.com/office/drawing/2014/main" id="{348D7C9C-9241-16EC-21FA-41CFC62C20CE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Rectangle 923">
                <a:extLst>
                  <a:ext uri="{FF2B5EF4-FFF2-40B4-BE49-F238E27FC236}">
                    <a16:creationId xmlns:a16="http://schemas.microsoft.com/office/drawing/2014/main" id="{74504AFD-7AE0-AFDC-F5F0-5D039EB78D20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B8D034ED-D977-9687-E7A1-31F3F21E8E56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26" name="Graphic 490">
                <a:extLst>
                  <a:ext uri="{FF2B5EF4-FFF2-40B4-BE49-F238E27FC236}">
                    <a16:creationId xmlns:a16="http://schemas.microsoft.com/office/drawing/2014/main" id="{236BE9DF-C5B6-9834-91DC-D1C24DEE0F6B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67C87542-1293-93D9-DC63-F108506948E5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8" name="Rectangle 927">
                  <a:extLst>
                    <a:ext uri="{FF2B5EF4-FFF2-40B4-BE49-F238E27FC236}">
                      <a16:creationId xmlns:a16="http://schemas.microsoft.com/office/drawing/2014/main" id="{73682EE4-5D94-8CFC-3066-F0A040CFE064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9" name="Rectangle 928">
                  <a:extLst>
                    <a:ext uri="{FF2B5EF4-FFF2-40B4-BE49-F238E27FC236}">
                      <a16:creationId xmlns:a16="http://schemas.microsoft.com/office/drawing/2014/main" id="{4AA5CAF6-4DEE-6BBA-192A-B418423A0E8C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30" name="Graphic 490">
                <a:extLst>
                  <a:ext uri="{FF2B5EF4-FFF2-40B4-BE49-F238E27FC236}">
                    <a16:creationId xmlns:a16="http://schemas.microsoft.com/office/drawing/2014/main" id="{EB0F862D-4EFD-75B5-9D51-019FA1ED0379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7DE55C10-0CC2-7B45-04E3-4F4196B03AFE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32" name="Graphic 490">
                  <a:extLst>
                    <a:ext uri="{FF2B5EF4-FFF2-40B4-BE49-F238E27FC236}">
                      <a16:creationId xmlns:a16="http://schemas.microsoft.com/office/drawing/2014/main" id="{F5A85313-DC55-F195-6165-7B947FC2DC93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1932324-6871-6289-4C23-AB3BE2C93B94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" name="Rectangle 933">
                    <a:extLst>
                      <a:ext uri="{FF2B5EF4-FFF2-40B4-BE49-F238E27FC236}">
                        <a16:creationId xmlns:a16="http://schemas.microsoft.com/office/drawing/2014/main" id="{E0E76929-107B-F2AD-B820-C3E4429353BF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" name="Rectangle 934">
                    <a:extLst>
                      <a:ext uri="{FF2B5EF4-FFF2-40B4-BE49-F238E27FC236}">
                        <a16:creationId xmlns:a16="http://schemas.microsoft.com/office/drawing/2014/main" id="{BDD47E07-FBBC-3DEE-48EF-F50890FEC92D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944" name="!!MainTitle1">
            <a:extLst>
              <a:ext uri="{FF2B5EF4-FFF2-40B4-BE49-F238E27FC236}">
                <a16:creationId xmlns:a16="http://schemas.microsoft.com/office/drawing/2014/main" id="{E9D7D630-345C-C943-7A27-03A4304A8BD4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945" name="!!SubTitle">
            <a:extLst>
              <a:ext uri="{FF2B5EF4-FFF2-40B4-BE49-F238E27FC236}">
                <a16:creationId xmlns:a16="http://schemas.microsoft.com/office/drawing/2014/main" id="{0324B904-24D6-3D09-2C9F-D2EF02ADF760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0A2B4EAF-399D-3DE4-767E-6D9CF093654D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AA12FA2E-58CE-EEFC-DFBD-8742EFDCBCEC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451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500"/>
    </mc:Choice>
    <mc:Fallback xmlns="">
      <p:transition spd="slow" advClick="0" advTm="250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9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2" dur="1500" fill="hold"/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3" dur="1500" fill="hold"/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5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5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8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9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1" dur="125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5" dur="1250" fill="hold"/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8" dur="125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9" dur="125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2" dur="1250" fill="hold"/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3" dur="1250" fill="hold"/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9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9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95" grpId="0" animBg="1"/>
          <p:bldP spid="496" grpId="0" animBg="1"/>
          <p:bldP spid="497" grpId="0" animBg="1"/>
          <p:bldP spid="498" grpId="0" animBg="1"/>
          <p:bldP spid="499" grpId="0" animBg="1"/>
          <p:bldP spid="501" grpId="0" animBg="1"/>
          <p:bldP spid="502" grpId="0" animBg="1"/>
          <p:bldP spid="503" grpId="0" animBg="1"/>
          <p:bldP spid="504" grpId="0" animBg="1"/>
          <p:bldP spid="505" grpId="0" animBg="1"/>
          <p:bldP spid="507" grpId="0" animBg="1"/>
          <p:bldP spid="944" grpId="0"/>
          <p:bldP spid="945" grpId="0"/>
          <p:bldP spid="946" grpId="0" animBg="1"/>
          <p:bldP spid="947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9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9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9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8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8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9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25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250" fill="hold"/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9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9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95" grpId="0" animBg="1"/>
          <p:bldP spid="496" grpId="0" animBg="1"/>
          <p:bldP spid="497" grpId="0" animBg="1"/>
          <p:bldP spid="498" grpId="0" animBg="1"/>
          <p:bldP spid="499" grpId="0" animBg="1"/>
          <p:bldP spid="501" grpId="0" animBg="1"/>
          <p:bldP spid="502" grpId="0" animBg="1"/>
          <p:bldP spid="503" grpId="0" animBg="1"/>
          <p:bldP spid="504" grpId="0" animBg="1"/>
          <p:bldP spid="505" grpId="0" animBg="1"/>
          <p:bldP spid="507" grpId="0" animBg="1"/>
          <p:bldP spid="944" grpId="0"/>
          <p:bldP spid="945" grpId="0"/>
          <p:bldP spid="946" grpId="0" animBg="1"/>
          <p:bldP spid="947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EB6DAB41-E986-4B5F-CF34-356686FC166B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9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52176F34-4C06-75D2-B4FD-3C1EE4551C6B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E1945A6-8AA1-8645-03B6-588D455A2004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AA61F6E-3FDB-D5F2-8B69-BD9BF599DC59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1C1455C-C9A6-6F95-ADAB-AEFEC7FE62F5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7638D5B-0DD0-41FE-5B39-BE5EB6A1DBE0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31D6C96-1C7A-DFC1-3D1B-52641A61016D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99FFC23-5EB9-E979-29F9-1B884D998324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04E5D90-156C-0FEE-82B7-9DEE324542A1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F38E32B-57C8-0CFB-74AB-D6EA8C92D2BF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64E262D-8F42-3D79-DD98-F13A5B76F86D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1C59E74-C174-2CB7-56E2-BA21FF3A343B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4E3C1CB-71AC-CA65-E135-3729CE4E0AD8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E16B6DF-F2CF-73C9-6440-07EB5E74675C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E7DD18-7031-4C7C-26E1-0452DD760FF2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F81ED30-F8C8-7931-E796-D0FCC55EB54D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F332933-506A-53EC-B181-411F2206F11E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8BAFC29-BB11-AC64-FD2E-08A56C45D174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4C1FE42-4811-84F8-CE79-87B1C364045E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1C0A8ED-7958-A632-6972-15EB21748496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0BB2A58-8069-E67D-FB3E-0897A6E61D32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" name="Graphic 490">
            <a:extLst>
              <a:ext uri="{FF2B5EF4-FFF2-40B4-BE49-F238E27FC236}">
                <a16:creationId xmlns:a16="http://schemas.microsoft.com/office/drawing/2014/main" id="{676E793A-31AA-0B4D-9667-F84E5E814AC1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C5439EB4-8C12-4B87-CBE7-D2AB49098453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BB96D7D-D294-F064-B7BF-49EFF124035A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8864FB0-ADE9-A085-A806-F68A22967351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F2C8C21-3BE9-B70E-8623-1189C1325E4B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5B9F962-7B76-39CC-0B9A-D52A050CF7D2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A0C89FC-D614-E6CD-E8A9-9BBC029F983A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EDB90B6-FB72-900D-45B4-5FA51D430764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14E8BC3-279B-F5DE-6010-BBD8F4878E03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BF41426-EAA4-974E-5B1B-782A7134B2E4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8F62CE6-7F13-27CA-848C-6B3CC3AD45E0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8D00B835-4400-6EDA-831A-3BC02DAE34E2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E47A796-E56D-0119-77F4-0AF8F2B91C27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A62C5AC-4365-2CDE-08B0-0C402D7E74B5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97191D-38C6-BA97-C10A-70EA564BB2FC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52713F9-AE64-30A3-0AC7-6BCEFF0AC242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BBEE189-B47F-9101-3427-E8C576ECEDC7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E1D3A0-5650-4008-5B8B-9D86B84574A3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FF071E-D7E4-D6A0-28B4-2BF1C40AC81F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186122D-957C-D29D-E7FF-B1964C7ACFA2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94A7F2D-FAED-8B10-1420-FD9C8029A761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5F744926-11EC-3F88-C709-0DA9BA42F69F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4C28724-81D2-2A07-098C-58AB82C10C69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DDB3B52-DDA3-F804-46B5-E0CEBE939BD7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0973E7C7-18C9-B3FC-94BD-B43E82E42DC8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D122D01-5DB0-8247-1709-067D542629E1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1922EDA-534E-5A0A-1C1B-51DC4ACCA370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1990D50-F4F4-3260-072E-3AD8622438E2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0861C9B8-9392-54EC-C2F5-C8453BC69FAE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04D28B7B-93CA-A384-C252-DEAC3CCEC6EC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D82F905-BB33-5A15-4081-59DA9DE222BD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25D00C9D-9082-07E3-25F2-96574C6D052B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AED764C5-79F6-899E-8F55-8249E366B070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4" name="Graphic 490">
            <a:extLst>
              <a:ext uri="{FF2B5EF4-FFF2-40B4-BE49-F238E27FC236}">
                <a16:creationId xmlns:a16="http://schemas.microsoft.com/office/drawing/2014/main" id="{12963710-1369-ACE8-F851-C9D7CE927294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789CE01-677D-9DE8-A5F5-39CEA041F6E7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197CA49-2AB4-6BBF-2746-715A0A549F4F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" name="Graphic 490">
            <a:extLst>
              <a:ext uri="{FF2B5EF4-FFF2-40B4-BE49-F238E27FC236}">
                <a16:creationId xmlns:a16="http://schemas.microsoft.com/office/drawing/2014/main" id="{AC484A96-13FB-CEA6-6271-30A7AB5444B3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72B7922-1689-A310-99B5-021A24068DEE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B9D98E5-97B0-0308-5F0F-C03B8F57AC2B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" name="Graphic 490">
            <a:extLst>
              <a:ext uri="{FF2B5EF4-FFF2-40B4-BE49-F238E27FC236}">
                <a16:creationId xmlns:a16="http://schemas.microsoft.com/office/drawing/2014/main" id="{17517721-6F7F-ECAA-7855-7F4AE11B60B4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268955-9185-E254-A553-19117B604DC4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E7D7DA9-4812-FCB4-7FE8-91257E6FEA1E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" name="Graphic 490">
            <a:extLst>
              <a:ext uri="{FF2B5EF4-FFF2-40B4-BE49-F238E27FC236}">
                <a16:creationId xmlns:a16="http://schemas.microsoft.com/office/drawing/2014/main" id="{A788BB2E-4377-D4F9-047C-49B1C76BC9D3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003EB3F-5423-6908-C197-F272212126E3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AAD924F-BB4B-1CC3-0C56-AB6BF9B014E3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" name="Graphic 490">
            <a:extLst>
              <a:ext uri="{FF2B5EF4-FFF2-40B4-BE49-F238E27FC236}">
                <a16:creationId xmlns:a16="http://schemas.microsoft.com/office/drawing/2014/main" id="{C1EF85D2-F1A5-F2FC-8A53-444A6B659562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7" name="Graphic 490">
              <a:extLst>
                <a:ext uri="{FF2B5EF4-FFF2-40B4-BE49-F238E27FC236}">
                  <a16:creationId xmlns:a16="http://schemas.microsoft.com/office/drawing/2014/main" id="{CF60B8FB-3105-374D-DD9F-3ED6A9D644E8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46F00C2-9D62-F62D-6D7B-0B8FAAD585B4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4A66981-4CD4-109A-6D42-A2C42B886A09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467F51B-64C7-321D-4A4F-5045CE544375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CA0E462-8467-2270-0D26-5E9834C36A39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EC5A0D95-B2BA-AD27-0D64-31CDB1BCEABC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677E75B-ABD5-675E-7B3B-CD8FB7FDB1E6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5C9797-29D2-B501-A2B6-1052D67D647E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EBE544C-CA51-4197-937E-357C19FF5F79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" name="Graphic 490">
                <a:extLst>
                  <a:ext uri="{FF2B5EF4-FFF2-40B4-BE49-F238E27FC236}">
                    <a16:creationId xmlns:a16="http://schemas.microsoft.com/office/drawing/2014/main" id="{54DF0717-AFA9-9C7B-AC18-E897C85D87FE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473EAF6E-D251-E136-8607-6443B6377741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76942C67-900A-A2B6-DB7D-D752426A1458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1DA3C6EE-5A78-7525-2E4C-B3E5F649C37B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189AFA3F-5A7C-118B-B51A-C1BD1362E737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D1F8935-E94E-8F6E-F397-C2E4894D54CE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A58A1C2-7958-9A47-F15F-1048469A53D7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109D736-F632-08A1-34E9-2F462D16C110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DD8C3DA-2210-E06C-1200-7D6A9B1CBCAB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25F86C8E-7F11-8A67-F4CC-9D2DD5F8C712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E2B8AA6C-A403-55AF-61BB-C9FA297325E1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41937436-2375-D023-7531-BF111930540B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4045F4E-1453-849C-82B2-CBC0F526AD30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aphic 490">
              <a:extLst>
                <a:ext uri="{FF2B5EF4-FFF2-40B4-BE49-F238E27FC236}">
                  <a16:creationId xmlns:a16="http://schemas.microsoft.com/office/drawing/2014/main" id="{7210F5CA-C2B8-1BF1-CD8A-4F3F0CB93F29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2522770-244F-0F86-E0CE-ECC4C291F2AF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8669E92-3224-1023-85B2-AF98DA1B79BA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3DFA75F-99D5-22D6-4245-0B03E655DE30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3BA64BF-45BF-1E0B-2B94-6065592293CC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79BE4CC-F495-91D1-BA07-9848880C6B68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C512508-1E00-DED4-000B-996C77272D07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BF18875-CE10-59ED-B2E6-00CD44F078C8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F5689B7-C54F-F9E2-D554-DCF617027089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" name="Graphic 490">
                <a:extLst>
                  <a:ext uri="{FF2B5EF4-FFF2-40B4-BE49-F238E27FC236}">
                    <a16:creationId xmlns:a16="http://schemas.microsoft.com/office/drawing/2014/main" id="{427E16A9-EEE0-221C-616E-8AE630D307EA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560823B1-997F-B406-A037-7FF60A73136D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E1AD1805-F121-2264-C75E-0F5028DDA9A5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79252596-B6D5-E131-4AA0-172D4D98120A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1A3E707E-E96E-26CF-7636-49DA5BA6A455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ABB4FB6-F225-BBE8-F8D2-B56E995D7E75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6B7D526-0A28-7B10-8D0D-9D8006A5BF79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FEF772D-11CF-1F72-5C40-C1B3C20D58B6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B232F2F-1EF0-FEDF-2F81-21AE1538474E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FEA40DD-F941-8B00-24D5-E3F0BAF65BC3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9F52FE1-BC65-29E0-9C8E-7D13B44E6763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DCA0B43-1794-F170-C3D0-0A5A7C3933CF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0C65C90-81CC-CEA1-379B-DB994E2CA280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E12DBAB-4D2A-7063-DE8D-6727EE77A3D7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896CE7F-40CE-EB21-BB5E-65AF434B96DA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5FD96C3-E619-FEE7-583F-FD2F1C4DC3A5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7D0AA00-B116-1699-E704-903850985999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3CAE16C9-BCCD-66EE-A17F-29287AADE54F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C219A09-3607-A51C-5A48-27722B1C866C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4676774-C1D2-6069-E7F5-A24F333A752A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5CFB7C1-10E4-EBF6-D3D7-8CBC2A341D3C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3FB6EE8-1180-916A-4CDF-E9D3B2A95A7D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E1C5876-C4ED-3D0A-033A-C69B691AE7DD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46C5797-1DC1-B1FC-D8A2-A84B345CBC07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D76CCFD4-0593-D129-68E1-6ECAD66D2AE1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1AD724F-FE91-D47B-BA3E-2B37704C3BC4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8008C458-F140-20FA-F594-2B90D28DF011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3EB8935-BB30-01B0-FE20-6488C1D9D425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6A676A6-C2B8-423D-B1AF-940D9FD62432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C940953C-76EF-1DB8-4CAD-5D39C95A46C2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147934E-402C-1C03-F043-3EAE17F9E7F5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BFE75A7-7C94-2FAF-1C0F-7E80939BA9FD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530166F-1F48-248E-8919-6ED630F111A7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DE0DD328-DA01-ACE1-50FF-3BD252DA5D08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0851327-2F72-E430-5B62-71FEEAE8B03C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670A817-EF4D-2DDF-C452-5AFEC617566D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2C43058-EF98-4066-04B5-2274B75251FA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C070AFE-9434-43FF-3413-4D22A6A8E4D1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A51C3CB-7C5C-0F9A-F42A-B06066DC29B0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34F85D1-C0FB-63B6-63C3-26D1E3E29B70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EB96B82-4753-82A9-5ECC-0D87AB72938B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B06264B-6942-3E7C-7AB2-0EE2F4300EFF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17B2A9E-9CC8-0977-F0B2-14E25183A5D3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14F6716-66D5-A7B1-9D26-2C870D2E94B4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FEF0C8D-E0F4-D9D5-BFBC-413B6378274A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0744A1A-1A48-5256-26F1-44C6C92E634F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275B546-B4F1-A1F4-3BDB-67FAA37E1D3B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BB0FCEE-566B-C1A2-2998-60BFA870527D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9E53461-1BC4-2EF7-CFB1-E4E57D91AED0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CF8F383-3DDC-2D62-A6ED-EC1931022C68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6B5198A-0A50-FBCC-331D-2A14559E1C67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2E84362-9C22-5229-62AF-E5D96A64A9C1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716438AD-2290-9AC8-7E37-983014C6602B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1" name="Graphic 490">
            <a:extLst>
              <a:ext uri="{FF2B5EF4-FFF2-40B4-BE49-F238E27FC236}">
                <a16:creationId xmlns:a16="http://schemas.microsoft.com/office/drawing/2014/main" id="{16A7FED2-0612-60DA-D0D9-3100E36B8926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4B1D08B-EBA4-A034-0C87-32BD6031788B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3" name="Graphic 490">
              <a:extLst>
                <a:ext uri="{FF2B5EF4-FFF2-40B4-BE49-F238E27FC236}">
                  <a16:creationId xmlns:a16="http://schemas.microsoft.com/office/drawing/2014/main" id="{806C16BD-6B3A-9A64-C585-36C13F6A928F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D4B70F26-551B-3325-EA8F-3EBFFD0ACC8B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9A2ECD9-6CE8-54F2-5936-904CF584DE91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DDE8C0-4E34-7448-A1F0-F2421E0BFCB7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DD644E0D-AA1E-9A88-45B7-D786AF80BAA5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1AB5B5D-B09E-7E05-4D8F-CF0F139E1F7D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8AEAAC1E-6710-C4CE-574F-649A72922241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03DD6146-CEB3-0017-7B7D-346CDA645537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CF31D5B-BD4D-8AF5-3835-21F03058638A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EC47E89A-1F99-CC13-78BA-E63D53EAF334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aphic 490">
            <a:extLst>
              <a:ext uri="{FF2B5EF4-FFF2-40B4-BE49-F238E27FC236}">
                <a16:creationId xmlns:a16="http://schemas.microsoft.com/office/drawing/2014/main" id="{0CC68774-096C-BBBB-9CAF-2780313988DF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D065CD0D-431C-808C-CB1A-7D410C5B8626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705BD8F4-F850-FD47-4EC7-0904F26C63DD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B6D6DD6-0814-F644-3234-14B64C9BF462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B2C3D71-919D-1077-7E02-4641178C910F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30B49E3-5A49-F452-899D-4F49A6DD5B7C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1B419473-FCF9-D589-DA82-DDF78C548F02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0" name="Graphic 490">
              <a:extLst>
                <a:ext uri="{FF2B5EF4-FFF2-40B4-BE49-F238E27FC236}">
                  <a16:creationId xmlns:a16="http://schemas.microsoft.com/office/drawing/2014/main" id="{C8210E6D-2FE2-03B6-CA43-A9CE6618C918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AC1091A7-405D-21AD-8D08-CBB7CD71EFEB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2240FEA1-D193-870D-70BD-08A8C0A96074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DFAAA976-B926-1555-4EB0-CB81F19BBD68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8231946D-14B1-300B-1074-E8053DCF75D1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ACC263D8-09FB-AEBC-7FAF-DAF9F4F2D26F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1EB999E-D564-1503-A002-2D7AED4D8CDF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3DDCEACB-9F77-5D27-FA04-A5FDB9D2AA70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E4176073-7785-5179-AA3D-7EC642CEEF5B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1960699-250B-0A0E-1AAF-FF0FDCF304FB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44E24310-DB4A-1184-B791-0F6EAF6A0279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EA94A47-F07F-9CBB-C74A-B29EA3484E5F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2F43B45-A39F-254E-3F93-553F7476D6F0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F60D88DB-38EF-8A81-E1A2-99DEF9660D95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71EE39C-95F3-7739-E083-A47EA3F1BE58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37F6C982-4AA5-4D8D-7CB8-FFE25B5AE591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E530238B-AFED-74CB-E516-3F8B6B25B7B1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B146C3E-1B15-018D-C8EC-329A2DE61979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9FD75DE-709E-899A-E2C3-63C1EE574CEB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9A57647-9E99-688E-5CF8-221C8FAE5122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0D57E1D6-3F15-DAA3-2D55-CD113C37223D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6BFA87FD-5E5C-8614-EFDE-A1CBB4230860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2DFCF71F-3937-8ACC-5FE7-9DC6E56F8AE1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7FEAB64-58D5-E41D-83D9-3A18472B3C66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55CFEBF-B038-39DC-D830-F27BEF09906A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88721C98-6FCA-AA57-0215-FFFC5FAC0222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6DC5036-53CA-AF8A-5426-E24C77CC15A3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BB462213-EA10-E04B-AA1B-C357FF958C5D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9532A049-2FC2-52EC-99DD-5A2714C22E2F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2F35B490-2830-9654-874B-28FEFA80A641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C3F4CA15-8A02-51EC-2E5B-BE546118DF5B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09FC4C15-6C71-FD60-0757-A18D5E0C09BD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045B8664-DB49-56C2-E68A-BDAC0B467654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1207B167-883E-A92B-81FD-BE48ABB448A6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0BCCF1EF-84B4-5175-C6E7-9E1B71A7C2A2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96478B29-9D6A-C8A0-E407-CBE0C4309E17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F55531D-C006-FE75-25ED-CEE11F232CE9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014BF536-6017-2A1C-06E7-87330558E85E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D93B67AD-6807-46DD-EB5D-3822527871C3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559FE462-D050-EFF0-231F-EBEACD3A7079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09E5F8E-5E37-58B8-FAE4-734AA117D042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692586CC-481C-454F-1E51-F23AF8033C37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779315C-35B8-7E5E-1C8A-4EB8A4D9EFC8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C3CDB33-975B-1402-7061-4AEE9656950E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01D4BB4-F4D3-3174-6660-8B31022B7D03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FD7B35E-5759-80A4-8491-E321DCC91A8A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3D22A08D-C1B1-ABD2-4B79-DBAD7C7D1483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D02BB9B-992E-DF8F-2A5D-C25D1B86EDF5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55CAB3F0-EC37-46CB-F947-01D083A4473B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F0A46-0E3C-B910-C850-877F8D1C93F4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BFDDCBF-657F-E7C4-5D9F-1E975FCAA197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DB98150-CDB3-97ED-E63A-4F7CAE57AAF9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AB51E87F-0BA1-220F-FDEF-6DBA2EF99355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A091F636-224B-92B3-5BB1-0A817417FECA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F6A0ADD-1726-51AF-38E5-FE1356E66063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C5A8E2F-87FF-A363-3301-AA1971B97AE0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8A7B6A69-C390-F133-A462-7D7B7FAD860B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037F8AB-86CA-6C7A-1D87-C8458419674C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53FD997F-8436-3003-8861-F286B6CF5C04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58ADD94-0874-57F3-CBAC-EEBD5E37B6CE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13A859B-9523-E2CC-1B7A-3506E98FDD22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60676EB6-A3D6-E015-64CF-4A89BF73EEBD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D584AC1-7E7A-8129-5850-522EDF5DD21A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28337E30-98B8-9098-9EFB-8652FF0768C9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B3830252-66FF-D492-D151-64753B8CD9E5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E8153930-A83B-3E26-FE8F-BD2686A15BBD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3EC6ABB4-FE52-7D8B-D9F4-8B0B7B6C074E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8C46623B-07C6-9041-6E62-32C0C9CE6F74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279B759D-BE24-F969-5438-06D50876D077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03226533-F4A1-934C-FD3A-CEC463F710EC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6C4DD8-6702-0015-EAA6-D28642C6A1A8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2E79A60-5C5E-43AC-99EF-D68DEE3C7D10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81A2089-9C4E-73E8-E636-F30CDC155CE4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aphic 490">
              <a:extLst>
                <a:ext uri="{FF2B5EF4-FFF2-40B4-BE49-F238E27FC236}">
                  <a16:creationId xmlns:a16="http://schemas.microsoft.com/office/drawing/2014/main" id="{B6BDE468-D0D8-B617-28D4-4CBD80364C70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9E63C90A-C4F7-5CCB-D0D3-618FDB5CEB3D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B5AA7C4A-DFB4-3E49-7E7D-ECD49F1ABBC0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42EE392-6417-1DB4-4380-A93DAF0F21EF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81B9A7DB-4A64-52A2-BBD7-34AE417A7133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DE6BA69A-8FE3-69B9-3B61-4710360983AE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20CE61B2-A893-CE58-CA10-8E797CC280C2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775AF3C2-F9D4-2434-AADA-A366E7533E7F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B2F96A-ABED-5003-2B9C-5655D649A36A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FC33E37-A8A9-29BA-B371-1D9467634A25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24247A02-BCB4-0BB9-17E6-1DB31177EA70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B807B38C-4FA5-E4A1-7510-1011EEABBFB0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D9C61B71-3D64-E3EE-3BA0-0FAB0C74CF20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61D59A8B-9FBA-453B-6564-7A3019A5DE82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46A70F5D-DDCD-0857-8F84-E75DA0976C0D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A0CDC8-F4F2-10B0-86DE-49CE755D8D93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426A037-8612-F35E-AA4C-CE2C7EB09979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9BC15C7F-15CD-1C1C-9CBD-CFFA94750F0D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527468C-6298-ABD5-6656-C218FF5AE2C4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6ED77ED-2B3F-4B73-C36C-4E4D7A6AC54A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25C8D1-A683-946B-282E-F4FBBF777FE3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aphic 490">
              <a:extLst>
                <a:ext uri="{FF2B5EF4-FFF2-40B4-BE49-F238E27FC236}">
                  <a16:creationId xmlns:a16="http://schemas.microsoft.com/office/drawing/2014/main" id="{88DD796A-C543-E61A-1C83-4352162DA51D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683BA5D1-E104-130A-7F5C-5F4F895B3E53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9085247-823C-A7BF-A3C0-E7B57201555E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452018D5-0E4B-536E-B96C-B18D7D4AEC79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365F7C29-3FA7-5394-5979-6A12C807EA46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236C4B4-D60F-D1D7-B9E5-560AAF5AC625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0" name="Graphic 490">
            <a:extLst>
              <a:ext uri="{FF2B5EF4-FFF2-40B4-BE49-F238E27FC236}">
                <a16:creationId xmlns:a16="http://schemas.microsoft.com/office/drawing/2014/main" id="{4E6B34D1-7D2E-D483-464F-4B96CE8A6427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32C70B9-9F07-895E-7073-F01EF224582C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24CC499-0FA0-5DD5-62D9-1F011BE3BC39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BA87B64-918B-6058-8E6B-6A3DD01AB9D7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512F8817-2E1C-D57E-BE55-AA6BCE789600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4DA6B115-2B64-859F-50FA-D7369207E78F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FA25A81-FBAA-B645-8B6F-968ACE66BF2B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3073FFBC-F2B2-4CFA-407A-399B1139FC77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A0DB31FC-943F-9A41-21F3-E7813C60E496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67D19A3-9BE6-72D9-A1F4-E102A3676F1A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4A050E4D-E57B-869E-5990-8F65439E4920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785ADDC-FDE3-4257-E71A-0F82A87EBEFA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9A9870A-D7E1-F277-1FCA-4CBD35F2427E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617F8C6D-6AF7-58F6-CD98-0A4267EA4AF6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22E863D-A745-C75D-0B51-D893D5B47D7C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098CDA-017A-D1A9-147D-062B5EBEDCE0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3BA20BA5-BEB3-E4D0-EEB8-2DAC19EEC44C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F944AE4-1570-13B9-2206-FF733219BDEE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AF773C4E-61A7-B5CE-9A83-1BE030B09943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1156FE5-7C68-EE0A-4D87-BE5487C0FFFD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9330066B-BA6E-D32B-E97E-B2A40245AFFF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FF35B33-8067-5B91-455F-9459BDE92D21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6" name="Graphic 490">
              <a:extLst>
                <a:ext uri="{FF2B5EF4-FFF2-40B4-BE49-F238E27FC236}">
                  <a16:creationId xmlns:a16="http://schemas.microsoft.com/office/drawing/2014/main" id="{6AB4161A-FF98-253B-53D9-BA44ED051ED2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B1B46B9C-626B-F895-6440-4B443690E7B1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30CCFC5-D4A1-407A-BADB-7D750D389F9E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71907248-2479-94F9-5141-78763128D173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465705C-C3B5-FAB3-2FB7-DA9ADBAFF2BB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B39E625-AEDD-BF27-53A5-1BC226C1DAFE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32B6CE-A021-E326-002E-38DF28ED8BE3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E8B97C7-7DD6-2B24-5163-81C66787CA6D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3B165FAA-7717-E080-8839-C7341AABD462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C7BD2C93-0679-340C-FE6F-551632B631B4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1D71E6F0-6F27-FBBA-17B4-E3474A2701EF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28CC4958-6027-D3A3-E361-55E4F893CFB5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09DB97A5-9449-E809-405F-1D365EB1C54A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3CB3AAD-6514-D8B2-B6B2-C9F9195A4111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21496FC-89A0-089B-2AC9-E1F7207DD620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BDDEB37A-E2E1-97B7-E9E5-3D8447DE1171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376F0DA4-63F6-E4F2-BA0A-5AFC44B7AA37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489B18C-1E0C-9093-AC7C-EA16E8F5C032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1D0EDC7B-2EAC-1206-FC35-A8F8CCE3A9D7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7A25EDA-F633-6740-507F-D2EF63D68109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EBD8A263-1B51-7BEC-FA72-C2CADD38B3A9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0E30C562-470F-C897-F43D-629A01C75C16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5B2F987-6796-E1B2-D543-7FEA9F9889B1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4287C61-C8E0-D866-8E33-41D797BCDB22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DDB67A7-AE11-3E76-1E56-7E844407E71D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47F84B7A-D1E4-5634-C4A7-D9BF6792C679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8B71D36-8474-E900-9E78-697BB168A0D8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8CAE5D5-9DA7-509A-D5F4-28377D95F90A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EF2EF7-F0F2-1833-A8F5-B57806CA9E3E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D17601F-E28D-509C-4081-D493C4DF85CF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13E4C9D8-88BC-95EF-EA1C-C123C8550429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37F59B2-F49E-6CCD-60C6-10907C75B1ED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FB9E5A1C-B3F4-0451-B15D-CCDC36D3E348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1D3F0AF-2130-51CF-698A-1C68A83CA617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79881ECA-D142-9849-D7CD-E536D64CEB5E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0D72C3ED-EE34-84D7-5D0C-55440AE1475F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89612AF1-BE21-0325-9C43-25B6D72F2706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8297B56-08EB-7B41-1BB7-157A7C61D866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8793935-84FD-39F8-CD3F-3252F552F71D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420FA1B-0E9A-A0A4-5841-E450518850A2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F01F5C7-F2D9-5B25-63F1-EA3970A290C7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E78735A-CB8B-B9B6-9CED-48296E0E00AE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DC9E376E-F8A8-6940-ABEF-087A35B14629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B3DC7E1-5BD7-BB60-0D96-6A4F7C5FF074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A8FF6CA4-60EE-9469-FDE4-5B7B13653EDE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5F490A15-5EC0-C98D-D5B3-DD32596E2866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6DF06D2-1173-4852-6DFC-24E705A9A55D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A390FE87-E92A-073A-891F-358DD28FB752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05774B48-B36E-7F87-A11A-E381675BF76C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351B255F-844C-3E66-3D9F-C334708D7298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80D70ADD-1CFF-DA1A-FFC8-ABC0A42D193E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D6BF07CD-9838-98A7-B34F-B9772AA56DD8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46E32D5-9924-2436-F96B-0FD92FD8A45C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5365CBB-A8AE-27E4-5731-B7802D6FACAF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D82169-278C-9C81-0953-E9647571CAB5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D2A16D0-B3F9-D664-DEC5-E3FEC2732C2C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8021F3A-E38F-14BC-20C2-39F7692DD9E8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A8EB93E1-4229-1C1D-2C46-2D2F6CA0DEC6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AE69F487-C2E5-A15F-E699-6293BC21CF42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EC492BA-10C1-38EB-A3D6-152D6E0B68EB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72D09A9-3F03-E351-2630-0C2599E90F85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E8C77A9-0CE0-8A6C-9772-CC84ABFF2EE6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596E5422-EBB2-5ED2-866C-0018548FEBAD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945EE58E-B238-904B-D2B0-C719D9CE2D33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97A330-97EE-1919-9205-9F762D918982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34EED0C-2D69-EFC7-0CA7-65D5EA679A92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31F0102-21D3-187A-4F51-5E7D7F6E0098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B629AF48-DB08-6AAD-8C32-45138DBA4E10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FFB5F946-AC37-2EBF-B058-902B96E2DC43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031FB90-1038-0862-D9B7-61D645A0EEE4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EC79977-D634-AED7-9D5A-4F50D647C79F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EBBF0B5-64FB-A39B-E488-DE7D1E0E437D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C85F7C6F-126D-0044-B241-92ABAC112214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8ABDD6C-A8ED-C380-9F12-1568C4F30038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365C4DF3-F6EE-8F9C-228F-B8E01E2AAC93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BF18A1D-F7AA-66FA-2BF2-D21337D4E5C1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2ED66C02-33C1-4CD5-1719-B3A7996054BB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15C9CB1-F330-EA32-93B4-7E16F449066B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A17D1512-D83A-F108-5985-9D6F3EA5AE35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1" name="Graphic 490">
            <a:extLst>
              <a:ext uri="{FF2B5EF4-FFF2-40B4-BE49-F238E27FC236}">
                <a16:creationId xmlns:a16="http://schemas.microsoft.com/office/drawing/2014/main" id="{94A0A3A2-21F2-25FF-A43B-A4A0D612BC71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2" name="Graphic 490">
              <a:extLst>
                <a:ext uri="{FF2B5EF4-FFF2-40B4-BE49-F238E27FC236}">
                  <a16:creationId xmlns:a16="http://schemas.microsoft.com/office/drawing/2014/main" id="{8538FE84-5C1B-BB5F-44F3-C7AC256BB251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D7693A31-D0F1-74F9-B1BA-032EFD94D9BC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70B72D21-498B-2039-FBB9-592CEB5BB93F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BC8525E-04DE-667E-5DB6-12EE36713598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566DA2F-B5ED-62CB-0E72-B0FE0C1731B4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2E9D81A-9789-8863-8539-A1D566776D30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E4A267E1-B253-2679-1FBE-19C49FEA4791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370A774-516B-6B29-E052-270E9A905886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1A7A06A-D53E-7B29-4D8B-0A6FE47C4E2A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C2A41AA-0441-53FF-578B-33122CC04612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BC63DDD5-DCEA-A5EE-F53F-A6E904A90472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0AF33AA-7465-B33E-60AD-8B216AADBD9E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842EA810-E103-51EE-46C2-02EDEE126436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6127727-E6ED-42B0-0EE4-2C07E8C91D4E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EBCAA55-5D7B-3519-F01F-D032A72890CC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77B45E35-2B59-6ADC-6A7E-FFD727B2B8BD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D4FDFD5F-7AB7-A178-4698-901EBEA8EBDF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F894ABF9-8E74-2F79-4FBF-83CFEC899D78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7783CE3-CF29-A359-2EEE-1F3A5A5568F6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05E5E4D-73B9-8C4A-97FE-2F6E90C0D28F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7818D927-4847-648F-479E-87262A0F6A4F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BAD4C322-A17A-1C3D-BCCB-28B1ABE893AB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0B3788E5-7460-1A98-8AF0-6C36722DDDE8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6B959F7-7128-25EA-E580-6DD2EDBAAB78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DD4A641-23FA-14FE-7AA2-AE5C434C350F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FD029CDA-BEBE-1724-DB16-5C295DD12C17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" name="Graphic 490">
                <a:extLst>
                  <a:ext uri="{FF2B5EF4-FFF2-40B4-BE49-F238E27FC236}">
                    <a16:creationId xmlns:a16="http://schemas.microsoft.com/office/drawing/2014/main" id="{561225AF-5749-E4C1-B600-6837A9FECF77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BBC66F68-20AD-8964-2CB2-88467F9C8846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6F04220F-BAE3-DCEC-C6AC-E21856D9CDD0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BE94490C-3519-F1F8-E0B8-EF81F1917B74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D3F22895-9DBB-82A2-2372-AD3FE83EA173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E0AA975A-426E-AA21-1F78-A79CE93383C7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E5022DF7-1046-B5D1-4DD2-C3B88D888601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91F83441-C666-20EE-C77B-EC8A3BB941A0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D51FC60A-A832-BDAF-D30F-BD6B1B95D155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1C83B11C-CF3D-A855-EBB9-9B0ADEA3F966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7D60DC27-7409-5004-62BF-132D37702365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293CCFB2-5BFF-1B2A-D072-632AB652BECA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4C99D83F-E534-0454-5D7D-90BFF2D11C6F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98FA08BC-3B92-DCC1-2E06-12AC66B0FEF6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986DC153-562F-F8E5-2E89-17A5E0288652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8FC3C902-D4F8-BBB8-8E2F-8506B87488FA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DA031CCE-2EDD-B4A7-8655-0935E1FE4B6B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4370C59D-7CC5-8220-CF9C-98B685DF7588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276D864-E19E-C1EF-322C-718FCD7C0182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F8845153-76E6-7805-529B-0E5424EBAA47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0F0C8E3E-5E45-5809-C331-0339EE77F5EE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D8513CE6-717C-8B1E-0527-EE724DB19370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19D7DE61-58BA-4FEA-4D6C-58CAB0631FF1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3" name="Graphic 490">
                <a:extLst>
                  <a:ext uri="{FF2B5EF4-FFF2-40B4-BE49-F238E27FC236}">
                    <a16:creationId xmlns:a16="http://schemas.microsoft.com/office/drawing/2014/main" id="{78AEBA6B-259C-52F8-C9CA-2136805EC0A7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4" name="Rectangle 463">
                  <a:extLst>
                    <a:ext uri="{FF2B5EF4-FFF2-40B4-BE49-F238E27FC236}">
                      <a16:creationId xmlns:a16="http://schemas.microsoft.com/office/drawing/2014/main" id="{BC3AF051-5F64-4220-3844-8C77D7925B58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Rectangle 464">
                  <a:extLst>
                    <a:ext uri="{FF2B5EF4-FFF2-40B4-BE49-F238E27FC236}">
                      <a16:creationId xmlns:a16="http://schemas.microsoft.com/office/drawing/2014/main" id="{DEECA0FA-B145-A2B4-9CD5-8CE8B424957B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3" name="Graphic 490">
              <a:extLst>
                <a:ext uri="{FF2B5EF4-FFF2-40B4-BE49-F238E27FC236}">
                  <a16:creationId xmlns:a16="http://schemas.microsoft.com/office/drawing/2014/main" id="{72DA9676-8A57-2EE3-B281-39F890342DAF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43FE65DD-821C-A880-8A9C-2AFC36ADA9B0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D704AE0-F139-9DE2-EF1F-618898885575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17B20D94-6017-6AB9-7E61-54C5BE6FF6DC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CC206724-AAEA-4AF5-C0FA-E7D4DB7270E8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86170618-09DF-36EE-2F87-8EB2AA4F17E5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418">
                <a:extLst>
                  <a:ext uri="{FF2B5EF4-FFF2-40B4-BE49-F238E27FC236}">
                    <a16:creationId xmlns:a16="http://schemas.microsoft.com/office/drawing/2014/main" id="{218BFC27-FB4E-373D-AB82-BEF89D5C8CCD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794D3D0-8510-80A5-B3EE-E7CF49544338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" name="Graphic 490">
                <a:extLst>
                  <a:ext uri="{FF2B5EF4-FFF2-40B4-BE49-F238E27FC236}">
                    <a16:creationId xmlns:a16="http://schemas.microsoft.com/office/drawing/2014/main" id="{123E81BF-64A3-303E-2015-32B252F795C7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E235E81D-F803-F86A-ABB0-BC19C86F2332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Rectangle 428">
                  <a:extLst>
                    <a:ext uri="{FF2B5EF4-FFF2-40B4-BE49-F238E27FC236}">
                      <a16:creationId xmlns:a16="http://schemas.microsoft.com/office/drawing/2014/main" id="{3A399A31-E19A-09E8-1CBA-E479823865A4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B927F4EC-21F9-D5DC-FDA2-43496D8D9F59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490">
                <a:extLst>
                  <a:ext uri="{FF2B5EF4-FFF2-40B4-BE49-F238E27FC236}">
                    <a16:creationId xmlns:a16="http://schemas.microsoft.com/office/drawing/2014/main" id="{50DCC211-803C-5ACF-8953-D60C69D04715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E08B7C2B-E7CB-FE49-A23F-ECE840EC0596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4" name="Graphic 490">
                  <a:extLst>
                    <a:ext uri="{FF2B5EF4-FFF2-40B4-BE49-F238E27FC236}">
                      <a16:creationId xmlns:a16="http://schemas.microsoft.com/office/drawing/2014/main" id="{CBED2B93-4170-D0CC-1982-C46A2CC2B650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A630C840-2D02-4FDE-F4A6-10EDB95B2DC1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6" name="Rectangle 425">
                    <a:extLst>
                      <a:ext uri="{FF2B5EF4-FFF2-40B4-BE49-F238E27FC236}">
                        <a16:creationId xmlns:a16="http://schemas.microsoft.com/office/drawing/2014/main" id="{1A3FA2F9-FBB6-43DD-C87F-44C3BD84A766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7" name="Rectangle 426">
                    <a:extLst>
                      <a:ext uri="{FF2B5EF4-FFF2-40B4-BE49-F238E27FC236}">
                        <a16:creationId xmlns:a16="http://schemas.microsoft.com/office/drawing/2014/main" id="{BB4C20EC-7FD6-4958-D413-1AF6ACFDC74E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2" name="!!MainTitle1">
            <a:extLst>
              <a:ext uri="{FF2B5EF4-FFF2-40B4-BE49-F238E27FC236}">
                <a16:creationId xmlns:a16="http://schemas.microsoft.com/office/drawing/2014/main" id="{A6ECB0A3-B791-AF45-0B4F-339CB35DF9CC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6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3" name="!!SubTitle">
            <a:extLst>
              <a:ext uri="{FF2B5EF4-FFF2-40B4-BE49-F238E27FC236}">
                <a16:creationId xmlns:a16="http://schemas.microsoft.com/office/drawing/2014/main" id="{B519139B-D88B-C796-F5DA-64925C8E30D6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683310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:push dir="u"/>
      </p:transition>
    </mc:Choice>
    <mc:Fallback xmlns="">
      <p:transition spd="slow" advClick="0" advTm="2500">
        <p:push dir="u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22A35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076E801-63FF-AE19-D505-02D792FFE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71E1A87-84DE-9B24-5815-D6DC5943C51B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22AD6BC-1E6E-9446-04D7-5C6D8C3D0BC9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8601061-6C2A-E09E-17B9-E9CC0053D639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1E48320-9CC4-7A99-4BF9-E0C0C357488F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34294B7-27A0-44E8-9851-E338B6B54DF6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AF2126F-92D9-DF31-E91C-B22B9E6C08D8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90807C9-7F3A-DA8D-EFCA-A91884469A3E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9A34A99-2B3F-2E36-8940-D3F215C90F4F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DC2C54F-E228-2E8C-3585-A9127D95BCAA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E9F91FD-6551-F324-028F-20616A313C0C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877BDF5-47FC-4FAD-2D0D-FFB52D23CDFE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0202121-D6F7-9466-6247-AD8F3D1317D6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B245F49-293C-58E0-D23B-F68A1149ACB2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AC9F3-B25E-AF62-648B-9EB2C413CF3B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1944271-4C03-F83B-4599-B282C0F98777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6BC2A2A-D67E-6B94-7F4A-3EE19D496654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0F6F52A-024A-70EF-63C3-2A7A0C3FACB3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9B04BE-8723-3B3C-C3A8-E858799B4B47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0CB8241-83C6-6A35-9A1A-A57D62AB7492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3FF9E90-7CF8-7FAA-1B45-3D08C4D43F65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067390-BD3B-DE8E-6568-7C6ACBDB4BD1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" name="Graphic 490">
            <a:extLst>
              <a:ext uri="{FF2B5EF4-FFF2-40B4-BE49-F238E27FC236}">
                <a16:creationId xmlns:a16="http://schemas.microsoft.com/office/drawing/2014/main" id="{65F99432-FE7E-1700-2707-B48D3FB52E5E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3EF4ECFE-8DDC-44ED-46B0-3062A763940C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F068C48-A350-0EC4-89E4-0777099E8393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211E93A-1BD3-1334-6047-7148861F4D87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792C023-BF1B-84A3-C32B-9CB47C55F218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91CB666-50AD-89F6-13EB-3DCCD98F4814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3FF460B-CEB9-FEBE-D2FC-C0E76E8D610E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240D9AF-C0C0-AC9F-C393-F8906F9A3F34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57A4A0A-59AF-D6BC-8B8B-75E7DDF61F62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4EEB737-95CD-C3A3-0324-94364C4BAFA2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499C1FC-0CB7-2580-5ADD-4460FCEBB2A8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06D10104-EBBF-ECEB-C1A3-1B867967E8AD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E3B128B-D276-43D4-B604-74AC098EEB01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05D397C-74F1-E5D3-8097-7F39DC77E5C1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7EC7E6F-B501-8BAF-7471-7B55A3857A38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F7748FC-AA26-8300-52AE-82E8EE292864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BC7889C-806A-F95A-9AD8-B97F761DEDD8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D3BA41B-D450-C941-35BF-822104629F07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6C8525D-155B-0F7F-271C-0D6FD7230725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8823FCA-3BF2-B677-99E1-7E422996F7B9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A02CA5E-5D0A-F200-4700-2310DC15D776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81A805B8-EB02-A188-0E03-A19AA352B17C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E2ED01CF-CE05-7C93-992F-207C9E797BDA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258F0927-F632-D5B1-5800-F214FC61AA17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734E7DA-D101-5ED7-29B2-02080D554DDA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49E01E6-4F98-6DFD-AA44-C4113E703D81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D1EC6E48-D219-DE8E-3CAF-AF193508E543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A4DE705E-2BC9-3D43-63C4-8647937050D9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BF237481-371B-BE43-86CA-8D17ADF64748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22A6952-BC6C-ECAF-2DA8-A8566FFAC1CE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C5724089-ED5B-CDBD-C1FF-744744C1A502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5F97B859-7188-8160-2DBC-47A087384061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FE9121FC-3304-71CF-25ED-997E1E3AAE4B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4" name="Graphic 490">
            <a:extLst>
              <a:ext uri="{FF2B5EF4-FFF2-40B4-BE49-F238E27FC236}">
                <a16:creationId xmlns:a16="http://schemas.microsoft.com/office/drawing/2014/main" id="{D075227C-3827-2AE9-7D53-862CD6B8765B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  <a:solidFill>
            <a:schemeClr val="accent3">
              <a:lumMod val="75000"/>
            </a:schemeClr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F3DDCAD-239B-2351-1363-E7776BF20B12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9E7CC36-1E34-3221-1851-4B16617C20BE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" name="Graphic 490">
            <a:extLst>
              <a:ext uri="{FF2B5EF4-FFF2-40B4-BE49-F238E27FC236}">
                <a16:creationId xmlns:a16="http://schemas.microsoft.com/office/drawing/2014/main" id="{BA8B4590-5223-D01E-063C-AFEFC9D52154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  <a:solidFill>
            <a:schemeClr val="accent3">
              <a:lumMod val="75000"/>
            </a:schemeClr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1A9B24-740A-4F08-194E-B5D1CF083DBF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3794B3-9E9A-60A5-48E4-1B2BE18FD073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" name="Graphic 490">
            <a:extLst>
              <a:ext uri="{FF2B5EF4-FFF2-40B4-BE49-F238E27FC236}">
                <a16:creationId xmlns:a16="http://schemas.microsoft.com/office/drawing/2014/main" id="{69AAAC61-609D-9A38-4FE1-C10B9565D818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  <a:solidFill>
            <a:schemeClr val="accent3">
              <a:lumMod val="75000"/>
            </a:schemeClr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0B5DEC-C04B-8AF0-AEF5-59EF68908DE5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578965D-86F6-AB66-5EFD-787CC4D9D46D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" name="Graphic 490">
            <a:extLst>
              <a:ext uri="{FF2B5EF4-FFF2-40B4-BE49-F238E27FC236}">
                <a16:creationId xmlns:a16="http://schemas.microsoft.com/office/drawing/2014/main" id="{848E8511-8280-28FB-63C1-F184079B2096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  <a:solidFill>
            <a:schemeClr val="accent3">
              <a:lumMod val="75000"/>
            </a:schemeClr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AC797E4-CBB1-C8D7-34FD-EC40AF54CA0E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C2723B9-3832-A072-59F7-EE8D22D86081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" name="Graphic 490">
            <a:extLst>
              <a:ext uri="{FF2B5EF4-FFF2-40B4-BE49-F238E27FC236}">
                <a16:creationId xmlns:a16="http://schemas.microsoft.com/office/drawing/2014/main" id="{0F8F37F1-8C41-A9D7-06BC-7D6BB80D2C72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7" name="Graphic 490">
              <a:extLst>
                <a:ext uri="{FF2B5EF4-FFF2-40B4-BE49-F238E27FC236}">
                  <a16:creationId xmlns:a16="http://schemas.microsoft.com/office/drawing/2014/main" id="{C9197820-34CA-06B5-EBAA-AD1130AC6225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02376DC-9AE5-E729-E84C-B8D70D22DF18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AA59DA7-B5C8-9CFA-21B1-AB9522F00080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9FF11A72-38CD-A784-C76E-1F3CCF5B6E31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EEFF8F5-11D3-CB14-F139-5C5C4CF4B7B6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34BE612A-4383-D5DA-7B75-4AB2F816A068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70BBBA7-3D88-D70C-07E2-17A42E3B3A04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A57A64B-E3DD-ADE9-BCFD-FB76DA0FA19E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8D7BE68-B917-B963-3095-169653E66003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" name="Graphic 490">
                <a:extLst>
                  <a:ext uri="{FF2B5EF4-FFF2-40B4-BE49-F238E27FC236}">
                    <a16:creationId xmlns:a16="http://schemas.microsoft.com/office/drawing/2014/main" id="{8278F1BC-A782-B4B6-AD8F-E0BBB2433B84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9BAE206-9937-D6BA-2423-AC45D7660FE9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6CD0A367-6DD9-A5AB-550A-68CC7F61CFAD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EE72734A-FF43-F4FD-180E-90248EF8D6F5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1B7A222C-C16B-879E-0BE9-7F3FFE46AF35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6EEE1D6-15E8-CA89-7308-C5639A6EFCC9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359D2D02-3F2D-48F2-2118-BBF3AF7BBDC0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3E5FB4A-4ED9-77DB-612E-A72702A4C961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D44DD54-F635-C136-188D-BB4D1F065820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23048C0-C200-19A4-F428-083929056379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0074F5A-0229-7C1B-F516-87D1E63A956B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499CCC5B-5032-BCF8-359B-DB277503008F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FA79776-C61D-4A9A-3AD6-52214CFCBFE6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aphic 490">
              <a:extLst>
                <a:ext uri="{FF2B5EF4-FFF2-40B4-BE49-F238E27FC236}">
                  <a16:creationId xmlns:a16="http://schemas.microsoft.com/office/drawing/2014/main" id="{72529A59-16F8-51D7-743A-5CA645EB7985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10B69A1-06C3-C6B0-F99D-AF69CA5BE0EE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2327E54-B0C4-FE95-5EBD-0E474B1172E3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4F8C97B-3194-0FEC-1D29-4DC014262F55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1110D3A-996D-E648-411E-F0E84E92BF47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9313C98-C987-6C8B-F3DB-56867210D08D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716A0F0-2C84-D070-34FD-1274385BB801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DECFF35-3E9A-C023-3F42-CEC97444889F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932E813-CC5C-C8A0-0D37-EAF32DBA1018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" name="Graphic 490">
                <a:extLst>
                  <a:ext uri="{FF2B5EF4-FFF2-40B4-BE49-F238E27FC236}">
                    <a16:creationId xmlns:a16="http://schemas.microsoft.com/office/drawing/2014/main" id="{56EA1746-7A96-22DB-069D-BCD43AF3FC97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97444970-1773-9FBE-EC49-A6473827CE03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9FB90FDA-6D53-4149-29D1-CAA573AD1102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7FC58B0A-D845-9AD7-D723-0F4E6E8948C8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1DC12C7A-A572-6382-048A-4278252A9F8B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6080A0E-41BE-8411-F47D-12CBA5E44990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EAADE65-0290-AF1B-9511-D868892CCDE4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89BC6E5-91EF-6C58-D89B-B74FD62E15DF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C972E5B-3A18-D5FC-4AB0-6784584A4B93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66A3F54-0E4F-C592-D48B-94DE7DF80A86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A53DFC2-9936-0C41-EF2D-27FA6C1BEE26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E8F6838-FA11-7415-096D-DE276DBBA0FC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1923ADB-4F75-ACCC-5117-E025A832D2F5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E7DAC00A-3CC5-079C-2B59-C81259882B56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C047250E-3326-53F9-653F-261D12F6DDB8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ED42046-0405-BC24-A951-6C9BD362C158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A5AF903-EDC8-1A10-C2E8-5BBBA5C96A66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F5999A4C-48D4-08C8-8530-CE7872E69498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D5889E6-E02B-5C57-052F-647068BC36A5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C5810DA-023D-77C4-6CC7-56513D2CBB70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24750A6-A755-A9E7-7396-4C18DC9D907E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692A56B4-37B1-227F-F756-EF0D22379799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225756-E36C-5FFD-36B6-72296552C672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9C443EB-ED6E-7D14-F2A6-F449057D1E9C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3CE551-E0C9-783C-4E3B-95B8D537E2BE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B5F84B1-9DE9-25E9-AEBC-B01CA26F239E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1170B3A-C3EB-7580-78CB-6F28CFB1B593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06D082D-BBAD-6D8E-58D1-E5A5C1204627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8BA576F-38F1-183E-EE56-4CC1FAF043BA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2E7F230-45F1-C0C6-7EFC-E4957C9C4673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9F06AA0-B174-FC4A-5ED4-9B56827C6EF7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E18B876-1F34-8B5A-F286-4207A5D6E511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CD792DC-78B5-D722-EE87-40246A940710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8FAB7424-FC9C-14A1-E4B4-341B848E746A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CE27DCD-A029-BF90-47A1-BBA4C7409ABD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06097A-EEFA-252D-A8B7-118FF6A0BBC0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79CBFD-FB70-3553-41DB-2BFD24870159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5A7962E-1CFF-96BF-12F4-C1110B2D958F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6273CDA-D88F-AEFF-2C61-36180700957C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B1FC2F2-FA38-BF5D-E6A5-E9CC1A5ABAD5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4CDD635-3372-9D40-8946-635B32B635DE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3122FAD-0431-E115-9850-CA21E5081159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25D4C33-37D1-59B1-5527-74FC2B30FDB7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133C2EC-9303-C566-9875-8030D376274C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4FF821E-2511-8CD5-DFAA-6B3F7FC5D699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5E502D3-2D27-90E6-268A-0E6D71B51B7B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FC77936-1066-B5C2-246D-2163A520E718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2D287333-DA65-D37D-B813-40CD70B3F636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4BEC97B-D6C0-5BBB-471B-C24956CAB69C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9DADD0B-72D0-B9C8-1F0D-521FBCE29FE6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CC241F8-3485-19A6-5D90-BE704E445B5D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B094E9D-2D84-C2CB-FC2C-9F4A7329D353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ACF900B-5CB0-B0A8-0424-F0448EC4F844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1" name="Graphic 490">
            <a:extLst>
              <a:ext uri="{FF2B5EF4-FFF2-40B4-BE49-F238E27FC236}">
                <a16:creationId xmlns:a16="http://schemas.microsoft.com/office/drawing/2014/main" id="{D9865722-866F-16F4-09C7-448E2BE0F37F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F2BF550-3BAF-3080-B9E1-87C8AFAD46FE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3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3" name="Graphic 490">
              <a:extLst>
                <a:ext uri="{FF2B5EF4-FFF2-40B4-BE49-F238E27FC236}">
                  <a16:creationId xmlns:a16="http://schemas.microsoft.com/office/drawing/2014/main" id="{C1F57923-045C-97DA-15EB-D050BEC07668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A9EFD70A-3237-5236-DB88-6A1941E5F3EF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DE1FF1D2-94AD-B557-D1CE-F8E24E83AF77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40349AA-333F-F6F2-C22A-9182755BFEB8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3D13645-5720-140E-7944-BB97A417A8F4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122BCFDE-D24D-AB46-CA64-029DA7554E22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FA3A4A1-85A6-F1E7-DA1B-6E4A5B112A40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E964E9C5-A26D-EB38-EF45-05EACCC6002C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147E877-E8B0-0616-EF07-61AC084B41BD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999511B-BC24-7406-5937-7CBC8B2421BF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aphic 490">
            <a:extLst>
              <a:ext uri="{FF2B5EF4-FFF2-40B4-BE49-F238E27FC236}">
                <a16:creationId xmlns:a16="http://schemas.microsoft.com/office/drawing/2014/main" id="{280DF81D-DDB4-CC8B-0096-578E29CB7CCF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5C1D092F-8A78-D4F0-1BFE-BE636B374B1E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3FB3A890-C2C8-D044-B470-8F3EE2E71EC8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A3701D0-9139-5F0A-5DE0-2A3456318DE0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CAC6A1C-035B-B2A7-2B8A-074FD8C18843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EA16F52-75B0-5862-814D-CFEEFC833892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B531231-5540-8AB4-CB7E-35814A529D07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0" name="Graphic 490">
              <a:extLst>
                <a:ext uri="{FF2B5EF4-FFF2-40B4-BE49-F238E27FC236}">
                  <a16:creationId xmlns:a16="http://schemas.microsoft.com/office/drawing/2014/main" id="{73F6F660-73F6-E751-E506-DA509015D439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0933AB98-FCA8-D002-3BE7-F2FF68B4D3FB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BFCAAE84-17EC-F4B3-96A6-355EE469CC47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ECFBD80-90A4-E663-5878-C1F67DE15C8D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8BF519A-2EE5-50D7-BBBB-C4DD211304F9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0D811679-9CA3-CFF3-6DAA-050EC4385273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8C5E2F0-BFE6-2C91-B939-EE72524B9AE2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2DE4C95F-E1B5-9E9A-3F18-01F796151E9A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D044183-555C-5824-B1D2-E6C074543888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E25CA719-B06E-43A7-9159-9C9DD7410BAF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A05DBF3-8EF4-C660-7425-57AA4D980C7D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0720BF73-85B4-5A9D-3EE3-1AF3952B44CC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2CD1F1E-5334-F3C6-A1AE-06BA32023860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CEFA6D3-C04F-CCC2-32A7-CB3B0D88AF9A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1E9A759-02C5-C300-10C9-C6FD5D35FA80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C7C3A158-9D69-8DE6-849D-14E6D7996C1F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A82FC61-40A7-3DA3-4D6A-75759E3C278F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4E5B4D4C-72F1-D444-083C-A6D8C88689CF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E1D865A3-2C69-325D-88F1-1728247A8B93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3EC7E15-C477-D3B5-9DF9-ED876E55A30C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C5E3E36D-4BE1-1794-0877-1B32F8A510FF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D99EF99-33A2-06C2-ADF1-0E5A23C6677F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3F2439D3-A95B-A271-F73C-D3DDB97FFD02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4ACD00FC-1379-6542-8E18-23CBB2A1C4FC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2A2E2920-26DF-3ADC-F0B3-46C308CC2A61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0993F8F-77B8-D162-01C8-A80C82AC485B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E1DCF0D5-8989-FE69-263D-E96AA27E19A0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E9FFE6D9-EA64-D97D-EF6A-F9672E9B8329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4DBC9BA-0E5B-5ACC-ECA7-0D6A63CDBEEB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C39B067-73A0-7576-F212-560799075FA2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CD7BEDB8-87DC-EA64-7B03-6DAFAD96E2A1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CC1D7A90-AE07-617B-3587-7BE09D3A50D9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7DFB2E3-1233-F685-5321-F9CAFD766C00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C8D9A34-F3D1-5CFC-9507-FD3FF343E4B3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B284628-D22F-3BC7-5F78-25DC16CBF2CC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D06FA7D-41FF-0D37-899E-B1DD440B4AAE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17CBC685-D3B4-E130-4758-5722A18B53E8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BDB9270-A676-046E-64BB-C863A35C1184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49B9609-F4D6-3FCF-D37D-6FE66052C9C6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8BAB642D-5934-48A3-B81F-2B6BA2DA0460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E3E98A8-EFD7-D70C-9278-8C874F3043F9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027D4CF-06E9-6E4D-1147-D29D05E9E042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5E022D8-BAF6-397C-9066-6265DB28EF4D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7ADC60E7-42F7-2332-5D37-02D172B74DBC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5F3064C7-FBEC-EEAB-53ED-48882D73ADF4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107B453-68B1-0917-EB04-B96D9992E9B9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443A31D6-9562-6F71-ED37-4848CEA7A136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6D2749F-8D8C-82F5-5B14-4E07610224D2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ADF17432-2DC7-458D-B310-41D3ED5FB148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A06F416-489C-D1D1-D11E-2E3745D1496A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56CCEA96-F129-2FD7-FC6E-8400A27FD9B8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FF79A471-0B07-2DD7-7D7E-63D563781EC0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8738BFD-490A-79DE-E67B-194E743C8DC9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22DF94E-525D-C432-8F0D-045044F8F4AF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BC53CA26-B75E-AA65-1B56-00A312D6C01B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77481570-1D14-B3FC-EDE3-CD075A08D5C8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3C1A128-CF7D-C491-B8A0-21C03843B3D0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936C7CD-7BE2-081D-86FA-D4AE8A50E6AC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C73CBB0F-C360-0D9B-7DBA-85791EDF1AB7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3BD3CFD-2671-741A-257B-9582687C5B0C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339D5C4-C801-0DE4-E2D2-4AC62AD92556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0CE027FB-A16E-620A-AE29-65D14A51431C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9C65AD32-F44D-005A-D2F7-71AD4D4A0C05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3390E442-9B66-D97B-9463-CDC337149672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452B35B-EE70-6D31-0647-C6F6167CD996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E2982DAA-C1EC-3394-B647-71153B840C28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A2EAFBDF-E72D-AF39-02E8-667A457F9783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D20BBFAB-8C30-9405-D0C4-74A878569604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5F1554B-290C-C8E7-8042-E147AC4CE943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7A35C468-1774-728D-9AA1-5ACE64A02051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B7567099-1E81-10AB-FCE3-AE04DFF1DAEB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2CFC8B0-3098-9C1D-29D4-771200BE10A9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6273E2D4-FD92-FFA3-077A-AD9A3105697E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aphic 490">
              <a:extLst>
                <a:ext uri="{FF2B5EF4-FFF2-40B4-BE49-F238E27FC236}">
                  <a16:creationId xmlns:a16="http://schemas.microsoft.com/office/drawing/2014/main" id="{6538543C-586C-284F-4EAB-B8BE95BC06B8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B33D33B-7CCA-98BB-57F0-B13E27EDE505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25654BD1-A0B1-173C-4B98-BED00E5BE42B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379A4C93-6BB4-F491-8934-775FDC9287F3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B7B16716-B174-3689-F282-DE2573571893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C29F423-C2FA-E056-290D-F74D4148B1EC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1219F37-21B3-9796-3EC9-3B22D1440815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AFC3BF1-7514-AC4C-8159-2104C8A65717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9C6B47C6-E5A0-6FB9-B7F7-C2F0600A4840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4DBA9ABB-5133-9820-7E89-517AABEE379B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25870216-82EB-4099-7269-AF297F12E5D1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906CEB45-4608-7F96-A84F-4AA4C117A2F8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39D19AE9-75D6-400E-9524-49211C11B84E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323FDCC1-BFAF-4279-99B7-36610A2B6F4C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F2E61D3-87AF-96A2-09E5-666572EA018F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570E2BE-C8DF-2CD5-B041-8BC1DE59964B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12856C-5863-141F-25EF-2F4715533481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0F250BF-259E-A1CF-8780-2EA7E5313DE8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0698F70-4889-AC38-B5C7-7DC32FC840A8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D919275-C06E-8C8E-AA86-59E18C90BB53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AE8753F-2644-8193-CE08-9562E63D22AE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aphic 490">
              <a:extLst>
                <a:ext uri="{FF2B5EF4-FFF2-40B4-BE49-F238E27FC236}">
                  <a16:creationId xmlns:a16="http://schemas.microsoft.com/office/drawing/2014/main" id="{292B7221-9980-2722-2336-6F1C6583DFD8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CA59A9D-7AD6-3817-C728-31FA959F086A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908806A-A3D4-ED47-7CC2-FFC92DA98C40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2900860-C174-22A7-3440-D82B8461176C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3A605A19-1419-4469-47EF-1D77F6B196AD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FFC6BBE-A6D7-D4D9-6382-D2900EA57326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0" name="Graphic 490">
            <a:extLst>
              <a:ext uri="{FF2B5EF4-FFF2-40B4-BE49-F238E27FC236}">
                <a16:creationId xmlns:a16="http://schemas.microsoft.com/office/drawing/2014/main" id="{E0780316-7903-D5A8-6E0F-F6ED855E6FE1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E8BF5DF-D47C-6430-D9D4-AC65B32DFD2C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43CE7EEF-32F3-2253-FE6D-CEE0A5C0A5E4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D28C353-7B9A-EFB7-C224-3861176465C8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7DBC6B50-A656-F222-D1A0-6B82EC3FAA42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DF1C1850-B5AB-8EDB-A8D3-FA9889F410F4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982E6EF-A99B-F3D9-0C7F-AC6C9049594A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7CAF7B1B-86CC-F044-035B-706D45F55A89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E1CB28FE-3365-2D14-2C03-5924831DD3D8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7825E820-71F4-A4D4-2D96-73F9D44BF25A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4D2ED51-8261-50FD-5281-AC45DEC48CFC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7FA487A-DD35-E64F-8C18-BBE99FB67F1A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D84B60D8-C68A-1424-66C5-7FA343EFF6D9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32BDF4F-263C-29C6-46B9-32175FCD9930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7E143AA7-48A0-74EF-5322-88E42F3922D5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B226C9B2-D7BC-0EA4-D42E-CC9409F00BDA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AD4434AB-D199-9413-EFA0-79EC593C7443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687A5AB7-DEFF-8E38-9A41-4AE67872BB7B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C5F65F45-A905-0603-450B-99AD5815333F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662D2CCB-9EF7-925A-C8BE-177699D4CF67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0EB5AD51-5A79-4ED9-E256-354C9EC605DC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62D8EBC-B557-C0E7-A50A-EC0AB10F28E0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6" name="Graphic 490">
              <a:extLst>
                <a:ext uri="{FF2B5EF4-FFF2-40B4-BE49-F238E27FC236}">
                  <a16:creationId xmlns:a16="http://schemas.microsoft.com/office/drawing/2014/main" id="{D778D9E9-D1CC-FB03-16BF-C4D170054801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B544CE7-CA73-44C9-5EBF-3BED4400A672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83A183F-C0FE-76A8-FF77-FB995AA0ABF7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FEE62149-CFB9-7034-785D-1734C7D8874D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AED23F5-10C4-594E-14C1-61D891C1A923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E8A744F3-22CD-E551-87E6-1B517AAC6BC8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202F354A-0299-E5C0-F874-91BD28F94C4A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71ECDD5-40B9-95AA-1100-B303A475E635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99680DD-03DB-2DF3-34FD-6E29E83D2A38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38204CB1-582F-2FE6-2F4D-67927B1DF216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FFC2AAA-B97E-6BAB-198D-82BC25D979F9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018F9C6-C220-4DC5-B6A7-0112ECAFDAC8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71F075F-7E4E-0D4B-F781-F5E5BF4532E2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EBF62EC-5470-4DD5-3680-3C916AD78051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F552375-46D6-A861-DE7E-EF6452B55D41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93C520B-66D0-4F1E-1AEE-32CE5119067C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2DA50B7-8E38-5098-2F33-FC80BC0C8D6E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BF2044D-0C87-2F69-B5FC-E9058AC01986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0C9D1F96-947A-E1A0-0843-1641BBAC5D7F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E76AF0E-71E7-EF27-02FD-BF292E6A802E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3D2F3698-0D9C-92C5-BACC-40E3D06A8B02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F0050CE6-30FE-0629-9063-ADF433F53DAF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D0E6C3A-CA2B-B1A3-0A23-6956EF8C45F3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35C948A-11B3-0846-7221-78D836EE93C2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36F75C-625C-8FDC-3BA4-F9895E81A866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0205AA4-0E4E-2065-8A65-7F6DC7785E81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48C8B942-D42D-640E-4B9B-2D63737D5CB0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FCF4722-1B85-9310-89F3-9B5BF25C4945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AE30299-402C-5FE7-4DCB-6841F5D677EB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C43AB37-C831-A6F7-E012-96AAA388D265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FEC84DB-33F8-7234-5D94-AFAAD168F326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6DB62A6F-AD99-55DA-FB82-2C99D20E942C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42B60A54-F987-FA27-69EC-0FB73420F6BD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0D6EF6B-7EF4-E3BC-211B-799FEA821D5E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636271-BC64-B945-D871-AFD8C7E67099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73027DF-B63F-28B9-6744-FF2C04BE8B3C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89F9260-152A-1083-1A36-CB53B14061BE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1528A2D-53EA-F97E-97A0-3A660F264B59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CF4CB77-C75A-10DE-6391-A19A5A69C95B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B371754C-BB0F-CA49-1F95-88D4E77EB34B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681BDD3-7681-3FBA-9BB2-820384C058BD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E45AC44-12DF-DE72-449D-762AC38A458A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A44F0C8F-99E2-EF89-67B6-51DD38ECE845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17EE6E6F-75E1-2DC9-26FD-DAA86FF468CF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9EE31FE-08F2-4488-435F-9D13F60EC6A1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30C4D6B6-9797-CB8E-A63F-78AB511557F3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F38B54B-FDCC-8F22-B479-4F63DE99107F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5121008A-5E9D-37EB-30CC-826C46B677D0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B3A0AE98-0E81-44CC-C9D8-764556B395D0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4FD99715-C9F3-7F0E-967F-7B5963BB33FE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1E4B9502-EA7F-03AC-AE28-81D9E634611F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B24D2E17-5971-B189-46CD-B57ED70B1313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2A1907B-4FEC-D451-D46A-9322A34D0AE4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55AD878-2514-B2F0-626D-953BF2E2BBAF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987B49D2-064E-BDEE-E69B-EB196AA9D153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A9F1665-DFAA-294E-C84A-E0806676DE3C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836A47E-1FBF-7350-664C-B25B0631025C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AE339CBF-40CC-1B7B-9B5F-9E7D688712B7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5856F1DC-0F6E-32A5-2599-9F35FBB40E2D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6F1A284-982A-9F2A-1017-C23E28583B3A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64FD1BD-D53D-B649-ADD3-6581A4F1F29E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EF89261-A69F-766D-4111-7B085E89AF0D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FFEA5291-5300-325A-F812-9F934007E0CF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1096C81-81D3-7D48-B721-9E1770BE206D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AF9D8ECF-0C7D-79A3-FA90-9E8124819428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936CAB9E-986D-9F65-FCC2-E1720B8376C3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64C5376-E8A0-FAF9-C5BB-E48BF77F9348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29693CAC-778E-DAF1-3EC1-B301ADF3CADE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F0B40CD-852C-9400-A38B-6675E100512D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48147EB-844A-A9DB-0899-33C54716C25B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C309AB5-99A5-BA96-337B-4B9D7594C211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47F9776-8F8D-014B-0A48-332D7B1C34AB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D9B37D75-7EDE-A02B-B717-F73AA1330523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E7FB2EDA-8351-33FC-7D55-499FCF60B3DA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69F35D5-4F29-87C5-7779-35799AD37AA3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ADB441E-260C-FA16-BB5C-7A3B3F9E5E32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AA389C0-EB18-A2E5-20BB-8FEE9F5CBDCD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E2E85CC-9D78-76F6-A516-4FEA04074804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66495FC-DE12-B855-2462-A3A5A45A213A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1" name="Graphic 490">
            <a:extLst>
              <a:ext uri="{FF2B5EF4-FFF2-40B4-BE49-F238E27FC236}">
                <a16:creationId xmlns:a16="http://schemas.microsoft.com/office/drawing/2014/main" id="{9E80AFD4-D656-0660-44CA-340E414EDFC9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2" name="Graphic 490">
              <a:extLst>
                <a:ext uri="{FF2B5EF4-FFF2-40B4-BE49-F238E27FC236}">
                  <a16:creationId xmlns:a16="http://schemas.microsoft.com/office/drawing/2014/main" id="{EAB4E102-BF1B-09A7-1382-19DD904AE1F1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FEC5721-C3B8-9DD9-620D-4BA91194DF10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D9FCC777-5CC1-E0FA-6B48-8B9AD35F5322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C0B22450-BA1A-8D48-E094-CCAACE5CCBD0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254751B-F67C-7610-DBDD-E137FD236E20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D9929722-F83D-918D-0C0C-4A534AD425B6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5553D858-E555-4768-A601-40379573883C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C86F69C2-D0C4-446B-7D48-2829E8800B64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4217466D-ABBF-09C7-4F96-D4BA1DEFBA3E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9E913538-5F66-3940-654F-73422E7E0641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CEA79014-DBDA-893C-4E5F-D78C4AC936D9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87F7651A-5822-4134-BA94-0B22B83B016E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CB9AA25F-06BF-E06E-5808-BBD5A5C9DBB7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78689209-6D1A-3D0C-F34B-1E2CD3928640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595E26B-8B99-ABEE-6685-671C79B7F540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683A0C83-6119-1C26-4F76-0D1A6279339B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EA0261D5-5405-A659-B9C8-E229ACC95132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6ECF8B7-4E68-1A40-8D20-7AAD3B0ADB25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E24ED9C6-262B-36A7-217B-6D5663ACC74D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7EC55DE5-7873-6700-4902-D74832306DE9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79D9E39F-86D1-F486-E947-FB16D39F9098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C55240E-F623-7639-101C-5193454031C3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037FAA14-696C-7920-5F38-4824102F3241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1119092A-B711-FF16-9F03-77B43B8982BC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76C8544F-8134-B9C7-D342-5123E2FAF38F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7F9870F7-2765-AAE2-CC48-58923A738D22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" name="Graphic 490">
                <a:extLst>
                  <a:ext uri="{FF2B5EF4-FFF2-40B4-BE49-F238E27FC236}">
                    <a16:creationId xmlns:a16="http://schemas.microsoft.com/office/drawing/2014/main" id="{E741ECA8-74B3-2A3C-28D5-1EAB71D23A70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C7F50362-9AEF-CD0A-8390-DC3466F0B1E7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8B7565BB-6058-FB2A-88A0-40A2DAFFEF9C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C8BB1440-E79B-DF2B-18BE-6299B754F9B7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5F491AD1-EB86-C052-F34E-92CEC660EFA4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A818FBF2-019A-406A-88B3-8DEF10EBA12E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D9A11491-CAAB-89E2-80C5-A6A8E9A2AE43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3FC54F96-DF5E-8446-29FB-2911735FC571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1747936D-91C9-27C2-49FA-7D9D5154C554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0508458-E4E5-65E8-7B4C-6008BCB22BD5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33DAC0E4-2376-7E9C-AF5E-9ABDFB93F52B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9B900761-E79F-F6DD-B708-A01C180FA731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556B48B3-90EE-D3F2-F9F9-2725AB6CD8FB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DFFBD423-E896-8A7A-51E4-2FDB805D3A1E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F007E97B-C1CA-D6EB-4782-FD05207F4545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75330A8F-AAF4-32B4-7E5C-59D2FAC991FA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4312D7F1-7DAE-9A93-E840-67AD232C4F38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3C4AE58C-E84C-D0AE-F918-96F93C044A4E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13F96E6D-F21D-ED31-7661-107B6B337F36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8C264C41-0F46-ECFC-AC6B-588700D5B2FB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20C308AA-F013-2504-2E73-2C359F8D4BFD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CC7D92AB-BD13-B15C-2AE1-68ABDA0B728D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D075B3E-4458-AF37-EC58-D9E3A667510C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3" name="Graphic 490">
                <a:extLst>
                  <a:ext uri="{FF2B5EF4-FFF2-40B4-BE49-F238E27FC236}">
                    <a16:creationId xmlns:a16="http://schemas.microsoft.com/office/drawing/2014/main" id="{CD723C7B-2714-A493-D3F1-8F5622D67BA7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4" name="Rectangle 463">
                  <a:extLst>
                    <a:ext uri="{FF2B5EF4-FFF2-40B4-BE49-F238E27FC236}">
                      <a16:creationId xmlns:a16="http://schemas.microsoft.com/office/drawing/2014/main" id="{AC674827-FA2E-527B-5344-F57DDD7387DE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Rectangle 464">
                  <a:extLst>
                    <a:ext uri="{FF2B5EF4-FFF2-40B4-BE49-F238E27FC236}">
                      <a16:creationId xmlns:a16="http://schemas.microsoft.com/office/drawing/2014/main" id="{E9F496B2-B3FE-4F32-6183-AA4B13F0019B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3" name="Graphic 490">
              <a:extLst>
                <a:ext uri="{FF2B5EF4-FFF2-40B4-BE49-F238E27FC236}">
                  <a16:creationId xmlns:a16="http://schemas.microsoft.com/office/drawing/2014/main" id="{4431995F-CC3C-5F9B-5EDA-B268F27AABF4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87366847-D532-8E11-C04A-5C706937CDF4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8CD0806E-42F5-21AC-DB74-6C0E3C699BED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7F4872E1-305E-175C-A368-78F54AD29165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9AB7F1C3-3C44-9602-062E-89A263AD59E1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E2964508-28E6-85F8-789F-238E56F7B550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418">
                <a:extLst>
                  <a:ext uri="{FF2B5EF4-FFF2-40B4-BE49-F238E27FC236}">
                    <a16:creationId xmlns:a16="http://schemas.microsoft.com/office/drawing/2014/main" id="{32A920E7-DE39-63CC-24D9-40E13F9DDECF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9FA8582E-1D73-8AB6-263F-9D81F94CFE28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" name="Graphic 490">
                <a:extLst>
                  <a:ext uri="{FF2B5EF4-FFF2-40B4-BE49-F238E27FC236}">
                    <a16:creationId xmlns:a16="http://schemas.microsoft.com/office/drawing/2014/main" id="{3201DA6D-9CD3-561C-D8B0-F58A04F82B9E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B04AF565-E68E-0702-061B-318640F6BC38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Rectangle 428">
                  <a:extLst>
                    <a:ext uri="{FF2B5EF4-FFF2-40B4-BE49-F238E27FC236}">
                      <a16:creationId xmlns:a16="http://schemas.microsoft.com/office/drawing/2014/main" id="{F29D06BF-00ED-26DD-ED5C-5D675D5D66A8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5C98861B-0E66-03F2-01DC-E6FBE7B1C64B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490">
                <a:extLst>
                  <a:ext uri="{FF2B5EF4-FFF2-40B4-BE49-F238E27FC236}">
                    <a16:creationId xmlns:a16="http://schemas.microsoft.com/office/drawing/2014/main" id="{7D3FD7DA-081E-75AF-0155-B817ED891339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FA7DD199-48D8-1700-0A27-761846789AFA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4" name="Graphic 490">
                  <a:extLst>
                    <a:ext uri="{FF2B5EF4-FFF2-40B4-BE49-F238E27FC236}">
                      <a16:creationId xmlns:a16="http://schemas.microsoft.com/office/drawing/2014/main" id="{A413A3DD-D529-5DD9-B65F-20B5C267C69C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587FFDFE-25BA-4641-45E7-76E95958A42A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6" name="Rectangle 425">
                    <a:extLst>
                      <a:ext uri="{FF2B5EF4-FFF2-40B4-BE49-F238E27FC236}">
                        <a16:creationId xmlns:a16="http://schemas.microsoft.com/office/drawing/2014/main" id="{53946977-A9FF-01AA-D549-519554A27479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7" name="Rectangle 426">
                    <a:extLst>
                      <a:ext uri="{FF2B5EF4-FFF2-40B4-BE49-F238E27FC236}">
                        <a16:creationId xmlns:a16="http://schemas.microsoft.com/office/drawing/2014/main" id="{3F80FB76-E5AF-1561-111C-41FD3DFB8BB1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2" name="!!MainTitle1">
            <a:extLst>
              <a:ext uri="{FF2B5EF4-FFF2-40B4-BE49-F238E27FC236}">
                <a16:creationId xmlns:a16="http://schemas.microsoft.com/office/drawing/2014/main" id="{1B513B96-9D8A-B591-631B-341A5F680FA1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3" name="!!SubTitle">
            <a:extLst>
              <a:ext uri="{FF2B5EF4-FFF2-40B4-BE49-F238E27FC236}">
                <a16:creationId xmlns:a16="http://schemas.microsoft.com/office/drawing/2014/main" id="{2B38F52F-AC33-A975-263A-A29C11DB827B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088956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window dir="vert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Rectangle 483">
            <a:extLst>
              <a:ext uri="{FF2B5EF4-FFF2-40B4-BE49-F238E27FC236}">
                <a16:creationId xmlns:a16="http://schemas.microsoft.com/office/drawing/2014/main" id="{FFEC1737-60AB-A526-76C6-A37A38D138A5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C3A48377-BA62-A219-BBA9-14FFF35456A6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548D12F-BFE3-706A-34E3-2E1CE52E107F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BBA0813-1131-7C99-9256-0B8184726B8E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3BC54BB-524D-D183-A590-25C85B7D1213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A095ABE-EA3F-6633-DA89-984F47C5192F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AF782A9-5569-8A7D-50E1-A7C35B9C5457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31CCE727-BA49-09CA-9DD2-321A4B486124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9C409A2D-7338-7F60-EC5A-84A162CA8191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29C0162-CE15-908B-494B-30FE201CC62A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384CC9E-A86A-6DC6-4ED2-CDCE75403C95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4C6E7B7-229B-8747-1405-BCD6754E5C27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F9DFDBAC-2027-BCE4-FF73-D8FC599CC24C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9E365DF-749A-7715-820F-A11CF5F1FE8B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2596E5B-9BEE-F06F-7F74-880B48D98622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2355D30A-3A4E-3FFB-A505-FD7A72BA2034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1B44E38-9780-DC02-3E6A-E97BB7120D07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7D4996A2-128C-F67F-391F-14FA3B0DAB2F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A0746B5-997D-509E-69A8-7397EB475A26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ABA9247F-A842-08D6-246C-748B644846AC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776926B2-253C-F09F-0F00-95D064654A52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5" name="Graphic 490">
            <a:extLst>
              <a:ext uri="{FF2B5EF4-FFF2-40B4-BE49-F238E27FC236}">
                <a16:creationId xmlns:a16="http://schemas.microsoft.com/office/drawing/2014/main" id="{76D3C41F-C94E-5283-EF3D-B81A7369718E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99A8A499-7129-BBD4-80EA-8B840C2C522C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D2B745B-B6CF-937E-D0BA-B4181D72FC6D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9806E3A3-1091-AA37-ECA5-4FD8F11BF38D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068D3E4-23FA-E38C-25F6-C031F7237979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75425065-8451-07F8-0ABB-282AF7E51825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902D7710-C469-B763-78E5-883C3A184091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B7BCF52F-EC50-2B44-D383-827BF6DF8954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D6D8BCE4-E77D-DCE4-B855-B5AFFCA3AB73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E7458169-2DAE-2C69-89C6-9021FA159E5B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2C521E36-518E-278A-6323-B1C754C29929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E3964EA1-0889-9E31-5E1A-54ED08C81B5D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504CB25-C4E9-6233-9423-4A93F38A121B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11B7771-0B9D-9B51-A88C-2D3910B52356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91C7E0A-3F55-5D02-A234-90A3A7C8D77C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1C47486-988F-0259-26A9-5C9417FB1425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793D28BB-155B-8C37-B876-BDC200EECF8F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8F72602-0001-9A8B-AFF5-B92E67346A93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2664A76-5E71-85F0-633E-DE44F2BC2D1D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6486230-5127-0A3B-4CCA-82008B8FA674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81B08B21-406D-736C-F97D-A61D57920BB1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DD395CCD-3EB0-E635-A956-6E30FAEDD95A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330153ED-D685-2091-F5EC-67A9E79B9905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F523E803-CAC2-36AD-1676-D4F5091293D5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77C57765-97E7-4E9D-B915-EE6E9FB641DD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FD070A8C-7652-2849-5086-CDF55E1585FB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6F22AC08-6D06-3413-ECFE-25B255CE11DB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41F97321-8FC5-4600-ECD7-ABA5C05609B2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A8E58079-417F-79AC-416F-2E90462CAFD6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AFAFAA97-30A1-D6E2-9AC4-CA068ADE93C5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925A3CB0-C65F-98A1-4559-3375E3AFBA50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536" name="Graphic 490">
            <a:extLst>
              <a:ext uri="{FF2B5EF4-FFF2-40B4-BE49-F238E27FC236}">
                <a16:creationId xmlns:a16="http://schemas.microsoft.com/office/drawing/2014/main" id="{F7C56272-DB4E-B46F-F4B4-021936A5BF9A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A0339959-BBA0-08BA-062C-963455448B03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52493A7-9E05-53D8-EE62-2649CAEDDA03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9" name="Graphic 490">
            <a:extLst>
              <a:ext uri="{FF2B5EF4-FFF2-40B4-BE49-F238E27FC236}">
                <a16:creationId xmlns:a16="http://schemas.microsoft.com/office/drawing/2014/main" id="{904624F9-5302-6EB5-7C63-F8AD2E219CA5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259B2C1-A378-A3DD-CDED-6E17C5AC54CF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AF42633-51A0-8335-CA84-538F5879DC52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" name="Graphic 490">
            <a:extLst>
              <a:ext uri="{FF2B5EF4-FFF2-40B4-BE49-F238E27FC236}">
                <a16:creationId xmlns:a16="http://schemas.microsoft.com/office/drawing/2014/main" id="{EB9A8858-8BC5-0317-9BC4-8DB404A92CB4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1F7E9AA-1C45-DF90-0F2E-603D575B18E4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73644F85-69D1-4478-5C73-4B46171AB1E6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5" name="Graphic 490">
            <a:extLst>
              <a:ext uri="{FF2B5EF4-FFF2-40B4-BE49-F238E27FC236}">
                <a16:creationId xmlns:a16="http://schemas.microsoft.com/office/drawing/2014/main" id="{FC0987C6-80B3-0A71-FFF3-71C841F70603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767FC52-D3B4-E058-BBCC-055E9E84DA68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90D59E4-8B44-B9BE-2BEA-2DB8A011EF00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8" name="Graphic 490">
            <a:extLst>
              <a:ext uri="{FF2B5EF4-FFF2-40B4-BE49-F238E27FC236}">
                <a16:creationId xmlns:a16="http://schemas.microsoft.com/office/drawing/2014/main" id="{317FEF9F-3C95-6EF5-E678-C5B2B0D880EA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549" name="Graphic 490">
              <a:extLst>
                <a:ext uri="{FF2B5EF4-FFF2-40B4-BE49-F238E27FC236}">
                  <a16:creationId xmlns:a16="http://schemas.microsoft.com/office/drawing/2014/main" id="{E92BEFD1-8FA6-ADBB-7EDB-51F93E9F6E71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34BF71E-7F95-934E-EEC4-E32B7CFF137D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033B85-A192-947F-BFCE-79DB17C7EEF2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3F1180AF-9ABE-8C50-AB28-62A23CEB1E78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A3F83957-BED1-868C-76EA-4235D98C983E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A6410482-3595-FE55-53D3-D8DCA46E1D45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C6204ED0-EC19-3B17-F6EF-78B70EEADF57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E95D72D8-A070-699F-5CD5-947508797B6F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24B39C6F-EF2A-2EF5-A871-5ACE3DE90A5B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0" name="Graphic 490">
                <a:extLst>
                  <a:ext uri="{FF2B5EF4-FFF2-40B4-BE49-F238E27FC236}">
                    <a16:creationId xmlns:a16="http://schemas.microsoft.com/office/drawing/2014/main" id="{8134F532-DC81-A03A-6EEE-68C8BDDC3B4B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9104E6A3-B322-8CAE-2478-0011760E5DCA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28258F0B-E98C-CDA0-063C-D47745C3BAB9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E92F4717-143B-D32F-C487-6A49068749BF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896691D9-03EB-CE35-0DE9-B128FCE729B3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A14A7490-CBD0-8190-C6D5-1F4746396CFF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E9D5200B-1AA9-3D70-AC15-7150B4D5A5A8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CB2FF53D-0D00-4F84-2307-A8780C0006EE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0F0C3693-27C9-95DA-128D-D3230976FCFC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8BD3E53-F1FB-71A4-56A8-306A4E4B2BF7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317F3221-6372-2D33-93AD-5A0B3FC3502F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13E8333C-85CC-8D4B-C9BC-C08A95AD3360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DFBFE875-1A74-F839-E3F9-D55B031964F0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0" name="Graphic 490">
              <a:extLst>
                <a:ext uri="{FF2B5EF4-FFF2-40B4-BE49-F238E27FC236}">
                  <a16:creationId xmlns:a16="http://schemas.microsoft.com/office/drawing/2014/main" id="{476AD196-F315-DB08-9AA4-C2C51E347262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599188E9-97BE-E461-8B44-4FD8D1385539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54BC3276-F836-56F7-05AD-9BD68092577D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E5FD8EE-41A7-D622-00F0-26C81CAD5CC3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C3FF0D6-0CDF-E357-3B35-414F10622E6F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95975128-BC7E-5991-AB86-6C0F37FEA90B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FBA4228-DB6A-29DA-FE8A-BA5B0395411E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21D7622-E908-C48A-0A76-BD419BCD93FC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36B0690-0C19-0AC2-5B75-5C7698C7D671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9" name="Graphic 490">
                <a:extLst>
                  <a:ext uri="{FF2B5EF4-FFF2-40B4-BE49-F238E27FC236}">
                    <a16:creationId xmlns:a16="http://schemas.microsoft.com/office/drawing/2014/main" id="{FAEFC96C-87D7-8342-B0A3-67F0921042F7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F6C4054E-344D-9A5B-6308-D4543054CD1F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B47FD20E-FD5D-6F35-0C0C-A207BC3427B8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A628A3D7-DF62-387B-B273-F090EF1ED42C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F86DC8AC-8638-7024-E4C1-89F308565370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06250402-BAA4-CEE7-0009-E023518596CB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BA67BEC8-3500-E8C5-1379-6FCF3C9887C9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6A9936B-9C61-E403-1A3F-0456C25FA526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40B00456-CBAA-9196-19E3-F785DCE2440F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CAA3B6FF-F76B-B899-F085-5F9CFD4C52C3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3D5E044-7675-7BF2-FEBA-5D94A52BF783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5B8CA83-E657-727D-8BA9-E7F5B3E09EAF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A5AF1F2-9026-C308-B6E4-6C962A6FEC8B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1A15239-5434-1D40-D8A4-0BB4D7C3E281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E28BE01-829B-6772-6D3A-FEE9926199E8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E8636376-E68B-1150-9FA2-566B30BCB328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5DA7A5A-D448-9E24-10F9-420C85EBF29D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FB3D944B-32B4-865A-B293-20A053B93993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9B5BE62-BBDC-AFBD-1787-364C8E763EE2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0D16575-6444-5FB1-FEFB-E47E7A110E4C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22C72F-7F6C-E37F-3903-5BBB870BB293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692DF22-9A95-E85C-F8DA-1F808FBF5732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1912649-5420-BFA9-AA8E-119406410F4B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D27C07E-1BF5-0895-10EA-7D9DE373DCBF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D41EB68-2DC6-68E4-2EA2-E99BA52552AB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998007B-4303-B0E2-9079-278DCCB9422C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AE292183-D5EB-3A14-C051-0B8B2BA7A53B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DB8C2DB-9D4D-6D85-FD18-487D32142696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35677A8-212F-27BE-988A-DC1C966E286F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0EFCE18-B9B4-4535-15B5-44F3E0BB264F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A1E7376F-CCF3-FABE-9DF1-AB92B6D3C6A1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3F69816C-0FD8-174E-D6D0-49671ACBF929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CF81930-6A7E-D26F-7279-5027AC42D521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CDF0DBC1-5E36-DEF6-8DD0-E463FB845CB4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E6DCFA1-19D6-2EB0-CD29-ED181AB0F990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6DDD936A-808F-7FE6-F42B-6D87744AD863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88CD356F-E39D-6DC2-C965-9F26D0EB9515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DF59542C-2CBA-6BC6-A04D-AA0B28E6BFCE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6F0A8BC6-DB6E-48DF-9060-5CCCE9BD1CCB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F3BE366-346E-DFE0-90EF-07617ABA4D46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1BF68511-6F65-E00D-1A47-7432F85F8AE6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DA01009-6307-5ACF-E01D-1C6B1E8BEEC4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0E714E8-2881-FCB3-6B9E-C2BDC8D89958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17733C6-8496-C02D-14D1-5A19201249B3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843E04D2-D045-E446-42AA-2058F96DAFDE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20B2D75-E3F8-5F70-6706-BEE35745CC14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6135868-8A6B-CB3B-D2A8-92C76FAA6086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B8B1BBBD-A2DF-1BC3-841B-0A0D668E5794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095E1B5-A40C-609B-7250-161878F6A51F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234F0381-C68E-E3D8-963C-994D75333AE7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77B7CA28-954B-1722-AA9F-E9FE65A03456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297A094-6FDA-CCD1-4480-05251AA766CB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CA111AD1-39CD-6765-99A2-D5B0D51E3297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3" name="Graphic 490">
            <a:extLst>
              <a:ext uri="{FF2B5EF4-FFF2-40B4-BE49-F238E27FC236}">
                <a16:creationId xmlns:a16="http://schemas.microsoft.com/office/drawing/2014/main" id="{29A64EC7-01B9-D218-0E54-1182EE279919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960E451A-99CE-FB78-FB51-168C8597DF63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" name="Graphic 490">
              <a:extLst>
                <a:ext uri="{FF2B5EF4-FFF2-40B4-BE49-F238E27FC236}">
                  <a16:creationId xmlns:a16="http://schemas.microsoft.com/office/drawing/2014/main" id="{4260E25F-D716-985C-A2A9-CE275524F288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FF191084-36FD-6B34-41AA-11FC2B712FF1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6C046A5F-48CE-EFD4-62C4-E64666BF3D81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FDE07209-0DF6-BC52-3FAC-05794B6E101C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7953881-8A43-8FC4-CB43-3FB5C6BB8C19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B5412F9C-A607-6B57-1DCF-E9925B322205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BB8D4804-A2EB-94E9-BC36-A53B4E9E8CC6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E17F4CC8-0A59-9205-6AE9-41F5A913D62E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064B5EA-9CE4-0637-571A-33937A13A6D0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54F229F0-9053-7DED-5782-B4947FCC134C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5" name="Graphic 490">
            <a:extLst>
              <a:ext uri="{FF2B5EF4-FFF2-40B4-BE49-F238E27FC236}">
                <a16:creationId xmlns:a16="http://schemas.microsoft.com/office/drawing/2014/main" id="{A62EB782-AF7A-A3A0-E7C9-30EE2D38EEF4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646" name="Rectangle 645">
              <a:extLst>
                <a:ext uri="{FF2B5EF4-FFF2-40B4-BE49-F238E27FC236}">
                  <a16:creationId xmlns:a16="http://schemas.microsoft.com/office/drawing/2014/main" id="{C33F99A3-C4E1-08A3-E2E0-48E0E8B9A314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F3341C6-4A00-ADB8-7126-ACF3D26B7AC5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0BEEAFB6-D07F-7917-F369-24CE3730ED5C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BB85BD6-0DC2-77C5-EE4F-6E7E1A3BD99D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0276B2F-60CB-D9B7-0A72-524823CEFA59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4B5F35D-D71E-B10C-82F6-5EFE7FAA2E6A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2" name="Graphic 490">
              <a:extLst>
                <a:ext uri="{FF2B5EF4-FFF2-40B4-BE49-F238E27FC236}">
                  <a16:creationId xmlns:a16="http://schemas.microsoft.com/office/drawing/2014/main" id="{59B553E7-4503-93F9-6C7E-D98D594A736C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5930520-D5BD-2CF9-5E54-1ADD5F37799F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AD22DDC2-5366-A676-67A0-FBCB21340B15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DA9258FF-65DD-CD56-F740-2065FA716C62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D7D37A3A-F67C-5DCB-0CC0-7DC214383826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374AB71A-301A-A320-E7FC-156A4D77692B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7960BA27-9167-38BA-1687-176CE1BC17BA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4B74894A-CB00-0021-538C-6E3CDEB8BB8C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44291C40-4339-A139-B606-74333C2D9799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49E6EE0-BD1E-4F52-A91B-E73FBFD3E6FE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DCBEC3D-ECF0-7A5F-9545-C6D9ED00E864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82F6F9-E5A7-4648-7763-F28F14EE401C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F2D05F8F-4513-D106-AE55-6A0EF648BF4B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887A85AA-9599-0F90-73EF-F70FB9142876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A92A9FEA-5DC9-D697-24EA-D1EB81286B7A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6334A6AE-60D0-1D36-932E-AF5AFE59C239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558E06CD-0BDE-ECFA-5D69-84AE73FFF8EE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2F5BD7A3-7924-8356-FA90-816D9774351D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EF14E7BB-6E3F-4D27-1AB0-13F43C228FAE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21ACD8D8-B7C6-BCEC-8162-24900D4C6DCD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32183F5A-E953-A36C-E529-851D3AB65912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2F582E2E-CA54-4CCD-15FA-A2DE55262958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A85889A-D00D-64E4-6BA5-0B163DA1A3FD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3DDDFA28-82AA-AB77-6481-2E3DDB556C59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4D4E7D62-64CD-E8DC-A453-BD3D09761171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51C9691B-374E-4F5A-6989-8FFCBD4B8AC3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BABD9A2-2AC6-0FB3-6268-DE974CE94FBE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7B69A7C3-21C5-E097-706A-A3081F43BC7A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3918062-EEBC-DA50-1FB9-DF8AFB84C710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A16F0FA-99DE-72B3-857C-66C76A6165EE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722B65D1-C981-07A7-15A9-FF8069A90A00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754A3415-871F-7629-E93C-FD7E9AD7ADF8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E76B3DCE-2A60-F0C5-CA52-FAEC24E90765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5A43674-254A-6AD0-1B43-345D4C2E5A17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BEE008FB-37D4-A287-2684-634230A6B8BF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432B1F41-BBA8-0D7C-41B8-170D381A184E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2B9B3EE3-5120-AC94-8A43-6FF779A7C3D6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0F14F9B-528F-AAE0-397E-7E63B44C4B98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E82F487D-DAE1-CCE6-FE2F-0321FF4BCBD5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DCCA31E1-2768-EE51-91A4-5993726EC1E0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EB175462-377C-4FE9-A8B2-9C6B013034F8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A5213566-97B9-A284-A346-A20EFC26D955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493787C9-4D7D-FC96-295F-64FAB56BF7BE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301AE061-38ED-9447-5493-F62D5A8D14DE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0E81509-AB72-468F-213D-60BDBEDB6FEC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0F0C5221-4BCF-6432-ACE5-4EBD4752ED81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EC2A1A73-15F1-B82E-4FFF-365F54F2B3B6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F0E31196-3C48-5ABA-4A9D-398A8E90F7EA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8454FB0-0CC8-04C3-500A-7A2354606D09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D4B3398F-FCCA-FDBC-E072-C2D93D4FFD94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9E84C22A-2345-D694-39C8-5EFB56A7F67A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D34DAA23-A2AA-CD21-8E9B-A05231AD8F78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E49CA1D9-E291-F56F-F3AF-CC04544D65A0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D06ED3FE-98B4-2B82-E983-DE6689547675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21BA8D5C-2CB0-F5B4-4396-2B81B0E82537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93C47BD7-BD61-AD94-C4CC-46DCC2D292F4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9C9FEC35-1CF2-3413-74DE-FC011ACB298F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48C8BA94-C5C7-0EE9-DB61-8BE318187B8A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535EE7C9-CD25-EBC9-BC03-30E4AF5A709D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4DCC51BE-E963-B840-F65A-46D2F433FB3A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A04A49B5-4AF5-90D1-A86D-BDEF73D24808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BF7ED46-8D6C-273B-2FDC-7D982B71CE84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F937835F-3DA3-C632-1863-219DAB4D0538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F3701401-BCB8-6556-9848-BFAAA74954CB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4A23027B-CF2B-E75F-0492-6DA25D4A4F2A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B8A4AC8E-C6D8-8BDA-736D-0D189D8E974A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C776019E-465C-F88F-F7D0-10ED71459D84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477E840D-382C-2552-35CC-1BB7B19820EE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D83EF6A0-4D45-4B61-68CA-BC910FCB46FC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658EBCCB-3057-CD12-51E5-90448897EFAF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C8EBB2AD-1BB7-7A43-7151-70F17ED86E33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C3F6DF9B-8453-9A65-6F7B-D0542EB85EA2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FDDBB546-A6DA-C014-F958-6E2E5E1A4FE3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53" name="Graphic 490">
              <a:extLst>
                <a:ext uri="{FF2B5EF4-FFF2-40B4-BE49-F238E27FC236}">
                  <a16:creationId xmlns:a16="http://schemas.microsoft.com/office/drawing/2014/main" id="{5874E75E-7F69-7D76-7935-45E8288DF134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1F1D85BB-A339-A14C-0AA1-45E564D45129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6E68EEB5-DC92-C45C-A19A-5BF9FF860A8D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E4CDC549-A645-3DB6-D1AF-3F3E769BE7FE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A0D3D48B-8BFF-EF46-7738-02443480C750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1E9A9AAB-0BA9-E81A-623B-5D19B288BCAD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63EC205C-2684-806D-69BA-24F898C1FD06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C61086B3-92E8-4215-4268-03B00231FA91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454A59D6-25EF-BED2-C9EE-21600D0A9C0C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8D951814-954B-A79A-7A83-214B0E3FA2D7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D708E913-9320-EDA8-FAED-CE0E9301515A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EEB8123D-0A43-6DC0-62B5-10FDBBF69BCE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D6D69A90-BC4C-3A02-2060-167741738AE3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87733AF7-6551-1FC0-FA8E-5232D639A6AE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A3541CA6-704D-0DD3-48F6-5A4A12D1F45C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2433DD0E-786A-C6AC-0AA9-3C052D0768F5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D28A3CC8-284E-C879-3E18-4345167E3006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35A83BA-E299-D52C-71A1-E2A9746F097E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B5D32F0-DD63-07DE-4537-5ADA4FD5AFCE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530BC4B2-1FE2-0175-BE1C-6B1F1FDD1E93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010B5EBD-7805-2952-B59F-F4AE7FFAB917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8" name="Graphic 490">
              <a:extLst>
                <a:ext uri="{FF2B5EF4-FFF2-40B4-BE49-F238E27FC236}">
                  <a16:creationId xmlns:a16="http://schemas.microsoft.com/office/drawing/2014/main" id="{C630A9DD-0C05-E1B9-CB09-490E8445A97B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420EE928-11D7-7B5D-F260-5D6156351069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8A953ACD-87CC-A5E8-B981-B4D0A09E325C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E1E65C26-8DA8-0FD8-8373-CB6B5D7B7A94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E6BE8DFD-C671-6999-F722-818D86B63D16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ED59E4A9-42A3-ACEB-8F4B-104F5E724650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52" name="Graphic 490">
            <a:extLst>
              <a:ext uri="{FF2B5EF4-FFF2-40B4-BE49-F238E27FC236}">
                <a16:creationId xmlns:a16="http://schemas.microsoft.com/office/drawing/2014/main" id="{8419E1CA-D213-3B2E-17D5-A89E22DB646F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3EDE7F1C-594B-5403-7C0C-BB60589FB4C2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5BCE7E1-AE40-9410-D03B-8B0D49470DDE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57E70AD2-2F04-08B9-536E-019CC60FE37E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6" name="Graphic 490">
              <a:extLst>
                <a:ext uri="{FF2B5EF4-FFF2-40B4-BE49-F238E27FC236}">
                  <a16:creationId xmlns:a16="http://schemas.microsoft.com/office/drawing/2014/main" id="{06D0BB49-CDAB-6355-8D41-94EE489A82B5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91F61A84-CCB5-5A78-6F8F-AC44DC44AFBA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2B9D9D21-B6AC-439F-6CEE-2A2574E2A714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198D394F-BD4D-275B-37E7-34A7A15D3FB6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E04B92F-67D2-3A04-06A4-F341E83117BC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4E267184-CCB1-321D-B21C-560E2C2E2A1F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ADE14C08-3BF3-445A-7FA7-1FD0472E74BE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B9E2325E-0E2B-B19F-D0DF-FCCBFE7A55E4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73AE5EDA-132A-D7F8-9EDE-4624BCD52FE2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47A20420-B5C2-168E-9663-E33F2F470A47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991E434-9D97-4DE2-EB7F-9B60D9C1F64A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E5EBEB97-6139-F61C-A726-A672905F2C1D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B59047F6-91B9-A1BC-2924-5426A2D11438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FE08895E-CFA7-6134-D351-BEE5E64D8358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36A369DB-AB1A-46D6-3D94-CBAFBA3A7A68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6E4D6C1-C326-74ED-6227-6A9C1BAEBE3E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1B3F0AC6-3824-A997-0FC5-D7559A51A6D2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C5D6D80-EC5F-E082-B764-C1D621AB5CD2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" name="Graphic 490">
              <a:extLst>
                <a:ext uri="{FF2B5EF4-FFF2-40B4-BE49-F238E27FC236}">
                  <a16:creationId xmlns:a16="http://schemas.microsoft.com/office/drawing/2014/main" id="{450FD8B3-8F76-FCFA-B15F-2F468160AA97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96C64568-D1DC-0A8D-E27A-1F133B93C9D8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73B62688-6347-3E1F-D661-48BC2C2836B2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08B9062B-4816-49D2-C655-BE291FD3BFF6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6DE5AC53-A83B-E5C6-D3E9-D445F9E0FBF0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03BD84FD-49BF-0B5C-8E0B-3DC9C1FE9AF8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5139580E-EDBD-0808-EAAA-896E14280939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9CD1FB3B-12B6-A6E6-F922-43116E45DFC4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8F86E660-580A-4015-085D-5770D8A57A9A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B8927BDD-6700-A9F4-72AB-58F47CE6C127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2AA5DC9D-1B3E-0F67-1A3F-4A125E26FC01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0D95BF58-AADE-8F85-013C-562B9C0B5346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51E4657D-B49C-E066-AF78-C60AD5EB5D8C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F50CF344-B08B-A83A-3F9B-CF5C6EAD9639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571BF35D-6D10-3609-284A-FF760BE8692C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BAF3B964-89A8-0EB6-194E-DCB4DA30DB63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35592457-BC65-5E72-9E3D-2B3DB789199A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CD672BB-CFBB-AD14-41FC-7C23796C87DD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04F7777-CCBE-1C17-E706-B24F0874DD0C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595AA1B-6A95-556F-9CC5-F3F07598DBD1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Rectangle 761">
              <a:extLst>
                <a:ext uri="{FF2B5EF4-FFF2-40B4-BE49-F238E27FC236}">
                  <a16:creationId xmlns:a16="http://schemas.microsoft.com/office/drawing/2014/main" id="{1C25350B-8AAD-9ACD-7CE7-FAF85B34751A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Rectangle 762">
              <a:extLst>
                <a:ext uri="{FF2B5EF4-FFF2-40B4-BE49-F238E27FC236}">
                  <a16:creationId xmlns:a16="http://schemas.microsoft.com/office/drawing/2014/main" id="{173B3020-CD75-5643-11F9-F5120E62498B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DE4DB341-25C1-6B0E-E877-C7C823E88E7D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9AE85341-D4C6-0481-F1AF-D536B53977F7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95EF08B-DE90-A632-6A2B-D533F36595A7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910D077-8198-E2F3-1ABA-32E3A335CBAB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84BFBA26-FF57-04A6-1E13-7562DA3446CB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E97F3F1-B55F-5CB4-73D6-635116D8DCC7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E007D75-7182-93EE-ECB0-E52C1C72F3A8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4E2A4B8-B36B-FB51-2088-08B1A429AC83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E37428A3-3543-FEE3-3890-A3FA742CEB49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DA9CE7DC-3012-106A-79C2-8716F5A97D6A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F38469B-B4C0-2AA9-EE02-9014F9031274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8563D1E-C005-2F49-7A36-484B62AA86E1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6576E2DC-29EE-35D6-A6AC-BAF4BF611EE1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EDE4B95B-D464-D775-CC61-A75E215541BA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376B895-1636-4D6A-491F-FDA17E4AD616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4EFFEB4F-A9BA-A6EF-A8DE-76558D37967C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A0503F4C-1678-4DEE-B4B9-654685DD05B3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3242701-9CD9-B224-8227-2FC757E19991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0AEFBAF-4B79-676E-A85C-333940B0D179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80FE505C-E0A2-61EA-1CC1-6030EEA4FBAD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C2BB20E3-0395-4FC1-D366-8509DCDB3A14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7945555B-6EDC-07C7-6FD9-4B14737E6A50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Rectangle 785">
              <a:extLst>
                <a:ext uri="{FF2B5EF4-FFF2-40B4-BE49-F238E27FC236}">
                  <a16:creationId xmlns:a16="http://schemas.microsoft.com/office/drawing/2014/main" id="{1DBAD44F-D643-AF6F-6FD2-3AC2CBC078C8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Rectangle 786">
              <a:extLst>
                <a:ext uri="{FF2B5EF4-FFF2-40B4-BE49-F238E27FC236}">
                  <a16:creationId xmlns:a16="http://schemas.microsoft.com/office/drawing/2014/main" id="{721D5719-8423-0857-E8C8-75FBF4DE51E6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66FF23E2-0E38-393D-7584-1FEF8EDAE243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Rectangle 788">
              <a:extLst>
                <a:ext uri="{FF2B5EF4-FFF2-40B4-BE49-F238E27FC236}">
                  <a16:creationId xmlns:a16="http://schemas.microsoft.com/office/drawing/2014/main" id="{D2EC5959-5EAD-EA61-AAE4-D43A40509FA4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Rectangle 789">
              <a:extLst>
                <a:ext uri="{FF2B5EF4-FFF2-40B4-BE49-F238E27FC236}">
                  <a16:creationId xmlns:a16="http://schemas.microsoft.com/office/drawing/2014/main" id="{5978906A-47AD-19A9-80ED-E4A5E36646D5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Rectangle 790">
              <a:extLst>
                <a:ext uri="{FF2B5EF4-FFF2-40B4-BE49-F238E27FC236}">
                  <a16:creationId xmlns:a16="http://schemas.microsoft.com/office/drawing/2014/main" id="{7D2D7BF5-FCB3-0B95-1472-08010360E6FA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Rectangle 791">
              <a:extLst>
                <a:ext uri="{FF2B5EF4-FFF2-40B4-BE49-F238E27FC236}">
                  <a16:creationId xmlns:a16="http://schemas.microsoft.com/office/drawing/2014/main" id="{374453EC-DC41-E1C0-4938-DC978DABA759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Rectangle 792">
              <a:extLst>
                <a:ext uri="{FF2B5EF4-FFF2-40B4-BE49-F238E27FC236}">
                  <a16:creationId xmlns:a16="http://schemas.microsoft.com/office/drawing/2014/main" id="{30BC2C20-4211-A534-3395-1784B8A9335C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2856D439-B170-D003-3D8F-FD25DF6B4AE7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D15753D3-7D33-7C11-0C0C-5E7EB5040290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B0A4740C-131B-89DF-0C55-12096789C8CF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7961698-2E13-AEF9-C749-87A1F9415F6F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D32DC4CB-0027-0B21-4B27-D24F5F289CD7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Rectangle 798">
              <a:extLst>
                <a:ext uri="{FF2B5EF4-FFF2-40B4-BE49-F238E27FC236}">
                  <a16:creationId xmlns:a16="http://schemas.microsoft.com/office/drawing/2014/main" id="{A390ACAD-199B-B21E-0168-97150062B614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0" name="Rectangle 799">
              <a:extLst>
                <a:ext uri="{FF2B5EF4-FFF2-40B4-BE49-F238E27FC236}">
                  <a16:creationId xmlns:a16="http://schemas.microsoft.com/office/drawing/2014/main" id="{F25E6A59-4A34-5BDB-9141-9E3D5DF1C9A6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22750128-8150-EFA0-E4ED-2ABE9F9C6BE4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00A44731-B18E-E6DA-0411-2F69AC3AC1B6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81F719B1-9AD1-B021-1B0B-46EB88F170D8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Rectangle 803">
              <a:extLst>
                <a:ext uri="{FF2B5EF4-FFF2-40B4-BE49-F238E27FC236}">
                  <a16:creationId xmlns:a16="http://schemas.microsoft.com/office/drawing/2014/main" id="{F5145882-E9FD-3A76-0663-A4E0788C3DA0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F7C7AF41-C012-1BB8-B7BD-DB1D9F69CB22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AAF727A0-BD15-14C1-B2C2-EEE34F63A535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3E75C98E-7D49-4C0E-AF53-68A288C1A333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28DA96D-6720-D76A-C44C-BB351A6E53F9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3578C60-7088-B779-1EF6-FEFE4C067F98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43101E23-40B6-AE05-AE41-BE063A8DED3C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5B956FB-5A6F-3728-0748-DBD31B732534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6043618A-ADD8-1D88-FB92-C80133E970D7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1DB17475-6A43-501F-36FB-C47C3776C45B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B610B86F-8362-1E91-044D-143B4188B606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2AFE8C4F-FBB8-25F8-706F-29832194551A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344A8B45-A334-27AC-682C-7E9763845B50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A3CDF4F-EC84-88C5-CBCA-38701B2B3A8E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70F4CD2C-10FD-B7D8-2A1C-E109143F415E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4AEFDAEA-F2F3-36D2-385A-458A06F65331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32C8E44-B688-9BFC-8E19-9FA379063293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3" name="Graphic 490">
            <a:extLst>
              <a:ext uri="{FF2B5EF4-FFF2-40B4-BE49-F238E27FC236}">
                <a16:creationId xmlns:a16="http://schemas.microsoft.com/office/drawing/2014/main" id="{8675D8A1-ED2F-7A5B-E643-BDED3F059FA9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854" name="Graphic 490">
              <a:extLst>
                <a:ext uri="{FF2B5EF4-FFF2-40B4-BE49-F238E27FC236}">
                  <a16:creationId xmlns:a16="http://schemas.microsoft.com/office/drawing/2014/main" id="{7F24135A-C18A-1437-43FC-00D5ABC5766E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ED6CA544-E8FC-CBCA-3CFD-F929CCDF316A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C3F8AC3D-7D43-30B5-0075-18A0F2AFF173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F86FD22C-DA93-624B-3951-A10762D72AC5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9FCE4384-CE62-146D-3D8B-08FE289B5DBE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CEACB885-061F-BB6C-F71D-CE6B4DD0088F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4B762F8-3FE3-DB40-7B57-CB913FDA464E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52F80646-9EFB-41C8-EFF2-F08938F4D8A1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C63EA166-30F0-68E4-01BD-C1AA38257DBC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2AAD3EBB-B71A-0C58-4370-5AA2A34598FC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72FDF21B-C4D9-FE0B-3E3F-44FD7466F6AF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327648C9-897F-58E6-C167-93C157BDDAF3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A859E20D-F433-CBDB-79BA-6A7925BFB773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4D2142ED-B929-8EA5-6C94-9EE8C26E82F1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5C2EAC8D-1529-0A1E-AF6F-D7374B85BA04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98BEDE82-E572-9B67-7930-D729AD0A4B4C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38D85450-04A1-B58D-4549-6AEE90BEF830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0123ECE-B549-2ABB-7053-F3CC21B490F9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CC6BF8E6-E5A5-4139-8B13-D2F1F7D5B421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E985C0A4-3716-48FF-B3CE-71AF00D254C0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3F50C6C3-72A3-464B-92FA-95EE91EBBB4B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C62230D4-797E-7C27-3687-8902F4C0B5C1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FA44F018-95DC-DF08-5EB9-BF930367B481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08A8A7E-6664-9D4F-8912-A8B0896CAE6D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4FB5DFB7-E10F-6FA7-7182-0A426EB57EE8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A28D9D37-D228-9DAF-E361-4F788904155E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98" name="Graphic 490">
                <a:extLst>
                  <a:ext uri="{FF2B5EF4-FFF2-40B4-BE49-F238E27FC236}">
                    <a16:creationId xmlns:a16="http://schemas.microsoft.com/office/drawing/2014/main" id="{AA0F691C-6690-ADFC-A07A-7A8FEC9FEC49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2F464EF1-5C71-8A16-32D2-6F5C33DC75FC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30BD80EF-DA46-81EF-46C9-75FA70D28658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9B3D9910-4347-B3CF-E9C8-6045AE8E3137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398121AC-036A-04ED-30A6-FFEAFE21693C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E3744879-8D6B-2A9F-02E7-47EA338EBF75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3F8EB58-F593-F453-E945-6E660A5F707C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C2BBB5F0-9687-CE89-06CA-E29FFBB92D93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EFC8E6BA-1416-112A-31D7-EC743B4643B6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0944CFD9-C1A3-897D-9E7B-2832348C2F49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F923568A-EEC0-5C00-FB91-2C84339B797C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48A0D629-3384-9008-FA50-D074FEF27298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0929B00-60B3-1E82-1B53-D0F684D46F6D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3" name="Graphic 490">
                <a:extLst>
                  <a:ext uri="{FF2B5EF4-FFF2-40B4-BE49-F238E27FC236}">
                    <a16:creationId xmlns:a16="http://schemas.microsoft.com/office/drawing/2014/main" id="{5FFC3E82-A1D9-260B-F14F-CCC0A9535DFE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567F084-C59D-A0BC-034E-0DC6F4907181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4B80E8A-D38B-2ABB-D99E-37F38A556853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A3FA2215-A317-8729-672E-597A492393FD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0A9D4E3-1DD7-9BB5-2EF8-0B126CD1BA88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37CBFA5A-8DE6-D2C9-C8AC-7CA8AEE10A6B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DC2BFF95-C86A-5131-870D-F109DB0BDA01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497FBE8-F8D5-1430-9CF2-35634A44BD58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DA6E8D52-F261-EBE0-0DF2-D53414C5EDA0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5997065-47A8-530B-C3A8-5BCF9A65713F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5" name="Graphic 490">
                <a:extLst>
                  <a:ext uri="{FF2B5EF4-FFF2-40B4-BE49-F238E27FC236}">
                    <a16:creationId xmlns:a16="http://schemas.microsoft.com/office/drawing/2014/main" id="{F1373CFF-8ECB-05F1-9FBC-F1706EE3884B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906" name="Rectangle 905">
                  <a:extLst>
                    <a:ext uri="{FF2B5EF4-FFF2-40B4-BE49-F238E27FC236}">
                      <a16:creationId xmlns:a16="http://schemas.microsoft.com/office/drawing/2014/main" id="{FED57438-5586-0F87-12F5-CDF2A31E65A7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7" name="Rectangle 906">
                  <a:extLst>
                    <a:ext uri="{FF2B5EF4-FFF2-40B4-BE49-F238E27FC236}">
                      <a16:creationId xmlns:a16="http://schemas.microsoft.com/office/drawing/2014/main" id="{AE23F902-0333-12EC-2643-8FA336F5113F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55" name="Graphic 490">
              <a:extLst>
                <a:ext uri="{FF2B5EF4-FFF2-40B4-BE49-F238E27FC236}">
                  <a16:creationId xmlns:a16="http://schemas.microsoft.com/office/drawing/2014/main" id="{C26F2671-065E-25C2-F596-C9E75C429C42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2E851CF-3CDD-3F95-33B7-94067A4EDB42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4E03186-576A-C8F2-AF71-EE794C7A5234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Rectangle 857">
                <a:extLst>
                  <a:ext uri="{FF2B5EF4-FFF2-40B4-BE49-F238E27FC236}">
                    <a16:creationId xmlns:a16="http://schemas.microsoft.com/office/drawing/2014/main" id="{0AD18B24-8574-C225-5945-D33FD1B2F131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Rectangle 858">
                <a:extLst>
                  <a:ext uri="{FF2B5EF4-FFF2-40B4-BE49-F238E27FC236}">
                    <a16:creationId xmlns:a16="http://schemas.microsoft.com/office/drawing/2014/main" id="{77574586-9E40-F22F-499B-4B569AE7F20E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Rectangle 859">
                <a:extLst>
                  <a:ext uri="{FF2B5EF4-FFF2-40B4-BE49-F238E27FC236}">
                    <a16:creationId xmlns:a16="http://schemas.microsoft.com/office/drawing/2014/main" id="{76155945-4E38-CA0A-90F7-7936DE822663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Rectangle 860">
                <a:extLst>
                  <a:ext uri="{FF2B5EF4-FFF2-40B4-BE49-F238E27FC236}">
                    <a16:creationId xmlns:a16="http://schemas.microsoft.com/office/drawing/2014/main" id="{8DB97B80-796D-D642-6EF1-8B0383781449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4D5F69A7-7B76-05CA-FD6E-32899EC98036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63" name="Graphic 490">
                <a:extLst>
                  <a:ext uri="{FF2B5EF4-FFF2-40B4-BE49-F238E27FC236}">
                    <a16:creationId xmlns:a16="http://schemas.microsoft.com/office/drawing/2014/main" id="{AB586462-7C02-2270-11D3-7B106F0FEC72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870" name="Rectangle 869">
                  <a:extLst>
                    <a:ext uri="{FF2B5EF4-FFF2-40B4-BE49-F238E27FC236}">
                      <a16:creationId xmlns:a16="http://schemas.microsoft.com/office/drawing/2014/main" id="{2D26C3BB-3B34-C0BE-36D1-3F9D1672FEA6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" name="Rectangle 870">
                  <a:extLst>
                    <a:ext uri="{FF2B5EF4-FFF2-40B4-BE49-F238E27FC236}">
                      <a16:creationId xmlns:a16="http://schemas.microsoft.com/office/drawing/2014/main" id="{78E54609-3964-B242-CD84-0731F75B36EF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2" name="Rectangle 871">
                  <a:extLst>
                    <a:ext uri="{FF2B5EF4-FFF2-40B4-BE49-F238E27FC236}">
                      <a16:creationId xmlns:a16="http://schemas.microsoft.com/office/drawing/2014/main" id="{B6F8FAEE-D61D-B276-C37D-EB4075BD3FA3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64" name="Graphic 490">
                <a:extLst>
                  <a:ext uri="{FF2B5EF4-FFF2-40B4-BE49-F238E27FC236}">
                    <a16:creationId xmlns:a16="http://schemas.microsoft.com/office/drawing/2014/main" id="{8FC2574C-E366-B317-0FA0-CA7C88EDD5CC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B061B641-4951-84BF-82D9-188CE883C262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66" name="Graphic 490">
                  <a:extLst>
                    <a:ext uri="{FF2B5EF4-FFF2-40B4-BE49-F238E27FC236}">
                      <a16:creationId xmlns:a16="http://schemas.microsoft.com/office/drawing/2014/main" id="{72F5D439-CAD1-B2B6-E147-C59A37B74D9D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EF3F42A3-2A7A-D861-A688-9C9392A4C5FB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8" name="Rectangle 867">
                    <a:extLst>
                      <a:ext uri="{FF2B5EF4-FFF2-40B4-BE49-F238E27FC236}">
                        <a16:creationId xmlns:a16="http://schemas.microsoft.com/office/drawing/2014/main" id="{C02A4C7F-E951-A83C-E6BF-1E3D6E958CF3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9" name="Rectangle 868">
                    <a:extLst>
                      <a:ext uri="{FF2B5EF4-FFF2-40B4-BE49-F238E27FC236}">
                        <a16:creationId xmlns:a16="http://schemas.microsoft.com/office/drawing/2014/main" id="{D628EE76-ABA0-D39B-78F4-E6BC5E4F5255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924" name="!!MainTitle1">
            <a:extLst>
              <a:ext uri="{FF2B5EF4-FFF2-40B4-BE49-F238E27FC236}">
                <a16:creationId xmlns:a16="http://schemas.microsoft.com/office/drawing/2014/main" id="{F44B019C-CE51-0972-C87C-E55FEA14BFEE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925" name="!!SubTitle">
            <a:extLst>
              <a:ext uri="{FF2B5EF4-FFF2-40B4-BE49-F238E27FC236}">
                <a16:creationId xmlns:a16="http://schemas.microsoft.com/office/drawing/2014/main" id="{7E0C3E00-A9D0-1D60-369E-6FFAF6C3D526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E9F8911C-F8CB-78DD-F4FC-7D505C3386B4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974C868B-7CA3-761F-8837-555F71451FE6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2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prism dir="u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2" dur="1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3" dur="1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8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1" dur="125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5" dur="125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8" dur="125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9" dur="125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2" dur="125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3" dur="125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924" grpId="0"/>
          <p:bldP spid="925" grpId="0"/>
          <p:bldP spid="926" grpId="0" animBg="1"/>
          <p:bldP spid="927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8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8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6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6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5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5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25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25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924" grpId="0"/>
          <p:bldP spid="925" grpId="0"/>
          <p:bldP spid="926" grpId="0" animBg="1"/>
          <p:bldP spid="927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8B182C40-0474-4FB3-BEBC-CBF181C6021B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9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B0BB228-AB49-82D0-56B3-39B6E149501F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D930D61-5323-3E91-AE25-630149C619D7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A30BFC-8C51-9C30-E24A-330E6CDF287E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36BE347-A35F-2F60-5A8E-976F6E151841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1A04F01-AF83-6B16-899E-D1AA5D4F041C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085B3DF-8540-AD77-A108-6388A6ECA883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9E7F63F-96D9-B383-A871-03E04A992F26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96D82C-85BC-0F2E-63D8-CC7CF679833B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EAA0CDB-ED38-B547-019C-96EAF26B3D5B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8E8F05E-662B-5795-EA15-ED923B310956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9941028-7F63-F08F-A7B6-0D0D77BCF71D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E4394A-0115-38BC-A82C-56FB540A7F64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9C19675-AC2E-7EBF-8E95-2E3CC4FA6BED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0E6157C-A17B-9C99-283D-B1F5E38F1137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23996C8-A117-D6C7-A2F5-03C0926F0B05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E06EC78-0F79-B983-303F-A3EC5F9EBF1D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E8762D0-76AD-8579-BA7C-3D3D0EA5D763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559C845-719F-8DD4-40B0-F590C83989EB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E29ED5A-3C83-04C3-A849-B702CF480DC9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491FDEC-0797-91AB-DB0E-8B3DAF2EFFFD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" name="Graphic 490">
            <a:extLst>
              <a:ext uri="{FF2B5EF4-FFF2-40B4-BE49-F238E27FC236}">
                <a16:creationId xmlns:a16="http://schemas.microsoft.com/office/drawing/2014/main" id="{440F4028-6A3D-2543-87EA-0F0EE6CA9F3B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A15B074-E529-6509-BBEB-976FF415B11D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FC53BD1-0B3D-6906-FBE5-0F1FF011BC00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0440953-E2DD-9E74-2A9E-008EC79B9B6C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CA552D2-4523-E532-D045-7178DEF7C7E2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1D1242B-1FC7-A558-AB31-3300BEFD5B5E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F999250-A6E4-163B-6485-76CD87A47C7D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BD2FF30-336F-FA3D-C4EB-F4FA9CC5482A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DC12623-06CB-5DCB-3DAF-274A1565CABA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F29B0E5-4AA1-04E5-424A-E1528358749B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7AADC1F3-236E-B09E-BB06-7625699B82CA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0636D71D-8DC5-4C01-4505-9EF4898E04AF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F0152EE-B054-FCC1-39E0-8597879D5EAB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506B54C-A4A0-6C72-E270-3261E558A1AC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D63189F-A789-FCA6-6F5F-B6AF2A0F2CF8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D0A8A8C-2C8B-B103-B620-C941DAF1C968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D02145B-D57A-1881-9E27-D97EB0934A67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9021903-977C-B8D9-8995-71AD1BBA88B3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D686BE-0D64-1406-BA00-7C80E9845951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D34E3C-AC50-339D-43A0-5E8C3D678F7C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490CDBCD-29CA-2785-8633-7E2A00AD247A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35CB525B-222A-23B5-1783-A34B6C5D0149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43254EB-1112-F0C4-2C52-A826C59D1F45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C93B5633-BF0F-7F08-CEBC-DD024E098457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52DE0521-CBB1-F508-845F-F998C51F4ECB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293C324-35A2-D756-403F-7CF697064E1D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9033DB87-FC69-1419-0C76-827B26523689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A8332C3-8D33-5785-45BF-2D39362D15FF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557D74BE-0F37-7091-823B-409DA427F589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06B8B879-C54C-AE5D-9AB6-7526B9424E2D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3984E000-1D9E-A768-8BCB-CB1CB4730440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CABCAA8F-56F5-1290-3E84-55C2C12E1308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CEDB3DAC-ED04-1307-F0A0-898C000C2907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4" name="Graphic 490">
            <a:extLst>
              <a:ext uri="{FF2B5EF4-FFF2-40B4-BE49-F238E27FC236}">
                <a16:creationId xmlns:a16="http://schemas.microsoft.com/office/drawing/2014/main" id="{28692782-EF1A-B743-5FA2-B3854F1C0A42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  <a:solidFill>
            <a:schemeClr val="accent4">
              <a:lumMod val="75000"/>
            </a:schemeClr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13260C0-FE3C-4C6B-7DCD-379373BAAC84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99289A5-80DC-81DF-B5E5-202A0A666ABE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" name="Graphic 490">
            <a:extLst>
              <a:ext uri="{FF2B5EF4-FFF2-40B4-BE49-F238E27FC236}">
                <a16:creationId xmlns:a16="http://schemas.microsoft.com/office/drawing/2014/main" id="{60655DEE-2AF8-1E9E-7700-14D04B48EF03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  <a:solidFill>
            <a:schemeClr val="accent4">
              <a:lumMod val="75000"/>
            </a:schemeClr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24BAEC3-8745-794C-9B83-76627CAD502C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53F59AB-A0FE-8D42-FA44-2F34D3C2DB88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" name="Graphic 490">
            <a:extLst>
              <a:ext uri="{FF2B5EF4-FFF2-40B4-BE49-F238E27FC236}">
                <a16:creationId xmlns:a16="http://schemas.microsoft.com/office/drawing/2014/main" id="{9256952C-CABA-3311-CA83-0826198BC285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  <a:solidFill>
            <a:schemeClr val="accent4">
              <a:lumMod val="75000"/>
            </a:schemeClr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29C00C2-DE04-BE3C-D2C3-44C785F8D01E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8E45CA2-8D24-FCC4-6022-7AB2C560B5F8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" name="Graphic 490">
            <a:extLst>
              <a:ext uri="{FF2B5EF4-FFF2-40B4-BE49-F238E27FC236}">
                <a16:creationId xmlns:a16="http://schemas.microsoft.com/office/drawing/2014/main" id="{F1BF7C86-7F3A-10A3-C4CF-54BECF40FFBA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  <a:solidFill>
            <a:schemeClr val="accent4">
              <a:lumMod val="75000"/>
            </a:schemeClr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600753F-E47E-E918-A718-B56E2AFD3348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F601E51-9363-84E3-3CD1-ADB51C0443BC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" name="Graphic 490">
            <a:extLst>
              <a:ext uri="{FF2B5EF4-FFF2-40B4-BE49-F238E27FC236}">
                <a16:creationId xmlns:a16="http://schemas.microsoft.com/office/drawing/2014/main" id="{69B47198-89F2-EA81-E658-3259C70130EC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7" name="Graphic 490">
              <a:extLst>
                <a:ext uri="{FF2B5EF4-FFF2-40B4-BE49-F238E27FC236}">
                  <a16:creationId xmlns:a16="http://schemas.microsoft.com/office/drawing/2014/main" id="{66B974B0-0D00-8BCD-28B4-A053A04EDE7B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97F49C2-5083-575A-05A2-57D73487EED8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4E7B134-826F-7BDD-490E-5578A9B1CEB2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E6BCF9C-07B7-6135-B982-89CFA8ABB19F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CDB5439-5EFD-A80B-B8DC-499F9F04A2DB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D43E443-B562-68FD-DE5C-086BCC06912B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F1776102-74D1-FACB-143D-EDFC7D35C6AD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4B4BD45-452B-0546-3627-F79D2A6525EC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4A72E7F-FFF2-B8F1-63F8-0B2907917E47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" name="Graphic 490">
                <a:extLst>
                  <a:ext uri="{FF2B5EF4-FFF2-40B4-BE49-F238E27FC236}">
                    <a16:creationId xmlns:a16="http://schemas.microsoft.com/office/drawing/2014/main" id="{F0A31272-C06E-10CD-3B1B-C3D4AA68491A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FE77B189-EDF2-6636-1F82-E3F9801DFD32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D6EEF20C-00BC-7C57-F5ED-BAE9F9110303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CBFA2D8F-11D7-1D18-6087-A08385FC7610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D9B06EDC-8CE7-1ADE-F2E4-DC37CB3C0C7D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4108353-E99B-2965-A595-3E4B8D9415A7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E2265E3-353C-56C7-B721-AC1F0B660368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3331B08-AB4E-1716-617A-51CD42212F21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BA2F2C1-9AA4-6D39-CBDB-BA85B8F41B42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A74137A-60F9-F262-616F-CC4D207A1AB3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B515D78-48F3-29AB-F2EA-A6B3EC2FB4CD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DD760F6-DC0F-7ECA-CEC0-3468BF2AF827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F1D5EFA-43B8-F9ED-1CDB-5F70DD237966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aphic 490">
              <a:extLst>
                <a:ext uri="{FF2B5EF4-FFF2-40B4-BE49-F238E27FC236}">
                  <a16:creationId xmlns:a16="http://schemas.microsoft.com/office/drawing/2014/main" id="{B9D54CCB-C5EB-ADA0-9BA8-AC9773545D06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6C691B9-3245-A223-B70F-258D436D65E8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EF4553C-BBFD-9F1F-16ED-B8CC15BA0550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998E6A8-EBF0-5E94-93E9-B9C30008DBA1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3B206D1-9F01-C856-2A77-ABDDBCE2C2A1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701B778-171D-E85D-0A7D-3653F72FB84B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E602AB8-3175-F0A9-5D5D-49E0CC3DB5F9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CBAED77-FCCC-0BB9-E2EC-2348F8DB0F14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A439BCD-F2E3-08EF-448E-B6B90CD09B15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" name="Graphic 490">
                <a:extLst>
                  <a:ext uri="{FF2B5EF4-FFF2-40B4-BE49-F238E27FC236}">
                    <a16:creationId xmlns:a16="http://schemas.microsoft.com/office/drawing/2014/main" id="{FBAD8FE2-DE3D-E06E-5B34-0773D4264EE9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01D00338-3B8E-7F1C-ACD6-844F17444629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33211B8B-7E61-49EC-7FE2-038F54D413B9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FFB91706-F2F7-50F2-DB21-84F08E2A60A5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EEA05F7F-0E1C-50DD-ACBE-EA4B204B3A90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F72CE8B-04C7-754B-14EF-109498C5969D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839FACA-5CE2-A61B-5611-06F3A209C408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0BB0F8C-0623-E793-80BD-EF932BFA7252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1D7039C-B53E-D374-5972-D33C305E14A2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45CFB3A-A3CE-3341-4CA8-EECAF72D0CF8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B90CC84-E4D4-BCEF-FF71-53E6E11A3FC9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A69DE28-9A73-CF4A-5AA6-C26489E44E37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48A3435-086B-3C5F-29F3-9634F62E13D6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EF904C0-34F7-75F6-2807-19623F7D3564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E7448F1-B830-A1D3-8F2B-19A7F270F129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45B4F7C-AF62-C558-388A-93F3332AE7AF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F7CC7D6-9AA6-4D3C-6FCC-77926A5BCEB0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836BA75-88D9-12FB-B682-8F1ABE9E3DB4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347B7FD-F99E-82A7-A4B4-705229888315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AFE7063-B3B9-99CD-9774-393BA8A5C116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B92C76D-E073-E74A-7B8D-78BD84836DD0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E9CECA8-9003-DCFB-C546-894654EB225D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260DDF1-FE75-97F8-F970-E778F70CF8AC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CDC588A-36E4-0818-4B2D-31DA29635400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2B9E9F1-D43A-AA43-F46D-6956E2A78887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649F6B-6CDD-E793-51A6-FE366293BBAF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AB3ECE0-BAF6-62A7-71D7-4C63AFEECEAA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701AABC-0E0E-B807-60CD-E67A9C058C27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1C371B7-75D6-704E-C0E8-705669C5E43E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A3760F6-A19D-A414-60E2-8EA3DFCD0417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5D7980D-AC37-54F3-F60A-5E56A07FBE37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6F2ED21-1EAA-D9CB-E8D9-C9E163733F6C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9215DB6-B102-F7BB-153B-BA9B33DB8EA5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2687DEF4-2BE3-ECE0-38E5-76FB3C104A2F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F8FB0DD-F3AD-5116-3707-ACA28FB34670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E5C5405-02B7-7AA7-892B-DA924C5A63D1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C105B7BD-52C4-15F1-A0BC-A22163066DF6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B72723B-7CB7-34D6-BC05-D98062DB814E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CA3879E-30D1-E473-B5DE-C6B049F3055E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10E7E55-AD3A-B7F6-02A7-3C0525E27B55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18D69C6-2D36-F26B-5A0D-C3203D32C943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8B31F22-BEB3-0411-138B-DDAA7AD5ACF5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1A748C-CC08-DF57-5F7A-52E0C98EDEAA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C2214ED-99B2-417A-4D09-822376EE2481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3565379-543F-FD4E-A921-59DA12CDAEEA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0C35958-4DA8-2A51-658A-3B07402D183F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71005A3-3246-6B63-4201-524AE196C7BF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261ABF6-39CB-385B-32D2-66164FF4BBAD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8BB7BDA-D7C7-C48F-C249-A83FDF63024B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8D7838DA-BF7A-2B37-3153-E06133919015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77AAFC68-2FEB-4809-8713-0DCC915B5386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8D924DF7-7E5D-CEDC-EF1A-28648E9517D0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91140E7-D765-DDC5-2538-7A3F009A05A4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1" name="Graphic 490">
            <a:extLst>
              <a:ext uri="{FF2B5EF4-FFF2-40B4-BE49-F238E27FC236}">
                <a16:creationId xmlns:a16="http://schemas.microsoft.com/office/drawing/2014/main" id="{EB486C06-B33B-07C0-7165-74BB4BD0C52B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60A2F3E-4DFE-E6C2-62BA-A59A49E14BB6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3" name="Graphic 490">
              <a:extLst>
                <a:ext uri="{FF2B5EF4-FFF2-40B4-BE49-F238E27FC236}">
                  <a16:creationId xmlns:a16="http://schemas.microsoft.com/office/drawing/2014/main" id="{5548D7D9-A9C5-4DA0-6FF5-70F7AE261C93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869AD08-CB1A-2968-1891-478C4F50B00A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4AFF37F0-6C83-09B0-85BF-ADD0C180F4C3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DF2B9F22-CA48-B901-5D4C-9F2D2D25771A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E896B0B8-D4A9-ADA9-9269-79C89630A8DC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F0FFED1-0937-65BD-595C-D5940C96BED1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65EDDBED-7EF9-2C7E-FDB1-D388A45C8F86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C1F54F8-A7BB-DF18-5C1C-961FC3484950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80F7BE-2CB1-8167-07BE-7A9577996644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9A15C9C0-7A4C-BE25-D8ED-8107EA6CCCF2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aphic 490">
            <a:extLst>
              <a:ext uri="{FF2B5EF4-FFF2-40B4-BE49-F238E27FC236}">
                <a16:creationId xmlns:a16="http://schemas.microsoft.com/office/drawing/2014/main" id="{2B7F9A80-94CD-2792-382A-45C4EAFC86F1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076FC4B6-D059-C539-26DF-B27BA365B224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51768C5-6C95-FCF6-3FC3-E697314057B9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D72F6C3-943B-A605-9000-9A0F7D9FF355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D37FFCF8-1B69-A0B5-818A-95D376EC7D11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06FE9C2-B684-72A1-D7C7-66A44F318D8E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015F5C2-DCB2-B356-F2BC-EA39D38B4BF7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0" name="Graphic 490">
              <a:extLst>
                <a:ext uri="{FF2B5EF4-FFF2-40B4-BE49-F238E27FC236}">
                  <a16:creationId xmlns:a16="http://schemas.microsoft.com/office/drawing/2014/main" id="{092055C4-3905-FE61-DBF3-E137D2BB0D40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A5500E3-B5B4-8D14-0A79-37D762AC0491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5F1351C-D8BC-C87F-B30B-C184414433D4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64A2396-A4E3-8C00-4C30-802AC3303DC5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955261B1-1634-881F-6558-602A20D7EA1E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54FDAE1-35BF-934B-5325-9A3E234313CD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3496D0-7324-193B-C49C-CA2160A6C628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1FEED998-F79F-BE0A-5963-9A79E326B5CC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D3C61B7-04FB-56DE-E4CE-079C557151A1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9C98DAE9-8772-A266-BED2-3FF10FF987B1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3CD3377D-B59A-A87F-5ECA-2FAAF3902256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2531DD4-6E02-EA10-2BE9-D28AA1C0F9E7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BCC1E003-6A66-794A-6D4E-80D9C89AFE41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D29F4AF6-0369-EED7-197A-0035AFA97392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C409148-D4C5-D0F2-C0BA-CA80A1D93444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6EC6DA41-98C4-17E5-7FEA-95B807F1613E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2D5AAF63-0E70-93F1-6E9F-64AEF14D59DD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DA65C0B-E172-50C2-0665-D1248C7B1727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764B186-35FF-7D3D-2895-8E61D78DDFA8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893A3958-11EB-856B-F1EE-8BF3C9C783BC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02FF913-381E-7CAD-0D1F-969F3EB365B7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E9CF60F-0704-F37C-D5E8-712C61F8B14A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0B6FE31-3881-C748-4C56-C6AA13D08986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6DAA96BF-61F2-327C-F298-11B788070843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CD40B56-BC07-99EC-FDFD-7DEEE7715647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286D8C6-7AD7-BD27-6056-D1A06008AD43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F33079C-A5A2-7B71-4EEB-79846996D8FE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B5B2D-EFD0-78C0-8191-5C829A0B78AF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C0519A69-4543-F0E0-1C9D-ED531E0AF4F4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62DEF631-740B-A587-3252-BF56450A0A5A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FCBDC169-93B3-1FB0-D027-347EE1E7E235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07BA07A2-DAB0-F098-4985-CBB62CC812D9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AFB614C-E77B-149C-D6F7-4BA50021065D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79CF73C-DC53-8E7E-7768-92F88712B8F0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45395123-03D6-99C7-0F7F-51C937ADAD4D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FB9F77-B323-2B27-1F82-3BBDE6342665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B7796B6D-F523-1BBF-BC91-03526FBEDE94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766E28D8-F15D-47EA-FE23-EE1C578AA574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E5A9CCF0-C39B-1CAC-2B49-4B9F7A7BD15D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9FEC33C-853C-AF9F-B6ED-4F9C21217B9F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2A38185-8CAD-D9E9-4691-8B88F2143AFF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1818BA7C-E958-8C9D-C92F-C8783D31F3A6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63A2C75-1C2A-2415-7E34-5C5624F4178D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AFC4B7A7-BB8D-FE94-9130-E9A83383EA41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CEC32F6-EA5B-CFED-E2D1-D5F477322451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2C82CB5-5216-2D07-F006-B209D1A6114C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3A4F80C-CDEF-EB7C-B242-A6DDA70B8F02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86B13C7-2FEA-04A2-FFFA-9F036A203CCE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ADA01C5-A1AF-F4EE-9181-5E2084A2CA86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CAD3DE38-D9D1-C010-0692-B62EA976D20A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044A5A07-A228-8509-A631-BFF561F32F12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9D93B32-8F7C-EDE3-067D-5BA03DC46BB3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7345314E-6B32-8CC9-4293-7E554DA8BDAA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824CE4A-6A25-2C64-FF5E-23F81ACAF225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5A686DC-831F-D5B4-ED81-B487DF841153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56766E05-0E63-8861-7EE1-F0E78938E483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AFEBBE0-46E2-3E42-6EEA-E4B96C387AA1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42DCF040-AE62-175E-1471-7350359501F3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7D57B960-6C7A-6986-7896-0961D4492760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531CAAED-5662-1437-BF7C-14C83A74AAED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A4D46D2-066B-5EFE-680D-039C2DBC435C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D7ABDB9-4215-4D9C-E968-2E5DAEC7DBC8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418099A-BB8C-CA2C-9890-6E0F4D2A5906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1FA59F21-A269-BC70-CCA7-B1D2895956F3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9F912B6-88D9-A60E-BBA4-870BA1215AD7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932190A-20EC-1ACC-BC35-84E8FB0FE613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1639788A-30E0-3686-BC54-66B8665D65C2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2F79B668-05B1-75FC-1C1D-B6DACD6ED5CD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BF5D29AE-DFFE-A094-8E6B-E1182CB9B1E1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9560DC0-AEB4-E80A-82E8-0EFEE835429B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64EE4E2-DF54-5D0D-4127-33A57EB6BD16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88E869B-8D42-C235-F512-BCE3DBAA2CBF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2DEC814E-15CD-89BD-D178-F00AB203BF1D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aphic 490">
              <a:extLst>
                <a:ext uri="{FF2B5EF4-FFF2-40B4-BE49-F238E27FC236}">
                  <a16:creationId xmlns:a16="http://schemas.microsoft.com/office/drawing/2014/main" id="{8F12472D-8F07-B393-DD73-B467468B70A2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12407ED-D331-2E4B-9BFB-29A7F973A752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3A5ACC70-18B4-D2F2-B9E7-640534DD358F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57E9357-1CF2-E632-F33A-4219DC399D2D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C91C201D-8797-01D5-30D6-7DA8F6FE68BB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F26AFDA-3A07-DF31-1FF4-CD65F0E66097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2FB1875-D6C6-776B-3E67-0688833AB933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89DDEB92-2027-19DE-FA84-4F1722ADAD4E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6B3498D8-AE81-E0B8-F391-079A3BC9AA55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8BA68CC3-AE7C-82BF-0C03-1FA5590766CD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F2E6F2E-F015-797E-D337-14E85FCE71E9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67194F03-815A-F01C-376C-848F9CD7C5C5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30B0C99-DBAD-9E9A-39D6-C118E563F138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36F534-78A3-4A0B-4B74-1ED50A9FC37E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FD1AD73-0843-8144-E647-1206F562D3E4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723BA8B-F68F-4196-F216-4B308A24D1A6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888F8B32-3946-DCC7-541F-FF1F7CA70A72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81980F86-A86F-D315-5C00-E63163FE2266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65225DE-A4DF-FD5E-5595-2591FA49151E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1D4D2C-BA2C-A11A-B4AF-F074A60C6769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AE03C8E-5DB0-4BA3-515C-4E099E4BF0A5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aphic 490">
              <a:extLst>
                <a:ext uri="{FF2B5EF4-FFF2-40B4-BE49-F238E27FC236}">
                  <a16:creationId xmlns:a16="http://schemas.microsoft.com/office/drawing/2014/main" id="{41AB9977-3642-EEDA-4E2B-AA34E2AF2D9A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819D9DC8-2F4E-BA70-1CB4-D8819EF9B20C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4765FCD-F6CD-B940-5D5E-827E2F66E89B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5D1C111-668C-C94E-5EEE-8669812A1F10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7B716EDE-7400-F95E-9DAC-C679EF5BD8F1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3846834-3683-D931-328B-68867729D561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0" name="Graphic 490">
            <a:extLst>
              <a:ext uri="{FF2B5EF4-FFF2-40B4-BE49-F238E27FC236}">
                <a16:creationId xmlns:a16="http://schemas.microsoft.com/office/drawing/2014/main" id="{FC4F4964-6949-EF73-6033-1D5AE59EDD3F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2D7D2758-0D9C-A481-96F4-0916D7A007B7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93BCF057-2E0C-3036-DE89-2F9BA0C43E5A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4CB82EF-A66F-6D55-40DE-2B7CCEFA8044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81FE7281-367C-259B-A33E-80E4B37E9BB3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C7123CD-55A6-E10C-6041-C97A91671627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811F0CC0-3247-03F4-094D-BC0543EA1016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1A6A5CFD-16A0-1052-A80A-284A3704457E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BAD1D4F-864C-2E18-75C8-A2E87C8BDAB6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00742CEF-1227-99B1-D968-C28D45DAD672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9849F5CC-ACB3-992C-77D3-43434468C56E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A97C5B4-69CF-5F2D-B229-5E8696263254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16C7AC29-BD88-D3D8-2209-AC6DDA7CFE3A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124A44B-CCE2-16D0-2BDC-7D48E51DC229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ABCC30A7-397E-D9EA-3001-4B626362357B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C6CE158-E6B5-5322-18A4-B250B0BFE890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D25B4BA3-B3E8-6930-6130-E32FE5011DE9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21285E97-058E-47F4-1490-1F5C40E421CF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D9D0B49E-AEE2-1059-4440-B7CB5338D317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097E1F7-6F13-0BE4-BC8D-B7681F19D469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ECF2B3B-5BEA-4951-9DCA-7619D9482E08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E3135A4-E2A2-B38B-B4E5-FBE77EF6B488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6" name="Graphic 490">
              <a:extLst>
                <a:ext uri="{FF2B5EF4-FFF2-40B4-BE49-F238E27FC236}">
                  <a16:creationId xmlns:a16="http://schemas.microsoft.com/office/drawing/2014/main" id="{65247DCD-8125-C9B5-A916-9532554AD915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4906D58F-B9F3-792D-D6F2-212F304E0974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AC18B3C8-ED7E-6E3F-93CC-159160A801EC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ABCFD16-DD2D-3409-E98B-C4D2FEFE6D5F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C75F359-572A-DC27-EE6C-B23A0B4BC77C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9056C00C-7A7B-3E63-7149-EBD0B1FB0776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1DB1ECB-B89F-B582-4A47-B0DE8C2181E4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3BDC9D0F-2ECB-50C3-04B1-F38150A2862E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02EA346-7FED-8B71-B25E-4E52DF56C00D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B0747C2E-1CD1-EB81-BBD3-17CDA0A3F334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DAD3FA35-DF06-2F88-352A-AEF41F52B4D3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4E947FAA-C308-C8BC-B9A6-ECBE85826366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ABA30CA-DD5C-E9F4-3BFB-4C95DF6E05C3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A1263AD-B318-E6EF-F3F5-90FD1EF46E09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10C093FA-25D4-249C-AA77-683D80F42F5A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2BE170C7-1EB9-3734-10E8-EC384EC71BEB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0685B0E-2D03-279A-76E0-75950E39A00F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C90957E1-BD4B-816F-9F2E-2D3CC65A213A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44B49FC-B7C6-13CA-742F-67AE910CDAD7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9283CFF3-7C34-275E-7FD4-3C73C45E8AAE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82268867-6D38-3635-2515-3F8CE500D569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DE31259B-021B-4B65-8F3C-D2BE9733B26B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8D8EB0E-E606-1575-3F1B-2C33C6882347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D00A863-4D28-9FB6-22AC-361D64CE5844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9569DD8C-D957-5D87-A4CD-CE56A236D071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CF3C87-9F3D-A2F3-DEF5-3D81DCCB2163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0AD2661F-AC39-1DBC-6059-FE80149EF599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045BBFB-79C3-0F08-A224-2F6CAC33076B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BCFA741-865A-A433-1B33-3D4D33D590CB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6BDCAD4-6B95-3AEC-6A2B-44F035B400DF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74F2FBF-2386-D3B2-DAF2-52F000FFC402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FFD5543-8E16-8609-D238-DD90E96433DE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760C48-31EE-92AA-0E0B-0C094695EE20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4C6830C2-52B2-5F57-0F06-25E554DBBB02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3A42E51-E61E-CC9A-7F64-DE953DADEA96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43F8866-0630-8B02-B33B-9D53DF31724F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ED418AF-1B85-D850-BC39-B68868C277BF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F580365-695E-7CBC-2E96-478D2D7898B2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65C280D-0645-3717-11D3-1745BC42DF01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BDE5CAB4-4CBF-EE23-B0D5-60DBF9AA9196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83813A0-9192-EDA4-2A4C-6F38275CD49D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ECF7140-51B4-59E6-E367-C06855C5A661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DA7EA207-40CB-9E94-9005-853F0E40D865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20FFAF81-0378-F97A-8F71-6DCCAC431653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10DED91B-DF8E-FA7D-D1C1-FA868CC451A3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DF7E6222-8BA3-15AA-0144-8EF72E1814E5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1AE8081-5574-0574-66AE-9B49A0002B25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E556E220-A6B9-0EF4-0A42-D943A09C0DAA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9939CDE6-08F0-6FC1-386A-EF5B8604B59A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F28FB03B-74E1-6446-CC7C-CAD8F2118A85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7458CC96-7FE4-FB02-297A-CAF9310578DF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20AE8065-A36C-E18E-501B-9665A246A880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00546F3-2EB5-302B-FCDB-ECD772EBF0F8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A0ACFF2E-6525-DFAE-36D2-AC105ECECDCF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3EDD576-47C4-D2B3-DAE8-009A02E12813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B9F9B45-54C3-A7DD-CC1B-95908973B94E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4886847-4785-EF7A-59C8-FD2A27B9B3B2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E34D5872-1768-C29D-4910-08B243BDD9D7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168CFF0D-DCBC-BBA5-DADA-41542B9389D8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9B5194F-58BE-1A88-B8B7-F967470861CE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E57A3F3-D8B2-BE6E-E5F7-B722F26B93E8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0B1040B-9EB8-8D5D-6186-40EF7EE4ED8D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F72EE60F-4AC9-C5B5-5520-1402970CF498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9B12B5EC-EDC2-CA45-76AB-8A60CC7D8E40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A495777A-8C2A-E5EB-4347-53335DE08848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F47043F-0035-EEE8-A2FE-A6ED84766F37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127D7019-4BD8-5743-6A38-03EF7B6B2A46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998A955-BA7A-E256-E991-8080CFD3B81B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A7040B1-4143-F0EA-8379-349E6AA0AE9C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F5BB1EB-977D-62AD-B21C-63C9A65175BE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147BB32-E5B5-B0CA-FE4E-BCD577DDCD6A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43A4F74-9814-DEF0-3204-69CCF719A2E1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6348D4B-90F1-AF97-7722-9C89D86436B1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1D1E8490-1682-A534-E11F-75BAC4E98746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4FF6694-2975-92F8-4AFC-D8C71BC8D53B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66ADA8E-A3BD-62A4-5728-2603310D8A9C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6ABE881-51AF-9EAB-E547-C3654A5FDB89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92FBB66-42AB-82C9-ED80-89D91D8AF982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53E49C4-1B68-BE6C-9A52-6679557919BF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1" name="Graphic 490">
            <a:extLst>
              <a:ext uri="{FF2B5EF4-FFF2-40B4-BE49-F238E27FC236}">
                <a16:creationId xmlns:a16="http://schemas.microsoft.com/office/drawing/2014/main" id="{1F06A789-5908-6DAB-A273-31316C6182FD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2" name="Graphic 490">
              <a:extLst>
                <a:ext uri="{FF2B5EF4-FFF2-40B4-BE49-F238E27FC236}">
                  <a16:creationId xmlns:a16="http://schemas.microsoft.com/office/drawing/2014/main" id="{3C39786D-EB63-8838-B9E4-116D6E5B6165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F5239916-E6EB-AAB8-3428-2046A6F7C2BF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4E91F224-0C80-A6CD-DC2A-725796F92186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FDDCAD47-E965-C14C-4F6B-FA08504D42F6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8A3B97E-3CDB-6C17-F580-7514B8534792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D70DDF0-89BC-56A7-E344-10178AD13108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64A597A-0853-D0CF-01B4-74D00388B97D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313EDFA-DDB7-5D90-3255-5496A0FCE9B7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4C110652-7EAD-1D02-D0B0-DE167E707263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6AB9F3A4-F41D-F137-48B7-4312056CC3BA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DE545705-CBE5-A773-ADF7-74577D55170A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81381811-9A58-FBFD-4035-B907819A5897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C543B3D4-B4CD-FE29-2999-BA2F4AF6C55F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519CBAF-1A05-A21B-1525-E5FD2DE4696C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AB3FD25D-C611-54BC-82BA-58377B0E8A2D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C21EE499-0E1B-3F28-842F-14089EEC94FC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8F6886B3-5EAA-4362-825F-C5FF0CD9CF56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E98B28BF-82BA-0A3F-332E-AA752EE6C4CB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329A5F1D-5FC0-E73A-2AAC-9E2EE8364A6F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D4B02DD-0580-94D0-0D34-C493ECD108FD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67A3401E-FFA0-0B81-6EA0-8A21A033D8F8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F05C99-2A5E-6D1E-F6E7-8461C139B626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FFDC3060-190C-BF66-FC3B-30063623FCB2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995E6F5B-EB70-6EBE-9244-986AEC6FB7E9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6D1C0655-EB36-AB35-AAA2-C2E9EB0446F5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124FCC42-7905-46A9-12CA-00993FB76AD6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" name="Graphic 490">
                <a:extLst>
                  <a:ext uri="{FF2B5EF4-FFF2-40B4-BE49-F238E27FC236}">
                    <a16:creationId xmlns:a16="http://schemas.microsoft.com/office/drawing/2014/main" id="{7F3E5766-474F-2CC8-7103-490482901901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29F8D5A1-09D7-7E65-F9DE-544D5F7365D3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F9E381BD-325A-546C-59B2-9D5C433EA55C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343E6383-8C64-A391-6BEE-8378ED7DED06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57D10149-88F4-2AEF-5111-13286AD31D22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A518D482-C071-62CD-07F3-EABA2670F2E0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91499806-234C-1081-709B-AB93387E72DD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3D69FC86-A529-8BFC-77CE-A121967B3512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FAE8A1B9-6D95-0FC1-28AA-447B4ECD9E89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40674329-2D43-3A73-A7F4-F7756645B315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A351D23C-476F-2B11-C66E-6145F79BF134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DE972BF-6717-5E8A-3843-A47580464461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7AA744F5-7688-1960-278A-BE415C81A80A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FEC461E2-AC90-5F5B-F28F-5944D7C1567D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DAA9A204-2CA1-8690-F529-3F7CDB97C741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DFBF653A-4099-6DAB-7216-B0C912640A31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98D0A0C1-370D-6BD8-90DC-CFD74063714C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F6257B95-5356-A90D-385D-02934968365B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103A9E2B-5991-90B5-3FAB-62C8B20BD6D7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C6C39B85-3307-7985-8D66-46E7E1904B24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441AE7F3-ADD7-AC8B-2B4E-F4F80BC19652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FB0CF26-9DFB-E06C-DF75-48701C8BD3B0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8802A1FC-E1EF-2A6A-BBF9-5023B4A04A3E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3" name="Graphic 490">
                <a:extLst>
                  <a:ext uri="{FF2B5EF4-FFF2-40B4-BE49-F238E27FC236}">
                    <a16:creationId xmlns:a16="http://schemas.microsoft.com/office/drawing/2014/main" id="{8B3DED9F-5651-B6F1-2E79-ED2D775146E7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4" name="Rectangle 463">
                  <a:extLst>
                    <a:ext uri="{FF2B5EF4-FFF2-40B4-BE49-F238E27FC236}">
                      <a16:creationId xmlns:a16="http://schemas.microsoft.com/office/drawing/2014/main" id="{B33E8BA5-F3FD-2497-28D5-EB122258960B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Rectangle 464">
                  <a:extLst>
                    <a:ext uri="{FF2B5EF4-FFF2-40B4-BE49-F238E27FC236}">
                      <a16:creationId xmlns:a16="http://schemas.microsoft.com/office/drawing/2014/main" id="{10382A46-D1B0-A7B7-DE56-26E90E08BEEB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3" name="Graphic 490">
              <a:extLst>
                <a:ext uri="{FF2B5EF4-FFF2-40B4-BE49-F238E27FC236}">
                  <a16:creationId xmlns:a16="http://schemas.microsoft.com/office/drawing/2014/main" id="{3163E6A1-2184-E324-2137-78A0255859F0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B73F39A-D8E3-BC15-C974-952C51610EA4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19296E8-3201-D35D-A82D-15C2592132C5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77F1CAAE-C154-78DF-E86D-1300AE328F5E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12F7102C-FB63-B4EE-F145-7A04FEB4EDAA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D1731094-0384-3DEB-E14D-EFA77BB3CC0F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418">
                <a:extLst>
                  <a:ext uri="{FF2B5EF4-FFF2-40B4-BE49-F238E27FC236}">
                    <a16:creationId xmlns:a16="http://schemas.microsoft.com/office/drawing/2014/main" id="{4D3CC105-412B-0243-B377-C5DC90BF5767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F1A4C2B-BE9A-E208-18A5-1876C458A0D2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" name="Graphic 490">
                <a:extLst>
                  <a:ext uri="{FF2B5EF4-FFF2-40B4-BE49-F238E27FC236}">
                    <a16:creationId xmlns:a16="http://schemas.microsoft.com/office/drawing/2014/main" id="{3FD85169-BCEA-1637-DAA1-31F2A17D5473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87BE769C-7015-25EC-D203-0744D8426B25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Rectangle 428">
                  <a:extLst>
                    <a:ext uri="{FF2B5EF4-FFF2-40B4-BE49-F238E27FC236}">
                      <a16:creationId xmlns:a16="http://schemas.microsoft.com/office/drawing/2014/main" id="{67EF5267-BF1F-71CA-F05B-29063C5C50FB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661F3A61-10E0-53FF-3FB9-492A6B089C12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490">
                <a:extLst>
                  <a:ext uri="{FF2B5EF4-FFF2-40B4-BE49-F238E27FC236}">
                    <a16:creationId xmlns:a16="http://schemas.microsoft.com/office/drawing/2014/main" id="{E891E9A8-0AAA-F655-6C59-9CC7EA4626BF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71DA5B78-27C0-59E4-9B8A-150D1ADA3486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4" name="Graphic 490">
                  <a:extLst>
                    <a:ext uri="{FF2B5EF4-FFF2-40B4-BE49-F238E27FC236}">
                      <a16:creationId xmlns:a16="http://schemas.microsoft.com/office/drawing/2014/main" id="{C725594B-1623-DC0F-6694-0FD84D7B66B2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0D6106BD-0A46-E916-3AD1-B61105E184D0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6" name="Rectangle 425">
                    <a:extLst>
                      <a:ext uri="{FF2B5EF4-FFF2-40B4-BE49-F238E27FC236}">
                        <a16:creationId xmlns:a16="http://schemas.microsoft.com/office/drawing/2014/main" id="{4E612D46-FD66-1CB0-88D6-F17BBDC42194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7" name="Rectangle 426">
                    <a:extLst>
                      <a:ext uri="{FF2B5EF4-FFF2-40B4-BE49-F238E27FC236}">
                        <a16:creationId xmlns:a16="http://schemas.microsoft.com/office/drawing/2014/main" id="{2490C3D2-7535-5844-D064-2EFACE492C8F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2" name="!!MainTitle1">
            <a:extLst>
              <a:ext uri="{FF2B5EF4-FFF2-40B4-BE49-F238E27FC236}">
                <a16:creationId xmlns:a16="http://schemas.microsoft.com/office/drawing/2014/main" id="{1D2DFB1F-0329-497D-FDBC-949C25868A3E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3" name="!!SubTitle">
            <a:extLst>
              <a:ext uri="{FF2B5EF4-FFF2-40B4-BE49-F238E27FC236}">
                <a16:creationId xmlns:a16="http://schemas.microsoft.com/office/drawing/2014/main" id="{773D24D8-DA94-0251-FD46-A7F81D1BF06D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31860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pan dir="u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10000"/>
            <a:lumOff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F26D1CA-EA84-FADA-0421-FDF0707E8284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41F1D1C-D3B1-6F16-4F6D-FE0C718FCDC5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2F7627E6-1928-914B-072C-4979BB738824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E5905AD-9A07-5CB0-EFC3-30C049B9775E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2294C28-DB8D-3237-B1A8-8945854E81A4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AF62F35-51DC-F047-7885-B5374A0100AA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EA2E140-39DA-BDD0-4225-F94D96C867BF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C41144-005E-498A-39D4-12591CBEBF28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02001C6-63CB-AEA5-B4C8-21C4DB9A535C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88869B-1BBE-A3AC-2650-F1E94B1F8235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081005F-F3FC-C5E8-89C1-C3C96D94E7CE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8870A4-722D-AB73-D43E-53C7CD915268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27221E9-119B-18D0-4B0B-E7CC570EEC43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91076F3-423C-5461-1808-EF67DA976D86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D0928F7-5044-F972-5057-361BFFAF55F5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F5309C3-502B-4267-3367-BDED49F38E99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41212E9-565B-DF2C-2934-1B92C40673C2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27A8BA7-5E3F-9840-7504-8AF4C5A71FA2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8BF623-F934-97B3-B121-DDCF1EFD565C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FB3F9CE-423F-109B-8763-9BE30C641EEB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9D0DA8-2DE4-5377-599E-CB9FDB3003B4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aphic 490">
            <a:extLst>
              <a:ext uri="{FF2B5EF4-FFF2-40B4-BE49-F238E27FC236}">
                <a16:creationId xmlns:a16="http://schemas.microsoft.com/office/drawing/2014/main" id="{67CCD5E0-608E-EB21-EC43-13B1B133ACDC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0C6FFAAF-294B-7809-3553-128674CD5F54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D3C4A3F-D8B3-2433-CB26-B72C261A058E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B04747F-18E1-0F35-3A25-C5EAE5A8E1EB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2C50922-C5A0-6974-86FC-147D5C26272F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938655-2EA8-B781-A54E-5455D4AE176E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1BF6B54-4B53-6AAC-63C2-E5DB8390813B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1D6344-400B-21B3-D87C-3C5FC856038A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3F0EDD2-022A-1A6E-3181-E9DF1C1F93E6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24A16BC-6E2E-D6AB-0280-D4F5CFEBB023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401AEAE-3B4D-6289-F813-FB74C3CA6E50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36BE9B84-220F-C9A0-4C27-E66DD7A83E83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4F4EDC2-1859-06E3-CA23-9759B0430948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6A80834-E994-AAD9-7274-EFC7F5032B78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DCAF570-4988-ECDC-FDF3-E6EC8D693CCA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95C26A0-944D-DCFE-8CAB-79BD3FE500BD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ABC6F2-F0B6-792D-4254-4D30B4794141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76B6241-C263-BFB8-10F6-BC85E54F9FCD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6C6237C-9F6A-26CA-0077-BF58908572A1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3646CC8-2483-6102-DD8B-00E28AFB47BE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208D5A7A-BFEA-D674-062A-ED3A48B3612D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694BEF1-DE9F-BEF7-EA53-95BE9D1C18ED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212BACED-BBBF-26F6-54BD-ACF3D24514EA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82021B2-D76E-D2EC-575D-D19CD93EA3BB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881B2B23-F324-5B31-7C46-42E77CF9C731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94AB5DB4-31C2-1F8B-99EC-187D764E5950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816960E5-2919-C2A6-B929-50ED70DB88DC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E0024B52-D9A2-0971-9D11-2140F4310EA4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D35314F-C2EC-0F9C-3DF5-9C8CD8ED9EB0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6A721EF-F628-CAA8-F82C-4E1111A066DC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D5A4A03-1460-A06D-1110-2DA13661325F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2" name="Graphic 490">
            <a:extLst>
              <a:ext uri="{FF2B5EF4-FFF2-40B4-BE49-F238E27FC236}">
                <a16:creationId xmlns:a16="http://schemas.microsoft.com/office/drawing/2014/main" id="{9CFEF463-078C-B61F-2261-1736218A935C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5C4176F-62F4-8201-BBED-1758CF3F4585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F4674C6-2C05-7B93-0541-D9C913471711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" name="Graphic 490">
            <a:extLst>
              <a:ext uri="{FF2B5EF4-FFF2-40B4-BE49-F238E27FC236}">
                <a16:creationId xmlns:a16="http://schemas.microsoft.com/office/drawing/2014/main" id="{2662F815-98F2-DDFF-EA02-0F814D2908F8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2881C99-7A35-26EC-44EA-AF7C27C05E8A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C269019-0A7A-090D-B77F-195E88EB8A83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aphic 490">
            <a:extLst>
              <a:ext uri="{FF2B5EF4-FFF2-40B4-BE49-F238E27FC236}">
                <a16:creationId xmlns:a16="http://schemas.microsoft.com/office/drawing/2014/main" id="{665B90DE-11F9-0E31-EC05-80CAB8E9A4B5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4D73FCA-2937-9422-3F76-F3C4706C644D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0935488-A05C-60A8-2096-765FF1BDAA86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1" name="Graphic 490">
            <a:extLst>
              <a:ext uri="{FF2B5EF4-FFF2-40B4-BE49-F238E27FC236}">
                <a16:creationId xmlns:a16="http://schemas.microsoft.com/office/drawing/2014/main" id="{FCDFEFAB-008E-21E3-FBAE-3CDD8F27E159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A4B4A2A-EC9D-ECDC-271F-FB5F018DBD4D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4686AD5-CD1A-95DE-E03F-7365BB174B84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aphic 490">
            <a:extLst>
              <a:ext uri="{FF2B5EF4-FFF2-40B4-BE49-F238E27FC236}">
                <a16:creationId xmlns:a16="http://schemas.microsoft.com/office/drawing/2014/main" id="{57580764-593C-3FAF-AE2B-B6EA426E904F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5" name="Graphic 490">
              <a:extLst>
                <a:ext uri="{FF2B5EF4-FFF2-40B4-BE49-F238E27FC236}">
                  <a16:creationId xmlns:a16="http://schemas.microsoft.com/office/drawing/2014/main" id="{2CF568F2-4429-4A88-7220-FEA1C0A4F9F0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4A5187C-AD2C-2BC6-38F0-834666F5B325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5BE175B-27CE-B8C8-965F-6A21A5C5D347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7CEE03D-9273-3C17-3DE1-D5D5B1DAC5A4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21B6236-D6E8-04A6-C66E-9085C08FAFFB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C0841FB-C3E5-AC93-8234-4FF3568F02A6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EB58402-76CB-C90D-2EC2-88AA2D5BEE52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599FD58-400C-1E30-2CE0-C5C7F97031BB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7276F5D-506B-4DE3-8DD9-02FC9F74C543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6" name="Graphic 490">
                <a:extLst>
                  <a:ext uri="{FF2B5EF4-FFF2-40B4-BE49-F238E27FC236}">
                    <a16:creationId xmlns:a16="http://schemas.microsoft.com/office/drawing/2014/main" id="{CF2F76A9-9302-AC46-CBEA-B716F4DA40B5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1C0ADA02-CB1E-F580-884A-A7C35E493B45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0788461F-77AA-8174-E668-D2C08E47685A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11FFB526-51A4-36B5-4B39-919107DBEC28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F1CF349-1AE4-08D4-F0B9-78B29983C9F1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9504971-1B2F-3CC7-6B6B-EBD9CAD765DC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F7AECA7-AD5C-01A2-BA1C-80282B46B1BC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3318F57-8F51-854D-7B84-C38B42469874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169ED78-28E8-7AB6-BD08-B5A9F6A72F07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57C1088-4E6B-6C04-2956-855E73452F04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6D1FF0E-F4E0-1104-6086-235B1F55B6F5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86B864-061F-F48E-F718-630FDD30AF2D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1785937-D495-B17E-4846-3EE7F6F1C052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" name="Graphic 490">
              <a:extLst>
                <a:ext uri="{FF2B5EF4-FFF2-40B4-BE49-F238E27FC236}">
                  <a16:creationId xmlns:a16="http://schemas.microsoft.com/office/drawing/2014/main" id="{9BDF8ECA-DDD4-DE68-E587-23AEB22E06B2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1889D05-3A6B-07D8-CA07-6F8B14524566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8C6A62D-FBE4-E45A-DB43-8E01F99DC16C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2FE358B-B696-9621-3B2E-411A2F40329E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D767B38-0BA5-A332-E778-1D11553B526A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6468E4D-A443-5806-826C-A22E6B625979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5242580-3636-242D-7E09-A4BC52DBC69D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4BAFBAA7-ED68-9E40-1864-5D1CBB1D95E1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866EF7D-3940-F59D-2F89-EAE93D384CEA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" name="Graphic 490">
                <a:extLst>
                  <a:ext uri="{FF2B5EF4-FFF2-40B4-BE49-F238E27FC236}">
                    <a16:creationId xmlns:a16="http://schemas.microsoft.com/office/drawing/2014/main" id="{6EDB032C-A45A-6BC9-AD33-6902C2AED1D8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353A2ECF-85E7-F684-92A7-DD80DC3C5E3F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CC36F0C6-1572-F957-C120-0FA213902F99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D3854EBF-F375-0FCD-98C7-63C2B4145796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7F7CD046-1C61-EA01-178B-43BD615CE93D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010BF39-17B6-EACC-C2D1-8DD4547DE006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F226575-1C28-C48D-E0DE-1586D30EE69C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55E62F5-85DE-0862-531C-A02710650A53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FB9A2DD-125C-AD2E-8AED-82043B166FE8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46CCEE1-52C3-FBE9-D4E5-EFA87F79A39D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199B6D4-6269-CF76-27F0-DFF4370032FC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CDEA96C-0D8F-9703-9E35-704C45E3BC2F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B829C8-205C-EE3D-52FD-FD70F803A893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480BE3A8-FA70-29BA-44EC-3BA3B87CF87F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BAE75C5-1648-416C-7428-6FF9B6D56230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5A8A1F4-E6DF-D862-D924-0371D3598FAB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21436A2-6987-07C6-93A2-AFC7EC051E84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9B60F86-1085-20A7-0737-9D6C0F09BC2D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B68F419-FD90-7A8C-77B7-3C317E57BDDD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C946A50-8A07-0C03-AEDE-A0111F954BB0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FD54DCE-491B-0B18-420A-5525745B96F3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F6DA912-4FCF-A708-48DA-24997DFF65DD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530072BD-7BD7-7BEB-0EDC-564F1DE06972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81E0D1A-AB1C-47C6-12C5-CED2DF9B907C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51E8D4A-891D-065B-3000-4EC0636EB9F5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8462C93-8696-4DAA-4B8F-724ADA81BFE1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B0689D9-D3CA-669C-64E3-3D606434B6A9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5B3189B-7E3C-C1D2-483F-B071A1344056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00150E4A-09F2-31FA-E086-685022687E04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AB8BF19-5CF8-E505-03D6-28391173D47F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119B56F-CC43-2677-87EC-0C0624817F9A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A2E6411-3001-0468-CB58-E4A3F5A58E63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F88E269-2813-4879-AA55-BDC0B3C5A7E5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61B3E4AA-7310-0E32-7848-4E0962F60293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1F09084-72BA-1771-EB06-538F29C6B318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A047D61-E251-74F7-B649-7A43D5922921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8629A00-91B2-0695-4E99-6613D5866DC2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4DF58DF-7331-9061-5C5F-C4871245F798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F55A6D3-90E5-8549-9815-9BF074815258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B6B64ED-ECF4-47BA-3B92-514C6F775615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38493A17-E635-9A24-4CFE-0E6C25AB92D5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5AD1E2E-0734-9AA1-0A46-DE84404B800C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A237B2E-6517-55FA-74C6-86061B444CBF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577C727-4A27-6364-0209-AE538F40900F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E800871-2B36-7E38-930C-A1BC06B48E26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E18496C6-A60A-FABA-EF26-CFC1002A65DD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4E28729-A1D3-F9DE-FF86-684E53904A9E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4ED4340-9EA2-E8A6-6D90-A9E071E6FC8A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2E69B90-1A10-87E9-EC53-23C1CE30D5EB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91D9630-5126-C7DA-53FE-19B59B990FD6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277E242-D4A9-D790-20E7-9F30DACAA5C2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0C0F7E4-8402-4129-7123-30BA38A63052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D6053F9-9C0D-EBE7-76B6-8E79A67A9549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9" name="Graphic 490">
            <a:extLst>
              <a:ext uri="{FF2B5EF4-FFF2-40B4-BE49-F238E27FC236}">
                <a16:creationId xmlns:a16="http://schemas.microsoft.com/office/drawing/2014/main" id="{8E7D5C48-9705-316A-466A-0191CB0F227B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180FD41-5600-8FB4-5233-986B6148366A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" name="Graphic 490">
              <a:extLst>
                <a:ext uri="{FF2B5EF4-FFF2-40B4-BE49-F238E27FC236}">
                  <a16:creationId xmlns:a16="http://schemas.microsoft.com/office/drawing/2014/main" id="{2B749E9B-D96D-ADCA-4054-C7C5FFCE13F5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110A7E8-31DB-E3BB-0956-90843F7355B5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DED3698B-3B9B-3911-406D-C689244B2AAE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EF45EF4-A36E-1154-C4C8-464424FFA772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A9CE4191-596B-CC43-1EDC-870F8C73098B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F13F4AFB-DB2A-A73B-7A71-246FC85BAA1E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48836A7E-A756-6218-4B6F-F1CC4F3E6175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2E2362F6-1191-4A1C-4E83-A5CB7FE35FC3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9E8D088A-C5AF-3C13-4E64-F80FF1B6CAE8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7BAF0F-37FA-A885-6B22-AFCC0E3B5894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1" name="Graphic 490">
            <a:extLst>
              <a:ext uri="{FF2B5EF4-FFF2-40B4-BE49-F238E27FC236}">
                <a16:creationId xmlns:a16="http://schemas.microsoft.com/office/drawing/2014/main" id="{422928A8-915C-7075-03AF-CBAE0A55B79B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A29C716C-910A-6C98-ED25-CAF59850EC50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A3DA06A-507D-772C-5EB6-7A08DE245993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10906E7-5309-B750-2832-F503C21A5FBC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D4D3B6C-0C84-8ABD-CF72-3C40A5D014D5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D23AB3C2-9569-7BE3-F354-E65258E8E56B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956D553-D658-1D55-8D92-022677CB885A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" name="Graphic 490">
              <a:extLst>
                <a:ext uri="{FF2B5EF4-FFF2-40B4-BE49-F238E27FC236}">
                  <a16:creationId xmlns:a16="http://schemas.microsoft.com/office/drawing/2014/main" id="{FEB6D505-2339-8B28-54FF-25F58478F879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BC62AE7-7B83-799D-4518-69C8F76B820E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2534EFDC-CBBA-C9D7-AC48-9A5F0F86E7F3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EB131E93-CB00-AC13-C3A6-6F98591C7D68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F1A927D-3550-7068-974D-BF815EAE0D83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E6770A9A-0BFE-DDCF-62D3-DBA3C41DA98E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B942060B-1D6A-82B2-80E3-86C7563C76D2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4C609FB-5D41-8C50-F6F9-14FCEA503AA9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1F4AEB5-89C2-7D48-8FBB-F039CE4DEC95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3CF0980F-7949-AA71-E5F7-4576B44E6A43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62144A8-B19C-360B-D267-A503DEB1CDA1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7CDBDD3C-90BD-FE28-A34A-12D74C3D9959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0BA6350-23D1-46FF-81AE-A44D371FA2BA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D359C10-381B-961E-E27D-73376281506E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DEF3C752-297D-BF19-FE88-BC9C773F42B4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6DEFC532-9498-8414-4674-292DE262AD70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9EB9701-EB5F-2FCF-6D47-8894EF7DD373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D3D0766-9D7C-7DFA-A1B9-52B845F4C9F8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E330F35-1817-C7B2-396F-B14BDBDAEE99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92C9CB0-E260-6792-0B77-11BACAEE1CD8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02957D93-2763-15A2-336F-3313CD2998B5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D9F53731-C772-671A-4388-19CADF070B2F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64328D9-CFB9-97BE-692F-6950779BCD0A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F743245-C8FA-08E6-BAD0-6F15A6793C8E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CBDD59D-6712-0615-5A00-3FE7CC0793AA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6FCBA2B-3721-A0DF-2EAA-6826E609EC92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BD1199E-45C9-5401-102D-6EDD57408306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BEF00A4E-8E75-D3CC-9DC8-51E1D8114480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B235D3B4-CACF-C2A8-6CA4-46F4F5DB8069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F12057A9-B464-9B03-98AC-F9CE0FFAEDA7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ACCD7DC-4D6C-867F-A067-2C859F36F916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0987DEE-E19B-0AEE-0A38-FD8534F35735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02632468-436B-75CB-8F82-E5C91BB90039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CA6776A-392E-3411-48BC-ABF2645BE417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3D291CF8-FEFD-FE22-7142-975756F6AF23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91181944-AFE8-9054-C1FF-D21BC38D9E1C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D2C80D6A-166D-7B04-9DB8-E206BDBCC686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DCA8DD0D-A84F-6F83-A4BB-01D14DA94C26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CB417B6-3A17-0F65-FE94-B638DAB7FC06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72826F61-72B4-1072-5EFE-6F289707F24B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A2DD7E7-6338-0985-AA44-DBF71FDF6376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399D5B0E-6795-C899-976D-7236E0885CC2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8DDB8466-CD61-F525-E3FC-E8A09B9D9529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34F26118-4A6F-2C30-AB79-66BB367BC1A1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3FC0324-3EDA-59B7-0A08-4737C876D89B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76C93CA-6773-A68A-8D14-6BD94AFA4BD6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62EA9635-4006-68F4-D4ED-B2C0700355F8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05374FD8-FBD3-AF86-1A13-59C825B79982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A214995-E0EE-3645-D0DB-63451DD8D7DA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9B56533B-8E61-5956-4CBD-BDBC3891C2F5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D3E04884-976A-C8CB-91DD-9F26A174CA0B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A9FA9A1A-A56E-5753-9E88-5A6B659D7156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E53B81F2-BDAF-9F0A-F0D5-EBE8865F06DB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7893ED-7D71-0204-459C-B4649F44D7E5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6324789-6897-4C04-19F6-F02B1B3E8F30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617FFEF3-9386-8E23-C168-8A5ECE42E7F4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16148F2A-BF23-8CE6-B0EA-E503FD5DB3CC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E85DC0A-0114-0E2C-FECF-2F326EDF593C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531E4BA0-8D97-58F5-DD2F-1614763898FE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389ABE-1444-A9D5-D4B7-0ECFBA1A069A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565640DC-A43E-8CCA-7F32-DA83CA6ED10D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D8DE554D-B869-8A33-255D-3F393C9659A9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69AEF073-D2BE-7BA4-0590-5F41F9AC7434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E7AC3DFA-6F47-E79F-4B17-A179D60ED9F3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3E71239D-CA7E-3777-8340-D075DA807FDE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C614A0AF-7671-6D88-B0C2-C99FE8FB79CF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D1E6C92-3C5D-08CF-0DC3-592BB1AA6747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C0CE4FE-ECEB-7F97-AD92-DC01460E30E3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F6F1E05-C55D-1042-869E-2E33B9229914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C8E6034D-0248-481D-760F-47F4034AE862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27892DD5-FA8C-F97D-0AB3-74E3562F4D4C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F444458-A541-13E2-D1AA-8CEC449897D6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C75B6A2-F50A-E655-74A4-FAC3769D731B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aphic 490">
              <a:extLst>
                <a:ext uri="{FF2B5EF4-FFF2-40B4-BE49-F238E27FC236}">
                  <a16:creationId xmlns:a16="http://schemas.microsoft.com/office/drawing/2014/main" id="{22D36BA1-9EB0-A43C-D8AC-64D42EA94197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7234F6A6-EA88-4942-AFFD-63FC840BEA4A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6DF9E4E-33AF-4AC0-7D67-4AE464EA1DEF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573D93E-CC42-E0FC-7D73-F8B499312D12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95A79B2-19F4-7980-9558-AD9A51D701AC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0EE2A6E5-993A-DB8E-E6DD-90E3781424B1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99613BF8-3AF1-BA56-5FB1-6BAC1499119F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DBD5509E-98A4-78B6-53C1-8E51ADC10A3F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E2CE976-6416-D0CA-B973-7260F7D8E5C7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976DBC06-9C4A-BF19-E737-0243C711BCDD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98BE0D1-E74D-3C58-DB3F-37F051EE63B9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645D5246-CE2E-21E7-51EA-5156432F2A18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3BA4FC8-0731-49A9-FE3D-D71AB45EAD76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9F304004-2745-1220-2006-FEB15FDF2A35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D825EE12-2D55-1B50-97B9-7AFDA16569BB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223B0513-E6C5-9997-0AF0-56CEAAD2C08B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252D3844-C0BB-5B00-269F-1DB5B2E07704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E235EDD8-05DD-FEA3-2F16-3896CE15950B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DF87BE24-4151-47BD-73E7-84B1BEC53A37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F56FF01-0609-A055-D80A-97B38D2019C5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C90D2B91-520A-43B3-F9F2-FFA00C06D92F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" name="Graphic 490">
              <a:extLst>
                <a:ext uri="{FF2B5EF4-FFF2-40B4-BE49-F238E27FC236}">
                  <a16:creationId xmlns:a16="http://schemas.microsoft.com/office/drawing/2014/main" id="{FF9EA2B9-899F-B208-B317-4E7F0E1FEAE0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B1D88CB6-0F8E-7E3B-E8E5-33226533A716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CD4DC736-E642-3287-9ECD-82C74B567994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346CEA68-EF84-1A8F-B067-6980F8F11C5D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FDCF210-0089-5476-197A-CADDB6BAB0F0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06B6618-D6CE-93CF-8A73-474498ADCD11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8" name="Graphic 490">
            <a:extLst>
              <a:ext uri="{FF2B5EF4-FFF2-40B4-BE49-F238E27FC236}">
                <a16:creationId xmlns:a16="http://schemas.microsoft.com/office/drawing/2014/main" id="{FBAFF65D-8B5C-044F-FA85-9D84FD79EE09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950FA96-0211-DD18-24AD-EE2E32142988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4B969A9-E37C-5689-F003-A9F4AFBAAE0E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BE05BBD-1847-3336-2A08-C28CF14B4CA7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" name="Graphic 490">
              <a:extLst>
                <a:ext uri="{FF2B5EF4-FFF2-40B4-BE49-F238E27FC236}">
                  <a16:creationId xmlns:a16="http://schemas.microsoft.com/office/drawing/2014/main" id="{0CA36B9E-42E9-5010-CED3-347716980814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11C5DA24-5AF4-6F1F-8E7F-D0C1A1EADFC0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8D6D1EC-10EC-ECAF-4592-996AC7E5FF23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48C8FECB-F221-0C96-CC99-86FFCDAACA51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0A487516-1E3C-85E6-A324-BBB155346EAE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9304215F-03A3-9266-02DD-579A670447F2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E15B04BA-049A-85A7-2398-3BCAD64CFC04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F5E190C-032F-5C2D-36F5-E1C36DC8829D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1C35FC3C-FD36-7671-D48E-913EF39E96C5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2733764F-6702-A71D-E57E-295F2B14D161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88259A9-4C1C-C899-922A-925655EF1146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6A3D6CA-5BD9-0C4D-FE69-DDEF3BF9A22A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DC72AE-30E2-09FE-78EF-4F56EDF32CE2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A1984C5-5DB0-8B18-DF2C-CEA36B696656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EAFE5C02-A2D8-4FD4-101D-8726ED978C4D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2F83DE07-52CB-73CF-B9F3-2514CE0B435B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6F594BDC-151B-BCFD-506C-79E3B7B63D5F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5FCD807-3996-E916-FD24-CA9E7EE31BF1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7B16831F-1843-1DCC-B52B-6F5F130FAF1D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B669356-3B8F-82D5-A6BF-B2D997B7CDBC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0C7F275-903B-6BDE-F445-85F96C06811D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4C9095F0-553C-4515-6021-0B4276EE1DF2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73D05F5-852A-8C81-E491-76B866F4C53B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72A12779-D553-C7A9-A306-0819B183AA0C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A32F8BF6-497D-933D-7386-6C87F8EC57D6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931E5AC2-CE72-3113-4436-B33D22DB023F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F9DA166C-44B0-416A-6CC8-B6D462E31BB1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0BE2B217-6217-576D-A29F-EAB1D0ABF8AA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15DBF333-32CD-CFCC-D367-B763984D6ECE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55EC6002-4FCF-2470-E578-125B948689D4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6A1A0B83-E8A7-00E2-B58F-F599C6711629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33D91CAD-8BE1-8F94-0B00-E20325EACDCE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278D4C1-7FA2-6BCC-00B3-0EB39C478D18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333E414-63F5-621A-F341-7C3598E32F21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0276372-A19D-D7E0-6676-80DAA76E86C3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83C6939-078A-B7F9-2D79-9FA18DE3EE23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305D660-49E6-A577-49E9-620ADEB27C02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4188D89-9322-C40D-7314-5666659AF5B3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25E302D9-1281-995D-0207-D735643E57A8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6EC2E999-704B-2A38-BB5D-C991F516EAF0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CAE96DE5-0FDA-5910-79E8-DA5A4B5EE947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2D2A4B5-9801-A1BD-8003-6EAD1B20E873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8D0C75B-61B2-8897-3F8E-33169C2DD63B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34E70C1-EE69-6866-57DC-1F8F322B78DB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91F16B3-374A-449A-5FAD-4A4459085C29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DFC6E2F-77EF-79F0-711E-DBE357BEA535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5EB3AD-0AAA-1583-00DB-80C4985054BD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0464B30-2FFC-E422-3F2A-DC14BAAB92AB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971D005-B696-F519-5E0A-CB6AD00D358D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D9D1A64-8639-EE32-6942-4A68AC9FA4D1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54D5B61A-BADF-57C6-DD9F-011378447D44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2DD5709-AA23-C513-5249-0A33C652E56D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4E19505D-B36A-82F3-E48D-DDEB6D1F6AA1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A4C9BB0-D03B-DEE0-2746-0616818F5CAF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C1A3F6E-1F1F-7B72-814A-A12900C4B002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3C867ABE-1685-4AD0-22FB-C2071DC4940A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B8FB0E4-B83C-2AB9-AD8B-C3E49A2E3F1F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C342B0-6D77-66A6-24E2-048093BC335F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D9001AB-D1BC-4AF4-C164-8F6EE0C0A811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C444A04-1A18-E9BF-8860-FB3FB6F86E33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5347453-709A-28E9-A46C-060171ADA99A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A71EF8B-C4F4-FA54-C034-D19FC9E8828E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7FC4D45C-ECAE-CD6B-D458-2573BB492E7F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7ED0B8E1-1533-EC89-8143-57C4FFB0D75B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3730AEE-60DB-1769-919D-6317BE6FA54D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6D41F9EC-D719-DB38-5037-C5819FDA62A0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8BF34DED-C8D4-0F50-1180-8C8E9B26C628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C4393AAA-2A92-40A9-2983-5DAAF894D932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50EB23BA-015F-9A67-B855-4CB54A868C89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D0EE6357-6E38-DDC7-80F7-6421E3413593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CEF0E2C-7A37-D3C0-F4B7-E3C0B76E03FE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0BF2254-27E8-874F-963D-4A0F66640B28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CC18B60-F35A-5953-A060-3F9E0F593794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AF8B6DB-6EEB-55AF-CAC3-B3DA79186EF6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948EDCFF-3435-0441-8559-537A61EDE19E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0335D507-8633-2A62-6366-58C3A265A457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7CCDB6C-58DE-3A6D-8042-2B6AF98AD18C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E46E2DC-C0A7-13AD-8E93-166CFCC72F11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3EAA3E06-8270-0B44-9948-712770E437A1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54E783D6-22C2-9885-8303-7740081AA22B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91C279DA-99A8-4D04-8001-17403D83011A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15FF5F0-603D-F4D2-D7EE-F972F51F588C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573A92F-E353-88B0-456B-1D7DAA518599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EC0C5C5D-076D-50EC-04A6-31000A5DD781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73C44F4-6371-FF02-6749-317B59738E80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C75CB4D-84BF-8729-6C15-8976D81984DF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6EBC5C0-411B-3606-A8A1-A194B79BE244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9DDBE3A-956B-C12E-1135-37FD57716CD0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D5759C8-3F4F-C554-E1C6-22CD064BAE52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2EFD112-BDFA-44DF-1EB7-1AAD99F082C6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E6D0E20-C951-9CF0-CE7B-95D9BF4EA1E7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CC84EF9-F8FD-1A9B-4E19-0D6DDB84FF18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42790F8-BA67-A507-1A94-3C7D05CFEE65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D14F78B9-871D-A862-F35D-5AD07C6ACC70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79F5944-06AE-3DD4-FDA7-887C6CCA08E5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03F9E63-F1DB-2597-EA0F-6D154DCD4078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020A615E-6640-007E-7B54-1F01680C870C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" name="Graphic 490">
            <a:extLst>
              <a:ext uri="{FF2B5EF4-FFF2-40B4-BE49-F238E27FC236}">
                <a16:creationId xmlns:a16="http://schemas.microsoft.com/office/drawing/2014/main" id="{F6305FD3-1C6C-6CD7-11E8-ED7876332A67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0" name="Graphic 490">
              <a:extLst>
                <a:ext uri="{FF2B5EF4-FFF2-40B4-BE49-F238E27FC236}">
                  <a16:creationId xmlns:a16="http://schemas.microsoft.com/office/drawing/2014/main" id="{FD900790-DDA6-5D00-150F-4DFDDAD5EED1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E4031618-0D46-58E4-5120-0406EDD8B38F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BE88E10B-F1E2-2ED6-BE60-0D90C9E46A8C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34862F4-D5C8-35A6-3CA8-8D96671969A1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7EE0A81F-0E3A-BC9D-CCC8-490981E29162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BCC103A-73AF-D67E-F13B-F5BAF0C09FDB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733D753-4E95-95A0-6E28-5B11CDBC7C36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850BFA4-0E7B-9A87-E8ED-E11504DE2545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67CB5FCD-7D19-402E-6362-390C37B0AF68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F287D924-DC20-3732-DDBB-6B152722CA02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9C71DFB5-26CF-6193-C50A-5A56B692D514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7ECDEC99-CD8C-6FEE-3520-158A1B399CE8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8DA6EEA1-6D41-01CC-D60F-9FEAB7CB949E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446CDE14-93A1-89FA-A35B-762C6DF0DC16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02927ADF-947B-9F1B-BF6E-7E630FDCB8C1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1944EDDF-90F4-63F4-4100-E934EC2C6837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F3EBDDF0-03B8-0D5B-F4C4-6297CC179B63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0C67FC7B-5AE2-ACF2-728C-F732BCA9982B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DD54B271-7649-8D05-2362-8D348F38DDB9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24BBE95-2DF6-7302-68D0-D7E1C53BA35E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8B4171E-F926-3F7F-5A6B-1BA296973D78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C091F5DB-6E7C-8F7A-09DE-065BD46C8745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876FA73-C188-0E32-A98D-8FEDFF916D7D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1116EE8F-972A-1B00-4030-F57E426C25EE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2C6EF590-FF1D-3DC3-7351-5A05A393B6FA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511B32A6-A2E4-B737-6F80-4FB8740E9781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4" name="Graphic 490">
                <a:extLst>
                  <a:ext uri="{FF2B5EF4-FFF2-40B4-BE49-F238E27FC236}">
                    <a16:creationId xmlns:a16="http://schemas.microsoft.com/office/drawing/2014/main" id="{6AFDADD9-1BA1-A2F7-CAAE-71553F1BBA72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3C303D2-298C-D324-1DAC-017BA72172A1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8B69133-55AF-567C-EA8D-257511BCA905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5C0D819A-D7AB-4870-E1E1-DE94A0189953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BC74875B-9567-C621-6364-3C98FB82660A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107F9D45-396F-90D4-2103-EA8434CD9D36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145566FD-D186-5302-11A5-387BB00F66CE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62958288-8617-EF29-CC28-C76109C3AFE7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78192EF8-3A86-7856-97B3-25ACEAC4FF03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7A99EF17-D8A7-A9D0-12FD-D1B3F1562CD5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0D66A27-98FE-45AA-3A2A-28D3D34E14C0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44E44146-6DD4-88F0-09E1-FF3931BA54ED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3B1BED6-B9DB-92B0-88C4-78D85A67106E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9" name="Graphic 490">
                <a:extLst>
                  <a:ext uri="{FF2B5EF4-FFF2-40B4-BE49-F238E27FC236}">
                    <a16:creationId xmlns:a16="http://schemas.microsoft.com/office/drawing/2014/main" id="{50F45D43-DBED-AA35-B0A4-400C844AF394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351C5A6-5F87-0994-20CB-A39109095F3E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95DF32DF-A8F6-2E84-8E75-D06EE689522C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5FB6484F-F697-6C05-F341-4A2070F32645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68B85B46-90CD-BBB6-195A-C8B9D6CD0D0B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5215E7B0-CCA5-1F36-8D6E-DBBBE9CFA12B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52861FE2-24A0-558E-9948-DAB8176F0E91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11102F0E-5DA9-1466-8D37-39783699535C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FCBB8660-74C7-E929-1CFD-0750A07E359F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2FBBE4AF-4444-6662-F38E-AAAD8320A0F1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D4D55182-69D4-8959-90A6-D5D7DA572BBE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2" name="Rectangle 461">
                  <a:extLst>
                    <a:ext uri="{FF2B5EF4-FFF2-40B4-BE49-F238E27FC236}">
                      <a16:creationId xmlns:a16="http://schemas.microsoft.com/office/drawing/2014/main" id="{4B136D4D-DF89-B93D-55CE-BD8380864CD4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Rectangle 462">
                  <a:extLst>
                    <a:ext uri="{FF2B5EF4-FFF2-40B4-BE49-F238E27FC236}">
                      <a16:creationId xmlns:a16="http://schemas.microsoft.com/office/drawing/2014/main" id="{75F2A98B-3772-8CF2-6D8C-7CB85146942D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1" name="Graphic 490">
              <a:extLst>
                <a:ext uri="{FF2B5EF4-FFF2-40B4-BE49-F238E27FC236}">
                  <a16:creationId xmlns:a16="http://schemas.microsoft.com/office/drawing/2014/main" id="{5C59455A-C9E0-5975-1E6A-C98B38EC4898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11F93C6-5F65-9982-7956-45EBFEFD61B0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7FA8B38-4B64-2C55-0EA8-438075D68B10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413">
                <a:extLst>
                  <a:ext uri="{FF2B5EF4-FFF2-40B4-BE49-F238E27FC236}">
                    <a16:creationId xmlns:a16="http://schemas.microsoft.com/office/drawing/2014/main" id="{47D9C4E7-3BF0-D689-9A7F-344DFA4B25AD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C7068B4B-55B4-65EC-A9D1-4158292AD74D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00222038-3CA0-2663-B293-02E9E8A62C8D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BC2ED86A-B6E0-5AA7-8B6A-9AFCF7A8C318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548AD68A-10CB-7200-CC57-A07E1A31E324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9" name="Graphic 490">
                <a:extLst>
                  <a:ext uri="{FF2B5EF4-FFF2-40B4-BE49-F238E27FC236}">
                    <a16:creationId xmlns:a16="http://schemas.microsoft.com/office/drawing/2014/main" id="{16C95235-45C3-48E2-549A-F8425D256640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54A9342D-B161-2D04-A031-66BCB7007283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Rectangle 426">
                  <a:extLst>
                    <a:ext uri="{FF2B5EF4-FFF2-40B4-BE49-F238E27FC236}">
                      <a16:creationId xmlns:a16="http://schemas.microsoft.com/office/drawing/2014/main" id="{7937D183-93BC-1E8F-679B-8AF316E34311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31BEABC4-8FD5-3062-D452-4E0AFA70CFAA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490">
                <a:extLst>
                  <a:ext uri="{FF2B5EF4-FFF2-40B4-BE49-F238E27FC236}">
                    <a16:creationId xmlns:a16="http://schemas.microsoft.com/office/drawing/2014/main" id="{9AD63FFD-1F41-98E4-C50D-30C3E8BEBA5D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CC506B01-7691-37E6-00CB-2DE80F41AA15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2" name="Graphic 490">
                  <a:extLst>
                    <a:ext uri="{FF2B5EF4-FFF2-40B4-BE49-F238E27FC236}">
                      <a16:creationId xmlns:a16="http://schemas.microsoft.com/office/drawing/2014/main" id="{FC2308A6-87F0-3726-F97C-0AB3207D0E8A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2456E3AD-FB70-5DC6-8B69-51C797DC9CFD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4" name="Rectangle 423">
                    <a:extLst>
                      <a:ext uri="{FF2B5EF4-FFF2-40B4-BE49-F238E27FC236}">
                        <a16:creationId xmlns:a16="http://schemas.microsoft.com/office/drawing/2014/main" id="{135B6B31-E73F-200E-EAC1-E5CD062D6148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5" name="Rectangle 424">
                    <a:extLst>
                      <a:ext uri="{FF2B5EF4-FFF2-40B4-BE49-F238E27FC236}">
                        <a16:creationId xmlns:a16="http://schemas.microsoft.com/office/drawing/2014/main" id="{A14EAFAA-9C82-01BB-1D22-EAF063C6A1E2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0" name="!!MainTitle1">
            <a:extLst>
              <a:ext uri="{FF2B5EF4-FFF2-40B4-BE49-F238E27FC236}">
                <a16:creationId xmlns:a16="http://schemas.microsoft.com/office/drawing/2014/main" id="{96551707-8795-0137-74CC-22DC2DAD974D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1" name="!!SubTitle">
            <a:extLst>
              <a:ext uri="{FF2B5EF4-FFF2-40B4-BE49-F238E27FC236}">
                <a16:creationId xmlns:a16="http://schemas.microsoft.com/office/drawing/2014/main" id="{729B1D6A-45E8-8A8B-0A27-0FFDEE9722DC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E934644F-4C4F-AA72-5D0B-79BEA31B2A27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00A95D96-E98E-FEEF-3E84-130391FB3E0E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301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gallery dir="l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2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  <a:lumOff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Rectangle 483">
            <a:extLst>
              <a:ext uri="{FF2B5EF4-FFF2-40B4-BE49-F238E27FC236}">
                <a16:creationId xmlns:a16="http://schemas.microsoft.com/office/drawing/2014/main" id="{3BEA315C-C3EE-9E72-EC9D-54595E28DAB5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4DDE7179-E6A8-5550-4FC7-11D3C3C036B4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AD42C2B-D276-2205-C672-8AF7086CE0F4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40162EC-6C09-0486-1484-03C704DE050B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743B17A-96A4-97D0-8606-D0EAFC7BDF7F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A3652074-2BDF-6EBF-E99D-596A09B116CB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604744F-396B-618B-CEA9-9017F4B2C772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72FDCF-C1DD-8602-4D2B-2C6D2B5B550B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5A05F850-AF1F-6D53-FBCC-4A55B229B6D5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60A5838B-5FFC-037B-4F1F-0B8A8472490A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C483D830-EC05-4BE3-892A-CCA97061BA9F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6D0E65F-84E5-BD9B-BE92-09B462B960C0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0C462D6-8D1B-9691-18B0-74B401133FA1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16815D2-93DC-178B-3292-D89660E41E10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DCF8EE8-0685-FE00-F8BA-DAAC8100FC63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1EB21FB-DC80-472E-9F7F-77A493DEB5B8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91994E08-A819-6001-C8B9-A4E595AEA26E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B2DE39-42A3-2245-F6D7-6C3D78D7B830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F3D29C9-A915-99EF-2662-9D5C4299497C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AF039331-08E4-1380-2AD3-ED36E8D6C5ED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C6832722-ACDD-C465-5618-C5D3D513B6F1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5" name="Graphic 490">
            <a:extLst>
              <a:ext uri="{FF2B5EF4-FFF2-40B4-BE49-F238E27FC236}">
                <a16:creationId xmlns:a16="http://schemas.microsoft.com/office/drawing/2014/main" id="{D07C4D1C-61BB-FC35-563E-81E3F2BA5DEB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A4C9D408-E3D5-3028-67BE-11BC3A995D2A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DDA2905F-1BF5-9434-9A09-A6C5EC4AE1BF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762E166-B2D9-B893-468D-99430BC14D75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CC8E855-97D3-C17D-11FD-F47D21870DF6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05F45BB3-D477-5512-11C5-39064D1F4E29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FD64B7B0-EF92-1EA2-1347-007F4D70DBEB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6020580D-9329-6583-795F-BF39EDE6C1AD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1DA40828-AE95-EDFF-047D-6608CEF4D98B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891825D-999D-B6C8-33C6-33E780B6AF53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DD3BB48F-44DD-D7E1-BB59-3A234B1E68B5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863BD158-5854-70CA-19FD-7308D93EC5BC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9AC61E0-6A79-BC86-4104-9F9CEE55DB71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7D76844-0068-546A-B500-D6D222EEE71A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A5C633D8-3021-E152-DECC-1F80C10D074C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E827E95-520E-3558-CFAC-CC0833588814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67D038B-759B-F5DB-5EAA-E576853C79E9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CDE592E4-6274-3F83-C5B1-5B984CC510C4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881CE7F9-B601-33CF-F695-F17C975C6C8D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AC5BDC5E-0D1A-52EF-E251-5309EE6FD326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F0AFF7E5-958D-1D3D-1B7D-600176314F4F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FC5B14CF-005D-7E17-231E-FD0CB958DC3D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7C76BBCB-C8A4-5200-5F05-35BBE55E2908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65A5E194-DFB7-AFC4-EEE4-5EFD29F41029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4212F705-8AC5-7021-9FB0-F278C1D463C6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51386997-AD19-4DFB-C504-745450A89989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68801F5D-5050-C207-D41F-6A2B971A5E14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0311CB70-6B39-88F2-23F6-D394C6F7F4CD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13C0B17F-6397-0E37-1F88-5B55243E3056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700C99F4-3806-1183-9768-BCD10D1D1F83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2983FAC2-EBB4-3294-4244-5A52FB56CD87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2D8B45EE-2CC1-DFF7-7B85-0F0C9C574115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D66C98DB-DEBA-670B-4DF4-84B40052E1BC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538" name="Graphic 490">
            <a:extLst>
              <a:ext uri="{FF2B5EF4-FFF2-40B4-BE49-F238E27FC236}">
                <a16:creationId xmlns:a16="http://schemas.microsoft.com/office/drawing/2014/main" id="{89731C80-DDD3-A8C5-9BD8-8C9B055C2344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  <a:solidFill>
            <a:schemeClr val="bg2">
              <a:lumMod val="75000"/>
              <a:lumOff val="25000"/>
            </a:schemeClr>
          </a:solidFill>
        </p:grpSpPr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3A2FD46-ECFB-D534-68BF-0660E7F289BE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81198F8D-CE6A-184A-256E-B689506EE432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1" name="Graphic 490">
            <a:extLst>
              <a:ext uri="{FF2B5EF4-FFF2-40B4-BE49-F238E27FC236}">
                <a16:creationId xmlns:a16="http://schemas.microsoft.com/office/drawing/2014/main" id="{C50164C1-6261-2A85-9667-C341A8ED5F7E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  <a:solidFill>
            <a:schemeClr val="bg2">
              <a:lumMod val="75000"/>
              <a:lumOff val="25000"/>
            </a:schemeClr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257C2DAC-EC09-D4D4-28BF-127706DA08FC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BAA85093-1A47-02DA-20E7-9D354F4CFE66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4" name="Graphic 490">
            <a:extLst>
              <a:ext uri="{FF2B5EF4-FFF2-40B4-BE49-F238E27FC236}">
                <a16:creationId xmlns:a16="http://schemas.microsoft.com/office/drawing/2014/main" id="{017A58B4-8CD4-76B5-2330-B30443619587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  <a:solidFill>
            <a:schemeClr val="bg2">
              <a:lumMod val="75000"/>
              <a:lumOff val="25000"/>
            </a:schemeClr>
          </a:solidFill>
        </p:grpSpPr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4914C34-BEF2-E5EB-EF98-FF4BC25F8F6F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9C02A11-659A-06EF-3F4A-2CB6AE162819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7" name="Graphic 490">
            <a:extLst>
              <a:ext uri="{FF2B5EF4-FFF2-40B4-BE49-F238E27FC236}">
                <a16:creationId xmlns:a16="http://schemas.microsoft.com/office/drawing/2014/main" id="{B07AF92E-1652-C9D8-6B93-4E2BADC3E846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  <a:solidFill>
            <a:schemeClr val="bg2">
              <a:lumMod val="75000"/>
              <a:lumOff val="25000"/>
            </a:schemeClr>
          </a:solidFill>
        </p:grpSpPr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C8DD18D-1535-473E-28AB-6CD018AFF24A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4B7235C9-456B-4DD0-1F0C-C0A0D1BE97BC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0" name="Graphic 490">
            <a:extLst>
              <a:ext uri="{FF2B5EF4-FFF2-40B4-BE49-F238E27FC236}">
                <a16:creationId xmlns:a16="http://schemas.microsoft.com/office/drawing/2014/main" id="{AF7A47D2-1EE9-4782-FAFC-ACE2204C6DD5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551" name="Graphic 490">
              <a:extLst>
                <a:ext uri="{FF2B5EF4-FFF2-40B4-BE49-F238E27FC236}">
                  <a16:creationId xmlns:a16="http://schemas.microsoft.com/office/drawing/2014/main" id="{FC4326B4-DEEE-91A2-3D20-3ADD1A971774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7A315CA1-93C4-CC7E-B735-2B9482A77B6F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02111F5-96BB-659C-6A7D-C482FF753384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1159607-2D2A-1EDC-B635-A13043A059B6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2ACE204-C662-CFF3-2AD6-1C2FF0BC889F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94D3F445-FE76-5A93-6CF4-5BF9B52A36C4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2F8F6302-BFE3-0DE4-AA2D-5F7BD8F0936A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D70EAA1-FD2E-AE5D-AB9E-C66441D7C795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C40F8A86-F09C-60CA-297F-50F0ECADD5C4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2" name="Graphic 490">
                <a:extLst>
                  <a:ext uri="{FF2B5EF4-FFF2-40B4-BE49-F238E27FC236}">
                    <a16:creationId xmlns:a16="http://schemas.microsoft.com/office/drawing/2014/main" id="{D126877B-D4E4-C378-4BE0-57F2DCDE7365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03732A25-19A7-A409-7A30-91084D90BD8C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EFE34C9D-12FB-11FE-5B68-02DEE657CDBD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7816D8E5-E1B0-9D91-D92F-AD6D44AFC332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04429FB8-CBCB-68F7-FE2A-BCD00579278F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A8F621AE-1CCC-48E7-4B1C-AD3D0B28D418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730A0018-F9A1-2294-8A84-5952719D89F1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CA2092B-6135-8275-CFE7-A2D129FAE02A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2FA6AF0D-0C19-93C4-1072-FE308D70B929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DDA3C6F1-D1F0-9485-C3AD-D5EB65F34B93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B0DEA1D7-A3F2-B4F9-34D2-C47E4D1A86D8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13BA469-390B-9BBA-BF63-4046CE65B9BE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B02B8D5E-87E3-4015-AF00-C9CF3594308A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2" name="Graphic 490">
              <a:extLst>
                <a:ext uri="{FF2B5EF4-FFF2-40B4-BE49-F238E27FC236}">
                  <a16:creationId xmlns:a16="http://schemas.microsoft.com/office/drawing/2014/main" id="{209CBADC-0602-76E5-6F92-C38303CB6E92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56C1AB52-A2B9-C631-9EB8-48155E1842C9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D405F731-AF42-2CEA-E207-5DBF0CA0129B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3BC0ED67-D8C6-E99F-A0DF-6DE78CFDE92D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AC0BB094-2624-CC8A-F175-E22D54561D7D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4D78B9B0-C66E-1970-EACB-2E482DDB157B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6F717D02-E785-D6E0-F570-E2EEAA631342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9EE92E4-9A28-BCC0-6390-AC51AB6B958F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5B0EF0C8-B12E-A988-76D1-9157EA21DE93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1" name="Graphic 490">
                <a:extLst>
                  <a:ext uri="{FF2B5EF4-FFF2-40B4-BE49-F238E27FC236}">
                    <a16:creationId xmlns:a16="http://schemas.microsoft.com/office/drawing/2014/main" id="{FB702D23-87F5-2B1B-6E28-A9ADC4AC1903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3BAC5F51-0D1B-8752-67CD-3CA9D9535569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CEB07C79-44B5-D2FA-DCF3-60834362F65C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1E79E807-FDF7-14E5-5C19-560636D002F8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E0E75908-B46A-625A-34B0-F152642A96EE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3B3D589C-FD1D-C485-75F0-F7BC273F46A8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4EDB1353-47E3-9255-1A43-CED1E89A3B33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AABF938F-9E98-8FB7-B7FC-53AA0949EC0A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5F22DBB3-133E-3FFD-95AE-0861A0DA4846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0A2A930-0179-C7BD-BB2B-00343F3D1A39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883F6216-CBD5-3E40-D91B-2D36E807A3D4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62EF7D4C-787C-4CFE-7177-0E80468DB3BC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339ED9D-F782-A5B3-1F35-B563976C11F3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CA8937A8-56DE-80C9-7B15-97AE571EF330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FF652163-9856-740E-C33A-B5278DB395BA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C750364-A069-B68A-B50D-5C0E402B2E3C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8F76FC9-1924-31DF-7FA2-52479FE31C93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5F853D-769F-838A-820A-B0C8C4FB4D08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37A5BE9-1E02-7492-8ADE-69C95B261352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6DE78009-F685-CA66-DE9C-9F40E50C487E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935EB0AC-4A37-B3E5-0C4C-2303438E514C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FC3C58E-DBD0-4B86-1443-DF50E61F1E76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ABAB30A-4614-14EB-F162-C7C6A8A5AAF6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8883871-A993-2246-4278-B31CEDBEF65F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6AC1465-B118-3B80-C392-0ECBD89E6BED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5CA2AD0F-E9D8-ABCD-503B-BFB45C393EE5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B87AB845-DD1B-DC38-609D-07727DA86995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F16B3CE-E19C-333F-D162-8FCAF0583A49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5512CA75-4065-36D5-9323-EB155AA3B17B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F1DCD50-DCA1-6F32-0A54-BF679865C786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D071C41-49DA-70BA-D258-30BCF1A4EA30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DF32158-2B48-9F98-6EA2-4FDF8DE65B59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06CCFFC7-9CDC-29D2-A1D2-16E704FD5A41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43A05B95-7767-36A4-338B-F5CF03678794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A652DC5F-A11A-8DFE-9944-235570EFAA42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8549C01-7E05-9337-1717-CF3A1AB9859E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09BDF8C9-8E10-52FF-14DC-DB479781EC99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A388718-9BA8-83C8-C7ED-3D645C90CA9E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C2447650-B761-E48F-2A3E-EB8DAE4C189C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96FBC52-AC9C-A48A-3718-FEF1B0031FBF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EF29727-88B8-BC4E-453E-D7C35925CB16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23D9CAE-3D09-400E-6DF5-19B327928F0A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4740CC6-0DF3-05A0-781B-84812E1580D6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FA8AAE8-1C0B-0672-010E-212F575878B9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C873164-C6C7-CC45-3144-D8374120674A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55DE660-AF97-185E-0647-22A2FD27DB9A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DA3AD79A-D994-8F7B-AE67-22BDFBD466A7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B6753FC-C1FB-EAEF-F14A-80FCF6BEE254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2BE8CB45-62F2-87A5-C564-15FE5D669C73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688883A9-0F06-2C20-7748-23F24D16FD97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96103E1-CCFD-F507-16A2-512F597EC2BE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50A33669-81B2-E51E-6CF9-CE411D4D1366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181AA952-D6BE-E860-BD2E-13E4F1CD531B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5" name="Graphic 490">
            <a:extLst>
              <a:ext uri="{FF2B5EF4-FFF2-40B4-BE49-F238E27FC236}">
                <a16:creationId xmlns:a16="http://schemas.microsoft.com/office/drawing/2014/main" id="{4ACF44B7-4914-099C-E60D-C023162BDD64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F1A9B6E-505D-387F-853E-739E6655A693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7" name="Graphic 490">
              <a:extLst>
                <a:ext uri="{FF2B5EF4-FFF2-40B4-BE49-F238E27FC236}">
                  <a16:creationId xmlns:a16="http://schemas.microsoft.com/office/drawing/2014/main" id="{34D6EE18-D091-B827-B2C3-27A295E127BF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45C093E7-EB4B-B4C3-3891-41AEF35DF6B3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71D2D25-676D-412E-CDE9-6852DED0BE00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91685163-0F3B-C89B-4E88-ACAFB9C2F0B1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51E499F1-0481-92BB-922A-02F008987194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176D8AD4-3B51-9D0E-5570-925DE9DE5668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0C434105-1E23-A351-324C-6BB1684AB14B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04D4E476-B468-A0EF-DF6A-98D2BA7FFCBC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5546C10B-BCAB-FC53-3DE4-49526AEAC27E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8FB4C43D-8C1A-41A7-7DF1-CD1EB76F06AB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7" name="Graphic 490">
            <a:extLst>
              <a:ext uri="{FF2B5EF4-FFF2-40B4-BE49-F238E27FC236}">
                <a16:creationId xmlns:a16="http://schemas.microsoft.com/office/drawing/2014/main" id="{D93E6670-1AA0-B6AE-2C51-6FAB2DED6171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648" name="Rectangle 647">
              <a:extLst>
                <a:ext uri="{FF2B5EF4-FFF2-40B4-BE49-F238E27FC236}">
                  <a16:creationId xmlns:a16="http://schemas.microsoft.com/office/drawing/2014/main" id="{6C8874DC-B36E-83D3-F3C1-822B0E1C4047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B6EED59-6876-BC78-A68C-6DA79878A928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C0E70333-C8C3-7E92-1BCD-6F9998E4ACB6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79C053D6-8618-C1AC-5685-8937C02A8189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B7523CB-51F5-D0B1-3C50-176756E1EC22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AD0037C8-C15C-E399-77AC-DFB8011C744D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4" name="Graphic 490">
              <a:extLst>
                <a:ext uri="{FF2B5EF4-FFF2-40B4-BE49-F238E27FC236}">
                  <a16:creationId xmlns:a16="http://schemas.microsoft.com/office/drawing/2014/main" id="{3A9F5C4F-E93A-BFCD-9AA0-6C616E72E0ED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0C903E2E-DD16-5370-F29D-A3420408779C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6DF6AA6-BDAC-C919-7136-F95F1D805F6C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DB4109B-271B-5915-67E2-4F0A0D00020F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F6A590FA-AAB1-1964-C39C-E084F0EBC1E2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686E62C6-C841-D26D-6BAE-3BB90B3A3794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48BE6C2B-D340-A6ED-4A42-31C48F648286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29074935-2E6D-279C-C8EA-F6DAB15BD9B3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776CCBA2-9C6D-86B6-156C-DC118E59EA7E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9C136DF2-6EB7-AE32-B5CE-6E6BFD3E44F9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A728ABBE-B8B7-98C5-DE43-71AC124ABD96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BD2EB7EA-389C-A0EE-0920-D639E19668B5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65AD432F-5828-0589-B0CD-91B1BFF3A88D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F0977229-4EEB-9B8C-18FE-8B756FBF879F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BAD94262-3426-EB1E-F48C-1B9BA1808071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0E5A57FA-7D13-29EB-882C-7D0AF2EC28C3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B323F01B-DD99-9AF1-D50B-C234C1C72F56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96E196CF-C107-C95B-8279-3A7349E19C7E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F9CEF83A-FC19-A917-53B8-9DAEEE4AA27E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A668901-33CC-67FE-43BE-9C0A622EB427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48E1CDE8-B267-2CC6-E25D-98F0E78ECFF1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8CAAEE-E0A4-31D4-3EE1-7A5AED5EEE9D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D6408C91-09FB-78D7-ED7B-1A8BAE8FF148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A302077F-F879-97AA-8E1A-B493907F2D1A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866D3B43-3866-10E3-9CFD-7E2384C2ACE5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DAB2585E-ADE4-17F4-E719-868814BA2D88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EF968358-77B9-B392-EB7F-E38E6A61CC56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86ABFC35-EEF6-FA91-98F7-C3AF6BD7EC90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48D32C68-E66C-0A2D-28BF-4CB0A50D3B0E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D3FE20F6-255A-2C51-84D1-CAB48904C698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82FC366-1F57-04D3-B997-1D333CF0ADEA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00425BDB-2F66-BD89-CDC1-4A3BFC44D03E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AF929451-5667-3CF3-B7C2-3953429A8ACA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2EA64563-3EED-B909-5734-5C7B9FF3273C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D1C15EE4-1B22-783E-4FA5-48D580E6ACCA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93392FB7-0DFE-F25D-A3C6-590C75CD6774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8C485BFF-0EBE-18F1-B2C3-9D81D1A5EDCA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D44A3EB2-95C0-7CD4-2E4E-673503A89B0C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C7DB2ECB-99D2-3C9B-CE74-720EC1A56AC3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A7F82CC6-C4E9-7F54-FDF2-5CBB448219C6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400DE7C0-1075-D5A2-D8BA-3B06F14A2318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2EAB20BE-CF09-7A1E-B862-E4EDDED4D1A1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47700A06-F75A-C8A2-67DF-5BE87F771553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68F4A80E-08AF-4864-BBF8-460D7051521E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B77DA95D-3E66-222B-A726-60AC297AC50D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4C3A6013-BB3D-FE94-9BC4-703D2093DB99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F1C5120D-DFC2-3AD3-A92B-537D7D27D17C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F1A6F3E6-7FDE-FBA9-4549-F6B45D55A318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CCDFF855-83CA-CAF6-7166-D585D275E3FF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63867313-2B56-5BCE-137B-E5CAC40369FF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9DABED86-5CF7-232F-3CFB-CCD8F1B5A540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369C19E1-00AC-F45A-C6EF-FE4CC91FCBE6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684F9FA5-DE34-EB75-0BAF-12D33636724F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BB08950C-9357-AA9C-7BA4-736FA5243D62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C63C302A-BECC-633E-730A-4B151A52FAE9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5B188E00-88FF-D115-BD53-1D13A01186F6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5E1617B1-8D20-0BD9-94AF-BD739E79F05C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9C62803F-7A7D-62C8-CE34-306474E75014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B600443-97A6-E6A9-BDE7-BE91C1A581C4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9A2366A1-E2EB-4E1B-2C87-B7DF7515AB3B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6D100561-8FE7-2CC3-C597-1C59F51D95A5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504F8B5-DB14-7E84-22A0-7B3F87AB9BA1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3CA3337E-1874-22AC-4F59-7A31F0F20447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5A8FA48-76D9-9560-E904-E6BA5FF9D9D0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61F3FAA3-1F82-616A-26A8-73F1D561261A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8C62C390-84C6-907A-D67F-AAA930F44257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99E5FC70-ED40-AA3C-82CA-2FA9D658A72D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0B89ED74-9B15-2DB8-C440-F6D3DE324C7B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26DB29B7-99F2-9197-CCF2-B4E5C3CF3433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3C04040-B1E7-8A68-4B11-5B71799A9090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A2970E9B-DBB8-20B0-1079-2CB2C648EDB6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C07F96E4-F8A2-DBD4-3E06-5F40AEA5ED24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AF8B3086-2FC0-B8B9-277D-75D2456F9959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55" name="Graphic 490">
              <a:extLst>
                <a:ext uri="{FF2B5EF4-FFF2-40B4-BE49-F238E27FC236}">
                  <a16:creationId xmlns:a16="http://schemas.microsoft.com/office/drawing/2014/main" id="{D8F74C1C-E4DE-3DCD-79F0-698E6A136F3E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FE2BD4F8-2E14-C61D-DA19-3D0BE21CD217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A6F7A8A-4C19-FA7E-E54C-44CAC5821ABF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0440BEB3-0A61-83E8-7D8E-F640748AA41F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17AC4F26-AB40-482F-9AFB-49A61F5B451F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167A390-B4F4-618B-2191-52589E4AE0FC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229DDBA-C89F-13DF-110E-2F4FFCEE93B5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551DCB3A-7257-DCE9-7D93-ADEFE4D4510F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4E948CA-0D77-A9BF-03F8-7D08C277B38A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5B6A25AE-3F9D-42D5-581C-0604A7A17E8C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627662D6-BFF9-BE2F-E126-C33A4E2028BE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A7389B78-720E-21AB-4F29-8FA8D0772B13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153BADF8-4605-4479-96BA-34C1C7F01987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AB02D789-98B0-0112-7098-490245B00492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EBBEFF-85F2-2FFC-E2BD-069E070D9D60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C9F91813-B6E7-9A1B-E0E5-C4C9BD399158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8F0FFF4-2F7A-BB52-9606-F2908EBCC7C0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39B3DB9-7F74-C057-89EC-C410815D8238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7233D90-0EF7-6E28-36ED-58C277F05108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E1677DE2-DE0A-B7E3-2DA5-DE9855A1F089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2141A23-5A88-3457-A63A-D6FDE269EEFF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0" name="Graphic 490">
              <a:extLst>
                <a:ext uri="{FF2B5EF4-FFF2-40B4-BE49-F238E27FC236}">
                  <a16:creationId xmlns:a16="http://schemas.microsoft.com/office/drawing/2014/main" id="{F36677A1-E3DC-A886-0DBE-0B1C920622D3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DD0DB1B1-4F05-81A6-F3BC-CD2E5C1816B9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4596816F-B2D0-44A1-EEFA-A77DE545C862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2D7EAFE2-A458-ACC1-BA88-E6E1D7819F59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52B8C48F-BD38-E491-A271-9CBC3550FCD2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FAF12669-E1EC-EE2D-3A05-C16F6BC6F9E2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54" name="Graphic 490">
            <a:extLst>
              <a:ext uri="{FF2B5EF4-FFF2-40B4-BE49-F238E27FC236}">
                <a16:creationId xmlns:a16="http://schemas.microsoft.com/office/drawing/2014/main" id="{008A1397-CCC8-F6B2-9E72-29169A59B06A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E767EDF8-2578-3FB1-D530-8CBA2FEDCB5B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0AA52FC8-4D68-0242-F54C-55CF426F1200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6E271697-91A0-A54C-951B-284607694553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" name="Graphic 490">
              <a:extLst>
                <a:ext uri="{FF2B5EF4-FFF2-40B4-BE49-F238E27FC236}">
                  <a16:creationId xmlns:a16="http://schemas.microsoft.com/office/drawing/2014/main" id="{98D1091F-A5FF-CAFA-68DE-F93B991D83E5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2E95EE2F-AD3A-AE7C-2386-C31A47DD2188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0DA3A8E3-5456-790F-E944-6CCEB6BFDAAD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CFCCAC07-82AF-44D9-04B6-D3F50E4C9D6B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59B561E-9F9E-0D04-C625-0E3115A53D6F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BD92027D-36FE-AA9F-166B-90FFF6F814BF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ABB1334-9450-ADC4-3FB6-2ED3D7CEF9EE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52EBCD2F-DDE4-533C-43E6-B0C6EE6DED36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9836ACEA-DF66-EAB6-BC1A-2CE747504208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DA8D5B20-6750-2761-D144-8113E06694B4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163348BE-28A4-99ED-4043-B5A4CDB1583D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A06E56F6-DF65-0FA3-B9B8-A5F7C6355AE5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85CAEC78-2F05-DD86-CB7A-9F76E5837394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208DC5E-0367-134F-8BB6-AC52AE1CC7EC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ED100EEF-08D0-87E7-7081-1FE89637D8BD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43B7956A-4255-4691-9E21-BB2D57695167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E76BAE01-B1BF-17FA-47E8-3172F01D13BE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797551F-89DA-701C-E08F-53C2253697A8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0" name="Graphic 490">
              <a:extLst>
                <a:ext uri="{FF2B5EF4-FFF2-40B4-BE49-F238E27FC236}">
                  <a16:creationId xmlns:a16="http://schemas.microsoft.com/office/drawing/2014/main" id="{A91445FF-AFCB-3F10-25B8-FF85917A6250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1B4619FF-FC29-97AB-233E-0DCCD5E75986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D079F6AA-B4B0-8563-10ED-2CBA09DBF988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652BA504-D636-4A2E-21BB-4058CA7D32A3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1E89100B-4CB2-1356-19FC-0DF033671E96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71DD6EA7-C92A-9B53-9807-00F882247361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ADFCA254-733E-F993-909B-2D947589BBB6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67B31AF5-FA2A-D0FB-D4A8-409EB9CDE3FB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9947571E-87C6-E588-65F1-356FBDFEC94A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8DCD86E1-B3B0-4CB9-8CAB-A0E8981AA0EA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D093E928-4F1D-1B41-26A1-D5448EC3789E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447B2E3-E0C1-55B7-63AC-4B9C56591FCB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D14DD78-AD77-D91E-6FCA-F4286225065E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EE88F70A-4C08-9E51-BADD-9A049E3EFBF8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1ECB125-7315-5DC1-E9DE-17818D7B5C35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F1B86018-63E0-C235-E310-DCF3B19CB414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57D35E11-E10F-A132-ECFE-9B3A804C108D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CC28C7B8-3290-E5CE-9E19-35C2E85150A9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E0776DD-06ED-B345-527D-0F49D48F5412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A5A73623-FC2E-DA03-99DF-0AA6EB712F43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Rectangle 763">
              <a:extLst>
                <a:ext uri="{FF2B5EF4-FFF2-40B4-BE49-F238E27FC236}">
                  <a16:creationId xmlns:a16="http://schemas.microsoft.com/office/drawing/2014/main" id="{03918A67-9EE7-FAE7-67A3-E96A22A2D59C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Rectangle 764">
              <a:extLst>
                <a:ext uri="{FF2B5EF4-FFF2-40B4-BE49-F238E27FC236}">
                  <a16:creationId xmlns:a16="http://schemas.microsoft.com/office/drawing/2014/main" id="{48ED6A3D-5948-3328-D245-ACA00AD9CB05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E237C300-C8F9-6F30-A75C-A8DD87B7435B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25D64B8-6B9C-220B-720E-54511F9744DE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045A28E5-DB3A-CBC8-E3D2-56DEFC7D4A73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17175EF9-DFB0-1266-D057-4016C849D4DC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FBD718E-C052-B37C-9599-ABE6FC01F27E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D792B8B9-A21C-0A0C-DB5C-474CE20AF86E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7A1FB5E6-F089-04D6-FF9B-4FF420EF8AFA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ED73CF35-B909-A41E-72D1-B7323142C314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B9A8783-814C-EB48-FD08-EC68D61F363D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CD93D60F-7BF2-2FE2-574C-C0588DDCB8F7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E2101A7-9420-5FB5-1209-B07E5534A2EC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CB4FEF2B-8A20-D033-62C7-1447A84650BE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D6D8C48F-F06C-7D7B-4FD9-E2CA0D50FE7C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C6FE71EC-11B2-BC49-3BFE-E5C2583BB178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E399E91-BE58-C34A-58A1-DD56632C2779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4D5DD550-C23C-6CA1-0264-F8D9127AA106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6BB2B4F1-3FC4-DD0A-AE1A-843676AD1753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3E680C9A-56B2-4644-4706-4D1A4898A28C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3EB744F-3C95-A5DE-7C41-725255072E3E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5AFAFAD6-C1F2-4164-E248-39F54BE33D7E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86ED1538-A54E-4B06-7669-F31C0F0EC3F3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BE011369-9A3D-A4B3-71C5-39F82D606E6F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Rectangle 787">
              <a:extLst>
                <a:ext uri="{FF2B5EF4-FFF2-40B4-BE49-F238E27FC236}">
                  <a16:creationId xmlns:a16="http://schemas.microsoft.com/office/drawing/2014/main" id="{982832B7-3A75-99D2-DD11-58D0FDB8448E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Rectangle 788">
              <a:extLst>
                <a:ext uri="{FF2B5EF4-FFF2-40B4-BE49-F238E27FC236}">
                  <a16:creationId xmlns:a16="http://schemas.microsoft.com/office/drawing/2014/main" id="{4FD99943-840B-CCDF-B69A-BA9EE19E7773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F2BC8EAC-611D-D5F5-1D36-8450C0F16319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Rectangle 790">
              <a:extLst>
                <a:ext uri="{FF2B5EF4-FFF2-40B4-BE49-F238E27FC236}">
                  <a16:creationId xmlns:a16="http://schemas.microsoft.com/office/drawing/2014/main" id="{8CD93647-0EA6-837E-CA8B-36A4D3F839FA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Rectangle 791">
              <a:extLst>
                <a:ext uri="{FF2B5EF4-FFF2-40B4-BE49-F238E27FC236}">
                  <a16:creationId xmlns:a16="http://schemas.microsoft.com/office/drawing/2014/main" id="{08D9D794-9047-BE48-B99B-75A122FFD177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Rectangle 792">
              <a:extLst>
                <a:ext uri="{FF2B5EF4-FFF2-40B4-BE49-F238E27FC236}">
                  <a16:creationId xmlns:a16="http://schemas.microsoft.com/office/drawing/2014/main" id="{EB6BAEFA-5674-7B19-A80C-0179367AFEC7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Rectangle 793">
              <a:extLst>
                <a:ext uri="{FF2B5EF4-FFF2-40B4-BE49-F238E27FC236}">
                  <a16:creationId xmlns:a16="http://schemas.microsoft.com/office/drawing/2014/main" id="{0D5B0012-65ED-DA54-157F-D6685B3C8C81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Rectangle 794">
              <a:extLst>
                <a:ext uri="{FF2B5EF4-FFF2-40B4-BE49-F238E27FC236}">
                  <a16:creationId xmlns:a16="http://schemas.microsoft.com/office/drawing/2014/main" id="{D4B24709-0C64-FA04-859D-9345B281D3DB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A346E55E-9E98-1722-D047-C260D698DFFB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9543FF94-FCF6-E744-9270-176B39F4CF37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1416D2A0-FC67-39D0-A422-C22112E8CD5F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0A94833-FFDB-890B-5948-9590B49835FF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50651A2-EAA6-334F-5160-5238A54D37BC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1" name="Rectangle 800">
              <a:extLst>
                <a:ext uri="{FF2B5EF4-FFF2-40B4-BE49-F238E27FC236}">
                  <a16:creationId xmlns:a16="http://schemas.microsoft.com/office/drawing/2014/main" id="{79C7E313-7EED-2BC9-236D-843F20B14A1D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2" name="Rectangle 801">
              <a:extLst>
                <a:ext uri="{FF2B5EF4-FFF2-40B4-BE49-F238E27FC236}">
                  <a16:creationId xmlns:a16="http://schemas.microsoft.com/office/drawing/2014/main" id="{53D74DE1-5662-FA2B-2993-A4537EAE80AD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FC1BDF1C-AFDD-E526-635E-224EB593E235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8FDECA48-4DEC-9799-65C0-080F52D838DE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231E7C10-7F49-2126-AB48-106C5F51482E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Rectangle 805">
              <a:extLst>
                <a:ext uri="{FF2B5EF4-FFF2-40B4-BE49-F238E27FC236}">
                  <a16:creationId xmlns:a16="http://schemas.microsoft.com/office/drawing/2014/main" id="{AD26B75F-D3B5-E901-D6A2-7B14BD1E1761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C7EC4C-4557-8738-1940-B5C27A6AE6DD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0C4C307-8DD4-3124-76AC-A9AFA8A6D02F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A15DF9F7-DED1-A7BF-7DD9-005625B3E74F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EB3DAA2-5FE8-6E82-91E4-273EFC091553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B20B7BD-A205-22DE-8CE9-7E4614576E70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6A5E0E8D-6932-8C26-1686-141B2702F7C1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1AF3541-652E-9BA6-E0C0-FBA9056A0970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40AC94E-2FD1-3EF4-D0C0-D1F5E896B3C1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51A96820-0AB6-E447-8426-44F8415B8E32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173D8F5D-F2B4-29C5-A0F6-B15D855C2596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C92C9892-0BE9-2D98-3DA5-1130D39C50D5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DDF4197E-FA66-14AD-7DE1-5C8B75AF7827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BF9C47C-0B60-63AE-2568-F629D55C47A9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E30E2CAA-332A-4FA3-CDFC-6819A9D02AD8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6E2513D0-90B0-DA24-E055-10D876478020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0983277-92CA-B1A2-9477-5A00E6EEBC5C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5" name="Graphic 490">
            <a:extLst>
              <a:ext uri="{FF2B5EF4-FFF2-40B4-BE49-F238E27FC236}">
                <a16:creationId xmlns:a16="http://schemas.microsoft.com/office/drawing/2014/main" id="{5044AD83-193A-22B4-B74E-4CEDDE946E11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856" name="Graphic 490">
              <a:extLst>
                <a:ext uri="{FF2B5EF4-FFF2-40B4-BE49-F238E27FC236}">
                  <a16:creationId xmlns:a16="http://schemas.microsoft.com/office/drawing/2014/main" id="{AAA626C8-CBE4-EA1B-6B2F-295F9096EF90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C9A24910-E9A0-DE2F-2784-9D0553E042AD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D1F0905-9785-B4A3-98B6-D951510B4DD0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DF85BC9C-6080-0220-CF80-DEFC68E31453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B4DD7A9D-6F6C-D26E-E94C-880A80871065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FDD6610-792B-B600-08B0-E63BD5B3494D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809F0D01-A4B5-1C9F-4C53-2D8BD15EDCA9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D115533E-D5CE-2517-64E8-89F8CFC3C564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416E13A4-5F20-AB6E-2160-A2B00FC1A3DB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5EC2E61-2FFA-7207-8259-161CF043C408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F7E776B3-5CF2-0F18-6335-20D25C32EB6A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56FD5F7E-9F57-2050-C94C-11F216E97EF4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14AACD4C-123D-0F57-E11E-D8B55A65CC35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8ACC60ED-CD5B-8806-51FC-441A11F73BDC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9D8852C-8BCD-FD57-7554-A35587555FFB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E3C66240-798F-4C06-1BC6-9B9B7A02CC65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D91E568E-A05E-701F-8E0C-C602EF3435EF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4EC5FDF1-E598-2864-D8AB-161B0D868215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0DA89DFC-FF8A-BF5C-49EA-4ADA41E690B6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928C83F8-D263-DF95-8FA2-7EB18342FCE6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1F5EA71E-D942-ADB7-63E2-1503DC70C376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7D39D7B0-9D06-013F-66EC-E38B78119851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DD171059-FB9E-1A49-0F99-5B0BEFCA082A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FE6E3DCA-AA2C-EBC4-174A-277E3FCD2F65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0AE444F7-5D58-4360-7CE3-EF4AD93D2E6D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C688DFEB-2EC9-FE22-4B88-7C54246B11C9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0" name="Graphic 490">
                <a:extLst>
                  <a:ext uri="{FF2B5EF4-FFF2-40B4-BE49-F238E27FC236}">
                    <a16:creationId xmlns:a16="http://schemas.microsoft.com/office/drawing/2014/main" id="{2C4E375E-02B9-4B89-81F5-C97C68197324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DF388B2D-71F7-C710-D238-A3593ECE7C34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C0B6A655-F22E-178A-A99C-2E899477F793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C8245393-9C6B-EA70-7954-440B81E25212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9170E54A-8969-024F-F198-920E8CE43E62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E3CFF75C-DD0B-EEFC-AB4E-CBC6D151786C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76FE79D9-E909-368A-472F-46B45191F212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6A0F5851-281F-4E40-9540-92624B4A80CB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0AAECD31-E38C-B556-B56C-EFBD2739C772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A6284AB3-28CC-E6F2-B64C-E888276352DA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A7F7145E-48DA-A50C-26B8-3B549A151A7C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B6ABC417-7206-19CC-A566-B682E5BFF454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BBABC41B-64EF-2D4C-5333-79481E87CE87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5" name="Graphic 490">
                <a:extLst>
                  <a:ext uri="{FF2B5EF4-FFF2-40B4-BE49-F238E27FC236}">
                    <a16:creationId xmlns:a16="http://schemas.microsoft.com/office/drawing/2014/main" id="{E94B4FA4-B536-F58F-A0A8-8B3C6CA1D8B3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73E46008-A384-329C-7C7C-3A057F96C9C2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92C90B90-FF32-2B7C-E822-3B08DB734CB3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F66E322B-E523-9B42-D4C4-43E225241BCC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10427407-199D-AA32-F6C2-E3EA8F2F7FA7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7F5AB9FA-E283-DE4A-7361-DBF71D27D317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72044436-C10F-8127-4020-919666880D04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35656DE9-FDDB-0453-0359-9F1B0ECD32BB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0CB708D5-5C5A-E70B-0C15-89B68F9028A4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2F69DE63-0D4A-7B9B-CB3B-ACBF0160593B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7" name="Graphic 490">
                <a:extLst>
                  <a:ext uri="{FF2B5EF4-FFF2-40B4-BE49-F238E27FC236}">
                    <a16:creationId xmlns:a16="http://schemas.microsoft.com/office/drawing/2014/main" id="{E8C60311-6BE8-C243-7AFE-6EB958593A5E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908" name="Rectangle 907">
                  <a:extLst>
                    <a:ext uri="{FF2B5EF4-FFF2-40B4-BE49-F238E27FC236}">
                      <a16:creationId xmlns:a16="http://schemas.microsoft.com/office/drawing/2014/main" id="{70814A1E-19DF-B1F1-BFD1-821EF51A16A9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9" name="Rectangle 908">
                  <a:extLst>
                    <a:ext uri="{FF2B5EF4-FFF2-40B4-BE49-F238E27FC236}">
                      <a16:creationId xmlns:a16="http://schemas.microsoft.com/office/drawing/2014/main" id="{F4A60A0D-A6F4-9F8D-98A5-829338B4531F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57" name="Graphic 490">
              <a:extLst>
                <a:ext uri="{FF2B5EF4-FFF2-40B4-BE49-F238E27FC236}">
                  <a16:creationId xmlns:a16="http://schemas.microsoft.com/office/drawing/2014/main" id="{C89A9412-F221-DB36-2CC3-7E4448AC8CA6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91377558-A304-1540-11FE-1EF3BF7178AF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083C4055-86F6-4CC2-B4C0-30359F54F702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Rectangle 859">
                <a:extLst>
                  <a:ext uri="{FF2B5EF4-FFF2-40B4-BE49-F238E27FC236}">
                    <a16:creationId xmlns:a16="http://schemas.microsoft.com/office/drawing/2014/main" id="{553E0808-E2F9-7F39-BE08-BAA6AC89029B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Rectangle 860">
                <a:extLst>
                  <a:ext uri="{FF2B5EF4-FFF2-40B4-BE49-F238E27FC236}">
                    <a16:creationId xmlns:a16="http://schemas.microsoft.com/office/drawing/2014/main" id="{E089B7A1-DA4C-B5A4-E4B1-AE9D8FCC1B57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Rectangle 861">
                <a:extLst>
                  <a:ext uri="{FF2B5EF4-FFF2-40B4-BE49-F238E27FC236}">
                    <a16:creationId xmlns:a16="http://schemas.microsoft.com/office/drawing/2014/main" id="{1533C3CE-FA31-5645-BD6B-D85FAA57AD24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Rectangle 862">
                <a:extLst>
                  <a:ext uri="{FF2B5EF4-FFF2-40B4-BE49-F238E27FC236}">
                    <a16:creationId xmlns:a16="http://schemas.microsoft.com/office/drawing/2014/main" id="{E211A777-0015-FD3C-7AA9-1DF8D462F5BE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C101058D-1FD3-E9F4-C1AA-EFE3266F6676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65" name="Graphic 490">
                <a:extLst>
                  <a:ext uri="{FF2B5EF4-FFF2-40B4-BE49-F238E27FC236}">
                    <a16:creationId xmlns:a16="http://schemas.microsoft.com/office/drawing/2014/main" id="{FF4C5BEE-445F-9A5E-8669-843372D6945B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872" name="Rectangle 871">
                  <a:extLst>
                    <a:ext uri="{FF2B5EF4-FFF2-40B4-BE49-F238E27FC236}">
                      <a16:creationId xmlns:a16="http://schemas.microsoft.com/office/drawing/2014/main" id="{147E2F41-7B3E-6BBD-EE16-DDCA4513116F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3" name="Rectangle 872">
                  <a:extLst>
                    <a:ext uri="{FF2B5EF4-FFF2-40B4-BE49-F238E27FC236}">
                      <a16:creationId xmlns:a16="http://schemas.microsoft.com/office/drawing/2014/main" id="{F01AC047-B1D1-0071-93FA-D6A87643E43C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4" name="Rectangle 873">
                  <a:extLst>
                    <a:ext uri="{FF2B5EF4-FFF2-40B4-BE49-F238E27FC236}">
                      <a16:creationId xmlns:a16="http://schemas.microsoft.com/office/drawing/2014/main" id="{ADD65D01-2BA2-E41C-41AB-A10DA9153157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66" name="Graphic 490">
                <a:extLst>
                  <a:ext uri="{FF2B5EF4-FFF2-40B4-BE49-F238E27FC236}">
                    <a16:creationId xmlns:a16="http://schemas.microsoft.com/office/drawing/2014/main" id="{92FB26B3-4167-45F4-40BF-8F8A47040295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5642060E-9CFB-BDE0-5598-6D7CCDAD1595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68" name="Graphic 490">
                  <a:extLst>
                    <a:ext uri="{FF2B5EF4-FFF2-40B4-BE49-F238E27FC236}">
                      <a16:creationId xmlns:a16="http://schemas.microsoft.com/office/drawing/2014/main" id="{1B7434DF-9241-C659-68D5-67F74860F23E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B2C0D6EF-FE31-96C9-61A6-AD36506F6703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70" name="Rectangle 869">
                    <a:extLst>
                      <a:ext uri="{FF2B5EF4-FFF2-40B4-BE49-F238E27FC236}">
                        <a16:creationId xmlns:a16="http://schemas.microsoft.com/office/drawing/2014/main" id="{E31747E9-7173-3F9E-3349-BC37352E0ECC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71" name="Rectangle 870">
                    <a:extLst>
                      <a:ext uri="{FF2B5EF4-FFF2-40B4-BE49-F238E27FC236}">
                        <a16:creationId xmlns:a16="http://schemas.microsoft.com/office/drawing/2014/main" id="{E04C0C2F-129A-1A06-0756-4D79071CF75F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926" name="!!MainTitle1">
            <a:extLst>
              <a:ext uri="{FF2B5EF4-FFF2-40B4-BE49-F238E27FC236}">
                <a16:creationId xmlns:a16="http://schemas.microsoft.com/office/drawing/2014/main" id="{C48D0540-425C-EFBF-8F82-E14A3378B5C2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927" name="!!SubTitle">
            <a:extLst>
              <a:ext uri="{FF2B5EF4-FFF2-40B4-BE49-F238E27FC236}">
                <a16:creationId xmlns:a16="http://schemas.microsoft.com/office/drawing/2014/main" id="{9735C83F-52A4-4611-CE84-271F26BFCBE3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622931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:comb/>
      </p:transition>
    </mc:Choice>
    <mc:Fallback xmlns="">
      <p:transition spd="slow" advClick="0" advTm="2500">
        <p:comb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1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1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175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175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8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2" dur="125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6" dur="12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7" dur="12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0" dur="125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1" dur="125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4" dur="125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5" dur="125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926" grpId="0"/>
          <p:bldP spid="92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6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6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8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8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6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5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5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25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25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926" grpId="0"/>
          <p:bldP spid="927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90A8C770-A789-E3BB-0672-AF87D6F8F033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1BD242B-0947-7A34-54A0-B93900A7CEF1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376E27-8884-E07F-04AD-99757671957C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E98BC76-045B-BFF1-8B96-AFE95E90980B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ECB963C-BEEF-F068-9E15-D5EF491CC803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F5C026F-84D4-F48C-B62F-36897EE72436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6CF0DAC-B5E4-8082-44E4-775F21BEDB94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CB5AB58-3CEB-1021-B8F2-D8502B4D3FF5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EB0EB5F-6B4C-4054-660B-8C971B71BC3F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21E2035-91A7-3058-67AA-972FCEA440DB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BD8EEF-5F28-C790-22D3-293842F2558F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EF25797-4514-6CBD-0B2B-816DE3A0C482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29C9686-8A6B-E40B-5FAA-AB631331E0A8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8AB0B19-423B-A7CA-77DB-7C2058ADC42B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DD3567B-2B4E-3ABD-DA65-8FDA914448A5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91947FB-3D28-6CE1-13B9-B911E507F6AD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B12CD55-CD67-E5A3-40CC-34D4DBCD9F23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2EE9214-8EEA-D89C-E514-D30D5DAE2C5C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EAD5D2C-815E-6486-9ACD-1842CF86602D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2C210D-6718-D54F-B4C4-F691B6F4D122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86A8C36-3E98-A87E-E6AD-4B7451396050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" name="Graphic 490">
            <a:extLst>
              <a:ext uri="{FF2B5EF4-FFF2-40B4-BE49-F238E27FC236}">
                <a16:creationId xmlns:a16="http://schemas.microsoft.com/office/drawing/2014/main" id="{CFDE5625-2A64-AD0F-AE5E-1C8B25F1FF52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5C3638FF-66E6-1032-8E0C-7BFD5AA42121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A916CFD-5CA9-F26B-1100-6D177ED6E28B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3E2D3A-C650-5295-09C8-A7E90CC354B0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FB33354-3DBC-4E55-DEFE-76174A6481BB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0A5F6BD-2414-41CA-9282-E93794854C3C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44DE941-5715-5440-6E65-37612EE6FF3C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4D9E5A9-825E-AAD5-F597-A82C01017299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4DB80A2-270D-F679-961D-ED26A3CDF94C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2A06C4A-B020-5E74-D08F-909CC3E9DBE1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F89CD089-3E27-7B40-27AC-50C97E8B6C62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A0908601-9896-2795-765C-FD9591A1A936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005E7E8-27E8-B188-7C47-C3CE737114C7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F18D6C0-CFE2-3FB1-3D6B-F2A5848EFE30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1839E44-E876-D4D8-57B5-4FD3BE9BA1E7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88456CE-6A48-3EBA-7B19-51B615D55F38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5251EDF-D16B-CD24-7445-B1EBA11BD872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0C10AC3-50FC-61F4-C822-5B69F72792F4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D71F709-9BE5-D831-EEA0-1F1588AAE9B0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FF3ABE8-9378-F702-53CC-9371019C72DB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54D170F3-52FB-8B0E-74F8-F61E0CBF881B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0787807-AED9-DE39-5972-E481FC6BF27A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67362CB1-B243-BEA7-0F50-401A24944FD1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5D84D8C-2BC0-AF6F-1A44-8B2525230618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2EE7C22-679D-147D-FDC5-BD23823ECCDD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AE7957A-03D2-27B8-E4A2-1B6A80C63660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3ADC23F-C24C-850F-9117-869D043B3204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4A44AAC8-5927-5554-3D40-41F9DE643832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FA5840F7-BAFD-6346-4755-4C42B828B278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60451327-0A43-C7A1-4EDC-8D4F172F5EDB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35270053-1F1A-FB38-B29D-618283C71486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2" name="Graphic 490">
            <a:extLst>
              <a:ext uri="{FF2B5EF4-FFF2-40B4-BE49-F238E27FC236}">
                <a16:creationId xmlns:a16="http://schemas.microsoft.com/office/drawing/2014/main" id="{36C51D6A-ADE8-7B3C-C008-119562CC66E1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D8A91F6-33E8-0AAE-928F-C4B26FC8EC37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F503CBC-9D97-50D3-BCCA-DBDF7D7FDE6C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" name="Graphic 490">
            <a:extLst>
              <a:ext uri="{FF2B5EF4-FFF2-40B4-BE49-F238E27FC236}">
                <a16:creationId xmlns:a16="http://schemas.microsoft.com/office/drawing/2014/main" id="{A445DCD6-F661-7622-BBDA-ADCF47A4119B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150681-498A-B345-1D4D-7A55D5122E75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7B448DF-21E2-0DDC-6574-7FA2D753F655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aphic 490">
            <a:extLst>
              <a:ext uri="{FF2B5EF4-FFF2-40B4-BE49-F238E27FC236}">
                <a16:creationId xmlns:a16="http://schemas.microsoft.com/office/drawing/2014/main" id="{3A68A95B-284E-FB1A-F6ED-B30841CC7E26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E9544DC-0EC8-BF3F-753F-73B90D898DAE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3379CC1-B977-7D91-A198-91704CD182A0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1" name="Graphic 490">
            <a:extLst>
              <a:ext uri="{FF2B5EF4-FFF2-40B4-BE49-F238E27FC236}">
                <a16:creationId xmlns:a16="http://schemas.microsoft.com/office/drawing/2014/main" id="{EBF4C7AF-5210-3C22-68D5-2CF4FADA22E7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2803DB6-662C-1DBE-4477-08D18B2B69F2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98A88D8-EE04-C03F-436B-0343179CFE00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aphic 490">
            <a:extLst>
              <a:ext uri="{FF2B5EF4-FFF2-40B4-BE49-F238E27FC236}">
                <a16:creationId xmlns:a16="http://schemas.microsoft.com/office/drawing/2014/main" id="{BEAB46AE-8392-7CDA-B899-76781DE883BC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5" name="Graphic 490">
              <a:extLst>
                <a:ext uri="{FF2B5EF4-FFF2-40B4-BE49-F238E27FC236}">
                  <a16:creationId xmlns:a16="http://schemas.microsoft.com/office/drawing/2014/main" id="{74135B74-F667-BB7F-FC37-403DB46EFB91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6ECBEE8-1332-F78B-628F-CA582FA86052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0B7B36E-BA66-C777-2863-11B29A7093D6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689FAD6-00FF-665E-C0EB-C339FB3927F8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5A1C39E-0A2A-7BF7-BBF6-C4BB8A3F4303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8D7AB54-B6E3-95E8-4869-988752538A70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D26DD7F-1EC1-1DAF-6B75-49B6B7318E98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A525424-E783-86A8-5043-51919870E96A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25FF217-AF46-2052-6BBD-8E4C23D19FC6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6" name="Graphic 490">
                <a:extLst>
                  <a:ext uri="{FF2B5EF4-FFF2-40B4-BE49-F238E27FC236}">
                    <a16:creationId xmlns:a16="http://schemas.microsoft.com/office/drawing/2014/main" id="{10119D88-DAC5-5F34-8A0B-D298D6C33777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8C9944B-319D-3BA7-3A15-DD72F4CC0076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1E2834BE-80B3-96F1-71F9-F3E5A2409A3A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E18CE67E-AA95-5E73-340A-2FE6F539F82A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1BA8DB4A-0C51-79E8-7600-F7EF4DC2E516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D7B9F81-CFA6-2886-2650-61024E5257A7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9ED7233-45FB-D413-EB29-6A9B0DF5E1FB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C6DCC3C-B756-69B8-E4C1-275656D80FFA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C478084-F058-6BC7-F006-3855FC03BED0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4C1E554-9D73-906B-DC73-19227E066D24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C37167B-9202-1A29-BA49-0A91DE4240CF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E1A30B9-CED4-675C-E31C-4E534337F1B6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29D6481-DBF5-9ABC-A7A6-134C6504867D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" name="Graphic 490">
              <a:extLst>
                <a:ext uri="{FF2B5EF4-FFF2-40B4-BE49-F238E27FC236}">
                  <a16:creationId xmlns:a16="http://schemas.microsoft.com/office/drawing/2014/main" id="{71FBC46E-70EE-5D47-FD21-A4E00D354101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C663436-8A5D-E0D1-4008-5562C36F16F4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F61B28F1-49F4-1529-77DE-82E9E1FDE918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C77C619-E1DE-655A-2E53-86B5F5E2E63A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57721351-E6B9-9AB2-F3F7-CEA1E6AE1985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321F20B-1ED7-4365-F9F0-F077399CB59C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D244942-20BA-A070-BC57-F651349FD788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7EEA3DA-CFB7-A308-5A8F-F3A6AA446CE3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F6328DE-5D12-013C-0B3E-5E6AD36E93EA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" name="Graphic 490">
                <a:extLst>
                  <a:ext uri="{FF2B5EF4-FFF2-40B4-BE49-F238E27FC236}">
                    <a16:creationId xmlns:a16="http://schemas.microsoft.com/office/drawing/2014/main" id="{422B79F2-3CE8-14B5-49E3-9A723B32449C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2EA22C81-7E50-0839-5460-CF3AC68287D0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C06FAACF-1486-A61F-A9E9-1D2909F1C753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171E4769-F5B2-E366-7DBB-714862EE4BAE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BD223ED3-153F-E126-E271-43FA82B8EB5D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560289B-D03F-5823-1E06-2DDA787E4DB5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3FB6BAD-C1E5-47A8-07AD-F9084606BEAC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024A759-8FE8-8783-D8A3-B714DC8A25EE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90B6EEE7-C267-62BC-9B97-749E816F29FE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6839E98-4804-A638-99E3-BC9DCE6CA1B3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20758F1-C06F-808B-84F8-EEB52A604D0C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8EDFC4D-A03B-DD21-90BC-198367012817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7FF61E5-9F7E-B6D5-45D9-FAEBEB348EC3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5277679A-8B5E-4F4E-B57E-7C4368CB1B9D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36AD177-CAFD-5E46-B7FC-F644AC39DDF2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1BE0AAC-6E71-950D-068F-15E52F246E04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8665A4C-C3AF-4254-CCA5-8B82147F3208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C6634EC-DDFC-97F0-E3E0-929125697612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768C67E-B5ED-6E2C-CBDF-02119B53F651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26F609D-84FD-5D54-D6D7-1B8846196C53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87DEB3F-964A-566F-0FCE-FF9985C04C3A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180B228-7963-1297-C2B8-767847942064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C7F4BC5-7DAC-6347-D2D6-7AF80F421DA6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839DE5-D786-A375-F90A-B880CC508477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224510A-A570-6771-C0E7-72D14AF235B2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0AEB858-2AC7-273F-058D-A5928D4FA3C2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73D2BEB-078F-9F5B-F80C-22D5213595A8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8DB88D2-89A0-0E9A-C66F-ED0529995414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7040E3D-CD6E-AD32-26B1-00A6A22DF192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7ADB1E2-CD87-4051-746C-BF4F4EC0AF81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E251142-4768-5FAE-C709-27AD0679B12C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424C038-5273-7CD4-684F-74961949EE34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B13B7EB-D80F-A699-35AC-F31A827A9F8E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D05DF28-813C-430B-9C1A-F3659787156E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A67E7D8-3CA2-B3C1-FBCB-205DCF44BFD3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A88CD3E-D6CA-2597-5F11-2C3903C087EB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98DDFF0-0254-BC5E-4DB4-1700EA0A881A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61B0C09-1A6D-7544-41D4-633AFA0EA402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623A8B6-04A1-C2A2-0B40-1D7EA351F484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5FDD081-F372-20DF-DCC6-9C55147B7D39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A7FC337-653A-E273-A85C-C0FE6BA9BF3E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BF604D5-B3B5-F257-2B02-8B900EA43C3E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79FC44F-2EE3-50A2-12A0-B388D2F5EB5F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C9E8395-B585-E770-213A-B4DC7818FC44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4F488BA-1336-B619-57D7-04BCFC3C8A72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78F54C31-DABA-BE79-F049-B19F80C25FE2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10045C7-7738-C3A6-5EC8-73C92C20B977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407D14F-8F2C-4CD8-8E0A-07D93CE1ADA4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8D74D3E-5903-BE77-EB94-A931E0B21EFE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79E07C4-2FDD-8C2C-5897-29D422F4A2A1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4B46FFA-1160-761E-B572-96D68F3561CB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6E13A-9AD3-CB5A-68CA-87CA9406E100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E6AD3EA-6E28-17A4-5424-23BC18E040FD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9" name="Graphic 490">
            <a:extLst>
              <a:ext uri="{FF2B5EF4-FFF2-40B4-BE49-F238E27FC236}">
                <a16:creationId xmlns:a16="http://schemas.microsoft.com/office/drawing/2014/main" id="{6D253C75-6182-8270-FF20-8203E240ACF1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39F6D7C-3089-480D-7B5D-755A427D3DA8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" name="Graphic 490">
              <a:extLst>
                <a:ext uri="{FF2B5EF4-FFF2-40B4-BE49-F238E27FC236}">
                  <a16:creationId xmlns:a16="http://schemas.microsoft.com/office/drawing/2014/main" id="{5287EDC1-9720-5E42-0789-88898FB0233D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15BC01BF-3262-28CC-0F3C-8B867160DB45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 dirty="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FD047615-4480-6B79-F3E4-4F257F4EE849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7A7355C-7284-891D-3E17-8FFBF739BA0E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40D9EECF-CC03-C266-D510-C52D461B44EB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636CAFB-7A2E-3957-70C0-0726EBE48C90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DEC335FC-A785-B841-C30E-D419D166E14F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B05EA02-7750-B437-949E-C151CD1D95E5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E9015F87-A9BF-7EDF-8253-7CA700010A61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99980FA-777A-686E-ED13-43E728FC94F6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1" name="Graphic 490">
            <a:extLst>
              <a:ext uri="{FF2B5EF4-FFF2-40B4-BE49-F238E27FC236}">
                <a16:creationId xmlns:a16="http://schemas.microsoft.com/office/drawing/2014/main" id="{49DE6DDE-6A6C-604C-DB43-42F1E5FCFBAA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B1A7F471-8D61-951B-D537-03BA4C1956F3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2A6ACA-001B-9DD1-B64B-E50D51FF34EB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056B854-D83F-D8BA-34AB-1A22E524C483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6965EE1F-D408-832A-DB45-AC8FC2E62BD7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D1FA3F7C-8618-3BF1-6E36-EB7F207780BF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A02D434-0B86-F5D7-F1B0-C4D8639991F8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" name="Graphic 490">
              <a:extLst>
                <a:ext uri="{FF2B5EF4-FFF2-40B4-BE49-F238E27FC236}">
                  <a16:creationId xmlns:a16="http://schemas.microsoft.com/office/drawing/2014/main" id="{E754D12B-7BF6-26DE-0D9C-22CE25A15179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F069295-0B8D-BC36-36CD-6C54BF87333C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82B08DF-BE11-442D-4510-96E5F6894FE4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A5942C9-69F4-4683-E00E-4D9E15541421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7A8E163F-E722-8E4F-4339-E12D259D4342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6EBF40-D3B8-7892-1EC6-AD8FE68A4F58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AD915C63-D917-2031-3C54-8EF2431582A7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DF8D237-CC97-3729-735B-EADC0BF8EBD8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5D1E080C-CB94-F1F5-28A6-E432CFF93026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A38C01E-D8C0-5B5E-0C55-39416FEC5C0B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CC7F57F2-AB69-E649-7831-A7D44B703B75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CBFDBC3F-1300-F716-F8ED-477EFA43CBA5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94C4A760-6038-A9ED-5E7A-5D7ABD6D66A2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3BB8EA80-E0E9-9954-5A6E-68ADD99F48D1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A2DD8612-5243-9065-A5B9-F34D9B9D1165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60E8AB5-CDAB-142F-BAA9-319DBB5C30B3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0BBDB9B-FFB5-2138-07C0-6F09FCAE99E7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0F81211-BD08-1412-EF34-C51D003204D6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C0653C-5F89-BA8C-324C-82A2547A8347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0FC34E57-C267-8D83-7B4A-5C44A47C1ADF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86DAB02C-5F29-E4E3-18B7-91E93E56ACF5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253EABC-C131-BA66-8E56-E64AF0DF6751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D263408D-7F9A-C093-B649-A72809C4893A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6241F81-11B0-F85A-0F85-B7C200BE687F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A2D5030F-D411-3ECF-B8BB-362E92FD1B99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D064E7D-DB81-6A91-3022-8E2BE8EF5D0D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5648A3F9-F892-3E49-D178-BC777A044C63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0CB869C6-1E49-AB61-661E-58FF220F9B34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AA93EC7-4EA7-E1F9-7C0C-8E2403731C92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8F8866D0-3B86-8B24-E2DD-5C11D1FF4FC2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93D11474-CAA5-BA13-A745-0776620A13DD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BF436C04-1370-F078-B35D-DE5F57529ABF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AF18E4C-7743-EB7C-54F0-BF414F6E5785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97F117A-86A0-9072-0CB5-693DD313777F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553AAEB6-3CE8-9685-0472-4C39C490F8D6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7755026D-BDA8-301D-AA56-CA61356B5E56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966D0D5-2224-51C8-61F6-BFB21766368E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47858232-C1B1-1A15-E670-7BBFCFAECB07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ED8C01E-01C7-B806-8A2B-99D63D5B4E03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3C9741A9-A269-1ABA-23CF-1639F401490D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43DAF385-F4D1-21C4-867D-573E8F4CB970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015AC172-6FDD-3CA9-DA2D-28241FA371A0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ADFE4382-B516-BC2C-311A-D01ADEC59971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1F7D727B-1B47-1F4D-E0B3-D431A9A8F72D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10121EF-1EEF-AFD3-4929-5F465E829B96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E94859E-2220-7371-0C3E-3F86F376D155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57A0A636-CA69-18D6-A7C9-5F331C369C4B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FF03A23F-B493-9622-B7B9-ED16D0BC73ED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D273044-2C21-7895-D99F-BB4FC823E075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725CEB6-CBAD-A972-DD19-33CED63679CD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6BB16534-0C97-C431-8DAE-790722C81390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EDAAFAE2-03D2-2AF9-31E7-B0E492ABCB00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D477D604-D84C-C2EE-71FE-3F427E918AC0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818F7CB9-C20E-FEBF-D724-4634E1AE502E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658CC027-BD0B-EC28-46D4-71076225083C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863EFC1-95CF-12AB-D000-52E9F9366E40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FA40A8C1-9557-91AD-7CA1-E0276F8FF42A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F13F9CA-2AEC-C4FF-AD9D-A1E5F2CE3793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90A2EF56-BCA8-8CA6-A130-C64CEDAD2435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6223B1B4-CD7C-2F07-6C9B-8627BDEAB386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79B8BF50-94DD-E69D-09A3-03932EAFC726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FC79BCE-B8AD-8E00-7922-85315A5102BB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7D320C6-D343-B952-25AC-5AA7803D7BD6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6A2CA79A-6800-0C88-FF64-FF6A6002245F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4ED5DDA-AF39-73EF-3711-3C978109A144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384E170-84C4-0602-954D-75E9E178493B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57362E7-25FF-FB07-F7E4-129EED57A2E2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B8BE5A2E-FAAA-2496-5898-4632514CAA1F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C93D9CA-8050-0C28-6C6E-11E213676F02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0D239075-6F71-6258-9FB2-430FDC9F51F3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17DDC5D-A3DB-2D12-046B-D25BEAFCD94F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D4646774-C1B7-D139-F21C-7ED31FB3AB8D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26A10BD1-3536-A73B-1376-C0E62C9A6B3D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aphic 490">
              <a:extLst>
                <a:ext uri="{FF2B5EF4-FFF2-40B4-BE49-F238E27FC236}">
                  <a16:creationId xmlns:a16="http://schemas.microsoft.com/office/drawing/2014/main" id="{9AB816C0-2936-5FFE-9862-9651C0ACE199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FD6FF98F-0077-F726-C806-CE82E5C6BF2E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F25D80E-CAAA-3DEA-CEC3-C702F2EF3C11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E7D34D62-D8E4-C6BA-7682-00730AB5BB53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F5A47801-5C95-092E-4DED-F1F828E2A8E0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46EC121-64A3-4BF1-F419-122A6D6ED5A5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BB8891C5-A8DA-777F-484F-E75BD5838418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D013199-E19E-E318-F5EE-3292A0B002CA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3678A50-89E5-546B-2FF9-760CC65CC6CF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C2EE5CEF-8AE2-F09C-F084-DB804CB67F4B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DCDBD2D-2A78-219C-C7DB-72B9DE147E84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20961C5-60FB-01E8-D3A4-D6C44B4CF36D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237F5CC-1F28-9C4C-EE65-E00CCD9E25BB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393C1F3A-C1D3-E23D-BD28-98367DCEE196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59B2773-CCB8-0520-2DC9-B238F09AD70D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7327959-4778-3EA4-27AA-2DA399231F95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511BDB8-A541-1404-45F8-0490DB5A0772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AAF371-2E27-B4F3-5FB5-3EFDF172BD95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D3DDCC8-259D-8FE1-3A58-2904500D3F2F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26951DF-CBBE-A445-376C-974CCE28C46F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4933501-9D9C-4560-318D-30220E30DCD2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" name="Graphic 490">
              <a:extLst>
                <a:ext uri="{FF2B5EF4-FFF2-40B4-BE49-F238E27FC236}">
                  <a16:creationId xmlns:a16="http://schemas.microsoft.com/office/drawing/2014/main" id="{D6AC6204-7805-43E4-5124-B37206493D03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F4EFF520-88CF-B8E6-78D7-065761CCB019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3A25000-C486-1D67-D552-F0FB9C35D1E0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8EE6E827-E758-A938-F701-C46FE4A9C33C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F29076C0-D0F6-2037-5256-F70907FA1C9D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A7CC60AD-0B11-8C7F-60B7-48F26D0F527A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8" name="Graphic 490">
            <a:extLst>
              <a:ext uri="{FF2B5EF4-FFF2-40B4-BE49-F238E27FC236}">
                <a16:creationId xmlns:a16="http://schemas.microsoft.com/office/drawing/2014/main" id="{88DA1DBF-ABDF-C7E2-9DD9-90D101D39272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E71BBD0-3863-62C5-3734-5D6726F19443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C1D18DD-9CDF-F661-737F-EF494E26AF63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2499E2F-25A4-A735-2BB6-106EA1722552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" name="Graphic 490">
              <a:extLst>
                <a:ext uri="{FF2B5EF4-FFF2-40B4-BE49-F238E27FC236}">
                  <a16:creationId xmlns:a16="http://schemas.microsoft.com/office/drawing/2014/main" id="{C260A1BC-5B8D-F474-773E-74EA0C0E3C33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64E60D97-7779-5058-31E9-EE916225C5B1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023F8B1-871C-A3A5-BA5F-3FCE89571D04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D0D27262-0B7A-35D7-CC09-1BCF9F8CE061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0EB3D264-EBD9-7C47-B15E-B14F5BEB0E43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8E531CF-3203-1B91-6433-D450E466CDF0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9104FF74-CCA6-8F93-B1B9-64C6D0860BA7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5922C0D5-BECA-19F6-ABF9-F320157CFBCF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A084C06B-935F-B7C7-A5F1-246C53C68CF8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BD83CA85-FAF6-21EC-291B-5EA8CBA41249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F585A2B6-96FB-8CFD-6D74-79DE4B6CF2C8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8D120FA-22D6-A32D-ED9A-22280547F654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71542549-E47F-2AA1-2F9F-4C8901539F6C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4B23147F-1F5D-E86C-FFD3-389A8739BD5C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80D6BBE-328F-FF83-A75B-6901D737DD73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166201FD-31A6-053E-BE2B-B1270FA91CCF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BE1D81-6624-B044-0271-21E35EEC4886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20330A78-9747-4BD6-7FD4-B8F5F26E7FCF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7DA5BE80-6511-B70C-8219-E408AD52CA05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B3B6707-4091-E58C-8ABA-EAC0C0BBEB9D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D9C195C4-69AB-26A9-E143-936D11D51CDA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667D0DEC-B178-7FFD-E27F-796474D67413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86AA7C7-A739-9CE9-C8C6-CC1AA50E3ECF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D107BF15-06B0-E9DB-E330-3DA142DFAC07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D82DA7D7-4FDB-D35C-6529-3FBB26AFEE15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687C823C-30DB-1ACF-FD81-46EBE4187E5C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0E44E40-91CF-6C44-4B6A-38AF4AD730C0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3B7EC450-951A-5667-740D-84DD4F01D41B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F5B18B79-D2D4-A2C5-F266-B65E4C266DF3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DC8A7526-2D19-60EE-62FF-1A463C000376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6A42524-2669-5EE1-78D7-784AB1F30F3A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308C69-7FE6-6909-6CC7-7F3EA343ECC1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E4436B4-8939-08A1-512F-D96037CC0156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B9F4E06-0731-D859-258E-5BDC141AA951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2982C88-9D4F-5D90-91F4-66D41CE99EC5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75B50D54-AC3B-222D-D68D-0834E00A43C5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451FA5B6-A0D2-4379-29ED-EE6EBF4B48B6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26460F4-1230-B478-D71B-BC6EC2E52738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090C7ADB-228E-4B6F-B511-BF6190E828C5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C0285B4C-677A-5AD1-465B-DF818F18227B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F080985-1176-FFE0-2206-7B38E8E1AF67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1EB6AE2-F887-0C19-6F3D-3C13E917BC3A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965A17E-80FB-A69C-10E2-33CB13A570B3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618045B-11B6-36CE-BF33-D3F7862EB444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8451E7-904F-4E4D-0A36-DCABCE544D20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441CF94F-0D75-1EA6-4B4F-E84357C9A533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361D6A5-8086-65B5-D063-3477E2232ADC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24053C18-F13D-9A62-AF76-108907E7759C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E3DAA18-1C1E-0B3B-302A-665FA1B79070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8A2775B-04D9-23B2-C5C2-083A5488F18B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BFEA0F2-0014-746F-27E3-12AF7880C6C2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0BD24DC-BC82-E2A7-14CE-2413AAA8796C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8017800D-C70A-8945-A7DB-9097471F099A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D76DB5C-0F00-67D5-0B43-C0448BA3E4A3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24959E4-1953-4C83-97CD-5C9EFDC3CAE8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05C21A46-4D49-F8C6-7BCE-E188423462DF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F563F606-7559-1F6A-9300-48514016A009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1E09859-824B-2AF8-35F1-A0A9B9F94CFE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DE9664E-BE22-EC24-FE40-90A6FDEDC711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D3AA481-827B-9CAF-3B52-B512003F5FC6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C243059-E2F5-8F50-556B-F98B57244277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7BC02C4-404F-BFF3-09B9-FCD1729A5159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08440686-723F-7A97-83DC-9D2D9660BC57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3426BFDF-CE2B-4DFB-2736-E25E9DB01CEB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DEAD8EC-DCCD-5B37-E0DB-06B06B5F78FD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76197891-E9F2-2363-1DE9-79B7C39F439E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F5615366-3B28-606A-41CE-FC5C0CE88F93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DF4F241F-8D5A-8103-3EC7-F0AE431ADBB3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ECB2A5AB-B5F0-A716-BED2-EFDBE7570066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2103E060-EFF7-4A5F-A789-B62E9290356E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B4D37D8-3BEA-CE69-2323-408E6ED524E9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7CB22A3A-ED6C-B4AD-6A02-DB2FCC6063D2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BCDE494-F08C-08F2-DAF6-9CB74AC627C1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C97A802-8309-C217-5BF2-E22DFCE55C22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9280F05-430F-6C2D-7C59-F8D5E6FB755B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E90FF7EA-DCF7-5F1C-4C43-A91000FF45D4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DEB55C21-9D0C-FDDD-50D1-C8E1EB057D38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123170A-7419-8ABB-B67C-8CC59B35FBF4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6DF57D1-4933-0ED9-E1B6-2953532D7246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ECE23114-17AD-4F51-0AF8-38E735693316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F5BB44AD-8255-59B4-38A4-73059F3EC85B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0B246FA-31C2-2C76-00CE-50D8A150EC41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A0F8830B-7924-E4B6-5DA9-33E04C51CD0A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841C98A-A832-BDDC-F146-14AF2A99B6E5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7E4D57C-C64A-5457-2971-2E959335438E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6734358-41AD-60D3-CD66-58E976B2CE0A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13F806BC-079F-C101-5DC4-A538B11DB97A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94EB7E6-996A-E5F3-E3EA-4A9E08A3B77B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7225DD7-2D2B-3D75-BE97-AD0E06491956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5B9FD88B-E7AF-69ED-CD9A-7CA6BB785DB4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2A55509-058B-35C4-7F7B-9F626B98C06A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9350D2C-6421-75F1-1B97-89203B815647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9E5C284-5453-54FA-9171-CC8C8619CB2F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47ECBCB-E309-585E-1F0D-0D4BE11B2FC4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8102F49-0BE1-B769-69E4-16656960E811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9FC881F-EAE2-4F32-C69B-27E71FC28427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3D09A7A-D2DD-F9AB-7015-7125A0F225DC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" name="Graphic 490">
            <a:extLst>
              <a:ext uri="{FF2B5EF4-FFF2-40B4-BE49-F238E27FC236}">
                <a16:creationId xmlns:a16="http://schemas.microsoft.com/office/drawing/2014/main" id="{DB065805-89CF-258D-70F8-0E7AFA556A50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0" name="Graphic 490">
              <a:extLst>
                <a:ext uri="{FF2B5EF4-FFF2-40B4-BE49-F238E27FC236}">
                  <a16:creationId xmlns:a16="http://schemas.microsoft.com/office/drawing/2014/main" id="{7B9DC5A5-2E11-5CF9-73E8-BFAC09A6EA83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F8257FEF-A169-2A7C-4D7D-38A0D7CB58CD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C9EE4541-601E-57E2-B307-9FBC95EA232D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0A91B02B-6367-BB67-994A-8D22E1F1CF93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569B7D4C-8640-218B-C435-4E03BF044604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30CA1CAB-0C72-0C2B-85D3-4E03CD3CAC15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19B2A128-DAA5-6A3F-E640-281A0E9EDB5C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2788DA8-788F-B727-89B0-02550244C0E3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9ABFC07E-02FE-A62C-0F2B-078C093D2F71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110EF36-2A1C-4ACB-EDA5-5F56862007F9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0088FD9-0D10-3E76-5A6B-4B2BCC55E386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DBF685A3-C624-87E9-1BE4-DB3F78447D42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4E7E968-D2D2-0789-1DE4-78D00F69E627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8A455B0-DD45-A13C-EE17-0B0867B22AD4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92EE136-F616-A04B-F543-7FB31DA35C01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AA527B68-67A2-EA4F-E220-CA0A0479E9D5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1DDF1448-5EA4-A5BE-31A1-E47D0B336B66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9B69D06C-F022-859B-0FA0-3AAB255F0DDB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FDF83D3-6FDE-DB15-0A9A-DBCDB20F7583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C1DE5B7-4F21-4109-AC0F-2820A92260D6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C01B103-B2F0-85F7-3F61-9848F772E30E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D8F220F0-0ED6-4460-EC5D-47DA06A9AD80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6B1BAE67-CD82-C5B4-41D5-A52F7850504F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3A4CFD55-099B-83E2-CB40-C67598A9E9AA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C1E970A4-F77F-9354-92B0-C8A85134DAB5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4927244-53B0-F78B-EB34-21F979320EAD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4" name="Graphic 490">
                <a:extLst>
                  <a:ext uri="{FF2B5EF4-FFF2-40B4-BE49-F238E27FC236}">
                    <a16:creationId xmlns:a16="http://schemas.microsoft.com/office/drawing/2014/main" id="{53E28D4E-F18A-D695-5BB7-7FBFC0F0B1BC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851A36CA-08C6-74D8-10A7-396A12636509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34977D10-AFCB-A655-9C0D-E489C244AD96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15ACB694-6AC9-8A1D-2483-C3E0CCB8973F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ADE1F18C-38A8-A06A-5524-31E541DDBB22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9822C715-8421-FC6C-DA32-E9FBFFC826B5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A8373949-2109-E8E2-B24D-122455CBF716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556CE9DE-AAA5-8A81-247A-627A6A5ABC07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2A947B87-16E0-0CB5-03FE-4BA47F4C92B6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9A6AC44F-0E4A-5A47-D53D-7138DDA999D9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F283E00-FF28-280A-3E98-204EEC210FC4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470D7F4-54C3-01B4-E09E-BBB5709FC101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78693F7-9A7D-D765-4987-618063383EFB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9" name="Graphic 490">
                <a:extLst>
                  <a:ext uri="{FF2B5EF4-FFF2-40B4-BE49-F238E27FC236}">
                    <a16:creationId xmlns:a16="http://schemas.microsoft.com/office/drawing/2014/main" id="{18CB9853-DD9F-230B-B543-6250084C8211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86CE5F89-EDAF-C4C7-B299-7B2C0368BA6B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E247752E-3048-460D-CB9D-D1889F980BE5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987E5FEB-8DBB-D10A-0160-2935F4B22CAD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769D2078-07E1-6CED-4D42-602B4DB54A60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12C5A0AE-F135-258C-D229-67A2143C503B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4C10840D-3EB3-2033-94DF-4E78EB481EA3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38596966-19E7-3C31-71C0-C9A8D2F3CB95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9D95901D-F430-56C8-529A-1427BC3501C9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A6250B4C-E04F-BC25-AD62-8946ADBDC238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93318100-F333-1DBE-5903-AE07DDD94FB1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2" name="Rectangle 461">
                  <a:extLst>
                    <a:ext uri="{FF2B5EF4-FFF2-40B4-BE49-F238E27FC236}">
                      <a16:creationId xmlns:a16="http://schemas.microsoft.com/office/drawing/2014/main" id="{07F01260-955D-93D0-7B5A-B5E0ECF98679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Rectangle 462">
                  <a:extLst>
                    <a:ext uri="{FF2B5EF4-FFF2-40B4-BE49-F238E27FC236}">
                      <a16:creationId xmlns:a16="http://schemas.microsoft.com/office/drawing/2014/main" id="{508DC7FB-DDA3-068C-2AA1-E6A82892EC80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1" name="Graphic 490">
              <a:extLst>
                <a:ext uri="{FF2B5EF4-FFF2-40B4-BE49-F238E27FC236}">
                  <a16:creationId xmlns:a16="http://schemas.microsoft.com/office/drawing/2014/main" id="{CD7A5AB4-5431-853A-3ED9-E4002756D78E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B77B0B68-9D6A-B168-CAA5-7AA887E67EEF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03D6965-745D-7B3D-8F18-D730ECB8BD8F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413">
                <a:extLst>
                  <a:ext uri="{FF2B5EF4-FFF2-40B4-BE49-F238E27FC236}">
                    <a16:creationId xmlns:a16="http://schemas.microsoft.com/office/drawing/2014/main" id="{54C7DC21-789F-C068-CAA4-97C316715356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8BD2514F-366F-5AB6-4C0A-05A62B13BB9E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03F101A2-629E-6082-EF71-69175A9ACCCF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15358B68-D273-1541-039F-DFC6C2BE7AD3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C706F2D9-8957-3E54-FBB2-3635775977EF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9" name="Graphic 490">
                <a:extLst>
                  <a:ext uri="{FF2B5EF4-FFF2-40B4-BE49-F238E27FC236}">
                    <a16:creationId xmlns:a16="http://schemas.microsoft.com/office/drawing/2014/main" id="{5E3AA73B-6A25-EC89-E5E0-810157D9959E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96A8DCC6-140F-036B-8DC3-5103770F8E9F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Rectangle 426">
                  <a:extLst>
                    <a:ext uri="{FF2B5EF4-FFF2-40B4-BE49-F238E27FC236}">
                      <a16:creationId xmlns:a16="http://schemas.microsoft.com/office/drawing/2014/main" id="{BC82DEF2-D179-5957-EA68-1E230C1F3D42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3866DB5B-D70D-F8CA-5118-6E8B4387C0B0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490">
                <a:extLst>
                  <a:ext uri="{FF2B5EF4-FFF2-40B4-BE49-F238E27FC236}">
                    <a16:creationId xmlns:a16="http://schemas.microsoft.com/office/drawing/2014/main" id="{439FB39E-36F7-2569-DDF0-8C47D342550C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433EAD12-8437-86C2-7E7C-63E687B79116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2" name="Graphic 490">
                  <a:extLst>
                    <a:ext uri="{FF2B5EF4-FFF2-40B4-BE49-F238E27FC236}">
                      <a16:creationId xmlns:a16="http://schemas.microsoft.com/office/drawing/2014/main" id="{84F1AD00-0510-A999-110C-3C713C76CC1E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7FE360F5-C448-EFCB-5CE1-847F4FEAD551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4" name="Rectangle 423">
                    <a:extLst>
                      <a:ext uri="{FF2B5EF4-FFF2-40B4-BE49-F238E27FC236}">
                        <a16:creationId xmlns:a16="http://schemas.microsoft.com/office/drawing/2014/main" id="{80902CBD-BDE3-8842-F756-E3F8F6B4426B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5" name="Rectangle 424">
                    <a:extLst>
                      <a:ext uri="{FF2B5EF4-FFF2-40B4-BE49-F238E27FC236}">
                        <a16:creationId xmlns:a16="http://schemas.microsoft.com/office/drawing/2014/main" id="{DC213853-202A-3D20-054E-9DF77ECE1C06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0" name="!!MainTitle1">
            <a:extLst>
              <a:ext uri="{FF2B5EF4-FFF2-40B4-BE49-F238E27FC236}">
                <a16:creationId xmlns:a16="http://schemas.microsoft.com/office/drawing/2014/main" id="{AA2AD7B0-27C8-430B-5DEC-2237CAF0E1C9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1" name="!!SubTitle">
            <a:extLst>
              <a:ext uri="{FF2B5EF4-FFF2-40B4-BE49-F238E27FC236}">
                <a16:creationId xmlns:a16="http://schemas.microsoft.com/office/drawing/2014/main" id="{D9C86880-9622-AF2F-64B9-AD9D7DD021B4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76A5F562-FE1B-C0E1-D767-E218A1E51B3B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AC811E14-35CD-0B1E-49CA-A47635A80A22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763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2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3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  <a:lumOff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199F48C7-AE35-CB0A-B713-2331A6DD60E3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accent5">
              <a:lumMod val="90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2172713-54F6-0443-17C4-CE34CA5A75CD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DA179-3205-16D1-26B7-E370A1EA9EAD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362D5C8-C539-0B97-B882-B75188247261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E960FA3-B9C6-0EF9-18BC-A1D466931791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C76EF52-1D07-34B6-73AA-E29B98079990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EB513D1-79B8-9EFF-F56E-CE5BD577FD59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B633187-96DF-80FE-3C00-265532DA08CF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FB5FFBF-76F1-A674-BF78-911264F0DC11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1720443-096E-4E64-0E3C-483F97AEC61E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2A0904A-1FF4-51D4-7ACC-3E1CC7849561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511C0D9-BF57-79DA-7204-47D90072BEDF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9A50CFA-3917-19D9-3D76-00480932717E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C3BAFD9-2C66-BF62-92F3-D5F9CE5E7703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E1A0D1-8869-2EAC-9EBC-93CABD25A568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66F87A8-AAF8-8915-9268-B4E8EC17FBFE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DFB714F-8912-DE18-927D-C203EC9E8744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7D00552-D413-C587-4CEC-97BA6FEE2B86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7CFE3D-1609-AA97-5AED-4FDCA41BE388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D104DB0-BF41-6667-287C-E88880D02BE7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A47F0A-0FC6-5BFE-BCC8-EF9BDB338D6C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" name="Graphic 490">
            <a:extLst>
              <a:ext uri="{FF2B5EF4-FFF2-40B4-BE49-F238E27FC236}">
                <a16:creationId xmlns:a16="http://schemas.microsoft.com/office/drawing/2014/main" id="{0003AF01-2DC5-88A3-5DAC-C4E292F8745F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223E36D1-C84B-4F97-4456-066539624DCB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CCFDF4C-DD91-FAEF-EB60-97CD1252D1CB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3C1C109-1149-467E-B8F0-B52098CE4059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3A17C2D-7226-CDA0-B900-287ABE7324BD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0017E58-C276-815A-5236-89BB30F1983A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3F98260-A0C9-C1BA-2EAE-F0739434FB7D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26233E7-D038-741A-9B26-AB4040829952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54DA0E-72EE-F06F-CD0C-7FA0F01E2B3A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1962BB9-D8D5-C84D-AF32-A319E31FF885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FB1CD56-C832-881A-1F1E-B247828F4E51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1EB90764-77C6-C187-F075-6F6F6F3835DE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861506A-8F4C-C36E-65F8-090C77D11D3B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C168A07-FF14-AD56-B5B2-28616DEE7ADC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9633B39-676C-20DC-0E0E-B964D9A338BE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CDC35F1-5C91-6EFC-9957-262B8F90F2DB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7BC956B-4A98-19C7-7916-842D93ABF2C2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CA6C343-2532-95E6-3758-0CDAA655EC00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39492B3-8637-B512-950F-F9242AEA5A36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5843363-98AC-4DEE-7886-770D5C3B9794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9AD5F30-DCDA-E788-7E76-5272A9D3BD84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68A3F27-2B03-B2DA-5AC7-25CF92AFB9D8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A8DDB255-83AD-8841-0258-509CF7B41C59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A17A5C57-9A62-5AD0-4DB3-EE9529C56A29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DE955D4E-9541-A669-CBF9-BD9E0927FF5F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B1686C8-8C4C-FE3E-2D20-57DF594046AF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C8BCFEC3-17B9-1577-9505-325B65B6D17B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95516A77-6480-3ADA-51B7-5C0C7AAC3491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301F592-8CB3-BACF-110F-AE6B1B4D4DA2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575B86BB-769C-C68E-3C81-E83596A4C6E3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C2533091-6192-F8C4-225D-34AC5C2E8CBF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594F51EF-E7C5-176C-7211-E987EBED2864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ABE80337-0016-8371-6DC6-F3B0018A9A39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4" name="Graphic 490">
            <a:extLst>
              <a:ext uri="{FF2B5EF4-FFF2-40B4-BE49-F238E27FC236}">
                <a16:creationId xmlns:a16="http://schemas.microsoft.com/office/drawing/2014/main" id="{98E4E5D6-A0D2-9D62-62AA-2CB7CF239A43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8FCA25E-2CC1-79BB-8A89-A03D43E43EED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E1B4518-4295-F1F0-2975-5B9BE182E37D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" name="Graphic 490">
            <a:extLst>
              <a:ext uri="{FF2B5EF4-FFF2-40B4-BE49-F238E27FC236}">
                <a16:creationId xmlns:a16="http://schemas.microsoft.com/office/drawing/2014/main" id="{3DCFEAE2-643B-E8EC-CCA0-0699BCD39152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C251DE4-E5B8-D251-BC34-6360E66B9435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D9F20B1-8DEB-0DC8-3D9B-39713C78EA23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" name="Graphic 490">
            <a:extLst>
              <a:ext uri="{FF2B5EF4-FFF2-40B4-BE49-F238E27FC236}">
                <a16:creationId xmlns:a16="http://schemas.microsoft.com/office/drawing/2014/main" id="{FE536437-752D-9B08-DFFD-960241350E99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34EAAA6-4A02-54A6-58E6-8149E80BB85F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42B2B59-B730-DF00-6B6A-0053CFACFAA7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" name="Graphic 490">
            <a:extLst>
              <a:ext uri="{FF2B5EF4-FFF2-40B4-BE49-F238E27FC236}">
                <a16:creationId xmlns:a16="http://schemas.microsoft.com/office/drawing/2014/main" id="{B24B449A-7EC8-D0C4-C8F5-ED138F21F917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46106EA-4035-CEFB-598C-6C4864792D49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63B324A-AD1B-E09D-3949-A93E43C8CB6D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grpFill/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" name="Graphic 490">
            <a:extLst>
              <a:ext uri="{FF2B5EF4-FFF2-40B4-BE49-F238E27FC236}">
                <a16:creationId xmlns:a16="http://schemas.microsoft.com/office/drawing/2014/main" id="{FFA600D0-37A4-F61E-5321-1A2792E3303D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7" name="Graphic 490">
              <a:extLst>
                <a:ext uri="{FF2B5EF4-FFF2-40B4-BE49-F238E27FC236}">
                  <a16:creationId xmlns:a16="http://schemas.microsoft.com/office/drawing/2014/main" id="{5BF0C48D-827C-D25B-1FCB-E3CF0C1C826D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086C966-4E12-81CB-5022-69D9D8C484C5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10C9645-CF7C-AA6A-C94D-458088E48F91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95EFEEF-DBD0-F163-2F9D-5E758D00196C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1C6B7ED-6636-20DC-40BA-8516001F37ED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8C7F1A4-74D7-CDD4-976E-AB56E4D8C5C6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D38EC65-AC89-2DA8-2A95-48A399655D10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256E3DD3-F95C-DB38-ACD7-7E72350F051A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C7E9691-0C42-07CB-81C0-FDEA5B217456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" name="Graphic 490">
                <a:extLst>
                  <a:ext uri="{FF2B5EF4-FFF2-40B4-BE49-F238E27FC236}">
                    <a16:creationId xmlns:a16="http://schemas.microsoft.com/office/drawing/2014/main" id="{33828E83-2007-A843-D9AC-0FD0CA380B0E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66199DEB-D066-9783-D8E6-FF6DEDC9BFF6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FB7E270-97B4-A663-810F-684B54899672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3B0D287A-47DB-44AF-3255-FA6D7D04192C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C19FA9DC-1F10-7A9B-4E3A-62A220455EEF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E8CBF00-75A8-0812-C54F-F6723CA59F8B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31A72B8-B694-8102-2EE6-D13396B1E591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D45AA76-4F7C-9230-47B8-F2449B7C9188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0A3EA46-D122-0982-EAF9-B3C0AAB005D5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AE56425-3855-FA30-BEE8-D447F146C68B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A939F98-77AF-9F17-D373-8023CA146B5C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00781BE-7A3B-7708-FB09-763ACBB31866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8713D3C-BF83-6B51-372B-A910F23CC784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aphic 490">
              <a:extLst>
                <a:ext uri="{FF2B5EF4-FFF2-40B4-BE49-F238E27FC236}">
                  <a16:creationId xmlns:a16="http://schemas.microsoft.com/office/drawing/2014/main" id="{0F850A4C-119A-399D-D875-C6A381596032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B93A30A-D51F-44F8-8683-36FF458BE41A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C950004-B7C5-A4FD-6734-97810E106913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F361B2-3E08-D72B-6FD0-0A2170413167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113EAF0-B5D4-6730-E69C-C1840C41582F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02681E7-57CA-1CF6-D441-AD5C8AEC7394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F06053C-38D5-4555-5B1B-061B85FF005E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974FF6A-85AF-90A5-E7AF-1213B46F58C2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8FD0778-D604-EAEE-F494-E3A353C4AF99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" name="Graphic 490">
                <a:extLst>
                  <a:ext uri="{FF2B5EF4-FFF2-40B4-BE49-F238E27FC236}">
                    <a16:creationId xmlns:a16="http://schemas.microsoft.com/office/drawing/2014/main" id="{D8B1998D-5EF6-39F8-B0AF-F3A35E3D7D02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4B6ED24D-F7FE-B536-27D6-6A9FBB6C4A4D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DFA6D81-C5E1-E548-629A-5548D73234A0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7EE52649-5D4B-CB5C-8120-21117FFF522B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D999D3D-E433-79D9-1EE1-D5082789327C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E6058A2-5F83-AB29-BF0A-6FA329161F17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59285644-AEF4-383E-336F-011CBC701759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1AF3D3A-9F24-E9D2-6441-05A28F0E0CF8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CCAAD06-2E43-D7C5-03CA-FE9ECFA1A452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1F5B288-9324-8296-C311-6C6D6F717515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3600AA9-990C-C3D8-6719-73842EC2285A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EAB8120-CACB-3C43-7289-BDAB3F3DBA15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9FF5E94-51ED-4626-97AE-228BFB9F82AA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0F46199-A47F-9AE2-4BD6-1D18EABBAB37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2B35AB3-3CF9-C67E-43A8-33754D5AFA68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6EA2935-F371-298D-9716-4A087B77D95F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415C8CF-DA96-9D19-B30D-993DC4B01E8D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CAB5EC6-2C3C-A357-ED2E-9488AEE4F4CA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919F9D-7C8B-B243-71A4-1375CCC7FE11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892DF20-4568-6C11-B265-5C8FF0180793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76E241D-C149-E035-08BE-D135F8CF5353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E9FB06C-7036-CBF8-DC08-1CDC446BEA70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089D15B-C09C-C9E5-CA9E-591A06AAA9C7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E6278D0-665C-BFBC-6472-CD7652DBAD5F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442F966-0BD9-C71A-6314-35CB36547811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8E37DF4-1C2F-61B7-A428-7A2BE9AEDAE8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F1EA2D5-6979-4430-794A-D5AA0336C905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8508D73-B32A-1D3C-4384-BC6694E206C8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5CD7501-1FDA-565A-D075-3953B973651C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DB1F3C4-05E2-510C-61DA-9371D9F7404E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565607A-8B43-BB31-B81B-9F2434A17839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EB7FE72-7821-72B7-589B-7C3E278AC912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643EB87-B294-2BE2-6744-5F4431A96C7F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5B19306-469D-CF96-8AFA-58CD9237DB74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EF2C2C4-2095-910F-6AF3-BB6A0859E8E5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58BD222B-A26E-F6C3-7E63-FE9FF2427F80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AEF4E7F-D1F2-18D2-5B26-1DFC377A86E2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A1A80E8-6355-0B6B-4240-3CD84242A3F1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F2FF068-8F91-708C-CC95-D1CFA640EDDE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641F075-6415-72C6-EF85-7024261E1909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A67D903-2B02-B169-D99E-02798CF5F143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7367F75-58E6-13FC-28BA-9E59A4458100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FCBC5B4-798B-2CD3-88CF-9CA0485202BC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7B1D6ECD-7F64-6BBB-36DB-47446A3F739C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1912BDD-CB48-42E1-9CAD-0E2F00E25E2B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F18A3E9-E75E-9E93-BA3B-C96BE13EF40F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F3E84D8-C40B-92D6-8734-06BE0EEED26B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1EE5924-96B1-5911-ED97-5AD12D9BC862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B0C4F9E-D97C-BE9A-3850-F6586ACF5442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9913E06-DC5D-72B5-C48B-B100DC619EC7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B96E5C9-C00E-448D-A6FD-316DCA84694F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498317D-AE34-99B7-6AC5-01A15541BA0F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975119E-1FFA-EC5D-9CE0-8F1C414DE2C7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1" name="Graphic 490">
            <a:extLst>
              <a:ext uri="{FF2B5EF4-FFF2-40B4-BE49-F238E27FC236}">
                <a16:creationId xmlns:a16="http://schemas.microsoft.com/office/drawing/2014/main" id="{481F6713-2E87-2C00-9D82-FC5E1EC22134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2F50E92-99E4-B204-550C-5E132E3E2BDB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3" name="Graphic 490">
              <a:extLst>
                <a:ext uri="{FF2B5EF4-FFF2-40B4-BE49-F238E27FC236}">
                  <a16:creationId xmlns:a16="http://schemas.microsoft.com/office/drawing/2014/main" id="{940A9A15-9C4C-6F02-CDD6-BC1306740052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ECDEBF3-CDE9-8A44-B716-18C47449C9C2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94E6B3D-44F8-35AC-77C5-BE9D81AE51EC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7D15E763-E4E1-F451-3EF7-085806F8B382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33C45E-5EB4-EAFA-5DEE-7761EFCFB9F3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73CAAA6D-30A1-B369-AF22-D028C3966FFD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9AE05F1B-9569-0FD9-DC4A-0D54D10DDB55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B34FEC4C-D9DF-0A59-ED9C-60212595719A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04FDEE9-EECD-E07B-4F1A-C672F8A0B2F9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3864CC4A-8A22-6B1E-C261-8CF748C9EE4B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aphic 490">
            <a:extLst>
              <a:ext uri="{FF2B5EF4-FFF2-40B4-BE49-F238E27FC236}">
                <a16:creationId xmlns:a16="http://schemas.microsoft.com/office/drawing/2014/main" id="{E561E67C-60FF-E57D-3793-883F05C9E3EC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4E723E19-1745-0D28-0460-B58FE6819B20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42C05B2-2A46-0CEC-E713-2E8CA57A2A0D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B1A504C-80C9-9383-1D52-87FEB4C97F57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019D39E-CDE4-1E11-C5E9-5208EEF22B3D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953A81D-11B2-A794-BEA6-E37C39075AC7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7C33FE3-D6B4-DA25-2293-C79CBE05B39E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0" name="Graphic 490">
              <a:extLst>
                <a:ext uri="{FF2B5EF4-FFF2-40B4-BE49-F238E27FC236}">
                  <a16:creationId xmlns:a16="http://schemas.microsoft.com/office/drawing/2014/main" id="{3644CBA3-F9BD-4875-C683-E39CA2448BB7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97EADF3-162D-B7DF-984D-99C33AE910CE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6D8070A-B25F-6D41-1531-06017B740658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11822D9-1DB9-7430-3D29-C8235E51C1F7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A7C28B8-0CC5-3173-0771-7E58FA9C2CAB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46EF5AC-6CD7-C8DC-0AAA-8F75BEEA2CE9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8B4AB9FB-C528-CB2A-1A50-BA6C57177913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38EA520-6AA3-0A25-AF1F-469C10AA0A00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AE8C4F3D-2749-0776-1711-1653848DE0E7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5B4EEDEB-47A2-5208-E4FC-FC72A3FCED28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9A8AD133-B81B-9146-1291-ED9054B0C4A0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320459FE-AA76-6587-7522-3E86C01A9F97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E4B27DE2-772E-8BC3-413D-036D2E498328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0A7D11C-9F85-092E-D805-8BCFD57C56DC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B0823E2-094D-C3B2-55FD-3B1BCE26CF1D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22EBB23E-4FB7-CDDB-496C-4F87C89A88E9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AD8603D4-6F64-A433-2329-0444AD553B08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DBC3427-15D6-4216-F956-F1B49B6FF94D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F9B0614-9EAB-3C18-41D3-18E16E7E17CB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52C5DA17-B664-2C16-DFF1-5F29E76B7120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C2958443-3725-A2A9-BBAE-3F3EA5FB57E8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2436AF5-EEF1-C318-E8E6-05A65E31E32F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1CD1700-108D-614D-41FC-27A2B6020A75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0ABEF1EF-D3D1-CB14-F4FA-88D6510690A3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826E1B16-5014-EA71-8354-CB73BD078F9E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9EDFD709-4C9D-62AB-110B-F81065B846EC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E63DEB33-0255-553D-58B6-8B04779E84FB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EB30A5E-293C-3C3E-9ECF-A44CFB692770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3661EB79-CF27-BEFB-D14E-CCED29D842A1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F2E452C9-EDE1-472A-CA6A-FC23637187ED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4327B456-4F46-9942-B5AB-28118590277E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1F46D6C-11F0-0733-44B7-0D78E88983B2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9A42C1EB-BAAD-3258-D816-6478AFF062B8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529CE7E-FDC6-3B5E-3DBF-31C51B4CD61A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DA643C1-873B-7106-E41E-FEEFDB4A75C0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4D921FB-7BEE-C150-0D7C-CE1AE9023733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D4F7C41B-1808-18CD-2949-32C1276ECB6B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81286195-14F8-C1DF-EF14-B41689B377AB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3D499E94-C1E6-54D3-6E01-74BFE50E0FB5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E46017F5-A62C-ED73-6089-DBB50094E0F7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4B01C83-6007-BDE4-65A9-E802F1BE0ABF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3F0D6AB-CB90-F47C-B60E-BF58995CFF02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D86FCB8-8607-F2BC-D11C-FD57081956A4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C1C4DD27-B760-8602-5A6F-C8F4A2FC0887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880F7BA-E3A8-1095-A6CA-304402981C6D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3A66351-654F-C777-007F-E7A12EF890D2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C324BE63-C9F7-8B0D-77A2-92015D51E9AA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9FC0A2A4-A982-55B2-A0A4-E15D532670B9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B5A9F021-D5C4-1E42-41D6-3BBFDE68CB9E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2A6AF6-8845-A59B-82BB-4E5184A34E06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80054EC6-3F4E-A70D-6A6C-744CB011E771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429978-310D-803E-0024-6DF7FF0BBECB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F840C7FB-90CF-73B3-AA1F-2707429E8AA0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51BE78F-372B-A8FA-9F5C-4553F223E43A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48EB97F4-66DE-A5DB-2C78-EBDD377CB0D2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11060EB-0FA9-62DB-6AF8-B7470BE36512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1E83CE8-9A07-4046-498B-96590CBEF112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FC09A1C-CA4A-B036-A32E-D3B726388B73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AC2F9C4C-19A6-FB51-AE4E-3FD82312B6ED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CB437B54-540A-4459-CF22-7A1AA2A982CA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2B8CA7F7-20EC-8F8B-D6FD-B2DC6A1D7C53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7718F9FD-C587-1436-3D85-32413A067020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BFC9F8A-B932-528F-0725-136B63520236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249068A5-BDCF-D2D7-1752-FD5373594A96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B13569D-D414-6012-78CF-C6AB788C7F30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6D202224-00DC-2BF5-A293-24560D306F1B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80AC2D81-99F3-0918-345E-89D2B03C3FE7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FDE2004-EAC0-CAB3-4F9F-BB498C69A33B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DA698D13-9B5A-B305-B289-72A95FD042FD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45E4C1FA-BB35-2715-5602-24D7CB1C16A8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4FC3E3B-308B-F305-E2A9-D23858F375EA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6D3987EA-5322-0ABA-E14F-829A3ADC3C79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448C24D4-9D0D-EEDE-597B-F5271504BFB9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aphic 490">
              <a:extLst>
                <a:ext uri="{FF2B5EF4-FFF2-40B4-BE49-F238E27FC236}">
                  <a16:creationId xmlns:a16="http://schemas.microsoft.com/office/drawing/2014/main" id="{23391A6C-BE53-F797-2AA5-AD36E845547B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4A4979A-0319-5F9F-276E-3A3CD31D1752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CD914816-06D7-2493-0A3F-7FF9EED99A78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9B83E1FD-25FE-E8D8-546F-7D986C761607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FD72A2E-86C9-7582-1163-E11604E883E4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211CD68-2771-D91C-219E-82F8985B48EB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F325FEC-C8CE-4CA0-EC91-B488FBF06065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908F428-037A-D513-447A-7C822811B1ED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C6CC1764-9170-07C8-B10E-96FDF9B2C621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B8BB8B0-8BE8-D090-888A-8CDDAB41B9CF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B2E8119D-9446-49E8-2F4E-22D6353A901A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2FEF2C37-92E7-2657-C623-C36879DD0DFC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1451BCB-0A5F-DE57-583F-CDA67FF27236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DA8AC10D-7380-54B0-DA82-CED322536816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90D0C81-F4C8-36D1-2D15-E25608CBC1F1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ADA05500-B185-A3ED-25BB-683837757A7C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3891C26-EAF7-2037-1A33-535BF8345DC7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4CC3483-1FD4-67F0-AC68-84D3CA038097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45319A3-E907-C099-B49A-F25F6BA7FC52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6C4D0AC-09A3-364D-180B-75E72303B993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C927E47-EFF2-BF9D-90A7-200630CD66B5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aphic 490">
              <a:extLst>
                <a:ext uri="{FF2B5EF4-FFF2-40B4-BE49-F238E27FC236}">
                  <a16:creationId xmlns:a16="http://schemas.microsoft.com/office/drawing/2014/main" id="{2CAE844B-D63E-56EB-8D66-6904FCC7F4AA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43A2439-0093-141C-8C98-66892F58E498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B3386A45-5952-AEB9-0E55-6CC4F4CBBFE0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8A4EF6A-8085-A851-EFB1-2A20A6B29AA8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8E34F51-DAE0-C01A-5914-56FB947622E6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1FBE381C-6E83-1CD3-F938-17842437800E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0" name="Graphic 490">
            <a:extLst>
              <a:ext uri="{FF2B5EF4-FFF2-40B4-BE49-F238E27FC236}">
                <a16:creationId xmlns:a16="http://schemas.microsoft.com/office/drawing/2014/main" id="{425097DB-F70B-F9EC-3553-2AF0D740F940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1115608-8E28-C11E-F901-5A160D3D46B3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C90FF1-38DC-E7B9-1B78-CEDC26349E76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90498A9-B6D5-51D0-83C9-DB6458E9F72E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8D1FC31D-9A77-26E5-12B0-6D9EC72094CC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DA475ED3-A1F6-4E38-E749-A51C64BDD9E0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66823F6-6249-EDED-E999-DD81F0395A59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698144D2-B240-181D-BDCF-1D701BA066CA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11EA407-5F04-9ADE-ED1D-841A6FBB8FE1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D19CDC7-3876-9F2B-6E11-3AFA9FE6EFA0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1FCE21E7-5689-D0A7-CF27-AFC827DF2677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AAA76F6-2468-4CE5-8D0D-4990916FC7CB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DF2E95EB-CA86-5FFC-366C-BD2B2E20F6B5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A111244-D749-8402-01B7-DB6594451434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A210782-8AA1-A01F-A7C2-273998C244CE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8E6A468-6899-BE9C-5A67-7ED005A979A8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D3D96FF2-B89E-708C-DFA8-DFDD6121D8DD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D1BD3EC8-B4F0-A756-8390-CC2FFB17BF9C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ED3CD5D-F99D-5BEC-2126-73837A618F82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7BADC3F3-1E51-7D2A-131C-E39C1E9239E4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3D0809B7-598B-4CB8-9EF4-E911D42B7301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5A7BBE3-6F37-0E95-AA7E-BBD566510339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6" name="Graphic 490">
              <a:extLst>
                <a:ext uri="{FF2B5EF4-FFF2-40B4-BE49-F238E27FC236}">
                  <a16:creationId xmlns:a16="http://schemas.microsoft.com/office/drawing/2014/main" id="{497EB9C1-E0EC-4C2F-4B27-712AB5A5B930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B2B8D091-A013-7C2F-D94F-842BDED77241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08D270A7-2E18-695C-E3DF-8937B8ED5BA9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07A7AE8-BD5E-2DA7-EEE6-09921B60F373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6627E755-0200-046E-376B-111E482D6393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03715E8-F6BB-F5C2-DB7A-31FBA01EB873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82F80E-F278-EA41-DC89-089916A68029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FBE2BC7B-7563-587B-8519-2999CDB31A0E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86910D94-8D0F-2BD2-F4BA-376666C49C08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367D7D74-211A-ECE0-3210-1F150203FC64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69E4928D-B246-0D76-C39C-9B9DF4FB5721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FA07F5F5-FEF9-1CF9-3A2A-06E908A6F02F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7A1AEAFC-4D9B-7AF9-98C8-C93DF17D69CC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23ABF56-DC42-E3A0-C44A-1176BF4636D4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B7C12E4-50A2-C936-13C6-999BA391F2CE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081CD7C-C600-BD0A-7F13-8CEB3494AC27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8DAA310-2FB1-5915-4D54-1D8564C355D5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D086EFA-E041-5826-BA9C-F3C456805D54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23494B1-CBD9-D31A-5BFE-2ED7DE2932EB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00388482-15E0-AECC-93C9-7032973B6B3D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49031AF2-E15A-87DF-C73D-E9742FC677D6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31BC5593-27D4-4C91-4AF1-00315D420027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F495209-C93C-08C4-A37B-C4F33ACC4F3E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9D47945-C0F6-FA78-9590-6AF76D283231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35EC3CA-3631-B168-CE54-D3F50A1885D2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9018120-84CE-2B53-3E40-8EED564440A8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A0D53B9-8E3B-9DAC-5182-FB70BF6AC960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FCEAD468-4B33-92CA-D55E-5852A2E1AA2D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EFF7B57-9EDB-0DA6-05D8-812C757DCDD7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7D0F9161-E1B8-1DC0-C058-03A0EBB53109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5365966-4E48-4DC0-D8C5-97997865C50E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47979DF-662A-3C10-E8E6-C932304B51F6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7C08702-C8BE-9D3D-90E6-7CEFD6DF66EB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4C17F5B9-F68C-5562-03F8-98AD51CE67FA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55DD0EA-5067-6357-6339-93A51936645E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520C3920-50BA-18E1-3F19-F6587D31BCDF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F6A08F0-6B83-7058-9559-151C2941576D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A9B65AD-7D37-3945-F6C8-82CFF9B839E1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24A466-B317-3058-0DCF-046FC52C1E9F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D23F8FD-3944-822A-6BE6-8DC5E2886AFE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56F3A49-0F8F-6264-C6D9-17E48048E113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E5E30F0-3DA8-75D2-22F1-5A0A7358BD7A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A50A6FB9-0CD4-8750-B58B-2BFBAE14DC47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C687EA34-0BE7-7B8A-B2A8-3F43F4BBFB8D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01DD09A9-6159-ADC0-25AA-5AD6AC596742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4AEAD949-878F-4225-262A-1FB5C6C16E5B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45D7DA7-32CA-C15F-A27A-4D3E1700994C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8C519E03-1EB0-F24B-FE5E-14E73659BB57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66F5F0F2-59FD-94B8-01C1-478444F4AFA6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27508B6D-8A71-1169-3D6C-46E83D1FD956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A342E261-1C16-115E-B622-3F9F496420A3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4B46C357-56A1-8812-F950-B0D8E1D4DD70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B9A5C506-3F1A-EAC8-9C4A-828DD612450A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7BE677C-FEAD-6858-1196-DFFF7A4907C5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DE955D9-113E-6C0D-96C3-71B8A2E776A3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3ADF9146-5C0F-77F4-2601-DAED9FD5B9B6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A0612FC-215D-DC48-A2BD-ABB289A812A2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952A3308-48F8-4F4C-C7D3-8D29490791F7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C856DDA6-F258-F5A8-8F45-098848BDCC1C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B5F2F82-0985-55C2-ED65-5ADE4F14B572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ADB469F-949D-9B8A-9450-45AEBE1BC052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518E5D7-976C-7913-9BAE-E42AA44E2391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688F1DCA-CFBB-450C-60F7-09A48082A1D2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EEBDF9B-A541-DD7B-0947-883A3EEB5170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F23CD65-4798-1336-95E9-BBFA6B9DF183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BE21168-95DD-8EA9-F8D8-3F068A4F2DE5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BD46961-7402-441F-15BC-1BB2E87C9CB2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EBD292A-88B6-9B38-5686-F2B79597CC93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8E3268E-60BF-514B-E6EE-4ACF9D04CA21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51E76C2-8881-56E3-DB25-8CD78711F0C6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8A4CC77-619D-5C03-953B-28E314776DBE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46799ACA-01D4-8BFC-A9E6-D2D390411C0E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A773DE9A-24D0-16CB-1669-115164D377FE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706F452-6D2D-C680-D577-77D4EE4FDB51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F8E70FCB-DBE8-F2BB-19EA-CE6C9687CFDB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237BC26-5CED-CB31-45A4-15751DBF81FF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CE092B1-045E-ED93-CAAB-487202267944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84E93F6-053F-EE7C-E82E-806143804C86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2B49385C-C378-7B8A-FC75-9C9EFC60E269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1" name="Graphic 490">
            <a:extLst>
              <a:ext uri="{FF2B5EF4-FFF2-40B4-BE49-F238E27FC236}">
                <a16:creationId xmlns:a16="http://schemas.microsoft.com/office/drawing/2014/main" id="{6E70A9F0-3167-A27C-8F1D-2432635EEA77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2" name="Graphic 490">
              <a:extLst>
                <a:ext uri="{FF2B5EF4-FFF2-40B4-BE49-F238E27FC236}">
                  <a16:creationId xmlns:a16="http://schemas.microsoft.com/office/drawing/2014/main" id="{C6881847-059C-A292-AE87-41ECF6B9030D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3818CDD-D7B7-06ED-3C8C-3CC7CD68EBA3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CC961476-6CE1-FF6D-CBBD-55FAAFDAA012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818B93CC-5D26-9DBC-0A51-9411D4B61E38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EAD651E-8910-5423-D37E-FC2118CF6562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9629334-1A0C-2FCF-F2AF-71DFF96DCAA3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4EFE3BE4-2760-96BD-B116-D1E2888B4050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CC8FAA2-965A-FF5A-AF4E-7BA11E091CD6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58E00A59-BA15-07DE-0AFA-029C75161D91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531B059-17F8-2026-A5BE-99F7775F02FA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541C60E8-33AA-8542-8867-C36C6BC7EF8C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DDA8C617-9133-7BB0-CCC6-FC02C65F9FB9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5BCDDF5-4241-6514-0A32-5132CDCA3A66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CB7BD87-1FC2-5FF6-ACB8-EA9C5E9F4F48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00561F3-AB0C-0CD2-36C7-F14F201EAE12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BD0FCAC9-5E75-ED4C-798D-CC36D8849A1E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B3E0C8EF-5DAA-F32D-3C36-20C6BB1DEE4D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89CE2BE6-0048-C6BD-1E30-B165C507C334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2D249E1-9E4C-7327-7896-91A7A1DB3570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81097F73-C4E8-A942-4D7A-1A2EF5C9212C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89615AA-744F-229A-F538-2AD4FC6AB335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57331B2-BC80-A02B-0795-6484AF434CCF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4A42E09C-E8E2-AB64-785B-BC3A5BEDEF2A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9F9FDF1-4D9A-B0FA-A1E1-51D4001538B6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C5DD494A-E1EA-C89C-1780-A78455A43666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A9C29FBD-B0CD-3AC4-6C21-033FF2D4BC5A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" name="Graphic 490">
                <a:extLst>
                  <a:ext uri="{FF2B5EF4-FFF2-40B4-BE49-F238E27FC236}">
                    <a16:creationId xmlns:a16="http://schemas.microsoft.com/office/drawing/2014/main" id="{B2DD0456-A3CE-F14D-0A51-D6512323E20B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EB14204E-2750-1ED6-028A-4A7261610F71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9D63A6C7-912F-1969-BFE5-73D5A0D84AAC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9FB8622B-A602-B361-9CA8-9A18FEE87F77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5B9925F7-8D43-F8E3-E2F9-768925C2DFAA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66207945-B882-B7A8-E728-75668902A9D6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4E8A740B-09D5-12B9-4EC5-C94002FE4562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A18F223C-BFCC-B630-5C69-E95DCF0953A5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102A6B31-C587-3E45-194B-F2E5607B9DC0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1E9D097E-BF02-8787-A459-8198D4B66765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E0DFC38-A9E3-14F0-59FB-F8C97FA894F3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2DF5BB59-13C5-3AEB-E73F-2E04D713D76E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0F7D512A-8125-88DA-3E5A-87387ABE48C3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1CEA496C-49A2-84C3-C9B8-6F697484257B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663C27FC-4F05-918C-A5DB-6F8A6DD3FE12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BB5FFF9E-026D-D27E-57BF-701CD6159577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9C64EE81-6BFE-C3DF-B315-59A4ECC6D60A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7A2DE362-4525-B6BA-EB0C-216226D9860E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79100D49-E218-62DE-8AD8-700ED9548D6F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13D11ED6-B175-5F3A-8F54-64EACE600CB0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CA35F18C-C66E-23E1-7874-A9817849D974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A2802F54-276F-938B-AEA1-E0FB8DF24B5F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B7972FD3-1E20-2588-0409-FC7C7B286359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3" name="Graphic 490">
                <a:extLst>
                  <a:ext uri="{FF2B5EF4-FFF2-40B4-BE49-F238E27FC236}">
                    <a16:creationId xmlns:a16="http://schemas.microsoft.com/office/drawing/2014/main" id="{54F575CC-6DCC-5A73-E143-5891844C2F1C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4" name="Rectangle 463">
                  <a:extLst>
                    <a:ext uri="{FF2B5EF4-FFF2-40B4-BE49-F238E27FC236}">
                      <a16:creationId xmlns:a16="http://schemas.microsoft.com/office/drawing/2014/main" id="{7EF7F937-F0B3-F241-3133-F36B3E0637B4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Rectangle 464">
                  <a:extLst>
                    <a:ext uri="{FF2B5EF4-FFF2-40B4-BE49-F238E27FC236}">
                      <a16:creationId xmlns:a16="http://schemas.microsoft.com/office/drawing/2014/main" id="{8A8B69CD-3FCE-E096-4C28-F98CCB606683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3" name="Graphic 490">
              <a:extLst>
                <a:ext uri="{FF2B5EF4-FFF2-40B4-BE49-F238E27FC236}">
                  <a16:creationId xmlns:a16="http://schemas.microsoft.com/office/drawing/2014/main" id="{9933DFF2-A79F-1FFB-0688-E006E90FC0BD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D945319-9EF6-930E-D1C9-F1D709F14719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209E36CB-AA35-7C9F-15DF-41B2A408BECF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0BF300F4-5EAD-0714-0069-28419F5E21C3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C1224B60-74DA-74A3-4DE2-8226CCFAC3DE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32EB8E57-2E5F-027A-8B70-D76DE896DA97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418">
                <a:extLst>
                  <a:ext uri="{FF2B5EF4-FFF2-40B4-BE49-F238E27FC236}">
                    <a16:creationId xmlns:a16="http://schemas.microsoft.com/office/drawing/2014/main" id="{48E014F9-0448-F70F-B225-C594A4F96371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F67206A-D538-86F0-B89D-A08B60660C86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" name="Graphic 490">
                <a:extLst>
                  <a:ext uri="{FF2B5EF4-FFF2-40B4-BE49-F238E27FC236}">
                    <a16:creationId xmlns:a16="http://schemas.microsoft.com/office/drawing/2014/main" id="{F6761E3B-F67C-CF00-8F0D-66F17B066286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BDD54F75-3DA7-9B3C-1B6B-F1EB2068255B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Rectangle 428">
                  <a:extLst>
                    <a:ext uri="{FF2B5EF4-FFF2-40B4-BE49-F238E27FC236}">
                      <a16:creationId xmlns:a16="http://schemas.microsoft.com/office/drawing/2014/main" id="{19B40C44-7ABB-669E-1150-E878BBBDB089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5E219FB0-0637-089A-A657-75155F49BE27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490">
                <a:extLst>
                  <a:ext uri="{FF2B5EF4-FFF2-40B4-BE49-F238E27FC236}">
                    <a16:creationId xmlns:a16="http://schemas.microsoft.com/office/drawing/2014/main" id="{B80EE28B-F247-2708-6E3A-1D18741BDBC2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8D5D21AA-0924-EC5B-9EC8-A82ACE3C7F07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4" name="Graphic 490">
                  <a:extLst>
                    <a:ext uri="{FF2B5EF4-FFF2-40B4-BE49-F238E27FC236}">
                      <a16:creationId xmlns:a16="http://schemas.microsoft.com/office/drawing/2014/main" id="{2E647F0F-9836-D99F-28C7-D1B3CB812F8A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E8F35816-D95A-17C9-7932-0CB8D0E67F75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6" name="Rectangle 425">
                    <a:extLst>
                      <a:ext uri="{FF2B5EF4-FFF2-40B4-BE49-F238E27FC236}">
                        <a16:creationId xmlns:a16="http://schemas.microsoft.com/office/drawing/2014/main" id="{91A563AF-657D-8458-B1AE-1228675876A7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7" name="Rectangle 426">
                    <a:extLst>
                      <a:ext uri="{FF2B5EF4-FFF2-40B4-BE49-F238E27FC236}">
                        <a16:creationId xmlns:a16="http://schemas.microsoft.com/office/drawing/2014/main" id="{1F2C1A8E-E110-0FDB-0986-05CCD3E6628F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2" name="!!MainTitle1">
            <a:extLst>
              <a:ext uri="{FF2B5EF4-FFF2-40B4-BE49-F238E27FC236}">
                <a16:creationId xmlns:a16="http://schemas.microsoft.com/office/drawing/2014/main" id="{AAFA0441-C706-A369-D4A5-6BBF510A3224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3" name="!!SubTitle">
            <a:extLst>
              <a:ext uri="{FF2B5EF4-FFF2-40B4-BE49-F238E27FC236}">
                <a16:creationId xmlns:a16="http://schemas.microsoft.com/office/drawing/2014/main" id="{3A24C822-91C6-C91E-4AD9-06BF4E73125E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459579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gallery dir="l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2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92" grpId="0" animBg="1"/>
          <p:bldP spid="93" grpId="0" animBg="1"/>
          <p:bldP spid="482" grpId="0"/>
          <p:bldP spid="483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3479038-7E0A-1D1F-E1B0-81D1C684DFF4}"/>
              </a:ext>
            </a:extLst>
          </p:cNvPr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tx2">
              <a:lumMod val="95000"/>
            </a:schemeClr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1C36ACF-436C-2426-5429-EB436BCD0C0E}"/>
              </a:ext>
            </a:extLst>
          </p:cNvPr>
          <p:cNvGrpSpPr/>
          <p:nvPr/>
        </p:nvGrpSpPr>
        <p:grpSpPr>
          <a:xfrm>
            <a:off x="10742630" y="3663132"/>
            <a:ext cx="2898739" cy="3569105"/>
            <a:chOff x="10742630" y="3663132"/>
            <a:chExt cx="2898739" cy="356910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3194905-C011-F8C8-E55F-4E11CBC21F6F}"/>
                </a:ext>
              </a:extLst>
            </p:cNvPr>
            <p:cNvSpPr/>
            <p:nvPr/>
          </p:nvSpPr>
          <p:spPr>
            <a:xfrm>
              <a:off x="12452412" y="4227408"/>
              <a:ext cx="1188957" cy="1050618"/>
            </a:xfrm>
            <a:custGeom>
              <a:avLst/>
              <a:gdLst>
                <a:gd name="csX0" fmla="*/ 1188957 w 1188957"/>
                <a:gd name="csY0" fmla="*/ 760745 h 1050618"/>
                <a:gd name="csX1" fmla="*/ 899084 w 1188957"/>
                <a:gd name="csY1" fmla="*/ 1050619 h 1050618"/>
                <a:gd name="csX2" fmla="*/ 879442 w 1188957"/>
                <a:gd name="csY2" fmla="*/ 1049823 h 1050618"/>
                <a:gd name="csX3" fmla="*/ 629070 w 1188957"/>
                <a:gd name="csY3" fmla="*/ 865480 h 1050618"/>
                <a:gd name="csX4" fmla="*/ 520796 w 1188957"/>
                <a:gd name="csY4" fmla="*/ 889263 h 1050618"/>
                <a:gd name="csX5" fmla="*/ 259232 w 1188957"/>
                <a:gd name="csY5" fmla="*/ 627699 h 1050618"/>
                <a:gd name="csX6" fmla="*/ 262387 w 1188957"/>
                <a:gd name="csY6" fmla="*/ 589377 h 1050618"/>
                <a:gd name="csX7" fmla="*/ 260411 w 1188957"/>
                <a:gd name="csY7" fmla="*/ 589569 h 1050618"/>
                <a:gd name="csX8" fmla="*/ 156445 w 1188957"/>
                <a:gd name="csY8" fmla="*/ 567952 h 1050618"/>
                <a:gd name="csX9" fmla="*/ 0 w 1188957"/>
                <a:gd name="csY9" fmla="*/ 329184 h 1050618"/>
                <a:gd name="csX10" fmla="*/ 163303 w 1188957"/>
                <a:gd name="csY10" fmla="*/ 87453 h 1050618"/>
                <a:gd name="csX11" fmla="*/ 260384 w 1188957"/>
                <a:gd name="csY11" fmla="*/ 68800 h 1050618"/>
                <a:gd name="csX12" fmla="*/ 433727 w 1188957"/>
                <a:gd name="csY12" fmla="*/ 135212 h 1050618"/>
                <a:gd name="csX13" fmla="*/ 643609 w 1188957"/>
                <a:gd name="csY13" fmla="*/ 0 h 1050618"/>
                <a:gd name="csX14" fmla="*/ 749332 w 1188957"/>
                <a:gd name="csY14" fmla="*/ 25759 h 1050618"/>
                <a:gd name="csX15" fmla="*/ 873352 w 1188957"/>
                <a:gd name="csY15" fmla="*/ 209114 h 1050618"/>
                <a:gd name="csX16" fmla="*/ 1053773 w 1188957"/>
                <a:gd name="csY16" fmla="*/ 428241 h 1050618"/>
                <a:gd name="csX17" fmla="*/ 1039234 w 1188957"/>
                <a:gd name="csY17" fmla="*/ 507053 h 1050618"/>
                <a:gd name="csX18" fmla="*/ 1188957 w 1188957"/>
                <a:gd name="csY18" fmla="*/ 760745 h 10506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1188957" h="1050618">
                  <a:moveTo>
                    <a:pt x="1188957" y="760745"/>
                  </a:moveTo>
                  <a:cubicBezTo>
                    <a:pt x="1188957" y="920728"/>
                    <a:pt x="1059259" y="1050619"/>
                    <a:pt x="899084" y="1050619"/>
                  </a:cubicBezTo>
                  <a:cubicBezTo>
                    <a:pt x="892390" y="1050619"/>
                    <a:pt x="885916" y="1050426"/>
                    <a:pt x="879442" y="1049823"/>
                  </a:cubicBezTo>
                  <a:cubicBezTo>
                    <a:pt x="764859" y="1042169"/>
                    <a:pt x="668765" y="967883"/>
                    <a:pt x="629070" y="865480"/>
                  </a:cubicBezTo>
                  <a:cubicBezTo>
                    <a:pt x="596042" y="880622"/>
                    <a:pt x="559503" y="889263"/>
                    <a:pt x="520796" y="889263"/>
                  </a:cubicBezTo>
                  <a:cubicBezTo>
                    <a:pt x="376339" y="889263"/>
                    <a:pt x="259232" y="772129"/>
                    <a:pt x="259232" y="627699"/>
                  </a:cubicBezTo>
                  <a:cubicBezTo>
                    <a:pt x="259232" y="614724"/>
                    <a:pt x="260604" y="601968"/>
                    <a:pt x="262387" y="589377"/>
                  </a:cubicBezTo>
                  <a:cubicBezTo>
                    <a:pt x="261784" y="589377"/>
                    <a:pt x="261015" y="589569"/>
                    <a:pt x="260411" y="589569"/>
                  </a:cubicBezTo>
                  <a:cubicBezTo>
                    <a:pt x="223461" y="589569"/>
                    <a:pt x="188293" y="581888"/>
                    <a:pt x="156445" y="567952"/>
                  </a:cubicBezTo>
                  <a:cubicBezTo>
                    <a:pt x="64273" y="527847"/>
                    <a:pt x="0" y="436087"/>
                    <a:pt x="0" y="329184"/>
                  </a:cubicBezTo>
                  <a:cubicBezTo>
                    <a:pt x="0" y="219731"/>
                    <a:pt x="67620" y="125968"/>
                    <a:pt x="163303" y="87453"/>
                  </a:cubicBezTo>
                  <a:cubicBezTo>
                    <a:pt x="193368" y="75466"/>
                    <a:pt x="225984" y="68800"/>
                    <a:pt x="260384" y="68800"/>
                  </a:cubicBezTo>
                  <a:cubicBezTo>
                    <a:pt x="327017" y="68800"/>
                    <a:pt x="387531" y="93955"/>
                    <a:pt x="433727" y="135212"/>
                  </a:cubicBezTo>
                  <a:cubicBezTo>
                    <a:pt x="470074" y="55413"/>
                    <a:pt x="550258" y="0"/>
                    <a:pt x="643609" y="0"/>
                  </a:cubicBezTo>
                  <a:cubicBezTo>
                    <a:pt x="681740" y="0"/>
                    <a:pt x="717703" y="9245"/>
                    <a:pt x="749332" y="25759"/>
                  </a:cubicBezTo>
                  <a:cubicBezTo>
                    <a:pt x="817529" y="60735"/>
                    <a:pt x="865864" y="128930"/>
                    <a:pt x="873352" y="209114"/>
                  </a:cubicBezTo>
                  <a:cubicBezTo>
                    <a:pt x="976140" y="229167"/>
                    <a:pt x="1053773" y="319555"/>
                    <a:pt x="1053773" y="428241"/>
                  </a:cubicBezTo>
                  <a:cubicBezTo>
                    <a:pt x="1053773" y="455947"/>
                    <a:pt x="1048451" y="482474"/>
                    <a:pt x="1039234" y="507053"/>
                  </a:cubicBezTo>
                  <a:cubicBezTo>
                    <a:pt x="1128415" y="556349"/>
                    <a:pt x="1188957" y="651483"/>
                    <a:pt x="1188957" y="7607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464A03-8F21-A420-38E0-F069CF1A5D1D}"/>
                </a:ext>
              </a:extLst>
            </p:cNvPr>
            <p:cNvSpPr/>
            <p:nvPr/>
          </p:nvSpPr>
          <p:spPr>
            <a:xfrm>
              <a:off x="12510979" y="4227381"/>
              <a:ext cx="820875" cy="1049849"/>
            </a:xfrm>
            <a:custGeom>
              <a:avLst/>
              <a:gdLst>
                <a:gd name="csX0" fmla="*/ 820876 w 820875"/>
                <a:gd name="csY0" fmla="*/ 1049850 h 1049849"/>
                <a:gd name="csX1" fmla="*/ 570503 w 820875"/>
                <a:gd name="csY1" fmla="*/ 865507 h 1049849"/>
                <a:gd name="csX2" fmla="*/ 462229 w 820875"/>
                <a:gd name="csY2" fmla="*/ 889291 h 1049849"/>
                <a:gd name="csX3" fmla="*/ 200665 w 820875"/>
                <a:gd name="csY3" fmla="*/ 627726 h 1049849"/>
                <a:gd name="csX4" fmla="*/ 203820 w 820875"/>
                <a:gd name="csY4" fmla="*/ 589404 h 1049849"/>
                <a:gd name="csX5" fmla="*/ 201845 w 820875"/>
                <a:gd name="csY5" fmla="*/ 589596 h 1049849"/>
                <a:gd name="csX6" fmla="*/ 97878 w 820875"/>
                <a:gd name="csY6" fmla="*/ 567980 h 1049849"/>
                <a:gd name="csX7" fmla="*/ 0 w 820875"/>
                <a:gd name="csY7" fmla="*/ 338620 h 1049849"/>
                <a:gd name="csX8" fmla="*/ 104736 w 820875"/>
                <a:gd name="csY8" fmla="*/ 87453 h 1049849"/>
                <a:gd name="csX9" fmla="*/ 201817 w 820875"/>
                <a:gd name="csY9" fmla="*/ 68799 h 1049849"/>
                <a:gd name="csX10" fmla="*/ 375160 w 820875"/>
                <a:gd name="csY10" fmla="*/ 135212 h 1049849"/>
                <a:gd name="csX11" fmla="*/ 585042 w 820875"/>
                <a:gd name="csY11" fmla="*/ 0 h 1049849"/>
                <a:gd name="csX12" fmla="*/ 690765 w 820875"/>
                <a:gd name="csY12" fmla="*/ 25759 h 1049849"/>
                <a:gd name="csX13" fmla="*/ 589158 w 820875"/>
                <a:gd name="csY13" fmla="*/ 137571 h 1049849"/>
                <a:gd name="csX14" fmla="*/ 611350 w 820875"/>
                <a:gd name="csY14" fmla="*/ 284579 h 1049849"/>
                <a:gd name="csX15" fmla="*/ 565374 w 820875"/>
                <a:gd name="csY15" fmla="*/ 406624 h 1049849"/>
                <a:gd name="csX16" fmla="*/ 629647 w 820875"/>
                <a:gd name="csY16" fmla="*/ 545951 h 1049849"/>
                <a:gd name="csX17" fmla="*/ 607646 w 820875"/>
                <a:gd name="csY17" fmla="*/ 740911 h 1049849"/>
                <a:gd name="csX18" fmla="*/ 742255 w 820875"/>
                <a:gd name="csY18" fmla="*/ 843891 h 1049849"/>
                <a:gd name="csX19" fmla="*/ 820876 w 820875"/>
                <a:gd name="csY19" fmla="*/ 1049850 h 10498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20875" h="1049849">
                  <a:moveTo>
                    <a:pt x="820876" y="1049850"/>
                  </a:moveTo>
                  <a:cubicBezTo>
                    <a:pt x="706292" y="1042196"/>
                    <a:pt x="610198" y="967911"/>
                    <a:pt x="570503" y="865507"/>
                  </a:cubicBezTo>
                  <a:cubicBezTo>
                    <a:pt x="537476" y="880649"/>
                    <a:pt x="500936" y="889291"/>
                    <a:pt x="462229" y="889291"/>
                  </a:cubicBezTo>
                  <a:cubicBezTo>
                    <a:pt x="317773" y="889291"/>
                    <a:pt x="200665" y="772156"/>
                    <a:pt x="200665" y="627726"/>
                  </a:cubicBezTo>
                  <a:cubicBezTo>
                    <a:pt x="200665" y="614751"/>
                    <a:pt x="202037" y="601995"/>
                    <a:pt x="203820" y="589404"/>
                  </a:cubicBezTo>
                  <a:cubicBezTo>
                    <a:pt x="203217" y="589404"/>
                    <a:pt x="202448" y="589596"/>
                    <a:pt x="201845" y="589596"/>
                  </a:cubicBezTo>
                  <a:cubicBezTo>
                    <a:pt x="164894" y="589596"/>
                    <a:pt x="129726" y="581915"/>
                    <a:pt x="97878" y="567980"/>
                  </a:cubicBezTo>
                  <a:cubicBezTo>
                    <a:pt x="31245" y="437869"/>
                    <a:pt x="0" y="338620"/>
                    <a:pt x="0" y="338620"/>
                  </a:cubicBezTo>
                  <a:lnTo>
                    <a:pt x="104736" y="87453"/>
                  </a:lnTo>
                  <a:cubicBezTo>
                    <a:pt x="134801" y="75465"/>
                    <a:pt x="167417" y="68799"/>
                    <a:pt x="201817" y="68799"/>
                  </a:cubicBezTo>
                  <a:cubicBezTo>
                    <a:pt x="268450" y="68799"/>
                    <a:pt x="328965" y="93955"/>
                    <a:pt x="375160" y="135212"/>
                  </a:cubicBezTo>
                  <a:cubicBezTo>
                    <a:pt x="411508" y="55412"/>
                    <a:pt x="491691" y="0"/>
                    <a:pt x="585042" y="0"/>
                  </a:cubicBezTo>
                  <a:cubicBezTo>
                    <a:pt x="623173" y="0"/>
                    <a:pt x="659137" y="9244"/>
                    <a:pt x="690765" y="25759"/>
                  </a:cubicBezTo>
                  <a:cubicBezTo>
                    <a:pt x="651071" y="110468"/>
                    <a:pt x="589158" y="137571"/>
                    <a:pt x="589158" y="137571"/>
                  </a:cubicBezTo>
                  <a:cubicBezTo>
                    <a:pt x="589158" y="137571"/>
                    <a:pt x="629647" y="196139"/>
                    <a:pt x="611350" y="284579"/>
                  </a:cubicBezTo>
                  <a:cubicBezTo>
                    <a:pt x="592888" y="373020"/>
                    <a:pt x="565374" y="406624"/>
                    <a:pt x="565374" y="406624"/>
                  </a:cubicBezTo>
                  <a:cubicBezTo>
                    <a:pt x="565374" y="406624"/>
                    <a:pt x="596619" y="398751"/>
                    <a:pt x="629647" y="545951"/>
                  </a:cubicBezTo>
                  <a:cubicBezTo>
                    <a:pt x="662867" y="692960"/>
                    <a:pt x="607646" y="740911"/>
                    <a:pt x="607646" y="740911"/>
                  </a:cubicBezTo>
                  <a:cubicBezTo>
                    <a:pt x="607646" y="740911"/>
                    <a:pt x="637904" y="726180"/>
                    <a:pt x="742255" y="843891"/>
                  </a:cubicBezTo>
                  <a:cubicBezTo>
                    <a:pt x="805925" y="915817"/>
                    <a:pt x="819888" y="997373"/>
                    <a:pt x="820876" y="104985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6A0B51-78F5-9782-6FFF-617112AB4667}"/>
                </a:ext>
              </a:extLst>
            </p:cNvPr>
            <p:cNvSpPr/>
            <p:nvPr/>
          </p:nvSpPr>
          <p:spPr>
            <a:xfrm>
              <a:off x="11196191" y="3663187"/>
              <a:ext cx="1471205" cy="1226073"/>
            </a:xfrm>
            <a:custGeom>
              <a:avLst/>
              <a:gdLst>
                <a:gd name="csX0" fmla="*/ 1471205 w 1471205"/>
                <a:gd name="csY0" fmla="*/ 674662 h 1226073"/>
                <a:gd name="csX1" fmla="*/ 1207062 w 1471205"/>
                <a:gd name="csY1" fmla="*/ 938778 h 1226073"/>
                <a:gd name="csX2" fmla="*/ 1158316 w 1471205"/>
                <a:gd name="csY2" fmla="*/ 934060 h 1226073"/>
                <a:gd name="csX3" fmla="*/ 1168329 w 1471205"/>
                <a:gd name="csY3" fmla="*/ 1000472 h 1226073"/>
                <a:gd name="csX4" fmla="*/ 942920 w 1471205"/>
                <a:gd name="csY4" fmla="*/ 1226073 h 1226073"/>
                <a:gd name="csX5" fmla="*/ 724781 w 1471205"/>
                <a:gd name="csY5" fmla="*/ 1058052 h 1226073"/>
                <a:gd name="csX6" fmla="*/ 717319 w 1471205"/>
                <a:gd name="csY6" fmla="*/ 1000472 h 1226073"/>
                <a:gd name="csX7" fmla="*/ 717923 w 1471205"/>
                <a:gd name="csY7" fmla="*/ 990048 h 1226073"/>
                <a:gd name="csX8" fmla="*/ 537502 w 1471205"/>
                <a:gd name="csY8" fmla="*/ 1061591 h 1226073"/>
                <a:gd name="csX9" fmla="*/ 296759 w 1471205"/>
                <a:gd name="csY9" fmla="*/ 905558 h 1226073"/>
                <a:gd name="csX10" fmla="*/ 225628 w 1471205"/>
                <a:gd name="csY10" fmla="*/ 917353 h 1226073"/>
                <a:gd name="csX11" fmla="*/ 7077 w 1471205"/>
                <a:gd name="csY11" fmla="*/ 748153 h 1226073"/>
                <a:gd name="csX12" fmla="*/ 0 w 1471205"/>
                <a:gd name="csY12" fmla="*/ 691753 h 1226073"/>
                <a:gd name="csX13" fmla="*/ 225601 w 1471205"/>
                <a:gd name="csY13" fmla="*/ 466344 h 1226073"/>
                <a:gd name="csX14" fmla="*/ 280437 w 1471205"/>
                <a:gd name="csY14" fmla="*/ 473229 h 1226073"/>
                <a:gd name="csX15" fmla="*/ 348633 w 1471205"/>
                <a:gd name="csY15" fmla="*/ 348633 h 1226073"/>
                <a:gd name="csX16" fmla="*/ 312067 w 1471205"/>
                <a:gd name="csY16" fmla="*/ 225601 h 1226073"/>
                <a:gd name="csX17" fmla="*/ 537475 w 1471205"/>
                <a:gd name="csY17" fmla="*/ 0 h 1226073"/>
                <a:gd name="csX18" fmla="*/ 612365 w 1471205"/>
                <a:gd name="csY18" fmla="*/ 12975 h 1226073"/>
                <a:gd name="csX19" fmla="*/ 735973 w 1471205"/>
                <a:gd name="csY19" fmla="*/ 118506 h 1226073"/>
                <a:gd name="csX20" fmla="*/ 897520 w 1471205"/>
                <a:gd name="csY20" fmla="*/ 72722 h 1226073"/>
                <a:gd name="csX21" fmla="*/ 1207036 w 1471205"/>
                <a:gd name="csY21" fmla="*/ 382237 h 1226073"/>
                <a:gd name="csX22" fmla="*/ 1205664 w 1471205"/>
                <a:gd name="csY22" fmla="*/ 410547 h 1226073"/>
                <a:gd name="csX23" fmla="*/ 1207036 w 1471205"/>
                <a:gd name="csY23" fmla="*/ 410355 h 1226073"/>
                <a:gd name="csX24" fmla="*/ 1471205 w 1471205"/>
                <a:gd name="csY24" fmla="*/ 674662 h 1226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471205" h="1226073">
                  <a:moveTo>
                    <a:pt x="1471205" y="674662"/>
                  </a:moveTo>
                  <a:cubicBezTo>
                    <a:pt x="1471205" y="820491"/>
                    <a:pt x="1352891" y="938778"/>
                    <a:pt x="1207062" y="938778"/>
                  </a:cubicBezTo>
                  <a:cubicBezTo>
                    <a:pt x="1190357" y="938778"/>
                    <a:pt x="1174254" y="937022"/>
                    <a:pt x="1158316" y="934060"/>
                  </a:cubicBezTo>
                  <a:cubicBezTo>
                    <a:pt x="1164790" y="955072"/>
                    <a:pt x="1168329" y="977484"/>
                    <a:pt x="1168329" y="1000472"/>
                  </a:cubicBezTo>
                  <a:cubicBezTo>
                    <a:pt x="1168329" y="1125069"/>
                    <a:pt x="1067324" y="1226073"/>
                    <a:pt x="942920" y="1226073"/>
                  </a:cubicBezTo>
                  <a:cubicBezTo>
                    <a:pt x="838185" y="1226073"/>
                    <a:pt x="750128" y="1154750"/>
                    <a:pt x="724781" y="1058052"/>
                  </a:cubicBezTo>
                  <a:cubicBezTo>
                    <a:pt x="719871" y="1039563"/>
                    <a:pt x="717319" y="1020306"/>
                    <a:pt x="717319" y="1000472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8" y="913019"/>
                    <a:pt x="250371" y="917353"/>
                    <a:pt x="225628" y="917353"/>
                  </a:cubicBezTo>
                  <a:cubicBezTo>
                    <a:pt x="120481" y="917353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5" y="466344"/>
                    <a:pt x="225601" y="466344"/>
                  </a:cubicBezTo>
                  <a:cubicBezTo>
                    <a:pt x="244474" y="466344"/>
                    <a:pt x="262744" y="468895"/>
                    <a:pt x="280437" y="473229"/>
                  </a:cubicBezTo>
                  <a:cubicBezTo>
                    <a:pt x="291437" y="425470"/>
                    <a:pt x="315413" y="382621"/>
                    <a:pt x="348633" y="348633"/>
                  </a:cubicBezTo>
                  <a:cubicBezTo>
                    <a:pt x="325645" y="313246"/>
                    <a:pt x="312067" y="271001"/>
                    <a:pt x="312067" y="225601"/>
                  </a:cubicBezTo>
                  <a:cubicBezTo>
                    <a:pt x="312067" y="101004"/>
                    <a:pt x="412879" y="0"/>
                    <a:pt x="537475" y="0"/>
                  </a:cubicBezTo>
                  <a:cubicBezTo>
                    <a:pt x="563618" y="0"/>
                    <a:pt x="588965" y="4526"/>
                    <a:pt x="612365" y="12975"/>
                  </a:cubicBezTo>
                  <a:cubicBezTo>
                    <a:pt x="665610" y="31437"/>
                    <a:pt x="709446" y="69567"/>
                    <a:pt x="735973" y="118506"/>
                  </a:cubicBezTo>
                  <a:cubicBezTo>
                    <a:pt x="783129" y="89620"/>
                    <a:pt x="838157" y="72722"/>
                    <a:pt x="897520" y="72722"/>
                  </a:cubicBezTo>
                  <a:cubicBezTo>
                    <a:pt x="1068504" y="72722"/>
                    <a:pt x="1207036" y="211281"/>
                    <a:pt x="1207036" y="382237"/>
                  </a:cubicBezTo>
                  <a:cubicBezTo>
                    <a:pt x="1207036" y="391866"/>
                    <a:pt x="1206432" y="401111"/>
                    <a:pt x="1205664" y="410547"/>
                  </a:cubicBezTo>
                  <a:cubicBezTo>
                    <a:pt x="1206048" y="410547"/>
                    <a:pt x="1206459" y="410355"/>
                    <a:pt x="1207036" y="410355"/>
                  </a:cubicBezTo>
                  <a:cubicBezTo>
                    <a:pt x="1352891" y="410328"/>
                    <a:pt x="1471205" y="528642"/>
                    <a:pt x="1471205" y="67466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563D48-4FFB-578F-E5B1-51685ABB18BA}"/>
                </a:ext>
              </a:extLst>
            </p:cNvPr>
            <p:cNvSpPr/>
            <p:nvPr/>
          </p:nvSpPr>
          <p:spPr>
            <a:xfrm>
              <a:off x="11196218" y="3663214"/>
              <a:ext cx="1193703" cy="1061591"/>
            </a:xfrm>
            <a:custGeom>
              <a:avLst/>
              <a:gdLst>
                <a:gd name="csX0" fmla="*/ 1176777 w 1193703"/>
                <a:gd name="csY0" fmla="*/ 823207 h 1061591"/>
                <a:gd name="csX1" fmla="*/ 1042169 w 1193703"/>
                <a:gd name="csY1" fmla="*/ 927366 h 1061591"/>
                <a:gd name="csX2" fmla="*/ 724781 w 1193703"/>
                <a:gd name="csY2" fmla="*/ 1058053 h 1061591"/>
                <a:gd name="csX3" fmla="*/ 717319 w 1193703"/>
                <a:gd name="csY3" fmla="*/ 1000473 h 1061591"/>
                <a:gd name="csX4" fmla="*/ 717923 w 1193703"/>
                <a:gd name="csY4" fmla="*/ 990048 h 1061591"/>
                <a:gd name="csX5" fmla="*/ 537502 w 1193703"/>
                <a:gd name="csY5" fmla="*/ 1061591 h 1061591"/>
                <a:gd name="csX6" fmla="*/ 296759 w 1193703"/>
                <a:gd name="csY6" fmla="*/ 905558 h 1061591"/>
                <a:gd name="csX7" fmla="*/ 225628 w 1193703"/>
                <a:gd name="csY7" fmla="*/ 917354 h 1061591"/>
                <a:gd name="csX8" fmla="*/ 7077 w 1193703"/>
                <a:gd name="csY8" fmla="*/ 748153 h 1061591"/>
                <a:gd name="csX9" fmla="*/ 0 w 1193703"/>
                <a:gd name="csY9" fmla="*/ 691753 h 1061591"/>
                <a:gd name="csX10" fmla="*/ 225601 w 1193703"/>
                <a:gd name="csY10" fmla="*/ 466344 h 1061591"/>
                <a:gd name="csX11" fmla="*/ 280437 w 1193703"/>
                <a:gd name="csY11" fmla="*/ 473230 h 1061591"/>
                <a:gd name="csX12" fmla="*/ 348633 w 1193703"/>
                <a:gd name="csY12" fmla="*/ 348633 h 1061591"/>
                <a:gd name="csX13" fmla="*/ 312066 w 1193703"/>
                <a:gd name="csY13" fmla="*/ 225601 h 1061591"/>
                <a:gd name="csX14" fmla="*/ 537475 w 1193703"/>
                <a:gd name="csY14" fmla="*/ 0 h 1061591"/>
                <a:gd name="csX15" fmla="*/ 612365 w 1193703"/>
                <a:gd name="csY15" fmla="*/ 12976 h 1061591"/>
                <a:gd name="csX16" fmla="*/ 458498 w 1193703"/>
                <a:gd name="csY16" fmla="*/ 341364 h 1061591"/>
                <a:gd name="csX17" fmla="*/ 366519 w 1193703"/>
                <a:gd name="csY17" fmla="*/ 440613 h 1061591"/>
                <a:gd name="csX18" fmla="*/ 340184 w 1193703"/>
                <a:gd name="csY18" fmla="*/ 545952 h 1061591"/>
                <a:gd name="csX19" fmla="*/ 259808 w 1193703"/>
                <a:gd name="csY19" fmla="*/ 545952 h 1061591"/>
                <a:gd name="csX20" fmla="*/ 197318 w 1193703"/>
                <a:gd name="csY20" fmla="*/ 596454 h 1061591"/>
                <a:gd name="csX21" fmla="*/ 223049 w 1193703"/>
                <a:gd name="csY21" fmla="*/ 646572 h 1061591"/>
                <a:gd name="csX22" fmla="*/ 230319 w 1193703"/>
                <a:gd name="csY22" fmla="*/ 738552 h 1061591"/>
                <a:gd name="csX23" fmla="*/ 296540 w 1193703"/>
                <a:gd name="csY23" fmla="*/ 723821 h 1061591"/>
                <a:gd name="csX24" fmla="*/ 362761 w 1193703"/>
                <a:gd name="csY24" fmla="*/ 738552 h 1061591"/>
                <a:gd name="csX25" fmla="*/ 524691 w 1193703"/>
                <a:gd name="csY25" fmla="*/ 596454 h 1061591"/>
                <a:gd name="csX26" fmla="*/ 812590 w 1193703"/>
                <a:gd name="csY26" fmla="*/ 596454 h 1061591"/>
                <a:gd name="csX27" fmla="*/ 980228 w 1193703"/>
                <a:gd name="csY27" fmla="*/ 564222 h 1061591"/>
                <a:gd name="csX28" fmla="*/ 1152967 w 1193703"/>
                <a:gd name="csY28" fmla="*/ 643034 h 1061591"/>
                <a:gd name="csX29" fmla="*/ 1176777 w 1193703"/>
                <a:gd name="csY29" fmla="*/ 823207 h 10615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1193703" h="1061591">
                  <a:moveTo>
                    <a:pt x="1176777" y="823207"/>
                  </a:moveTo>
                  <a:cubicBezTo>
                    <a:pt x="1161854" y="849158"/>
                    <a:pt x="1111325" y="887672"/>
                    <a:pt x="1042169" y="927366"/>
                  </a:cubicBezTo>
                  <a:cubicBezTo>
                    <a:pt x="954908" y="977293"/>
                    <a:pt x="837773" y="1028975"/>
                    <a:pt x="724781" y="1058053"/>
                  </a:cubicBezTo>
                  <a:cubicBezTo>
                    <a:pt x="719870" y="1039563"/>
                    <a:pt x="717319" y="1020306"/>
                    <a:pt x="717319" y="1000473"/>
                  </a:cubicBezTo>
                  <a:cubicBezTo>
                    <a:pt x="717319" y="996934"/>
                    <a:pt x="717703" y="993587"/>
                    <a:pt x="717923" y="990048"/>
                  </a:cubicBezTo>
                  <a:cubicBezTo>
                    <a:pt x="670548" y="1034269"/>
                    <a:pt x="607290" y="1061591"/>
                    <a:pt x="537502" y="1061591"/>
                  </a:cubicBezTo>
                  <a:cubicBezTo>
                    <a:pt x="430216" y="1061591"/>
                    <a:pt x="338017" y="997510"/>
                    <a:pt x="296759" y="905558"/>
                  </a:cubicBezTo>
                  <a:cubicBezTo>
                    <a:pt x="274347" y="913019"/>
                    <a:pt x="250371" y="917354"/>
                    <a:pt x="225628" y="917354"/>
                  </a:cubicBezTo>
                  <a:cubicBezTo>
                    <a:pt x="120481" y="917354"/>
                    <a:pt x="32232" y="845427"/>
                    <a:pt x="7077" y="748153"/>
                  </a:cubicBezTo>
                  <a:cubicBezTo>
                    <a:pt x="2551" y="730075"/>
                    <a:pt x="0" y="711202"/>
                    <a:pt x="0" y="691753"/>
                  </a:cubicBezTo>
                  <a:cubicBezTo>
                    <a:pt x="0" y="567157"/>
                    <a:pt x="101004" y="466344"/>
                    <a:pt x="225601" y="466344"/>
                  </a:cubicBezTo>
                  <a:cubicBezTo>
                    <a:pt x="244474" y="466344"/>
                    <a:pt x="262744" y="468895"/>
                    <a:pt x="280437" y="473230"/>
                  </a:cubicBezTo>
                  <a:cubicBezTo>
                    <a:pt x="291437" y="425471"/>
                    <a:pt x="315413" y="382621"/>
                    <a:pt x="348633" y="348633"/>
                  </a:cubicBezTo>
                  <a:cubicBezTo>
                    <a:pt x="325645" y="313246"/>
                    <a:pt x="312066" y="271001"/>
                    <a:pt x="312066" y="225601"/>
                  </a:cubicBezTo>
                  <a:cubicBezTo>
                    <a:pt x="312066" y="101005"/>
                    <a:pt x="412879" y="0"/>
                    <a:pt x="537475" y="0"/>
                  </a:cubicBezTo>
                  <a:cubicBezTo>
                    <a:pt x="563618" y="0"/>
                    <a:pt x="588965" y="4527"/>
                    <a:pt x="612365" y="12976"/>
                  </a:cubicBezTo>
                  <a:cubicBezTo>
                    <a:pt x="357082" y="121469"/>
                    <a:pt x="458498" y="341364"/>
                    <a:pt x="458498" y="341364"/>
                  </a:cubicBezTo>
                  <a:cubicBezTo>
                    <a:pt x="458498" y="341364"/>
                    <a:pt x="407008" y="374365"/>
                    <a:pt x="366519" y="440613"/>
                  </a:cubicBezTo>
                  <a:cubicBezTo>
                    <a:pt x="326029" y="506834"/>
                    <a:pt x="340184" y="545952"/>
                    <a:pt x="340184" y="545952"/>
                  </a:cubicBezTo>
                  <a:cubicBezTo>
                    <a:pt x="340184" y="545952"/>
                    <a:pt x="318567" y="533580"/>
                    <a:pt x="259808" y="545952"/>
                  </a:cubicBezTo>
                  <a:cubicBezTo>
                    <a:pt x="201049" y="558324"/>
                    <a:pt x="197318" y="596454"/>
                    <a:pt x="197318" y="596454"/>
                  </a:cubicBezTo>
                  <a:cubicBezTo>
                    <a:pt x="197318" y="596454"/>
                    <a:pt x="215587" y="591544"/>
                    <a:pt x="223049" y="646572"/>
                  </a:cubicBezTo>
                  <a:cubicBezTo>
                    <a:pt x="230319" y="701793"/>
                    <a:pt x="230319" y="738552"/>
                    <a:pt x="230319" y="738552"/>
                  </a:cubicBezTo>
                  <a:cubicBezTo>
                    <a:pt x="230319" y="738552"/>
                    <a:pt x="245050" y="723821"/>
                    <a:pt x="296540" y="723821"/>
                  </a:cubicBezTo>
                  <a:cubicBezTo>
                    <a:pt x="348029" y="723821"/>
                    <a:pt x="362761" y="738552"/>
                    <a:pt x="362761" y="738552"/>
                  </a:cubicBezTo>
                  <a:cubicBezTo>
                    <a:pt x="362761" y="738552"/>
                    <a:pt x="373761" y="667613"/>
                    <a:pt x="524691" y="596454"/>
                  </a:cubicBezTo>
                  <a:cubicBezTo>
                    <a:pt x="675430" y="525323"/>
                    <a:pt x="812590" y="596454"/>
                    <a:pt x="812590" y="596454"/>
                  </a:cubicBezTo>
                  <a:cubicBezTo>
                    <a:pt x="812590" y="596454"/>
                    <a:pt x="906133" y="558927"/>
                    <a:pt x="980228" y="564222"/>
                  </a:cubicBezTo>
                  <a:cubicBezTo>
                    <a:pt x="1054321" y="569324"/>
                    <a:pt x="1152967" y="643034"/>
                    <a:pt x="1152967" y="643034"/>
                  </a:cubicBezTo>
                  <a:cubicBezTo>
                    <a:pt x="1152967" y="643034"/>
                    <a:pt x="1225716" y="738497"/>
                    <a:pt x="1176777" y="82320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71217C9-F325-FCD4-41B8-96A5CF13DEF7}"/>
                </a:ext>
              </a:extLst>
            </p:cNvPr>
            <p:cNvSpPr/>
            <p:nvPr/>
          </p:nvSpPr>
          <p:spPr>
            <a:xfrm>
              <a:off x="12053632" y="3663132"/>
              <a:ext cx="1022720" cy="970845"/>
            </a:xfrm>
            <a:custGeom>
              <a:avLst/>
              <a:gdLst>
                <a:gd name="csX0" fmla="*/ 959846 w 1022720"/>
                <a:gd name="csY0" fmla="*/ 666844 h 970845"/>
                <a:gd name="csX1" fmla="*/ 993450 w 1022720"/>
                <a:gd name="csY1" fmla="*/ 776298 h 970845"/>
                <a:gd name="csX2" fmla="*/ 798903 w 1022720"/>
                <a:gd name="csY2" fmla="*/ 970846 h 970845"/>
                <a:gd name="csX3" fmla="*/ 685718 w 1022720"/>
                <a:gd name="csY3" fmla="*/ 934691 h 970845"/>
                <a:gd name="csX4" fmla="*/ 607702 w 1022720"/>
                <a:gd name="csY4" fmla="*/ 811658 h 970845"/>
                <a:gd name="csX5" fmla="*/ 536351 w 1022720"/>
                <a:gd name="csY5" fmla="*/ 825401 h 970845"/>
                <a:gd name="csX6" fmla="*/ 359277 w 1022720"/>
                <a:gd name="csY6" fmla="*/ 711230 h 970845"/>
                <a:gd name="csX7" fmla="*/ 285787 w 1022720"/>
                <a:gd name="csY7" fmla="*/ 722230 h 970845"/>
                <a:gd name="csX8" fmla="*/ 43068 w 1022720"/>
                <a:gd name="csY8" fmla="*/ 534348 h 970845"/>
                <a:gd name="csX9" fmla="*/ 35196 w 1022720"/>
                <a:gd name="csY9" fmla="*/ 471666 h 970845"/>
                <a:gd name="csX10" fmla="*/ 60735 w 1022720"/>
                <a:gd name="csY10" fmla="*/ 361993 h 970845"/>
                <a:gd name="csX11" fmla="*/ 0 w 1022720"/>
                <a:gd name="csY11" fmla="*/ 221074 h 970845"/>
                <a:gd name="csX12" fmla="*/ 194548 w 1022720"/>
                <a:gd name="csY12" fmla="*/ 26527 h 970845"/>
                <a:gd name="csX13" fmla="*/ 315221 w 1022720"/>
                <a:gd name="csY13" fmla="*/ 68580 h 970845"/>
                <a:gd name="csX14" fmla="*/ 487193 w 1022720"/>
                <a:gd name="csY14" fmla="*/ 0 h 970845"/>
                <a:gd name="csX15" fmla="*/ 737757 w 1022720"/>
                <a:gd name="csY15" fmla="*/ 250564 h 970845"/>
                <a:gd name="csX16" fmla="*/ 737564 w 1022720"/>
                <a:gd name="csY16" fmla="*/ 253307 h 970845"/>
                <a:gd name="csX17" fmla="*/ 772156 w 1022720"/>
                <a:gd name="csY17" fmla="*/ 250564 h 970845"/>
                <a:gd name="csX18" fmla="*/ 1022720 w 1022720"/>
                <a:gd name="csY18" fmla="*/ 501128 h 970845"/>
                <a:gd name="csX19" fmla="*/ 959846 w 1022720"/>
                <a:gd name="csY19" fmla="*/ 666844 h 9708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1022720" h="970845">
                  <a:moveTo>
                    <a:pt x="959846" y="666844"/>
                  </a:moveTo>
                  <a:cubicBezTo>
                    <a:pt x="981078" y="698090"/>
                    <a:pt x="993450" y="735836"/>
                    <a:pt x="993450" y="776298"/>
                  </a:cubicBezTo>
                  <a:cubicBezTo>
                    <a:pt x="993450" y="883804"/>
                    <a:pt x="906381" y="970846"/>
                    <a:pt x="798903" y="970846"/>
                  </a:cubicBezTo>
                  <a:cubicBezTo>
                    <a:pt x="756657" y="970846"/>
                    <a:pt x="717539" y="957486"/>
                    <a:pt x="685718" y="934691"/>
                  </a:cubicBezTo>
                  <a:cubicBezTo>
                    <a:pt x="645612" y="905804"/>
                    <a:pt x="616919" y="862188"/>
                    <a:pt x="607702" y="811658"/>
                  </a:cubicBezTo>
                  <a:cubicBezTo>
                    <a:pt x="585701" y="820491"/>
                    <a:pt x="561505" y="825401"/>
                    <a:pt x="536351" y="825401"/>
                  </a:cubicBezTo>
                  <a:cubicBezTo>
                    <a:pt x="457539" y="825401"/>
                    <a:pt x="389946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3" y="722230"/>
                    <a:pt x="70994" y="642238"/>
                    <a:pt x="43068" y="534348"/>
                  </a:cubicBezTo>
                  <a:cubicBezTo>
                    <a:pt x="37966" y="514295"/>
                    <a:pt x="35196" y="493282"/>
                    <a:pt x="35196" y="471666"/>
                  </a:cubicBezTo>
                  <a:cubicBezTo>
                    <a:pt x="35196" y="432356"/>
                    <a:pt x="44440" y="395213"/>
                    <a:pt x="60735" y="361993"/>
                  </a:cubicBezTo>
                  <a:cubicBezTo>
                    <a:pt x="23399" y="326605"/>
                    <a:pt x="0" y="276706"/>
                    <a:pt x="0" y="221074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0" y="26527"/>
                    <a:pt x="282001" y="42437"/>
                    <a:pt x="315221" y="68580"/>
                  </a:cubicBezTo>
                  <a:cubicBezTo>
                    <a:pt x="360017" y="26143"/>
                    <a:pt x="420560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4" y="252319"/>
                    <a:pt x="737564" y="253307"/>
                  </a:cubicBezTo>
                  <a:cubicBezTo>
                    <a:pt x="748949" y="251744"/>
                    <a:pt x="760361" y="250564"/>
                    <a:pt x="772156" y="250564"/>
                  </a:cubicBezTo>
                  <a:cubicBezTo>
                    <a:pt x="910496" y="250564"/>
                    <a:pt x="1022720" y="362788"/>
                    <a:pt x="1022720" y="501128"/>
                  </a:cubicBezTo>
                  <a:cubicBezTo>
                    <a:pt x="1022720" y="564852"/>
                    <a:pt x="998745" y="622652"/>
                    <a:pt x="959846" y="6668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DC35D88-A8B4-C078-3845-F973B170D93B}"/>
                </a:ext>
              </a:extLst>
            </p:cNvPr>
            <p:cNvSpPr/>
            <p:nvPr/>
          </p:nvSpPr>
          <p:spPr>
            <a:xfrm>
              <a:off x="12053605" y="3663159"/>
              <a:ext cx="737756" cy="934690"/>
            </a:xfrm>
            <a:custGeom>
              <a:avLst/>
              <a:gdLst>
                <a:gd name="csX0" fmla="*/ 104983 w 737756"/>
                <a:gd name="csY0" fmla="*/ 278901 h 934690"/>
                <a:gd name="csX1" fmla="*/ 84354 w 737756"/>
                <a:gd name="csY1" fmla="*/ 363803 h 934690"/>
                <a:gd name="csX2" fmla="*/ 141742 w 737756"/>
                <a:gd name="csY2" fmla="*/ 545979 h 934690"/>
                <a:gd name="csX3" fmla="*/ 447334 w 737756"/>
                <a:gd name="csY3" fmla="*/ 610444 h 934690"/>
                <a:gd name="csX4" fmla="*/ 606906 w 737756"/>
                <a:gd name="csY4" fmla="*/ 734437 h 934690"/>
                <a:gd name="csX5" fmla="*/ 685718 w 737756"/>
                <a:gd name="csY5" fmla="*/ 934691 h 934690"/>
                <a:gd name="csX6" fmla="*/ 607702 w 737756"/>
                <a:gd name="csY6" fmla="*/ 811658 h 934690"/>
                <a:gd name="csX7" fmla="*/ 536351 w 737756"/>
                <a:gd name="csY7" fmla="*/ 825402 h 934690"/>
                <a:gd name="csX8" fmla="*/ 359277 w 737756"/>
                <a:gd name="csY8" fmla="*/ 711230 h 934690"/>
                <a:gd name="csX9" fmla="*/ 285787 w 737756"/>
                <a:gd name="csY9" fmla="*/ 722230 h 934690"/>
                <a:gd name="csX10" fmla="*/ 43068 w 737756"/>
                <a:gd name="csY10" fmla="*/ 534348 h 934690"/>
                <a:gd name="csX11" fmla="*/ 35196 w 737756"/>
                <a:gd name="csY11" fmla="*/ 471666 h 934690"/>
                <a:gd name="csX12" fmla="*/ 60735 w 737756"/>
                <a:gd name="csY12" fmla="*/ 361993 h 934690"/>
                <a:gd name="csX13" fmla="*/ 0 w 737756"/>
                <a:gd name="csY13" fmla="*/ 221075 h 934690"/>
                <a:gd name="csX14" fmla="*/ 194548 w 737756"/>
                <a:gd name="csY14" fmla="*/ 26527 h 934690"/>
                <a:gd name="csX15" fmla="*/ 315222 w 737756"/>
                <a:gd name="csY15" fmla="*/ 68580 h 934690"/>
                <a:gd name="csX16" fmla="*/ 487193 w 737756"/>
                <a:gd name="csY16" fmla="*/ 0 h 934690"/>
                <a:gd name="csX17" fmla="*/ 737757 w 737756"/>
                <a:gd name="csY17" fmla="*/ 250564 h 934690"/>
                <a:gd name="csX18" fmla="*/ 737565 w 737756"/>
                <a:gd name="csY18" fmla="*/ 253307 h 934690"/>
                <a:gd name="csX19" fmla="*/ 561094 w 737756"/>
                <a:gd name="csY19" fmla="*/ 87645 h 934690"/>
                <a:gd name="csX20" fmla="*/ 295580 w 737756"/>
                <a:gd name="csY20" fmla="*/ 170380 h 934690"/>
                <a:gd name="csX21" fmla="*/ 167445 w 737756"/>
                <a:gd name="csY21" fmla="*/ 109646 h 934690"/>
                <a:gd name="csX22" fmla="*/ 104983 w 737756"/>
                <a:gd name="csY22" fmla="*/ 278901 h 9346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37756" h="934690">
                  <a:moveTo>
                    <a:pt x="104983" y="278901"/>
                  </a:moveTo>
                  <a:cubicBezTo>
                    <a:pt x="104983" y="278901"/>
                    <a:pt x="87892" y="312890"/>
                    <a:pt x="84354" y="363803"/>
                  </a:cubicBezTo>
                  <a:cubicBezTo>
                    <a:pt x="80815" y="413729"/>
                    <a:pt x="90252" y="479950"/>
                    <a:pt x="141742" y="545979"/>
                  </a:cubicBezTo>
                  <a:cubicBezTo>
                    <a:pt x="245517" y="679217"/>
                    <a:pt x="447334" y="610444"/>
                    <a:pt x="447334" y="610444"/>
                  </a:cubicBezTo>
                  <a:cubicBezTo>
                    <a:pt x="447334" y="610444"/>
                    <a:pt x="494106" y="720886"/>
                    <a:pt x="606906" y="734437"/>
                  </a:cubicBezTo>
                  <a:cubicBezTo>
                    <a:pt x="692795" y="744861"/>
                    <a:pt x="745053" y="870829"/>
                    <a:pt x="685718" y="934691"/>
                  </a:cubicBezTo>
                  <a:cubicBezTo>
                    <a:pt x="645612" y="905805"/>
                    <a:pt x="616919" y="862188"/>
                    <a:pt x="607702" y="811658"/>
                  </a:cubicBezTo>
                  <a:cubicBezTo>
                    <a:pt x="585701" y="820491"/>
                    <a:pt x="561506" y="825402"/>
                    <a:pt x="536351" y="825402"/>
                  </a:cubicBezTo>
                  <a:cubicBezTo>
                    <a:pt x="457539" y="825402"/>
                    <a:pt x="389947" y="778630"/>
                    <a:pt x="359277" y="711230"/>
                  </a:cubicBezTo>
                  <a:cubicBezTo>
                    <a:pt x="336097" y="718307"/>
                    <a:pt x="311326" y="722230"/>
                    <a:pt x="285787" y="722230"/>
                  </a:cubicBezTo>
                  <a:cubicBezTo>
                    <a:pt x="169064" y="722230"/>
                    <a:pt x="70994" y="642238"/>
                    <a:pt x="43068" y="534348"/>
                  </a:cubicBezTo>
                  <a:cubicBezTo>
                    <a:pt x="37966" y="514295"/>
                    <a:pt x="35196" y="493283"/>
                    <a:pt x="35196" y="471666"/>
                  </a:cubicBezTo>
                  <a:cubicBezTo>
                    <a:pt x="35196" y="432356"/>
                    <a:pt x="44441" y="395213"/>
                    <a:pt x="60735" y="361993"/>
                  </a:cubicBezTo>
                  <a:cubicBezTo>
                    <a:pt x="23400" y="326606"/>
                    <a:pt x="0" y="276707"/>
                    <a:pt x="0" y="221075"/>
                  </a:cubicBezTo>
                  <a:cubicBezTo>
                    <a:pt x="0" y="113568"/>
                    <a:pt x="87069" y="26527"/>
                    <a:pt x="194548" y="26527"/>
                  </a:cubicBezTo>
                  <a:cubicBezTo>
                    <a:pt x="240141" y="26527"/>
                    <a:pt x="282001" y="42437"/>
                    <a:pt x="315222" y="68580"/>
                  </a:cubicBezTo>
                  <a:cubicBezTo>
                    <a:pt x="360018" y="26143"/>
                    <a:pt x="420561" y="0"/>
                    <a:pt x="487193" y="0"/>
                  </a:cubicBezTo>
                  <a:cubicBezTo>
                    <a:pt x="625560" y="0"/>
                    <a:pt x="737757" y="112224"/>
                    <a:pt x="737757" y="250564"/>
                  </a:cubicBezTo>
                  <a:cubicBezTo>
                    <a:pt x="737757" y="251551"/>
                    <a:pt x="737565" y="252319"/>
                    <a:pt x="737565" y="253307"/>
                  </a:cubicBezTo>
                  <a:cubicBezTo>
                    <a:pt x="737565" y="253307"/>
                    <a:pt x="711806" y="131646"/>
                    <a:pt x="561094" y="87645"/>
                  </a:cubicBezTo>
                  <a:cubicBezTo>
                    <a:pt x="410164" y="43425"/>
                    <a:pt x="295580" y="170380"/>
                    <a:pt x="295580" y="170380"/>
                  </a:cubicBezTo>
                  <a:cubicBezTo>
                    <a:pt x="295580" y="170380"/>
                    <a:pt x="277695" y="58156"/>
                    <a:pt x="167445" y="109646"/>
                  </a:cubicBezTo>
                  <a:cubicBezTo>
                    <a:pt x="57031" y="161163"/>
                    <a:pt x="104983" y="278901"/>
                    <a:pt x="104983" y="27890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F2A3B00-CFF9-B03B-A077-C07FBA7EACBD}"/>
                </a:ext>
              </a:extLst>
            </p:cNvPr>
            <p:cNvSpPr/>
            <p:nvPr/>
          </p:nvSpPr>
          <p:spPr>
            <a:xfrm>
              <a:off x="10742630" y="4209111"/>
              <a:ext cx="858017" cy="1087185"/>
            </a:xfrm>
            <a:custGeom>
              <a:avLst/>
              <a:gdLst>
                <a:gd name="csX0" fmla="*/ 858018 w 858017"/>
                <a:gd name="csY0" fmla="*/ 766258 h 1087185"/>
                <a:gd name="csX1" fmla="*/ 767821 w 858017"/>
                <a:gd name="csY1" fmla="*/ 989308 h 1087185"/>
                <a:gd name="csX2" fmla="*/ 537091 w 858017"/>
                <a:gd name="csY2" fmla="*/ 1087185 h 1087185"/>
                <a:gd name="csX3" fmla="*/ 216356 w 858017"/>
                <a:gd name="csY3" fmla="*/ 766258 h 1087185"/>
                <a:gd name="csX4" fmla="*/ 218331 w 858017"/>
                <a:gd name="csY4" fmla="*/ 730487 h 1087185"/>
                <a:gd name="csX5" fmla="*/ 58951 w 858017"/>
                <a:gd name="csY5" fmla="*/ 547927 h 1087185"/>
                <a:gd name="csX6" fmla="*/ 90388 w 858017"/>
                <a:gd name="csY6" fmla="*/ 444947 h 1087185"/>
                <a:gd name="csX7" fmla="*/ 0 w 858017"/>
                <a:gd name="csY7" fmla="*/ 289901 h 1087185"/>
                <a:gd name="csX8" fmla="*/ 13963 w 858017"/>
                <a:gd name="csY8" fmla="*/ 220526 h 1087185"/>
                <a:gd name="csX9" fmla="*/ 178061 w 858017"/>
                <a:gd name="csY9" fmla="*/ 111840 h 1087185"/>
                <a:gd name="csX10" fmla="*/ 252539 w 858017"/>
                <a:gd name="csY10" fmla="*/ 128135 h 1087185"/>
                <a:gd name="csX11" fmla="*/ 429229 w 858017"/>
                <a:gd name="csY11" fmla="*/ 0 h 1087185"/>
                <a:gd name="csX12" fmla="*/ 510975 w 858017"/>
                <a:gd name="csY12" fmla="*/ 18873 h 1087185"/>
                <a:gd name="csX13" fmla="*/ 615327 w 858017"/>
                <a:gd name="csY13" fmla="*/ 186126 h 1087185"/>
                <a:gd name="csX14" fmla="*/ 592147 w 858017"/>
                <a:gd name="csY14" fmla="*/ 276130 h 1087185"/>
                <a:gd name="csX15" fmla="*/ 648355 w 858017"/>
                <a:gd name="csY15" fmla="*/ 406432 h 1087185"/>
                <a:gd name="csX16" fmla="*/ 639522 w 858017"/>
                <a:gd name="csY16" fmla="*/ 462257 h 1087185"/>
                <a:gd name="csX17" fmla="*/ 703796 w 858017"/>
                <a:gd name="csY17" fmla="*/ 492514 h 1087185"/>
                <a:gd name="csX18" fmla="*/ 716771 w 858017"/>
                <a:gd name="csY18" fmla="*/ 500579 h 1087185"/>
                <a:gd name="csX19" fmla="*/ 858018 w 858017"/>
                <a:gd name="csY19" fmla="*/ 766258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858017" h="1087185">
                  <a:moveTo>
                    <a:pt x="858018" y="766258"/>
                  </a:moveTo>
                  <a:cubicBezTo>
                    <a:pt x="858018" y="852916"/>
                    <a:pt x="823618" y="931536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572890" y="49131"/>
                    <a:pt x="615327" y="112608"/>
                    <a:pt x="615327" y="186126"/>
                  </a:cubicBezTo>
                  <a:cubicBezTo>
                    <a:pt x="615327" y="218743"/>
                    <a:pt x="606878" y="249412"/>
                    <a:pt x="592147" y="276130"/>
                  </a:cubicBezTo>
                  <a:cubicBezTo>
                    <a:pt x="626739" y="308747"/>
                    <a:pt x="648355" y="355135"/>
                    <a:pt x="648355" y="406432"/>
                  </a:cubicBezTo>
                  <a:cubicBezTo>
                    <a:pt x="648355" y="425882"/>
                    <a:pt x="645200" y="444755"/>
                    <a:pt x="639522" y="462257"/>
                  </a:cubicBezTo>
                  <a:cubicBezTo>
                    <a:pt x="662318" y="469910"/>
                    <a:pt x="683742" y="479950"/>
                    <a:pt x="703796" y="492514"/>
                  </a:cubicBezTo>
                  <a:cubicBezTo>
                    <a:pt x="708321" y="494873"/>
                    <a:pt x="712436" y="497616"/>
                    <a:pt x="716771" y="500579"/>
                  </a:cubicBezTo>
                  <a:cubicBezTo>
                    <a:pt x="802002" y="558159"/>
                    <a:pt x="858018" y="655625"/>
                    <a:pt x="858018" y="76625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E75ED2B-731E-E251-ED4E-8C62CC216328}"/>
                </a:ext>
              </a:extLst>
            </p:cNvPr>
            <p:cNvSpPr/>
            <p:nvPr/>
          </p:nvSpPr>
          <p:spPr>
            <a:xfrm>
              <a:off x="10742630" y="4209111"/>
              <a:ext cx="793801" cy="1087185"/>
            </a:xfrm>
            <a:custGeom>
              <a:avLst/>
              <a:gdLst>
                <a:gd name="csX0" fmla="*/ 790617 w 793801"/>
                <a:gd name="csY0" fmla="*/ 762719 h 1087185"/>
                <a:gd name="csX1" fmla="*/ 767821 w 793801"/>
                <a:gd name="csY1" fmla="*/ 989308 h 1087185"/>
                <a:gd name="csX2" fmla="*/ 537091 w 793801"/>
                <a:gd name="csY2" fmla="*/ 1087185 h 1087185"/>
                <a:gd name="csX3" fmla="*/ 216356 w 793801"/>
                <a:gd name="csY3" fmla="*/ 766258 h 1087185"/>
                <a:gd name="csX4" fmla="*/ 218331 w 793801"/>
                <a:gd name="csY4" fmla="*/ 730487 h 1087185"/>
                <a:gd name="csX5" fmla="*/ 58951 w 793801"/>
                <a:gd name="csY5" fmla="*/ 547927 h 1087185"/>
                <a:gd name="csX6" fmla="*/ 90388 w 793801"/>
                <a:gd name="csY6" fmla="*/ 444947 h 1087185"/>
                <a:gd name="csX7" fmla="*/ 0 w 793801"/>
                <a:gd name="csY7" fmla="*/ 289901 h 1087185"/>
                <a:gd name="csX8" fmla="*/ 13963 w 793801"/>
                <a:gd name="csY8" fmla="*/ 220526 h 1087185"/>
                <a:gd name="csX9" fmla="*/ 178061 w 793801"/>
                <a:gd name="csY9" fmla="*/ 111840 h 1087185"/>
                <a:gd name="csX10" fmla="*/ 252539 w 793801"/>
                <a:gd name="csY10" fmla="*/ 128135 h 1087185"/>
                <a:gd name="csX11" fmla="*/ 429229 w 793801"/>
                <a:gd name="csY11" fmla="*/ 0 h 1087185"/>
                <a:gd name="csX12" fmla="*/ 510975 w 793801"/>
                <a:gd name="csY12" fmla="*/ 18873 h 1087185"/>
                <a:gd name="csX13" fmla="*/ 374995 w 793801"/>
                <a:gd name="csY13" fmla="*/ 218358 h 1087185"/>
                <a:gd name="csX14" fmla="*/ 161767 w 793801"/>
                <a:gd name="csY14" fmla="*/ 302849 h 1087185"/>
                <a:gd name="csX15" fmla="*/ 198525 w 793801"/>
                <a:gd name="csY15" fmla="*/ 450845 h 1087185"/>
                <a:gd name="csX16" fmla="*/ 191064 w 793801"/>
                <a:gd name="csY16" fmla="*/ 543592 h 1087185"/>
                <a:gd name="csX17" fmla="*/ 338264 w 793801"/>
                <a:gd name="csY17" fmla="*/ 587429 h 1087185"/>
                <a:gd name="csX18" fmla="*/ 511195 w 793801"/>
                <a:gd name="csY18" fmla="*/ 472269 h 1087185"/>
                <a:gd name="csX19" fmla="*/ 701052 w 793801"/>
                <a:gd name="csY19" fmla="*/ 496848 h 1087185"/>
                <a:gd name="csX20" fmla="*/ 713836 w 793801"/>
                <a:gd name="csY20" fmla="*/ 504913 h 1087185"/>
                <a:gd name="csX21" fmla="*/ 742913 w 793801"/>
                <a:gd name="csY21" fmla="*/ 531056 h 1087185"/>
                <a:gd name="csX22" fmla="*/ 790617 w 793801"/>
                <a:gd name="csY22" fmla="*/ 762719 h 1087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793801" h="1087185">
                  <a:moveTo>
                    <a:pt x="790617" y="762719"/>
                  </a:moveTo>
                  <a:cubicBezTo>
                    <a:pt x="785899" y="818324"/>
                    <a:pt x="788066" y="908548"/>
                    <a:pt x="767821" y="989308"/>
                  </a:cubicBezTo>
                  <a:cubicBezTo>
                    <a:pt x="709446" y="1049631"/>
                    <a:pt x="627699" y="1087185"/>
                    <a:pt x="537091" y="1087185"/>
                  </a:cubicBezTo>
                  <a:cubicBezTo>
                    <a:pt x="360017" y="1087185"/>
                    <a:pt x="216356" y="943523"/>
                    <a:pt x="216356" y="766258"/>
                  </a:cubicBezTo>
                  <a:cubicBezTo>
                    <a:pt x="216356" y="754078"/>
                    <a:pt x="216960" y="742282"/>
                    <a:pt x="218331" y="730487"/>
                  </a:cubicBezTo>
                  <a:cubicBezTo>
                    <a:pt x="128326" y="718499"/>
                    <a:pt x="58951" y="641250"/>
                    <a:pt x="58951" y="547927"/>
                  </a:cubicBezTo>
                  <a:cubicBezTo>
                    <a:pt x="58951" y="509796"/>
                    <a:pt x="70555" y="474436"/>
                    <a:pt x="90388" y="444947"/>
                  </a:cubicBezTo>
                  <a:cubicBezTo>
                    <a:pt x="36539" y="414498"/>
                    <a:pt x="0" y="356506"/>
                    <a:pt x="0" y="289901"/>
                  </a:cubicBezTo>
                  <a:cubicBezTo>
                    <a:pt x="0" y="265349"/>
                    <a:pt x="4910" y="241950"/>
                    <a:pt x="13963" y="220526"/>
                  </a:cubicBezTo>
                  <a:cubicBezTo>
                    <a:pt x="41093" y="156664"/>
                    <a:pt x="104379" y="111840"/>
                    <a:pt x="178061" y="111840"/>
                  </a:cubicBezTo>
                  <a:cubicBezTo>
                    <a:pt x="204780" y="111840"/>
                    <a:pt x="229935" y="117738"/>
                    <a:pt x="252539" y="128135"/>
                  </a:cubicBezTo>
                  <a:cubicBezTo>
                    <a:pt x="276707" y="53657"/>
                    <a:pt x="346686" y="0"/>
                    <a:pt x="429229" y="0"/>
                  </a:cubicBezTo>
                  <a:cubicBezTo>
                    <a:pt x="458498" y="0"/>
                    <a:pt x="486424" y="6885"/>
                    <a:pt x="510975" y="18873"/>
                  </a:cubicBezTo>
                  <a:cubicBezTo>
                    <a:pt x="316208" y="83146"/>
                    <a:pt x="374995" y="218358"/>
                    <a:pt x="374995" y="218358"/>
                  </a:cubicBezTo>
                  <a:cubicBezTo>
                    <a:pt x="374995" y="218358"/>
                    <a:pt x="202064" y="210705"/>
                    <a:pt x="161767" y="302849"/>
                  </a:cubicBezTo>
                  <a:cubicBezTo>
                    <a:pt x="121277" y="395021"/>
                    <a:pt x="198525" y="450845"/>
                    <a:pt x="198525" y="450845"/>
                  </a:cubicBezTo>
                  <a:cubicBezTo>
                    <a:pt x="198525" y="450845"/>
                    <a:pt x="132304" y="482474"/>
                    <a:pt x="191064" y="543592"/>
                  </a:cubicBezTo>
                  <a:cubicBezTo>
                    <a:pt x="250015" y="604711"/>
                    <a:pt x="338264" y="587429"/>
                    <a:pt x="338264" y="587429"/>
                  </a:cubicBezTo>
                  <a:cubicBezTo>
                    <a:pt x="338264" y="587429"/>
                    <a:pt x="382676" y="482282"/>
                    <a:pt x="511195" y="472269"/>
                  </a:cubicBezTo>
                  <a:cubicBezTo>
                    <a:pt x="602379" y="465192"/>
                    <a:pt x="660562" y="474244"/>
                    <a:pt x="701052" y="496848"/>
                  </a:cubicBezTo>
                  <a:cubicBezTo>
                    <a:pt x="705578" y="499400"/>
                    <a:pt x="709693" y="501950"/>
                    <a:pt x="713836" y="504913"/>
                  </a:cubicBezTo>
                  <a:cubicBezTo>
                    <a:pt x="724836" y="512567"/>
                    <a:pt x="734272" y="521235"/>
                    <a:pt x="742913" y="531056"/>
                  </a:cubicBezTo>
                  <a:cubicBezTo>
                    <a:pt x="783732" y="577992"/>
                    <a:pt x="801618" y="634008"/>
                    <a:pt x="790617" y="76271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BF0630F-4EF6-5CA4-6A7D-326F48DC6EE0}"/>
                </a:ext>
              </a:extLst>
            </p:cNvPr>
            <p:cNvSpPr/>
            <p:nvPr/>
          </p:nvSpPr>
          <p:spPr>
            <a:xfrm>
              <a:off x="11222744" y="4259668"/>
              <a:ext cx="953755" cy="905365"/>
            </a:xfrm>
            <a:custGeom>
              <a:avLst/>
              <a:gdLst>
                <a:gd name="csX0" fmla="*/ 795528 w 953755"/>
                <a:gd name="csY0" fmla="*/ 556129 h 905365"/>
                <a:gd name="csX1" fmla="*/ 796900 w 953755"/>
                <a:gd name="csY1" fmla="*/ 585399 h 905365"/>
                <a:gd name="csX2" fmla="*/ 791194 w 953755"/>
                <a:gd name="csY2" fmla="*/ 644954 h 905365"/>
                <a:gd name="csX3" fmla="*/ 570312 w 953755"/>
                <a:gd name="csY3" fmla="*/ 891595 h 905365"/>
                <a:gd name="csX4" fmla="*/ 476960 w 953755"/>
                <a:gd name="csY4" fmla="*/ 905366 h 905365"/>
                <a:gd name="csX5" fmla="*/ 457511 w 953755"/>
                <a:gd name="csY5" fmla="*/ 904790 h 905365"/>
                <a:gd name="csX6" fmla="*/ 377931 w 953755"/>
                <a:gd name="csY6" fmla="*/ 889647 h 905365"/>
                <a:gd name="csX7" fmla="*/ 220307 w 953755"/>
                <a:gd name="csY7" fmla="*/ 776655 h 905365"/>
                <a:gd name="csX8" fmla="*/ 193 w 953755"/>
                <a:gd name="csY8" fmla="*/ 494050 h 905365"/>
                <a:gd name="csX9" fmla="*/ 0 w 953755"/>
                <a:gd name="csY9" fmla="*/ 487357 h 905365"/>
                <a:gd name="csX10" fmla="*/ 300079 w 953755"/>
                <a:gd name="csY10" fmla="*/ 187278 h 905365"/>
                <a:gd name="csX11" fmla="*/ 380071 w 953755"/>
                <a:gd name="csY11" fmla="*/ 198086 h 905365"/>
                <a:gd name="csX12" fmla="*/ 557144 w 953755"/>
                <a:gd name="csY12" fmla="*/ 17885 h 905365"/>
                <a:gd name="csX13" fmla="*/ 658752 w 953755"/>
                <a:gd name="csY13" fmla="*/ 0 h 905365"/>
                <a:gd name="csX14" fmla="*/ 688434 w 953755"/>
                <a:gd name="csY14" fmla="*/ 1563 h 905365"/>
                <a:gd name="csX15" fmla="*/ 953756 w 953755"/>
                <a:gd name="csY15" fmla="*/ 294976 h 905365"/>
                <a:gd name="csX16" fmla="*/ 795528 w 953755"/>
                <a:gd name="csY16" fmla="*/ 556129 h 9053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53755" h="905365">
                  <a:moveTo>
                    <a:pt x="795528" y="556129"/>
                  </a:moveTo>
                  <a:cubicBezTo>
                    <a:pt x="796516" y="565757"/>
                    <a:pt x="796900" y="575578"/>
                    <a:pt x="796900" y="585399"/>
                  </a:cubicBezTo>
                  <a:cubicBezTo>
                    <a:pt x="796900" y="605836"/>
                    <a:pt x="794924" y="625696"/>
                    <a:pt x="791194" y="644954"/>
                  </a:cubicBezTo>
                  <a:cubicBezTo>
                    <a:pt x="769194" y="762472"/>
                    <a:pt x="682920" y="857195"/>
                    <a:pt x="570312" y="891595"/>
                  </a:cubicBezTo>
                  <a:cubicBezTo>
                    <a:pt x="540822" y="900428"/>
                    <a:pt x="509385" y="905366"/>
                    <a:pt x="476960" y="905366"/>
                  </a:cubicBezTo>
                  <a:cubicBezTo>
                    <a:pt x="470486" y="905366"/>
                    <a:pt x="463793" y="905174"/>
                    <a:pt x="457511" y="904790"/>
                  </a:cubicBezTo>
                  <a:cubicBezTo>
                    <a:pt x="429805" y="903007"/>
                    <a:pt x="403278" y="897904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8" y="742255"/>
                    <a:pt x="3155" y="629070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6"/>
                  </a:cubicBezTo>
                  <a:cubicBezTo>
                    <a:pt x="409149" y="114556"/>
                    <a:pt x="474409" y="48335"/>
                    <a:pt x="557144" y="17885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5" y="0"/>
                    <a:pt x="678805" y="576"/>
                    <a:pt x="688434" y="1563"/>
                  </a:cubicBezTo>
                  <a:cubicBezTo>
                    <a:pt x="837389" y="16294"/>
                    <a:pt x="953756" y="142070"/>
                    <a:pt x="953756" y="294976"/>
                  </a:cubicBezTo>
                  <a:cubicBezTo>
                    <a:pt x="953728" y="408545"/>
                    <a:pt x="889647" y="506998"/>
                    <a:pt x="795528" y="5561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2032434-1D40-65F7-1BCE-D165CF428EAB}"/>
                </a:ext>
              </a:extLst>
            </p:cNvPr>
            <p:cNvSpPr/>
            <p:nvPr/>
          </p:nvSpPr>
          <p:spPr>
            <a:xfrm>
              <a:off x="11222717" y="4259640"/>
              <a:ext cx="814469" cy="896400"/>
            </a:xfrm>
            <a:custGeom>
              <a:avLst/>
              <a:gdLst>
                <a:gd name="csX0" fmla="*/ 814429 w 814469"/>
                <a:gd name="csY0" fmla="*/ 745410 h 896400"/>
                <a:gd name="csX1" fmla="*/ 570339 w 814469"/>
                <a:gd name="csY1" fmla="*/ 891622 h 896400"/>
                <a:gd name="csX2" fmla="*/ 377931 w 814469"/>
                <a:gd name="csY2" fmla="*/ 889647 h 896400"/>
                <a:gd name="csX3" fmla="*/ 220307 w 814469"/>
                <a:gd name="csY3" fmla="*/ 776655 h 896400"/>
                <a:gd name="csX4" fmla="*/ 193 w 814469"/>
                <a:gd name="csY4" fmla="*/ 494050 h 896400"/>
                <a:gd name="csX5" fmla="*/ 0 w 814469"/>
                <a:gd name="csY5" fmla="*/ 487357 h 896400"/>
                <a:gd name="csX6" fmla="*/ 300079 w 814469"/>
                <a:gd name="csY6" fmla="*/ 187278 h 896400"/>
                <a:gd name="csX7" fmla="*/ 380071 w 814469"/>
                <a:gd name="csY7" fmla="*/ 198087 h 896400"/>
                <a:gd name="csX8" fmla="*/ 557145 w 814469"/>
                <a:gd name="csY8" fmla="*/ 17886 h 896400"/>
                <a:gd name="csX9" fmla="*/ 658752 w 814469"/>
                <a:gd name="csY9" fmla="*/ 0 h 896400"/>
                <a:gd name="csX10" fmla="*/ 688434 w 814469"/>
                <a:gd name="csY10" fmla="*/ 1564 h 896400"/>
                <a:gd name="csX11" fmla="*/ 457704 w 814469"/>
                <a:gd name="csY11" fmla="*/ 296540 h 896400"/>
                <a:gd name="csX12" fmla="*/ 214793 w 814469"/>
                <a:gd name="csY12" fmla="*/ 329760 h 896400"/>
                <a:gd name="csX13" fmla="*/ 141302 w 814469"/>
                <a:gd name="csY13" fmla="*/ 452601 h 896400"/>
                <a:gd name="csX14" fmla="*/ 273772 w 814469"/>
                <a:gd name="csY14" fmla="*/ 452601 h 896400"/>
                <a:gd name="csX15" fmla="*/ 358289 w 814469"/>
                <a:gd name="csY15" fmla="*/ 493090 h 896400"/>
                <a:gd name="csX16" fmla="*/ 615547 w 814469"/>
                <a:gd name="csY16" fmla="*/ 443356 h 896400"/>
                <a:gd name="csX17" fmla="*/ 791249 w 814469"/>
                <a:gd name="csY17" fmla="*/ 644981 h 896400"/>
                <a:gd name="csX18" fmla="*/ 814429 w 814469"/>
                <a:gd name="csY18" fmla="*/ 745410 h 8964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814469" h="896400">
                  <a:moveTo>
                    <a:pt x="814429" y="745410"/>
                  </a:moveTo>
                  <a:cubicBezTo>
                    <a:pt x="816404" y="785296"/>
                    <a:pt x="745849" y="870609"/>
                    <a:pt x="570339" y="891622"/>
                  </a:cubicBezTo>
                  <a:cubicBezTo>
                    <a:pt x="516490" y="898096"/>
                    <a:pt x="452628" y="898508"/>
                    <a:pt x="377931" y="889647"/>
                  </a:cubicBezTo>
                  <a:cubicBezTo>
                    <a:pt x="314453" y="869018"/>
                    <a:pt x="259617" y="829105"/>
                    <a:pt x="220307" y="776655"/>
                  </a:cubicBezTo>
                  <a:cubicBezTo>
                    <a:pt x="95519" y="742255"/>
                    <a:pt x="3155" y="629071"/>
                    <a:pt x="193" y="494050"/>
                  </a:cubicBezTo>
                  <a:cubicBezTo>
                    <a:pt x="0" y="491883"/>
                    <a:pt x="0" y="489524"/>
                    <a:pt x="0" y="487357"/>
                  </a:cubicBezTo>
                  <a:cubicBezTo>
                    <a:pt x="0" y="321695"/>
                    <a:pt x="134417" y="187278"/>
                    <a:pt x="300079" y="187278"/>
                  </a:cubicBezTo>
                  <a:cubicBezTo>
                    <a:pt x="327785" y="187278"/>
                    <a:pt x="354504" y="191009"/>
                    <a:pt x="380071" y="198087"/>
                  </a:cubicBezTo>
                  <a:cubicBezTo>
                    <a:pt x="409149" y="114556"/>
                    <a:pt x="474409" y="48335"/>
                    <a:pt x="557145" y="17886"/>
                  </a:cubicBezTo>
                  <a:cubicBezTo>
                    <a:pt x="588773" y="6282"/>
                    <a:pt x="622981" y="0"/>
                    <a:pt x="658752" y="0"/>
                  </a:cubicBezTo>
                  <a:cubicBezTo>
                    <a:pt x="668766" y="0"/>
                    <a:pt x="678806" y="576"/>
                    <a:pt x="688434" y="1564"/>
                  </a:cubicBezTo>
                  <a:cubicBezTo>
                    <a:pt x="444947" y="150327"/>
                    <a:pt x="457704" y="296540"/>
                    <a:pt x="457704" y="296540"/>
                  </a:cubicBezTo>
                  <a:cubicBezTo>
                    <a:pt x="457704" y="296540"/>
                    <a:pt x="299503" y="263512"/>
                    <a:pt x="214793" y="329760"/>
                  </a:cubicBezTo>
                  <a:cubicBezTo>
                    <a:pt x="130275" y="395981"/>
                    <a:pt x="141302" y="452601"/>
                    <a:pt x="141302" y="452601"/>
                  </a:cubicBezTo>
                  <a:cubicBezTo>
                    <a:pt x="141302" y="452601"/>
                    <a:pt x="200254" y="443164"/>
                    <a:pt x="273772" y="452601"/>
                  </a:cubicBezTo>
                  <a:cubicBezTo>
                    <a:pt x="347262" y="462229"/>
                    <a:pt x="358289" y="493090"/>
                    <a:pt x="358289" y="493090"/>
                  </a:cubicBezTo>
                  <a:cubicBezTo>
                    <a:pt x="358289" y="493090"/>
                    <a:pt x="475232" y="417433"/>
                    <a:pt x="615547" y="443356"/>
                  </a:cubicBezTo>
                  <a:cubicBezTo>
                    <a:pt x="707143" y="460446"/>
                    <a:pt x="762939" y="562054"/>
                    <a:pt x="791249" y="644981"/>
                  </a:cubicBezTo>
                  <a:cubicBezTo>
                    <a:pt x="806364" y="688818"/>
                    <a:pt x="813633" y="727332"/>
                    <a:pt x="814429" y="745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D50A8EE-C87B-E027-5C7F-6E85B9EDA461}"/>
                </a:ext>
              </a:extLst>
            </p:cNvPr>
            <p:cNvSpPr/>
            <p:nvPr/>
          </p:nvSpPr>
          <p:spPr>
            <a:xfrm>
              <a:off x="11808583" y="4273549"/>
              <a:ext cx="1081067" cy="958062"/>
            </a:xfrm>
            <a:custGeom>
              <a:avLst/>
              <a:gdLst>
                <a:gd name="csX0" fmla="*/ 1081068 w 1081067"/>
                <a:gd name="csY0" fmla="*/ 397791 h 958062"/>
                <a:gd name="csX1" fmla="*/ 732051 w 1081067"/>
                <a:gd name="csY1" fmla="*/ 746809 h 958062"/>
                <a:gd name="csX2" fmla="*/ 593491 w 1081067"/>
                <a:gd name="csY2" fmla="*/ 718115 h 958062"/>
                <a:gd name="csX3" fmla="*/ 299694 w 1081067"/>
                <a:gd name="csY3" fmla="*/ 958063 h 958062"/>
                <a:gd name="csX4" fmla="*/ 10204 w 1081067"/>
                <a:gd name="csY4" fmla="*/ 736001 h 958062"/>
                <a:gd name="csX5" fmla="*/ 0 w 1081067"/>
                <a:gd name="csY5" fmla="*/ 658368 h 958062"/>
                <a:gd name="csX6" fmla="*/ 59555 w 1081067"/>
                <a:gd name="csY6" fmla="*/ 479127 h 958062"/>
                <a:gd name="csX7" fmla="*/ 59555 w 1081067"/>
                <a:gd name="csY7" fmla="*/ 478935 h 958062"/>
                <a:gd name="csX8" fmla="*/ 0 w 1081067"/>
                <a:gd name="csY8" fmla="*/ 299695 h 958062"/>
                <a:gd name="csX9" fmla="*/ 299694 w 1081067"/>
                <a:gd name="csY9" fmla="*/ 0 h 958062"/>
                <a:gd name="csX10" fmla="*/ 400315 w 1081067"/>
                <a:gd name="csY10" fmla="*/ 17282 h 958062"/>
                <a:gd name="csX11" fmla="*/ 532565 w 1081067"/>
                <a:gd name="csY11" fmla="*/ 111429 h 958062"/>
                <a:gd name="csX12" fmla="*/ 732051 w 1081067"/>
                <a:gd name="csY12" fmla="*/ 48746 h 958062"/>
                <a:gd name="csX13" fmla="*/ 1081068 w 1081067"/>
                <a:gd name="csY13" fmla="*/ 397791 h 9580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81067" h="958062">
                  <a:moveTo>
                    <a:pt x="1081068" y="397791"/>
                  </a:moveTo>
                  <a:cubicBezTo>
                    <a:pt x="1081068" y="590583"/>
                    <a:pt x="924623" y="746809"/>
                    <a:pt x="732051" y="746809"/>
                  </a:cubicBezTo>
                  <a:cubicBezTo>
                    <a:pt x="682919" y="746809"/>
                    <a:pt x="635956" y="736604"/>
                    <a:pt x="593491" y="718115"/>
                  </a:cubicBezTo>
                  <a:cubicBezTo>
                    <a:pt x="565785" y="855083"/>
                    <a:pt x="444727" y="958063"/>
                    <a:pt x="299694" y="958063"/>
                  </a:cubicBezTo>
                  <a:cubicBezTo>
                    <a:pt x="161135" y="958063"/>
                    <a:pt x="44412" y="863916"/>
                    <a:pt x="10204" y="736001"/>
                  </a:cubicBezTo>
                  <a:cubicBezTo>
                    <a:pt x="3511" y="711230"/>
                    <a:pt x="0" y="685306"/>
                    <a:pt x="0" y="658368"/>
                  </a:cubicBezTo>
                  <a:cubicBezTo>
                    <a:pt x="0" y="591160"/>
                    <a:pt x="22220" y="529053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0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452792" y="35963"/>
                    <a:pt x="498385" y="68964"/>
                    <a:pt x="532565" y="111429"/>
                  </a:cubicBezTo>
                  <a:cubicBezTo>
                    <a:pt x="589157" y="71927"/>
                    <a:pt x="657956" y="48746"/>
                    <a:pt x="732051" y="48746"/>
                  </a:cubicBezTo>
                  <a:cubicBezTo>
                    <a:pt x="924650" y="48774"/>
                    <a:pt x="1081068" y="204999"/>
                    <a:pt x="1081068" y="39779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80772E7-EB50-B2FF-8E8B-5357E32C47A5}"/>
                </a:ext>
              </a:extLst>
            </p:cNvPr>
            <p:cNvSpPr/>
            <p:nvPr/>
          </p:nvSpPr>
          <p:spPr>
            <a:xfrm>
              <a:off x="11808583" y="4273576"/>
              <a:ext cx="400314" cy="771771"/>
            </a:xfrm>
            <a:custGeom>
              <a:avLst/>
              <a:gdLst>
                <a:gd name="csX0" fmla="*/ 123225 w 400314"/>
                <a:gd name="csY0" fmla="*/ 216576 h 771771"/>
                <a:gd name="csX1" fmla="*/ 142674 w 400314"/>
                <a:gd name="csY1" fmla="*/ 463025 h 771771"/>
                <a:gd name="csX2" fmla="*/ 52065 w 400314"/>
                <a:gd name="csY2" fmla="*/ 584275 h 771771"/>
                <a:gd name="csX3" fmla="*/ 97658 w 400314"/>
                <a:gd name="csY3" fmla="*/ 771772 h 771771"/>
                <a:gd name="csX4" fmla="*/ 10204 w 400314"/>
                <a:gd name="csY4" fmla="*/ 736001 h 771771"/>
                <a:gd name="csX5" fmla="*/ 0 w 400314"/>
                <a:gd name="csY5" fmla="*/ 658368 h 771771"/>
                <a:gd name="csX6" fmla="*/ 59555 w 400314"/>
                <a:gd name="csY6" fmla="*/ 479127 h 771771"/>
                <a:gd name="csX7" fmla="*/ 59555 w 400314"/>
                <a:gd name="csY7" fmla="*/ 478935 h 771771"/>
                <a:gd name="csX8" fmla="*/ 0 w 400314"/>
                <a:gd name="csY8" fmla="*/ 299695 h 771771"/>
                <a:gd name="csX9" fmla="*/ 299694 w 400314"/>
                <a:gd name="csY9" fmla="*/ 0 h 771771"/>
                <a:gd name="csX10" fmla="*/ 400315 w 400314"/>
                <a:gd name="csY10" fmla="*/ 17282 h 771771"/>
                <a:gd name="csX11" fmla="*/ 123225 w 400314"/>
                <a:gd name="csY11" fmla="*/ 216576 h 7717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400314" h="771771">
                  <a:moveTo>
                    <a:pt x="123225" y="216576"/>
                  </a:moveTo>
                  <a:cubicBezTo>
                    <a:pt x="55632" y="359853"/>
                    <a:pt x="142674" y="463025"/>
                    <a:pt x="142674" y="463025"/>
                  </a:cubicBezTo>
                  <a:cubicBezTo>
                    <a:pt x="142674" y="463025"/>
                    <a:pt x="63066" y="492322"/>
                    <a:pt x="52065" y="584275"/>
                  </a:cubicBezTo>
                  <a:cubicBezTo>
                    <a:pt x="41449" y="673703"/>
                    <a:pt x="94723" y="766450"/>
                    <a:pt x="97658" y="771772"/>
                  </a:cubicBezTo>
                  <a:lnTo>
                    <a:pt x="10204" y="736001"/>
                  </a:lnTo>
                  <a:cubicBezTo>
                    <a:pt x="3511" y="711230"/>
                    <a:pt x="0" y="685307"/>
                    <a:pt x="0" y="658368"/>
                  </a:cubicBezTo>
                  <a:cubicBezTo>
                    <a:pt x="0" y="591160"/>
                    <a:pt x="22220" y="529054"/>
                    <a:pt x="59555" y="479127"/>
                  </a:cubicBezTo>
                  <a:cubicBezTo>
                    <a:pt x="59555" y="479127"/>
                    <a:pt x="59555" y="479127"/>
                    <a:pt x="59555" y="478935"/>
                  </a:cubicBezTo>
                  <a:cubicBezTo>
                    <a:pt x="22220" y="429009"/>
                    <a:pt x="0" y="366931"/>
                    <a:pt x="0" y="299695"/>
                  </a:cubicBezTo>
                  <a:cubicBezTo>
                    <a:pt x="0" y="134225"/>
                    <a:pt x="134224" y="0"/>
                    <a:pt x="299694" y="0"/>
                  </a:cubicBezTo>
                  <a:cubicBezTo>
                    <a:pt x="335054" y="0"/>
                    <a:pt x="368878" y="6090"/>
                    <a:pt x="400315" y="17282"/>
                  </a:cubicBezTo>
                  <a:cubicBezTo>
                    <a:pt x="273963" y="42273"/>
                    <a:pt x="167637" y="122264"/>
                    <a:pt x="123225" y="216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48626FE-9502-0144-1459-F162E1CB2CEE}"/>
                </a:ext>
              </a:extLst>
            </p:cNvPr>
            <p:cNvSpPr/>
            <p:nvPr/>
          </p:nvSpPr>
          <p:spPr>
            <a:xfrm>
              <a:off x="11906509" y="5243554"/>
              <a:ext cx="3873" cy="4982"/>
            </a:xfrm>
            <a:custGeom>
              <a:avLst/>
              <a:gdLst>
                <a:gd name="csX0" fmla="*/ 3874 w 3873"/>
                <a:gd name="csY0" fmla="*/ 4982 h 4982"/>
                <a:gd name="csX1" fmla="*/ 527 w 3873"/>
                <a:gd name="csY1" fmla="*/ 456 h 4982"/>
                <a:gd name="csX2" fmla="*/ 3874 w 3873"/>
                <a:gd name="csY2" fmla="*/ 4982 h 49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73" h="4982">
                  <a:moveTo>
                    <a:pt x="3874" y="4982"/>
                  </a:moveTo>
                  <a:cubicBezTo>
                    <a:pt x="527" y="3803"/>
                    <a:pt x="-844" y="2431"/>
                    <a:pt x="527" y="456"/>
                  </a:cubicBezTo>
                  <a:cubicBezTo>
                    <a:pt x="1322" y="-916"/>
                    <a:pt x="2502" y="868"/>
                    <a:pt x="3874" y="4982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392087-37DA-5A13-7AD2-A8BA3919CB8A}"/>
                </a:ext>
              </a:extLst>
            </p:cNvPr>
            <p:cNvSpPr/>
            <p:nvPr/>
          </p:nvSpPr>
          <p:spPr>
            <a:xfrm>
              <a:off x="11910410" y="5111376"/>
              <a:ext cx="925199" cy="2120861"/>
            </a:xfrm>
            <a:custGeom>
              <a:avLst/>
              <a:gdLst>
                <a:gd name="csX0" fmla="*/ 566554 w 925199"/>
                <a:gd name="csY0" fmla="*/ 1650803 h 2120861"/>
                <a:gd name="csX1" fmla="*/ 709035 w 925199"/>
                <a:gd name="csY1" fmla="*/ 2092980 h 2120861"/>
                <a:gd name="csX2" fmla="*/ 460639 w 925199"/>
                <a:gd name="csY2" fmla="*/ 2117559 h 2120861"/>
                <a:gd name="csX3" fmla="*/ 273744 w 925199"/>
                <a:gd name="csY3" fmla="*/ 2091800 h 2120861"/>
                <a:gd name="csX4" fmla="*/ 134225 w 925199"/>
                <a:gd name="csY4" fmla="*/ 2058580 h 2120861"/>
                <a:gd name="csX5" fmla="*/ 252128 w 925199"/>
                <a:gd name="csY5" fmla="*/ 1527963 h 2120861"/>
                <a:gd name="csX6" fmla="*/ 55605 w 925199"/>
                <a:gd name="csY6" fmla="*/ 781181 h 2120861"/>
                <a:gd name="csX7" fmla="*/ 55605 w 925199"/>
                <a:gd name="csY7" fmla="*/ 491307 h 2120861"/>
                <a:gd name="csX8" fmla="*/ 40874 w 925199"/>
                <a:gd name="csY8" fmla="*/ 383225 h 2120861"/>
                <a:gd name="csX9" fmla="*/ 0 w 925199"/>
                <a:gd name="csY9" fmla="*/ 137188 h 2120861"/>
                <a:gd name="csX10" fmla="*/ 125776 w 925199"/>
                <a:gd name="csY10" fmla="*/ 132277 h 2120861"/>
                <a:gd name="csX11" fmla="*/ 200638 w 925199"/>
                <a:gd name="csY11" fmla="*/ 388931 h 2120861"/>
                <a:gd name="csX12" fmla="*/ 254871 w 925199"/>
                <a:gd name="csY12" fmla="*/ 574838 h 2120861"/>
                <a:gd name="csX13" fmla="*/ 325810 w 925199"/>
                <a:gd name="csY13" fmla="*/ 609237 h 2120861"/>
                <a:gd name="csX14" fmla="*/ 454329 w 925199"/>
                <a:gd name="csY14" fmla="*/ 424318 h 2120861"/>
                <a:gd name="csX15" fmla="*/ 728677 w 925199"/>
                <a:gd name="csY15" fmla="*/ 29490 h 2120861"/>
                <a:gd name="csX16" fmla="*/ 925200 w 925199"/>
                <a:gd name="csY16" fmla="*/ 0 h 2120861"/>
                <a:gd name="csX17" fmla="*/ 636889 w 925199"/>
                <a:gd name="csY17" fmla="*/ 517066 h 2120861"/>
                <a:gd name="csX18" fmla="*/ 514844 w 925199"/>
                <a:gd name="csY18" fmla="*/ 747988 h 2120861"/>
                <a:gd name="csX19" fmla="*/ 460611 w 925199"/>
                <a:gd name="csY19" fmla="*/ 869650 h 2120861"/>
                <a:gd name="csX20" fmla="*/ 566554 w 925199"/>
                <a:gd name="csY20" fmla="*/ 1650803 h 2120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925199" h="2120861">
                  <a:moveTo>
                    <a:pt x="566554" y="1650803"/>
                  </a:moveTo>
                  <a:cubicBezTo>
                    <a:pt x="571463" y="1734334"/>
                    <a:pt x="709035" y="2092980"/>
                    <a:pt x="709035" y="2092980"/>
                  </a:cubicBezTo>
                  <a:cubicBezTo>
                    <a:pt x="709035" y="2092980"/>
                    <a:pt x="644570" y="2132289"/>
                    <a:pt x="460639" y="2117559"/>
                  </a:cubicBezTo>
                  <a:cubicBezTo>
                    <a:pt x="390467" y="2111853"/>
                    <a:pt x="326222" y="2102032"/>
                    <a:pt x="273744" y="2091800"/>
                  </a:cubicBezTo>
                  <a:cubicBezTo>
                    <a:pt x="188650" y="2075478"/>
                    <a:pt x="134225" y="2058580"/>
                    <a:pt x="134225" y="2058580"/>
                  </a:cubicBezTo>
                  <a:cubicBezTo>
                    <a:pt x="134225" y="2058580"/>
                    <a:pt x="276707" y="1626224"/>
                    <a:pt x="252128" y="1527963"/>
                  </a:cubicBezTo>
                  <a:cubicBezTo>
                    <a:pt x="227549" y="1429701"/>
                    <a:pt x="55605" y="894174"/>
                    <a:pt x="55605" y="781181"/>
                  </a:cubicBezTo>
                  <a:cubicBezTo>
                    <a:pt x="55605" y="668189"/>
                    <a:pt x="55605" y="491307"/>
                    <a:pt x="55605" y="491307"/>
                  </a:cubicBezTo>
                  <a:cubicBezTo>
                    <a:pt x="55605" y="491307"/>
                    <a:pt x="49323" y="443740"/>
                    <a:pt x="40874" y="383225"/>
                  </a:cubicBezTo>
                  <a:cubicBezTo>
                    <a:pt x="27707" y="288887"/>
                    <a:pt x="9025" y="163303"/>
                    <a:pt x="0" y="137188"/>
                  </a:cubicBezTo>
                  <a:cubicBezTo>
                    <a:pt x="21809" y="143661"/>
                    <a:pt x="125776" y="132277"/>
                    <a:pt x="125776" y="132277"/>
                  </a:cubicBezTo>
                  <a:lnTo>
                    <a:pt x="200638" y="388931"/>
                  </a:lnTo>
                  <a:lnTo>
                    <a:pt x="254871" y="574838"/>
                  </a:lnTo>
                  <a:lnTo>
                    <a:pt x="325810" y="609237"/>
                  </a:lnTo>
                  <a:lnTo>
                    <a:pt x="454329" y="424318"/>
                  </a:lnTo>
                  <a:lnTo>
                    <a:pt x="728677" y="29490"/>
                  </a:lnTo>
                  <a:lnTo>
                    <a:pt x="925200" y="0"/>
                  </a:lnTo>
                  <a:cubicBezTo>
                    <a:pt x="925200" y="0"/>
                    <a:pt x="768371" y="274951"/>
                    <a:pt x="636889" y="517066"/>
                  </a:cubicBezTo>
                  <a:cubicBezTo>
                    <a:pt x="590310" y="602736"/>
                    <a:pt x="547077" y="684319"/>
                    <a:pt x="514844" y="747988"/>
                  </a:cubicBezTo>
                  <a:cubicBezTo>
                    <a:pt x="484971" y="807351"/>
                    <a:pt x="464726" y="851352"/>
                    <a:pt x="460611" y="869650"/>
                  </a:cubicBezTo>
                  <a:cubicBezTo>
                    <a:pt x="438802" y="962973"/>
                    <a:pt x="561644" y="1567273"/>
                    <a:pt x="566554" y="1650803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AA5A36-E699-2C15-5C0E-3DD401944D7C}"/>
                </a:ext>
              </a:extLst>
            </p:cNvPr>
            <p:cNvSpPr/>
            <p:nvPr/>
          </p:nvSpPr>
          <p:spPr>
            <a:xfrm>
              <a:off x="11951284" y="5494492"/>
              <a:ext cx="596042" cy="1708712"/>
            </a:xfrm>
            <a:custGeom>
              <a:avLst/>
              <a:gdLst>
                <a:gd name="csX0" fmla="*/ 596042 w 596042"/>
                <a:gd name="csY0" fmla="*/ 133950 h 1708712"/>
                <a:gd name="csX1" fmla="*/ 473997 w 596042"/>
                <a:gd name="csY1" fmla="*/ 364873 h 1708712"/>
                <a:gd name="csX2" fmla="*/ 336042 w 596042"/>
                <a:gd name="csY2" fmla="*/ 326742 h 1708712"/>
                <a:gd name="csX3" fmla="*/ 266090 w 596042"/>
                <a:gd name="csY3" fmla="*/ 365860 h 1708712"/>
                <a:gd name="csX4" fmla="*/ 119082 w 596042"/>
                <a:gd name="csY4" fmla="*/ 365860 h 1708712"/>
                <a:gd name="csX5" fmla="*/ 280821 w 596042"/>
                <a:gd name="csY5" fmla="*/ 1158453 h 1708712"/>
                <a:gd name="csX6" fmla="*/ 232870 w 596042"/>
                <a:gd name="csY6" fmla="*/ 1708712 h 1708712"/>
                <a:gd name="csX7" fmla="*/ 93351 w 596042"/>
                <a:gd name="csY7" fmla="*/ 1675491 h 1708712"/>
                <a:gd name="csX8" fmla="*/ 211254 w 596042"/>
                <a:gd name="csY8" fmla="*/ 1144874 h 1708712"/>
                <a:gd name="csX9" fmla="*/ 14731 w 596042"/>
                <a:gd name="csY9" fmla="*/ 398093 h 1708712"/>
                <a:gd name="csX10" fmla="*/ 14731 w 596042"/>
                <a:gd name="csY10" fmla="*/ 108219 h 1708712"/>
                <a:gd name="csX11" fmla="*/ 0 w 596042"/>
                <a:gd name="csY11" fmla="*/ 137 h 1708712"/>
                <a:gd name="csX12" fmla="*/ 159764 w 596042"/>
                <a:gd name="csY12" fmla="*/ 5843 h 1708712"/>
                <a:gd name="csX13" fmla="*/ 213997 w 596042"/>
                <a:gd name="csY13" fmla="*/ 191750 h 1708712"/>
                <a:gd name="csX14" fmla="*/ 284936 w 596042"/>
                <a:gd name="csY14" fmla="*/ 226149 h 1708712"/>
                <a:gd name="csX15" fmla="*/ 413455 w 596042"/>
                <a:gd name="csY15" fmla="*/ 41230 h 1708712"/>
                <a:gd name="csX16" fmla="*/ 596042 w 596042"/>
                <a:gd name="csY16" fmla="*/ 133950 h 1708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96042" h="1708712">
                  <a:moveTo>
                    <a:pt x="596042" y="133950"/>
                  </a:moveTo>
                  <a:cubicBezTo>
                    <a:pt x="549463" y="219620"/>
                    <a:pt x="506230" y="301203"/>
                    <a:pt x="473997" y="364873"/>
                  </a:cubicBezTo>
                  <a:cubicBezTo>
                    <a:pt x="383993" y="372526"/>
                    <a:pt x="336042" y="326742"/>
                    <a:pt x="336042" y="326742"/>
                  </a:cubicBezTo>
                  <a:lnTo>
                    <a:pt x="266090" y="365860"/>
                  </a:lnTo>
                  <a:lnTo>
                    <a:pt x="119082" y="365860"/>
                  </a:lnTo>
                  <a:cubicBezTo>
                    <a:pt x="119082" y="365860"/>
                    <a:pt x="258821" y="1036984"/>
                    <a:pt x="280821" y="1158453"/>
                  </a:cubicBezTo>
                  <a:cubicBezTo>
                    <a:pt x="298515" y="1255727"/>
                    <a:pt x="251935" y="1583539"/>
                    <a:pt x="232870" y="1708712"/>
                  </a:cubicBezTo>
                  <a:cubicBezTo>
                    <a:pt x="147776" y="1692390"/>
                    <a:pt x="93351" y="1675491"/>
                    <a:pt x="93351" y="1675491"/>
                  </a:cubicBezTo>
                  <a:cubicBezTo>
                    <a:pt x="93351" y="1675491"/>
                    <a:pt x="235832" y="1243136"/>
                    <a:pt x="211254" y="1144874"/>
                  </a:cubicBezTo>
                  <a:cubicBezTo>
                    <a:pt x="186675" y="1046613"/>
                    <a:pt x="14731" y="511085"/>
                    <a:pt x="14731" y="398093"/>
                  </a:cubicBezTo>
                  <a:cubicBezTo>
                    <a:pt x="14731" y="285101"/>
                    <a:pt x="14731" y="108219"/>
                    <a:pt x="14731" y="108219"/>
                  </a:cubicBezTo>
                  <a:cubicBezTo>
                    <a:pt x="14731" y="108219"/>
                    <a:pt x="8449" y="60652"/>
                    <a:pt x="0" y="137"/>
                  </a:cubicBezTo>
                  <a:cubicBezTo>
                    <a:pt x="55028" y="-659"/>
                    <a:pt x="111045" y="2112"/>
                    <a:pt x="159764" y="5843"/>
                  </a:cubicBezTo>
                  <a:lnTo>
                    <a:pt x="213997" y="191750"/>
                  </a:lnTo>
                  <a:lnTo>
                    <a:pt x="284936" y="226149"/>
                  </a:lnTo>
                  <a:lnTo>
                    <a:pt x="413455" y="41230"/>
                  </a:lnTo>
                  <a:cubicBezTo>
                    <a:pt x="474189" y="57278"/>
                    <a:pt x="547680" y="85396"/>
                    <a:pt x="596042" y="13395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1A9F04E-0D53-E014-1FAA-858478DA189A}"/>
                </a:ext>
              </a:extLst>
            </p:cNvPr>
            <p:cNvSpPr/>
            <p:nvPr/>
          </p:nvSpPr>
          <p:spPr>
            <a:xfrm>
              <a:off x="10983373" y="4752703"/>
              <a:ext cx="1282308" cy="1030977"/>
            </a:xfrm>
            <a:custGeom>
              <a:avLst/>
              <a:gdLst>
                <a:gd name="csX0" fmla="*/ 1282309 w 1282308"/>
                <a:gd name="csY0" fmla="*/ 712409 h 1030977"/>
                <a:gd name="csX1" fmla="*/ 963741 w 1282308"/>
                <a:gd name="csY1" fmla="*/ 1030977 h 1030977"/>
                <a:gd name="csX2" fmla="*/ 710433 w 1282308"/>
                <a:gd name="csY2" fmla="*/ 905009 h 1030977"/>
                <a:gd name="csX3" fmla="*/ 550258 w 1282308"/>
                <a:gd name="csY3" fmla="*/ 962973 h 1030977"/>
                <a:gd name="csX4" fmla="*/ 307951 w 1282308"/>
                <a:gd name="csY4" fmla="*/ 775091 h 1030977"/>
                <a:gd name="csX5" fmla="*/ 201433 w 1282308"/>
                <a:gd name="csY5" fmla="*/ 805760 h 1030977"/>
                <a:gd name="csX6" fmla="*/ 6282 w 1282308"/>
                <a:gd name="csY6" fmla="*/ 654637 h 1030977"/>
                <a:gd name="csX7" fmla="*/ 0 w 1282308"/>
                <a:gd name="csY7" fmla="*/ 604327 h 1030977"/>
                <a:gd name="csX8" fmla="*/ 120865 w 1282308"/>
                <a:gd name="csY8" fmla="*/ 419792 h 1030977"/>
                <a:gd name="csX9" fmla="*/ 98261 w 1282308"/>
                <a:gd name="csY9" fmla="*/ 304632 h 1030977"/>
                <a:gd name="csX10" fmla="*/ 245461 w 1282308"/>
                <a:gd name="csY10" fmla="*/ 43837 h 1030977"/>
                <a:gd name="csX11" fmla="*/ 402866 w 1282308"/>
                <a:gd name="csY11" fmla="*/ 0 h 1030977"/>
                <a:gd name="csX12" fmla="*/ 583863 w 1282308"/>
                <a:gd name="csY12" fmla="*/ 59939 h 1030977"/>
                <a:gd name="csX13" fmla="*/ 756602 w 1282308"/>
                <a:gd name="csY13" fmla="*/ 4910 h 1030977"/>
                <a:gd name="csX14" fmla="*/ 1055913 w 1282308"/>
                <a:gd name="csY14" fmla="*/ 291849 h 1030977"/>
                <a:gd name="csX15" fmla="*/ 1056296 w 1282308"/>
                <a:gd name="csY15" fmla="*/ 304632 h 1030977"/>
                <a:gd name="csX16" fmla="*/ 1039398 w 1282308"/>
                <a:gd name="csY16" fmla="*/ 403086 h 1030977"/>
                <a:gd name="csX17" fmla="*/ 1282309 w 1282308"/>
                <a:gd name="csY17" fmla="*/ 712409 h 1030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282308" h="1030977">
                  <a:moveTo>
                    <a:pt x="1282309" y="712409"/>
                  </a:moveTo>
                  <a:cubicBezTo>
                    <a:pt x="1282309" y="888303"/>
                    <a:pt x="1139634" y="1030977"/>
                    <a:pt x="963741" y="1030977"/>
                  </a:cubicBezTo>
                  <a:cubicBezTo>
                    <a:pt x="860185" y="1030977"/>
                    <a:pt x="768590" y="981462"/>
                    <a:pt x="710433" y="905009"/>
                  </a:cubicBezTo>
                  <a:cubicBezTo>
                    <a:pt x="667009" y="941165"/>
                    <a:pt x="611185" y="962973"/>
                    <a:pt x="550258" y="962973"/>
                  </a:cubicBezTo>
                  <a:cubicBezTo>
                    <a:pt x="433535" y="962973"/>
                    <a:pt x="335849" y="882981"/>
                    <a:pt x="307951" y="775091"/>
                  </a:cubicBezTo>
                  <a:cubicBezTo>
                    <a:pt x="276898" y="794348"/>
                    <a:pt x="240551" y="805760"/>
                    <a:pt x="201433" y="805760"/>
                  </a:cubicBezTo>
                  <a:cubicBezTo>
                    <a:pt x="107505" y="805760"/>
                    <a:pt x="28694" y="741487"/>
                    <a:pt x="6282" y="654637"/>
                  </a:cubicBezTo>
                  <a:cubicBezTo>
                    <a:pt x="2140" y="638507"/>
                    <a:pt x="0" y="621609"/>
                    <a:pt x="0" y="604327"/>
                  </a:cubicBezTo>
                  <a:cubicBezTo>
                    <a:pt x="0" y="521592"/>
                    <a:pt x="49734" y="450845"/>
                    <a:pt x="120865" y="419792"/>
                  </a:cubicBezTo>
                  <a:cubicBezTo>
                    <a:pt x="106326" y="384213"/>
                    <a:pt x="98261" y="345314"/>
                    <a:pt x="98261" y="304632"/>
                  </a:cubicBezTo>
                  <a:cubicBezTo>
                    <a:pt x="98261" y="193999"/>
                    <a:pt x="157212" y="97110"/>
                    <a:pt x="245461" y="43837"/>
                  </a:cubicBezTo>
                  <a:cubicBezTo>
                    <a:pt x="291437" y="15938"/>
                    <a:pt x="345287" y="0"/>
                    <a:pt x="402866" y="0"/>
                  </a:cubicBezTo>
                  <a:cubicBezTo>
                    <a:pt x="470678" y="0"/>
                    <a:pt x="533169" y="22412"/>
                    <a:pt x="583863" y="59939"/>
                  </a:cubicBezTo>
                  <a:cubicBezTo>
                    <a:pt x="632610" y="25347"/>
                    <a:pt x="692136" y="4910"/>
                    <a:pt x="756602" y="4910"/>
                  </a:cubicBezTo>
                  <a:cubicBezTo>
                    <a:pt x="917765" y="4910"/>
                    <a:pt x="1049219" y="132250"/>
                    <a:pt x="1055913" y="291849"/>
                  </a:cubicBezTo>
                  <a:cubicBezTo>
                    <a:pt x="1056296" y="295964"/>
                    <a:pt x="1056296" y="300298"/>
                    <a:pt x="1056296" y="304632"/>
                  </a:cubicBezTo>
                  <a:cubicBezTo>
                    <a:pt x="1056296" y="339224"/>
                    <a:pt x="1050207" y="372225"/>
                    <a:pt x="1039398" y="403086"/>
                  </a:cubicBezTo>
                  <a:cubicBezTo>
                    <a:pt x="1178753" y="437266"/>
                    <a:pt x="1282309" y="562466"/>
                    <a:pt x="1282309" y="712409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49384E2-4BE1-7DF5-B46C-8B64B6997E2A}"/>
                </a:ext>
              </a:extLst>
            </p:cNvPr>
            <p:cNvSpPr/>
            <p:nvPr/>
          </p:nvSpPr>
          <p:spPr>
            <a:xfrm>
              <a:off x="10983373" y="4796540"/>
              <a:ext cx="1282308" cy="987140"/>
            </a:xfrm>
            <a:custGeom>
              <a:avLst/>
              <a:gdLst>
                <a:gd name="csX0" fmla="*/ 1282309 w 1282308"/>
                <a:gd name="csY0" fmla="*/ 668573 h 987140"/>
                <a:gd name="csX1" fmla="*/ 963741 w 1282308"/>
                <a:gd name="csY1" fmla="*/ 987141 h 987140"/>
                <a:gd name="csX2" fmla="*/ 710433 w 1282308"/>
                <a:gd name="csY2" fmla="*/ 861173 h 987140"/>
                <a:gd name="csX3" fmla="*/ 550258 w 1282308"/>
                <a:gd name="csY3" fmla="*/ 919137 h 987140"/>
                <a:gd name="csX4" fmla="*/ 307951 w 1282308"/>
                <a:gd name="csY4" fmla="*/ 731255 h 987140"/>
                <a:gd name="csX5" fmla="*/ 201433 w 1282308"/>
                <a:gd name="csY5" fmla="*/ 761924 h 987140"/>
                <a:gd name="csX6" fmla="*/ 6282 w 1282308"/>
                <a:gd name="csY6" fmla="*/ 610801 h 987140"/>
                <a:gd name="csX7" fmla="*/ 0 w 1282308"/>
                <a:gd name="csY7" fmla="*/ 560490 h 987140"/>
                <a:gd name="csX8" fmla="*/ 120865 w 1282308"/>
                <a:gd name="csY8" fmla="*/ 375956 h 987140"/>
                <a:gd name="csX9" fmla="*/ 98261 w 1282308"/>
                <a:gd name="csY9" fmla="*/ 260796 h 987140"/>
                <a:gd name="csX10" fmla="*/ 245461 w 1282308"/>
                <a:gd name="csY10" fmla="*/ 0 h 987140"/>
                <a:gd name="csX11" fmla="*/ 239371 w 1282308"/>
                <a:gd name="csY11" fmla="*/ 407200 h 987140"/>
                <a:gd name="csX12" fmla="*/ 97465 w 1282308"/>
                <a:gd name="csY12" fmla="*/ 565209 h 987140"/>
                <a:gd name="csX13" fmla="*/ 314426 w 1282308"/>
                <a:gd name="csY13" fmla="*/ 649919 h 987140"/>
                <a:gd name="csX14" fmla="*/ 337029 w 1282308"/>
                <a:gd name="csY14" fmla="*/ 715371 h 987140"/>
                <a:gd name="csX15" fmla="*/ 483626 w 1282308"/>
                <a:gd name="csY15" fmla="*/ 822685 h 987140"/>
                <a:gd name="csX16" fmla="*/ 693316 w 1282308"/>
                <a:gd name="csY16" fmla="*/ 730898 h 987140"/>
                <a:gd name="csX17" fmla="*/ 825182 w 1282308"/>
                <a:gd name="csY17" fmla="*/ 447114 h 987140"/>
                <a:gd name="csX18" fmla="*/ 923059 w 1282308"/>
                <a:gd name="csY18" fmla="*/ 396008 h 987140"/>
                <a:gd name="csX19" fmla="*/ 1039014 w 1282308"/>
                <a:gd name="csY19" fmla="*/ 249000 h 987140"/>
                <a:gd name="csX20" fmla="*/ 1055913 w 1282308"/>
                <a:gd name="csY20" fmla="*/ 248013 h 987140"/>
                <a:gd name="csX21" fmla="*/ 1056296 w 1282308"/>
                <a:gd name="csY21" fmla="*/ 260796 h 987140"/>
                <a:gd name="csX22" fmla="*/ 1039398 w 1282308"/>
                <a:gd name="csY22" fmla="*/ 359249 h 987140"/>
                <a:gd name="csX23" fmla="*/ 1282309 w 1282308"/>
                <a:gd name="csY23" fmla="*/ 668573 h 9871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282308" h="987140">
                  <a:moveTo>
                    <a:pt x="1282309" y="668573"/>
                  </a:moveTo>
                  <a:cubicBezTo>
                    <a:pt x="1282309" y="844467"/>
                    <a:pt x="1139634" y="987141"/>
                    <a:pt x="963741" y="987141"/>
                  </a:cubicBezTo>
                  <a:cubicBezTo>
                    <a:pt x="860185" y="987141"/>
                    <a:pt x="768590" y="937626"/>
                    <a:pt x="710433" y="861173"/>
                  </a:cubicBezTo>
                  <a:cubicBezTo>
                    <a:pt x="667009" y="897328"/>
                    <a:pt x="611185" y="919137"/>
                    <a:pt x="550258" y="919137"/>
                  </a:cubicBezTo>
                  <a:cubicBezTo>
                    <a:pt x="433535" y="919137"/>
                    <a:pt x="335849" y="839145"/>
                    <a:pt x="307951" y="731255"/>
                  </a:cubicBezTo>
                  <a:cubicBezTo>
                    <a:pt x="276898" y="750512"/>
                    <a:pt x="240551" y="761924"/>
                    <a:pt x="201433" y="761924"/>
                  </a:cubicBezTo>
                  <a:cubicBezTo>
                    <a:pt x="107505" y="761924"/>
                    <a:pt x="28694" y="697650"/>
                    <a:pt x="6282" y="610801"/>
                  </a:cubicBezTo>
                  <a:cubicBezTo>
                    <a:pt x="2140" y="594671"/>
                    <a:pt x="0" y="577773"/>
                    <a:pt x="0" y="560490"/>
                  </a:cubicBezTo>
                  <a:cubicBezTo>
                    <a:pt x="0" y="477756"/>
                    <a:pt x="49734" y="407008"/>
                    <a:pt x="120865" y="375956"/>
                  </a:cubicBezTo>
                  <a:cubicBezTo>
                    <a:pt x="106326" y="340376"/>
                    <a:pt x="98261" y="301477"/>
                    <a:pt x="98261" y="260796"/>
                  </a:cubicBezTo>
                  <a:cubicBezTo>
                    <a:pt x="98261" y="150163"/>
                    <a:pt x="157212" y="53273"/>
                    <a:pt x="245461" y="0"/>
                  </a:cubicBezTo>
                  <a:cubicBezTo>
                    <a:pt x="139135" y="219703"/>
                    <a:pt x="239371" y="407200"/>
                    <a:pt x="239371" y="407200"/>
                  </a:cubicBezTo>
                  <a:cubicBezTo>
                    <a:pt x="239371" y="407200"/>
                    <a:pt x="101224" y="440228"/>
                    <a:pt x="97465" y="565209"/>
                  </a:cubicBezTo>
                  <a:cubicBezTo>
                    <a:pt x="93735" y="690409"/>
                    <a:pt x="233473" y="712409"/>
                    <a:pt x="314426" y="649919"/>
                  </a:cubicBezTo>
                  <a:cubicBezTo>
                    <a:pt x="314426" y="649919"/>
                    <a:pt x="317772" y="679792"/>
                    <a:pt x="337029" y="715371"/>
                  </a:cubicBezTo>
                  <a:cubicBezTo>
                    <a:pt x="359030" y="755669"/>
                    <a:pt x="401494" y="803209"/>
                    <a:pt x="483626" y="822685"/>
                  </a:cubicBezTo>
                  <a:cubicBezTo>
                    <a:pt x="638095" y="859636"/>
                    <a:pt x="693316" y="730898"/>
                    <a:pt x="693316" y="730898"/>
                  </a:cubicBezTo>
                  <a:cubicBezTo>
                    <a:pt x="693316" y="730898"/>
                    <a:pt x="726317" y="536351"/>
                    <a:pt x="825182" y="447114"/>
                  </a:cubicBezTo>
                  <a:cubicBezTo>
                    <a:pt x="924047" y="357878"/>
                    <a:pt x="923059" y="396008"/>
                    <a:pt x="923059" y="396008"/>
                  </a:cubicBezTo>
                  <a:cubicBezTo>
                    <a:pt x="923059" y="396008"/>
                    <a:pt x="932495" y="263758"/>
                    <a:pt x="1039014" y="249000"/>
                  </a:cubicBezTo>
                  <a:cubicBezTo>
                    <a:pt x="1044309" y="248204"/>
                    <a:pt x="1050014" y="248013"/>
                    <a:pt x="1055913" y="248013"/>
                  </a:cubicBezTo>
                  <a:cubicBezTo>
                    <a:pt x="1056296" y="252127"/>
                    <a:pt x="1056296" y="256462"/>
                    <a:pt x="1056296" y="260796"/>
                  </a:cubicBezTo>
                  <a:cubicBezTo>
                    <a:pt x="1056296" y="295388"/>
                    <a:pt x="1050207" y="328388"/>
                    <a:pt x="1039398" y="359249"/>
                  </a:cubicBezTo>
                  <a:cubicBezTo>
                    <a:pt x="1178753" y="393430"/>
                    <a:pt x="1282309" y="518629"/>
                    <a:pt x="1282309" y="66857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B5FDD56-BABE-7D75-CDEA-57BA45F69FAE}"/>
                </a:ext>
              </a:extLst>
            </p:cNvPr>
            <p:cNvSpPr/>
            <p:nvPr/>
          </p:nvSpPr>
          <p:spPr>
            <a:xfrm>
              <a:off x="11740030" y="4512015"/>
              <a:ext cx="1513258" cy="1309219"/>
            </a:xfrm>
            <a:custGeom>
              <a:avLst/>
              <a:gdLst>
                <a:gd name="csX0" fmla="*/ 1356568 w 1513258"/>
                <a:gd name="csY0" fmla="*/ 877440 h 1309219"/>
                <a:gd name="csX1" fmla="*/ 1360902 w 1513258"/>
                <a:gd name="csY1" fmla="*/ 923635 h 1309219"/>
                <a:gd name="csX2" fmla="*/ 1301950 w 1513258"/>
                <a:gd name="csY2" fmla="*/ 1090093 h 1309219"/>
                <a:gd name="csX3" fmla="*/ 1095607 w 1513258"/>
                <a:gd name="csY3" fmla="*/ 1188958 h 1309219"/>
                <a:gd name="csX4" fmla="*/ 913047 w 1513258"/>
                <a:gd name="csY4" fmla="*/ 1115852 h 1309219"/>
                <a:gd name="csX5" fmla="*/ 673100 w 1513258"/>
                <a:gd name="csY5" fmla="*/ 1309220 h 1309219"/>
                <a:gd name="csX6" fmla="*/ 479731 w 1513258"/>
                <a:gd name="csY6" fmla="*/ 1214689 h 1309219"/>
                <a:gd name="csX7" fmla="*/ 284964 w 1513258"/>
                <a:gd name="csY7" fmla="*/ 1292129 h 1309219"/>
                <a:gd name="csX8" fmla="*/ 1372 w 1513258"/>
                <a:gd name="csY8" fmla="*/ 1036244 h 1309219"/>
                <a:gd name="csX9" fmla="*/ 0 w 1513258"/>
                <a:gd name="csY9" fmla="*/ 1007166 h 1309219"/>
                <a:gd name="csX10" fmla="*/ 215204 w 1513258"/>
                <a:gd name="csY10" fmla="*/ 731255 h 1309219"/>
                <a:gd name="csX11" fmla="*/ 196523 w 1513258"/>
                <a:gd name="csY11" fmla="*/ 628879 h 1309219"/>
                <a:gd name="csX12" fmla="*/ 491307 w 1513258"/>
                <a:gd name="csY12" fmla="*/ 334094 h 1309219"/>
                <a:gd name="csX13" fmla="*/ 595275 w 1513258"/>
                <a:gd name="csY13" fmla="*/ 353352 h 1309219"/>
                <a:gd name="csX14" fmla="*/ 962973 w 1513258"/>
                <a:gd name="csY14" fmla="*/ 0 h 1309219"/>
                <a:gd name="csX15" fmla="*/ 1124712 w 1513258"/>
                <a:gd name="csY15" fmla="*/ 37335 h 1309219"/>
                <a:gd name="csX16" fmla="*/ 1331468 w 1513258"/>
                <a:gd name="csY16" fmla="*/ 368467 h 1309219"/>
                <a:gd name="csX17" fmla="*/ 1299043 w 1513258"/>
                <a:gd name="csY17" fmla="*/ 518822 h 1309219"/>
                <a:gd name="csX18" fmla="*/ 1331468 w 1513258"/>
                <a:gd name="csY18" fmla="*/ 515886 h 1309219"/>
                <a:gd name="csX19" fmla="*/ 1513259 w 1513258"/>
                <a:gd name="csY19" fmla="*/ 697678 h 1309219"/>
                <a:gd name="csX20" fmla="*/ 1356568 w 1513258"/>
                <a:gd name="csY20" fmla="*/ 877440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13258" h="1309219">
                  <a:moveTo>
                    <a:pt x="1356568" y="877440"/>
                  </a:moveTo>
                  <a:cubicBezTo>
                    <a:pt x="1359311" y="892363"/>
                    <a:pt x="1360902" y="907890"/>
                    <a:pt x="1360902" y="923635"/>
                  </a:cubicBezTo>
                  <a:cubicBezTo>
                    <a:pt x="1360902" y="986729"/>
                    <a:pt x="1338902" y="1044693"/>
                    <a:pt x="1301950" y="1090093"/>
                  </a:cubicBez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1247141" y="97082"/>
                    <a:pt x="1331468" y="222858"/>
                    <a:pt x="1331468" y="368467"/>
                  </a:cubicBezTo>
                  <a:cubicBezTo>
                    <a:pt x="1331468" y="422124"/>
                    <a:pt x="1319672" y="472818"/>
                    <a:pt x="1299043" y="518822"/>
                  </a:cubicBezTo>
                  <a:cubicBezTo>
                    <a:pt x="1309659" y="517066"/>
                    <a:pt x="1320467" y="515886"/>
                    <a:pt x="1331468" y="515886"/>
                  </a:cubicBezTo>
                  <a:cubicBezTo>
                    <a:pt x="1431896" y="515886"/>
                    <a:pt x="1513259" y="597250"/>
                    <a:pt x="1513259" y="697678"/>
                  </a:cubicBezTo>
                  <a:cubicBezTo>
                    <a:pt x="1513205" y="789411"/>
                    <a:pt x="1445009" y="865068"/>
                    <a:pt x="1356568" y="877440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C56D635-3443-6B65-CE35-659EB6D4164B}"/>
                </a:ext>
              </a:extLst>
            </p:cNvPr>
            <p:cNvSpPr/>
            <p:nvPr/>
          </p:nvSpPr>
          <p:spPr>
            <a:xfrm>
              <a:off x="11740030" y="4511988"/>
              <a:ext cx="1301950" cy="1309219"/>
            </a:xfrm>
            <a:custGeom>
              <a:avLst/>
              <a:gdLst>
                <a:gd name="csX0" fmla="*/ 1301950 w 1301950"/>
                <a:gd name="csY0" fmla="*/ 1090093 h 1309219"/>
                <a:gd name="csX1" fmla="*/ 1095607 w 1301950"/>
                <a:gd name="csY1" fmla="*/ 1188958 h 1309219"/>
                <a:gd name="csX2" fmla="*/ 913047 w 1301950"/>
                <a:gd name="csY2" fmla="*/ 1115852 h 1309219"/>
                <a:gd name="csX3" fmla="*/ 673100 w 1301950"/>
                <a:gd name="csY3" fmla="*/ 1309220 h 1309219"/>
                <a:gd name="csX4" fmla="*/ 479731 w 1301950"/>
                <a:gd name="csY4" fmla="*/ 1214689 h 1309219"/>
                <a:gd name="csX5" fmla="*/ 284964 w 1301950"/>
                <a:gd name="csY5" fmla="*/ 1292129 h 1309219"/>
                <a:gd name="csX6" fmla="*/ 1372 w 1301950"/>
                <a:gd name="csY6" fmla="*/ 1036244 h 1309219"/>
                <a:gd name="csX7" fmla="*/ 0 w 1301950"/>
                <a:gd name="csY7" fmla="*/ 1007166 h 1309219"/>
                <a:gd name="csX8" fmla="*/ 215204 w 1301950"/>
                <a:gd name="csY8" fmla="*/ 731255 h 1309219"/>
                <a:gd name="csX9" fmla="*/ 196523 w 1301950"/>
                <a:gd name="csY9" fmla="*/ 628879 h 1309219"/>
                <a:gd name="csX10" fmla="*/ 491307 w 1301950"/>
                <a:gd name="csY10" fmla="*/ 334094 h 1309219"/>
                <a:gd name="csX11" fmla="*/ 595275 w 1301950"/>
                <a:gd name="csY11" fmla="*/ 353352 h 1309219"/>
                <a:gd name="csX12" fmla="*/ 962973 w 1301950"/>
                <a:gd name="csY12" fmla="*/ 0 h 1309219"/>
                <a:gd name="csX13" fmla="*/ 1124712 w 1301950"/>
                <a:gd name="csY13" fmla="*/ 37335 h 1309219"/>
                <a:gd name="csX14" fmla="*/ 690793 w 1301950"/>
                <a:gd name="csY14" fmla="*/ 448870 h 1309219"/>
                <a:gd name="csX15" fmla="*/ 330364 w 1301950"/>
                <a:gd name="csY15" fmla="*/ 577581 h 1309219"/>
                <a:gd name="csX16" fmla="*/ 370250 w 1301950"/>
                <a:gd name="csY16" fmla="*/ 890059 h 1309219"/>
                <a:gd name="csX17" fmla="*/ 105916 w 1301950"/>
                <a:gd name="csY17" fmla="*/ 1011720 h 1309219"/>
                <a:gd name="csX18" fmla="*/ 313630 w 1301950"/>
                <a:gd name="csY18" fmla="*/ 1232410 h 1309219"/>
                <a:gd name="csX19" fmla="*/ 509165 w 1301950"/>
                <a:gd name="csY19" fmla="*/ 1129430 h 1309219"/>
                <a:gd name="csX20" fmla="*/ 665007 w 1301950"/>
                <a:gd name="csY20" fmla="*/ 1232602 h 1309219"/>
                <a:gd name="csX21" fmla="*/ 903967 w 1301950"/>
                <a:gd name="csY21" fmla="*/ 1059451 h 1309219"/>
                <a:gd name="csX22" fmla="*/ 1183609 w 1301950"/>
                <a:gd name="csY22" fmla="*/ 1136700 h 1309219"/>
                <a:gd name="csX23" fmla="*/ 1301950 w 1301950"/>
                <a:gd name="csY23" fmla="*/ 1090093 h 1309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301950" h="1309219">
                  <a:moveTo>
                    <a:pt x="1301950" y="1090093"/>
                  </a:moveTo>
                  <a:cubicBezTo>
                    <a:pt x="1253396" y="1150416"/>
                    <a:pt x="1178918" y="1188958"/>
                    <a:pt x="1095607" y="1188958"/>
                  </a:cubicBezTo>
                  <a:cubicBezTo>
                    <a:pt x="1024860" y="1188958"/>
                    <a:pt x="960586" y="1161059"/>
                    <a:pt x="913047" y="1115852"/>
                  </a:cubicBezTo>
                  <a:cubicBezTo>
                    <a:pt x="889071" y="1226485"/>
                    <a:pt x="790810" y="1309220"/>
                    <a:pt x="673100" y="1309220"/>
                  </a:cubicBezTo>
                  <a:cubicBezTo>
                    <a:pt x="594479" y="1309220"/>
                    <a:pt x="524720" y="1272269"/>
                    <a:pt x="479731" y="1214689"/>
                  </a:cubicBezTo>
                  <a:cubicBezTo>
                    <a:pt x="428625" y="1262640"/>
                    <a:pt x="360429" y="1292129"/>
                    <a:pt x="284964" y="1292129"/>
                  </a:cubicBezTo>
                  <a:cubicBezTo>
                    <a:pt x="137380" y="1292129"/>
                    <a:pt x="16130" y="1180097"/>
                    <a:pt x="1372" y="1036244"/>
                  </a:cubicBezTo>
                  <a:cubicBezTo>
                    <a:pt x="577" y="1026807"/>
                    <a:pt x="0" y="1016987"/>
                    <a:pt x="0" y="1007166"/>
                  </a:cubicBezTo>
                  <a:cubicBezTo>
                    <a:pt x="0" y="873929"/>
                    <a:pt x="91568" y="762308"/>
                    <a:pt x="215204" y="731255"/>
                  </a:cubicBezTo>
                  <a:cubicBezTo>
                    <a:pt x="203217" y="699214"/>
                    <a:pt x="196523" y="664842"/>
                    <a:pt x="196523" y="628879"/>
                  </a:cubicBezTo>
                  <a:cubicBezTo>
                    <a:pt x="196523" y="465960"/>
                    <a:pt x="328389" y="334094"/>
                    <a:pt x="491307" y="334094"/>
                  </a:cubicBezTo>
                  <a:cubicBezTo>
                    <a:pt x="527847" y="334094"/>
                    <a:pt x="562850" y="340980"/>
                    <a:pt x="595275" y="353352"/>
                  </a:cubicBezTo>
                  <a:cubicBezTo>
                    <a:pt x="603340" y="156829"/>
                    <a:pt x="764475" y="0"/>
                    <a:pt x="962973" y="0"/>
                  </a:cubicBezTo>
                  <a:cubicBezTo>
                    <a:pt x="1020937" y="0"/>
                    <a:pt x="1075773" y="13359"/>
                    <a:pt x="1124712" y="37335"/>
                  </a:cubicBezTo>
                  <a:cubicBezTo>
                    <a:pt x="737565" y="59335"/>
                    <a:pt x="700614" y="452189"/>
                    <a:pt x="690793" y="448870"/>
                  </a:cubicBezTo>
                  <a:cubicBezTo>
                    <a:pt x="679793" y="445331"/>
                    <a:pt x="389124" y="345890"/>
                    <a:pt x="330364" y="577581"/>
                  </a:cubicBezTo>
                  <a:cubicBezTo>
                    <a:pt x="273580" y="800822"/>
                    <a:pt x="363776" y="884161"/>
                    <a:pt x="370250" y="890059"/>
                  </a:cubicBezTo>
                  <a:cubicBezTo>
                    <a:pt x="360238" y="887891"/>
                    <a:pt x="147584" y="841312"/>
                    <a:pt x="105916" y="1011720"/>
                  </a:cubicBezTo>
                  <a:cubicBezTo>
                    <a:pt x="63258" y="1186242"/>
                    <a:pt x="175483" y="1227116"/>
                    <a:pt x="313630" y="1232410"/>
                  </a:cubicBezTo>
                  <a:cubicBezTo>
                    <a:pt x="451998" y="1237705"/>
                    <a:pt x="509165" y="1129430"/>
                    <a:pt x="509165" y="1129430"/>
                  </a:cubicBezTo>
                  <a:cubicBezTo>
                    <a:pt x="509165" y="1129430"/>
                    <a:pt x="513500" y="1202345"/>
                    <a:pt x="665007" y="1232602"/>
                  </a:cubicBezTo>
                  <a:cubicBezTo>
                    <a:pt x="816514" y="1262859"/>
                    <a:pt x="903967" y="1059451"/>
                    <a:pt x="903967" y="1059451"/>
                  </a:cubicBezTo>
                  <a:cubicBezTo>
                    <a:pt x="903967" y="1059451"/>
                    <a:pt x="1029166" y="1195651"/>
                    <a:pt x="1183609" y="1136700"/>
                  </a:cubicBezTo>
                  <a:cubicBezTo>
                    <a:pt x="1235702" y="1116839"/>
                    <a:pt x="1274025" y="1101696"/>
                    <a:pt x="1301950" y="109009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" name="Graphic 490">
            <a:extLst>
              <a:ext uri="{FF2B5EF4-FFF2-40B4-BE49-F238E27FC236}">
                <a16:creationId xmlns:a16="http://schemas.microsoft.com/office/drawing/2014/main" id="{8A2FBB71-1355-4E98-6AC6-203EA307F069}"/>
              </a:ext>
            </a:extLst>
          </p:cNvPr>
          <p:cNvGrpSpPr/>
          <p:nvPr/>
        </p:nvGrpSpPr>
        <p:grpSpPr>
          <a:xfrm>
            <a:off x="17421846" y="6850405"/>
            <a:ext cx="2738761" cy="2951629"/>
            <a:chOff x="17421846" y="6850405"/>
            <a:chExt cx="2738761" cy="2951629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8D4FEF7D-46B9-6DCF-F24B-673D84FCE5E1}"/>
                </a:ext>
              </a:extLst>
            </p:cNvPr>
            <p:cNvSpPr/>
            <p:nvPr/>
          </p:nvSpPr>
          <p:spPr>
            <a:xfrm rot="-2961573">
              <a:off x="18013681" y="8919221"/>
              <a:ext cx="490202" cy="276098"/>
            </a:xfrm>
            <a:prstGeom prst="rect">
              <a:avLst/>
            </a:pr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56F178E-50E5-63EF-1A76-5F75A0FAADFD}"/>
                </a:ext>
              </a:extLst>
            </p:cNvPr>
            <p:cNvSpPr/>
            <p:nvPr/>
          </p:nvSpPr>
          <p:spPr>
            <a:xfrm>
              <a:off x="17994911" y="8800679"/>
              <a:ext cx="528695" cy="427006"/>
            </a:xfrm>
            <a:custGeom>
              <a:avLst/>
              <a:gdLst>
                <a:gd name="csX0" fmla="*/ 528696 w 528695"/>
                <a:gd name="csY0" fmla="*/ 161356 h 427006"/>
                <a:gd name="csX1" fmla="*/ 369838 w 528695"/>
                <a:gd name="csY1" fmla="*/ 346412 h 427006"/>
                <a:gd name="csX2" fmla="*/ 313382 w 528695"/>
                <a:gd name="csY2" fmla="*/ 243295 h 427006"/>
                <a:gd name="csX3" fmla="*/ 229715 w 528695"/>
                <a:gd name="csY3" fmla="*/ 227603 h 427006"/>
                <a:gd name="csX4" fmla="*/ 85862 w 528695"/>
                <a:gd name="csY4" fmla="*/ 427007 h 427006"/>
                <a:gd name="csX5" fmla="*/ 0 w 528695"/>
                <a:gd name="csY5" fmla="*/ 353324 h 427006"/>
                <a:gd name="csX6" fmla="*/ 303287 w 528695"/>
                <a:gd name="csY6" fmla="*/ 0 h 427006"/>
                <a:gd name="csX7" fmla="*/ 366655 w 528695"/>
                <a:gd name="csY7" fmla="*/ 22028 h 427006"/>
                <a:gd name="csX8" fmla="*/ 509329 w 528695"/>
                <a:gd name="csY8" fmla="*/ 71735 h 427006"/>
                <a:gd name="csX9" fmla="*/ 528614 w 528695"/>
                <a:gd name="csY9" fmla="*/ 161053 h 427006"/>
                <a:gd name="csX10" fmla="*/ 528696 w 528695"/>
                <a:gd name="csY10" fmla="*/ 161356 h 4270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528695" h="427006">
                  <a:moveTo>
                    <a:pt x="528696" y="161356"/>
                  </a:moveTo>
                  <a:lnTo>
                    <a:pt x="369838" y="346412"/>
                  </a:lnTo>
                  <a:cubicBezTo>
                    <a:pt x="342900" y="292672"/>
                    <a:pt x="313382" y="243295"/>
                    <a:pt x="313382" y="243295"/>
                  </a:cubicBezTo>
                  <a:lnTo>
                    <a:pt x="229715" y="227603"/>
                  </a:lnTo>
                  <a:lnTo>
                    <a:pt x="85862" y="427007"/>
                  </a:lnTo>
                  <a:lnTo>
                    <a:pt x="0" y="353324"/>
                  </a:lnTo>
                  <a:lnTo>
                    <a:pt x="303287" y="0"/>
                  </a:lnTo>
                  <a:lnTo>
                    <a:pt x="366655" y="22028"/>
                  </a:lnTo>
                  <a:lnTo>
                    <a:pt x="509329" y="71735"/>
                  </a:lnTo>
                  <a:lnTo>
                    <a:pt x="528614" y="161053"/>
                  </a:lnTo>
                  <a:lnTo>
                    <a:pt x="528696" y="16135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B742DB2-F8B0-33D7-5B93-9C61EAF97E46}"/>
                </a:ext>
              </a:extLst>
            </p:cNvPr>
            <p:cNvSpPr/>
            <p:nvPr/>
          </p:nvSpPr>
          <p:spPr>
            <a:xfrm>
              <a:off x="17421846" y="6850405"/>
              <a:ext cx="2738761" cy="2951629"/>
            </a:xfrm>
            <a:custGeom>
              <a:avLst/>
              <a:gdLst>
                <a:gd name="csX0" fmla="*/ 1479993 w 2738761"/>
                <a:gd name="csY0" fmla="*/ 2934726 h 2951629"/>
                <a:gd name="csX1" fmla="*/ 903729 w 2738761"/>
                <a:gd name="csY1" fmla="*/ 2145398 h 2951629"/>
                <a:gd name="csX2" fmla="*/ 889547 w 2738761"/>
                <a:gd name="csY2" fmla="*/ 2133218 h 2951629"/>
                <a:gd name="csX3" fmla="*/ 342881 w 2738761"/>
                <a:gd name="csY3" fmla="*/ 1849599 h 2951629"/>
                <a:gd name="csX4" fmla="*/ 22201 w 2738761"/>
                <a:gd name="csY4" fmla="*/ 1683361 h 2951629"/>
                <a:gd name="csX5" fmla="*/ 30953 w 2738761"/>
                <a:gd name="csY5" fmla="*/ 1607402 h 2951629"/>
                <a:gd name="csX6" fmla="*/ 719579 w 2738761"/>
                <a:gd name="csY6" fmla="*/ 1431865 h 2951629"/>
                <a:gd name="csX7" fmla="*/ 728329 w 2738761"/>
                <a:gd name="csY7" fmla="*/ 1355905 h 2951629"/>
                <a:gd name="csX8" fmla="*/ 585051 w 2738761"/>
                <a:gd name="csY8" fmla="*/ 1281619 h 2951629"/>
                <a:gd name="csX9" fmla="*/ 593803 w 2738761"/>
                <a:gd name="csY9" fmla="*/ 1205661 h 2951629"/>
                <a:gd name="csX10" fmla="*/ 905979 w 2738761"/>
                <a:gd name="csY10" fmla="*/ 1126107 h 2951629"/>
                <a:gd name="csX11" fmla="*/ 1078280 w 2738761"/>
                <a:gd name="csY11" fmla="*/ 1082134 h 2951629"/>
                <a:gd name="csX12" fmla="*/ 1087029 w 2738761"/>
                <a:gd name="csY12" fmla="*/ 1006175 h 2951629"/>
                <a:gd name="csX13" fmla="*/ 903318 w 2738761"/>
                <a:gd name="csY13" fmla="*/ 910849 h 2951629"/>
                <a:gd name="csX14" fmla="*/ 912068 w 2738761"/>
                <a:gd name="csY14" fmla="*/ 834889 h 2951629"/>
                <a:gd name="csX15" fmla="*/ 1424609 w 2738761"/>
                <a:gd name="csY15" fmla="*/ 704258 h 2951629"/>
                <a:gd name="csX16" fmla="*/ 1441616 w 2738761"/>
                <a:gd name="csY16" fmla="*/ 633922 h 2951629"/>
                <a:gd name="csX17" fmla="*/ 1433358 w 2738761"/>
                <a:gd name="csY17" fmla="*/ 628326 h 2951629"/>
                <a:gd name="csX18" fmla="*/ 1442274 w 2738761"/>
                <a:gd name="csY18" fmla="*/ 552202 h 2951629"/>
                <a:gd name="csX19" fmla="*/ 2009404 w 2738761"/>
                <a:gd name="csY19" fmla="*/ 407828 h 2951629"/>
                <a:gd name="csX20" fmla="*/ 2017990 w 2738761"/>
                <a:gd name="csY20" fmla="*/ 331732 h 2951629"/>
                <a:gd name="csX21" fmla="*/ 1906999 w 2738761"/>
                <a:gd name="csY21" fmla="*/ 274179 h 2951629"/>
                <a:gd name="csX22" fmla="*/ 1915915 w 2738761"/>
                <a:gd name="csY22" fmla="*/ 198055 h 2951629"/>
                <a:gd name="csX23" fmla="*/ 2687797 w 2738761"/>
                <a:gd name="csY23" fmla="*/ 1313 h 2951629"/>
                <a:gd name="csX24" fmla="*/ 2738574 w 2738761"/>
                <a:gd name="csY24" fmla="*/ 44601 h 2951629"/>
                <a:gd name="csX25" fmla="*/ 2738600 w 2738761"/>
                <a:gd name="csY25" fmla="*/ 44930 h 2951629"/>
                <a:gd name="csX26" fmla="*/ 2661242 w 2738761"/>
                <a:gd name="csY26" fmla="*/ 837852 h 2951629"/>
                <a:gd name="csX27" fmla="*/ 2587341 w 2738761"/>
                <a:gd name="csY27" fmla="*/ 858179 h 2951629"/>
                <a:gd name="csX28" fmla="*/ 2513467 w 2738761"/>
                <a:gd name="csY28" fmla="*/ 757037 h 2951629"/>
                <a:gd name="csX29" fmla="*/ 2439730 w 2738761"/>
                <a:gd name="csY29" fmla="*/ 777200 h 2951629"/>
                <a:gd name="csX30" fmla="*/ 2382945 w 2738761"/>
                <a:gd name="csY30" fmla="*/ 1359663 h 2951629"/>
                <a:gd name="csX31" fmla="*/ 2315491 w 2738761"/>
                <a:gd name="csY31" fmla="*/ 1387013 h 2951629"/>
                <a:gd name="csX32" fmla="*/ 2308879 w 2738761"/>
                <a:gd name="csY32" fmla="*/ 1379853 h 2951629"/>
                <a:gd name="csX33" fmla="*/ 2235142 w 2738761"/>
                <a:gd name="csY33" fmla="*/ 1400016 h 2951629"/>
                <a:gd name="csX34" fmla="*/ 2183652 w 2738761"/>
                <a:gd name="csY34" fmla="*/ 1926436 h 2951629"/>
                <a:gd name="csX35" fmla="*/ 2109915 w 2738761"/>
                <a:gd name="csY35" fmla="*/ 1946598 h 2951629"/>
                <a:gd name="csX36" fmla="*/ 1987842 w 2738761"/>
                <a:gd name="csY36" fmla="*/ 1779428 h 2951629"/>
                <a:gd name="csX37" fmla="*/ 1914105 w 2738761"/>
                <a:gd name="csY37" fmla="*/ 1799591 h 2951629"/>
                <a:gd name="csX38" fmla="*/ 1865386 w 2738761"/>
                <a:gd name="csY38" fmla="*/ 2297207 h 2951629"/>
                <a:gd name="csX39" fmla="*/ 1791649 w 2738761"/>
                <a:gd name="csY39" fmla="*/ 2317370 h 2951629"/>
                <a:gd name="csX40" fmla="*/ 1696707 w 2738761"/>
                <a:gd name="csY40" fmla="*/ 2187150 h 2951629"/>
                <a:gd name="csX41" fmla="*/ 1622777 w 2738761"/>
                <a:gd name="csY41" fmla="*/ 2207176 h 2951629"/>
                <a:gd name="csX42" fmla="*/ 1553759 w 2738761"/>
                <a:gd name="csY42" fmla="*/ 2914592 h 2951629"/>
                <a:gd name="csX43" fmla="*/ 1479993 w 2738761"/>
                <a:gd name="csY43" fmla="*/ 2934726 h 29516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738761" h="2951629">
                  <a:moveTo>
                    <a:pt x="1479993" y="2934726"/>
                  </a:moveTo>
                  <a:lnTo>
                    <a:pt x="903729" y="2145398"/>
                  </a:lnTo>
                  <a:cubicBezTo>
                    <a:pt x="900136" y="2140241"/>
                    <a:pt x="895171" y="2135989"/>
                    <a:pt x="889547" y="2133218"/>
                  </a:cubicBezTo>
                  <a:lnTo>
                    <a:pt x="342881" y="1849599"/>
                  </a:lnTo>
                  <a:lnTo>
                    <a:pt x="22201" y="1683361"/>
                  </a:lnTo>
                  <a:cubicBezTo>
                    <a:pt x="-11403" y="1666107"/>
                    <a:pt x="-5559" y="1616756"/>
                    <a:pt x="30953" y="1607402"/>
                  </a:cubicBezTo>
                  <a:lnTo>
                    <a:pt x="719579" y="1431865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2"/>
                    <a:pt x="593803" y="1205661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5"/>
                    <a:pt x="1441616" y="633922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2"/>
                  </a:cubicBezTo>
                  <a:lnTo>
                    <a:pt x="2009404" y="407828"/>
                  </a:lnTo>
                  <a:cubicBezTo>
                    <a:pt x="2045942" y="398501"/>
                    <a:pt x="2051593" y="348986"/>
                    <a:pt x="2017990" y="331732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3"/>
                    <a:pt x="2738574" y="44601"/>
                  </a:cubicBezTo>
                  <a:lnTo>
                    <a:pt x="2738600" y="44930"/>
                  </a:lnTo>
                  <a:lnTo>
                    <a:pt x="2661242" y="837852"/>
                  </a:lnTo>
                  <a:cubicBezTo>
                    <a:pt x="2657540" y="875379"/>
                    <a:pt x="2609479" y="888464"/>
                    <a:pt x="2587341" y="858179"/>
                  </a:cubicBezTo>
                  <a:lnTo>
                    <a:pt x="2513467" y="757037"/>
                  </a:lnTo>
                  <a:cubicBezTo>
                    <a:pt x="2491329" y="726423"/>
                    <a:pt x="2443405" y="739673"/>
                    <a:pt x="2439730" y="777200"/>
                  </a:cubicBezTo>
                  <a:lnTo>
                    <a:pt x="2382945" y="1359663"/>
                  </a:lnTo>
                  <a:cubicBezTo>
                    <a:pt x="2379461" y="1393816"/>
                    <a:pt x="2339602" y="1407725"/>
                    <a:pt x="2315491" y="1387013"/>
                  </a:cubicBezTo>
                  <a:cubicBezTo>
                    <a:pt x="2313103" y="1384956"/>
                    <a:pt x="2310992" y="1382569"/>
                    <a:pt x="2308879" y="1379853"/>
                  </a:cubicBezTo>
                  <a:cubicBezTo>
                    <a:pt x="2286905" y="1349404"/>
                    <a:pt x="2238817" y="1362489"/>
                    <a:pt x="2235142" y="1400016"/>
                  </a:cubicBezTo>
                  <a:lnTo>
                    <a:pt x="2183652" y="1926436"/>
                  </a:lnTo>
                  <a:cubicBezTo>
                    <a:pt x="2180112" y="1963799"/>
                    <a:pt x="2132024" y="1976883"/>
                    <a:pt x="2109915" y="1946598"/>
                  </a:cubicBezTo>
                  <a:lnTo>
                    <a:pt x="1987842" y="1779428"/>
                  </a:lnTo>
                  <a:cubicBezTo>
                    <a:pt x="1965868" y="1748979"/>
                    <a:pt x="1917780" y="1762063"/>
                    <a:pt x="1914105" y="1799591"/>
                  </a:cubicBezTo>
                  <a:lnTo>
                    <a:pt x="1865386" y="2297207"/>
                  </a:lnTo>
                  <a:cubicBezTo>
                    <a:pt x="1861846" y="2334569"/>
                    <a:pt x="1813758" y="2347654"/>
                    <a:pt x="1791649" y="2317370"/>
                  </a:cubicBezTo>
                  <a:lnTo>
                    <a:pt x="1696707" y="2187150"/>
                  </a:lnTo>
                  <a:cubicBezTo>
                    <a:pt x="1674403" y="2156728"/>
                    <a:pt x="1626481" y="2169648"/>
                    <a:pt x="1622777" y="2207176"/>
                  </a:cubicBezTo>
                  <a:lnTo>
                    <a:pt x="1553759" y="2914592"/>
                  </a:lnTo>
                  <a:cubicBezTo>
                    <a:pt x="1550027" y="2952091"/>
                    <a:pt x="1501967" y="2965176"/>
                    <a:pt x="1479993" y="2934726"/>
                  </a:cubicBezTo>
                  <a:close/>
                </a:path>
              </a:pathLst>
            </a:custGeom>
            <a:solidFill>
              <a:schemeClr val="accent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64C03C5-04F5-059E-FA89-2C4B0C2FF679}"/>
                </a:ext>
              </a:extLst>
            </p:cNvPr>
            <p:cNvSpPr/>
            <p:nvPr/>
          </p:nvSpPr>
          <p:spPr>
            <a:xfrm>
              <a:off x="19876971" y="6995361"/>
              <a:ext cx="217996" cy="582231"/>
            </a:xfrm>
            <a:custGeom>
              <a:avLst/>
              <a:gdLst>
                <a:gd name="csX0" fmla="*/ 217996 w 217996"/>
                <a:gd name="csY0" fmla="*/ 23912 h 582231"/>
                <a:gd name="csX1" fmla="*/ 165656 w 217996"/>
                <a:gd name="csY1" fmla="*/ 571235 h 582231"/>
                <a:gd name="csX2" fmla="*/ 570 w 217996"/>
                <a:gd name="csY2" fmla="*/ 458161 h 582231"/>
                <a:gd name="csX3" fmla="*/ 183239 w 217996"/>
                <a:gd name="csY3" fmla="*/ 13487 h 582231"/>
                <a:gd name="csX4" fmla="*/ 217996 w 217996"/>
                <a:gd name="csY4" fmla="*/ 23912 h 582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17996" h="582231">
                  <a:moveTo>
                    <a:pt x="217996" y="23912"/>
                  </a:moveTo>
                  <a:cubicBezTo>
                    <a:pt x="217996" y="23912"/>
                    <a:pt x="178466" y="533681"/>
                    <a:pt x="165656" y="571235"/>
                  </a:cubicBezTo>
                  <a:cubicBezTo>
                    <a:pt x="152845" y="608790"/>
                    <a:pt x="-10842" y="544982"/>
                    <a:pt x="570" y="458161"/>
                  </a:cubicBezTo>
                  <a:cubicBezTo>
                    <a:pt x="11982" y="371338"/>
                    <a:pt x="162446" y="49040"/>
                    <a:pt x="183239" y="13487"/>
                  </a:cubicBezTo>
                  <a:cubicBezTo>
                    <a:pt x="204033" y="-22064"/>
                    <a:pt x="217996" y="23912"/>
                    <a:pt x="217996" y="239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65E1EBE-5E46-85F0-1960-AB5DEA4F7C8F}"/>
                </a:ext>
              </a:extLst>
            </p:cNvPr>
            <p:cNvSpPr/>
            <p:nvPr/>
          </p:nvSpPr>
          <p:spPr>
            <a:xfrm>
              <a:off x="19571810" y="7637729"/>
              <a:ext cx="235805" cy="477696"/>
            </a:xfrm>
            <a:custGeom>
              <a:avLst/>
              <a:gdLst>
                <a:gd name="csX0" fmla="*/ 235806 w 235805"/>
                <a:gd name="csY0" fmla="*/ 32972 h 477696"/>
                <a:gd name="csX1" fmla="*/ 132085 w 235805"/>
                <a:gd name="csY1" fmla="*/ 470485 h 477696"/>
                <a:gd name="csX2" fmla="*/ 0 w 235805"/>
                <a:gd name="csY2" fmla="*/ 364212 h 477696"/>
                <a:gd name="csX3" fmla="*/ 185963 w 235805"/>
                <a:gd name="csY3" fmla="*/ 23151 h 477696"/>
                <a:gd name="csX4" fmla="*/ 235806 w 235805"/>
                <a:gd name="csY4" fmla="*/ 32972 h 4776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35805" h="477696">
                  <a:moveTo>
                    <a:pt x="235806" y="32972"/>
                  </a:moveTo>
                  <a:cubicBezTo>
                    <a:pt x="235806" y="32972"/>
                    <a:pt x="172163" y="429473"/>
                    <a:pt x="132085" y="470485"/>
                  </a:cubicBezTo>
                  <a:cubicBezTo>
                    <a:pt x="92007" y="511495"/>
                    <a:pt x="0" y="364212"/>
                    <a:pt x="0" y="364212"/>
                  </a:cubicBezTo>
                  <a:cubicBezTo>
                    <a:pt x="0" y="364212"/>
                    <a:pt x="146461" y="80511"/>
                    <a:pt x="185963" y="23151"/>
                  </a:cubicBezTo>
                  <a:cubicBezTo>
                    <a:pt x="225465" y="-34155"/>
                    <a:pt x="235806" y="32972"/>
                    <a:pt x="235806" y="3297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92E7987-AA60-BCF0-C453-3B269FB439C0}"/>
                </a:ext>
              </a:extLst>
            </p:cNvPr>
            <p:cNvSpPr/>
            <p:nvPr/>
          </p:nvSpPr>
          <p:spPr>
            <a:xfrm>
              <a:off x="19348950" y="8153006"/>
              <a:ext cx="250183" cy="458589"/>
            </a:xfrm>
            <a:custGeom>
              <a:avLst/>
              <a:gdLst>
                <a:gd name="csX0" fmla="*/ 246673 w 250183"/>
                <a:gd name="csY0" fmla="*/ 58735 h 458589"/>
                <a:gd name="csX1" fmla="*/ 159136 w 250183"/>
                <a:gd name="csY1" fmla="*/ 454771 h 458589"/>
                <a:gd name="csX2" fmla="*/ 6313 w 250183"/>
                <a:gd name="csY2" fmla="*/ 293499 h 458589"/>
                <a:gd name="csX3" fmla="*/ 164459 w 250183"/>
                <a:gd name="csY3" fmla="*/ 31495 h 458589"/>
                <a:gd name="csX4" fmla="*/ 246673 w 250183"/>
                <a:gd name="csY4" fmla="*/ 58735 h 458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0183" h="458589">
                  <a:moveTo>
                    <a:pt x="246673" y="58735"/>
                  </a:moveTo>
                  <a:cubicBezTo>
                    <a:pt x="208925" y="194030"/>
                    <a:pt x="170356" y="430412"/>
                    <a:pt x="159136" y="454771"/>
                  </a:cubicBezTo>
                  <a:cubicBezTo>
                    <a:pt x="147945" y="479131"/>
                    <a:pt x="-36014" y="382406"/>
                    <a:pt x="6313" y="293499"/>
                  </a:cubicBezTo>
                  <a:cubicBezTo>
                    <a:pt x="48641" y="204591"/>
                    <a:pt x="114725" y="85234"/>
                    <a:pt x="164459" y="31495"/>
                  </a:cubicBezTo>
                  <a:cubicBezTo>
                    <a:pt x="214220" y="-22216"/>
                    <a:pt x="263982" y="-3344"/>
                    <a:pt x="246673" y="58735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F69FCA-CF42-E0EF-3E6A-0F0875783FE7}"/>
                </a:ext>
              </a:extLst>
            </p:cNvPr>
            <p:cNvSpPr/>
            <p:nvPr/>
          </p:nvSpPr>
          <p:spPr>
            <a:xfrm>
              <a:off x="19045957" y="8605994"/>
              <a:ext cx="208054" cy="419347"/>
            </a:xfrm>
            <a:custGeom>
              <a:avLst/>
              <a:gdLst>
                <a:gd name="csX0" fmla="*/ 208055 w 208054"/>
                <a:gd name="csY0" fmla="*/ 26417 h 419347"/>
                <a:gd name="csX1" fmla="*/ 140627 w 208054"/>
                <a:gd name="csY1" fmla="*/ 410300 h 419347"/>
                <a:gd name="csX2" fmla="*/ 4125 w 208054"/>
                <a:gd name="csY2" fmla="*/ 264005 h 419347"/>
                <a:gd name="csX3" fmla="*/ 177276 w 208054"/>
                <a:gd name="csY3" fmla="*/ 0 h 419347"/>
                <a:gd name="csX4" fmla="*/ 208055 w 208054"/>
                <a:gd name="csY4" fmla="*/ 26417 h 41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08054" h="419347">
                  <a:moveTo>
                    <a:pt x="208055" y="26417"/>
                  </a:moveTo>
                  <a:cubicBezTo>
                    <a:pt x="190334" y="171395"/>
                    <a:pt x="153027" y="367561"/>
                    <a:pt x="140627" y="410300"/>
                  </a:cubicBezTo>
                  <a:cubicBezTo>
                    <a:pt x="128200" y="453039"/>
                    <a:pt x="-27038" y="334313"/>
                    <a:pt x="4125" y="264005"/>
                  </a:cubicBezTo>
                  <a:cubicBezTo>
                    <a:pt x="35316" y="193670"/>
                    <a:pt x="177276" y="0"/>
                    <a:pt x="177276" y="0"/>
                  </a:cubicBezTo>
                  <a:lnTo>
                    <a:pt x="208055" y="2641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417BE5B-8012-F20F-6E15-CBE3D721E396}"/>
                </a:ext>
              </a:extLst>
            </p:cNvPr>
            <p:cNvSpPr/>
            <p:nvPr/>
          </p:nvSpPr>
          <p:spPr>
            <a:xfrm>
              <a:off x="18699926" y="9008185"/>
              <a:ext cx="284661" cy="590643"/>
            </a:xfrm>
            <a:custGeom>
              <a:avLst/>
              <a:gdLst>
                <a:gd name="csX0" fmla="*/ 272387 w 284661"/>
                <a:gd name="csY0" fmla="*/ 144584 h 590643"/>
                <a:gd name="csX1" fmla="*/ 176072 w 284661"/>
                <a:gd name="csY1" fmla="*/ 579134 h 590643"/>
                <a:gd name="csX2" fmla="*/ 14114 w 284661"/>
                <a:gd name="csY2" fmla="*/ 316088 h 590643"/>
                <a:gd name="csX3" fmla="*/ 254500 w 284661"/>
                <a:gd name="csY3" fmla="*/ 12718 h 590643"/>
                <a:gd name="csX4" fmla="*/ 272387 w 284661"/>
                <a:gd name="csY4" fmla="*/ 144584 h 5906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84661" h="590643">
                  <a:moveTo>
                    <a:pt x="272387" y="144584"/>
                  </a:moveTo>
                  <a:cubicBezTo>
                    <a:pt x="244681" y="297517"/>
                    <a:pt x="193190" y="513956"/>
                    <a:pt x="176072" y="579134"/>
                  </a:cubicBezTo>
                  <a:cubicBezTo>
                    <a:pt x="158956" y="644312"/>
                    <a:pt x="-56331" y="415831"/>
                    <a:pt x="14114" y="316088"/>
                  </a:cubicBezTo>
                  <a:cubicBezTo>
                    <a:pt x="84559" y="216346"/>
                    <a:pt x="213709" y="60230"/>
                    <a:pt x="254500" y="12718"/>
                  </a:cubicBezTo>
                  <a:cubicBezTo>
                    <a:pt x="295292" y="-34794"/>
                    <a:pt x="287694" y="60065"/>
                    <a:pt x="272387" y="14458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42065A4-EF49-C31A-B56A-459CB9E3288F}"/>
                </a:ext>
              </a:extLst>
            </p:cNvPr>
            <p:cNvSpPr/>
            <p:nvPr/>
          </p:nvSpPr>
          <p:spPr>
            <a:xfrm>
              <a:off x="17421846" y="6850432"/>
              <a:ext cx="2738761" cy="1926980"/>
            </a:xfrm>
            <a:custGeom>
              <a:avLst/>
              <a:gdLst>
                <a:gd name="csX0" fmla="*/ 1132539 w 2738761"/>
                <a:gd name="csY0" fmla="*/ 1598898 h 1926980"/>
                <a:gd name="csX1" fmla="*/ 342881 w 2738761"/>
                <a:gd name="csY1" fmla="*/ 1849599 h 1926980"/>
                <a:gd name="csX2" fmla="*/ 22201 w 2738761"/>
                <a:gd name="csY2" fmla="*/ 1683361 h 1926980"/>
                <a:gd name="csX3" fmla="*/ 30953 w 2738761"/>
                <a:gd name="csY3" fmla="*/ 1607402 h 1926980"/>
                <a:gd name="csX4" fmla="*/ 719579 w 2738761"/>
                <a:gd name="csY4" fmla="*/ 1431864 h 1926980"/>
                <a:gd name="csX5" fmla="*/ 728329 w 2738761"/>
                <a:gd name="csY5" fmla="*/ 1355905 h 1926980"/>
                <a:gd name="csX6" fmla="*/ 585051 w 2738761"/>
                <a:gd name="csY6" fmla="*/ 1281619 h 1926980"/>
                <a:gd name="csX7" fmla="*/ 593803 w 2738761"/>
                <a:gd name="csY7" fmla="*/ 1205660 h 1926980"/>
                <a:gd name="csX8" fmla="*/ 905979 w 2738761"/>
                <a:gd name="csY8" fmla="*/ 1126107 h 1926980"/>
                <a:gd name="csX9" fmla="*/ 1078280 w 2738761"/>
                <a:gd name="csY9" fmla="*/ 1082134 h 1926980"/>
                <a:gd name="csX10" fmla="*/ 1087029 w 2738761"/>
                <a:gd name="csY10" fmla="*/ 1006175 h 1926980"/>
                <a:gd name="csX11" fmla="*/ 903318 w 2738761"/>
                <a:gd name="csY11" fmla="*/ 910849 h 1926980"/>
                <a:gd name="csX12" fmla="*/ 912068 w 2738761"/>
                <a:gd name="csY12" fmla="*/ 834889 h 1926980"/>
                <a:gd name="csX13" fmla="*/ 1424609 w 2738761"/>
                <a:gd name="csY13" fmla="*/ 704258 h 1926980"/>
                <a:gd name="csX14" fmla="*/ 1441616 w 2738761"/>
                <a:gd name="csY14" fmla="*/ 633923 h 1926980"/>
                <a:gd name="csX15" fmla="*/ 1433358 w 2738761"/>
                <a:gd name="csY15" fmla="*/ 628326 h 1926980"/>
                <a:gd name="csX16" fmla="*/ 1442274 w 2738761"/>
                <a:gd name="csY16" fmla="*/ 552203 h 1926980"/>
                <a:gd name="csX17" fmla="*/ 2009404 w 2738761"/>
                <a:gd name="csY17" fmla="*/ 407828 h 1926980"/>
                <a:gd name="csX18" fmla="*/ 2017990 w 2738761"/>
                <a:gd name="csY18" fmla="*/ 331731 h 1926980"/>
                <a:gd name="csX19" fmla="*/ 1906999 w 2738761"/>
                <a:gd name="csY19" fmla="*/ 274179 h 1926980"/>
                <a:gd name="csX20" fmla="*/ 1915915 w 2738761"/>
                <a:gd name="csY20" fmla="*/ 198055 h 1926980"/>
                <a:gd name="csX21" fmla="*/ 2687797 w 2738761"/>
                <a:gd name="csY21" fmla="*/ 1313 h 1926980"/>
                <a:gd name="csX22" fmla="*/ 2738574 w 2738761"/>
                <a:gd name="csY22" fmla="*/ 44601 h 1926980"/>
                <a:gd name="csX23" fmla="*/ 2146043 w 2738761"/>
                <a:gd name="csY23" fmla="*/ 245595 h 1926980"/>
                <a:gd name="csX24" fmla="*/ 2376278 w 2738761"/>
                <a:gd name="csY24" fmla="*/ 462527 h 1926980"/>
                <a:gd name="csX25" fmla="*/ 2424450 w 2738761"/>
                <a:gd name="csY25" fmla="*/ 622703 h 1926980"/>
                <a:gd name="csX26" fmla="*/ 2166232 w 2738761"/>
                <a:gd name="csY26" fmla="*/ 495802 h 1926980"/>
                <a:gd name="csX27" fmla="*/ 1606346 w 2738761"/>
                <a:gd name="csY27" fmla="*/ 619987 h 1926980"/>
                <a:gd name="csX28" fmla="*/ 1715688 w 2738761"/>
                <a:gd name="csY28" fmla="*/ 745927 h 1926980"/>
                <a:gd name="csX29" fmla="*/ 1177034 w 2738761"/>
                <a:gd name="csY29" fmla="*/ 865449 h 1926980"/>
                <a:gd name="csX30" fmla="*/ 1606921 w 2738761"/>
                <a:gd name="csY30" fmla="*/ 1179216 h 1926980"/>
                <a:gd name="csX31" fmla="*/ 1795572 w 2738761"/>
                <a:gd name="csY31" fmla="*/ 1553251 h 1926980"/>
                <a:gd name="csX32" fmla="*/ 1356742 w 2738761"/>
                <a:gd name="csY32" fmla="*/ 1176555 h 1926980"/>
                <a:gd name="csX33" fmla="*/ 925895 w 2738761"/>
                <a:gd name="csY33" fmla="*/ 1204755 h 1926980"/>
                <a:gd name="csX34" fmla="*/ 799049 w 2738761"/>
                <a:gd name="csY34" fmla="*/ 1266367 h 1926980"/>
                <a:gd name="csX35" fmla="*/ 1301439 w 2738761"/>
                <a:gd name="csY35" fmla="*/ 1535118 h 1926980"/>
                <a:gd name="csX36" fmla="*/ 1500731 w 2738761"/>
                <a:gd name="csY36" fmla="*/ 1924790 h 1926980"/>
                <a:gd name="csX37" fmla="*/ 1132539 w 2738761"/>
                <a:gd name="csY37" fmla="*/ 1598898 h 19269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738761" h="1926980">
                  <a:moveTo>
                    <a:pt x="1132539" y="1598898"/>
                  </a:moveTo>
                  <a:cubicBezTo>
                    <a:pt x="1015899" y="1548972"/>
                    <a:pt x="537567" y="1759485"/>
                    <a:pt x="342881" y="1849599"/>
                  </a:cubicBezTo>
                  <a:lnTo>
                    <a:pt x="22201" y="1683361"/>
                  </a:lnTo>
                  <a:cubicBezTo>
                    <a:pt x="-11403" y="1666106"/>
                    <a:pt x="-5559" y="1616756"/>
                    <a:pt x="30953" y="1607402"/>
                  </a:cubicBezTo>
                  <a:lnTo>
                    <a:pt x="719579" y="1431864"/>
                  </a:lnTo>
                  <a:cubicBezTo>
                    <a:pt x="756118" y="1422537"/>
                    <a:pt x="761631" y="1373188"/>
                    <a:pt x="728329" y="1355905"/>
                  </a:cubicBezTo>
                  <a:lnTo>
                    <a:pt x="585051" y="1281619"/>
                  </a:lnTo>
                  <a:cubicBezTo>
                    <a:pt x="551777" y="1264337"/>
                    <a:pt x="557428" y="1214823"/>
                    <a:pt x="593803" y="1205660"/>
                  </a:cubicBezTo>
                  <a:lnTo>
                    <a:pt x="905979" y="1126107"/>
                  </a:lnTo>
                  <a:lnTo>
                    <a:pt x="1078280" y="1082134"/>
                  </a:lnTo>
                  <a:cubicBezTo>
                    <a:pt x="1114818" y="1072807"/>
                    <a:pt x="1120635" y="1023430"/>
                    <a:pt x="1087029" y="1006175"/>
                  </a:cubicBezTo>
                  <a:lnTo>
                    <a:pt x="903318" y="910849"/>
                  </a:lnTo>
                  <a:cubicBezTo>
                    <a:pt x="870043" y="893566"/>
                    <a:pt x="875694" y="844079"/>
                    <a:pt x="912068" y="834889"/>
                  </a:cubicBezTo>
                  <a:lnTo>
                    <a:pt x="1424609" y="704258"/>
                  </a:lnTo>
                  <a:cubicBezTo>
                    <a:pt x="1457691" y="695809"/>
                    <a:pt x="1465400" y="654304"/>
                    <a:pt x="1441616" y="633923"/>
                  </a:cubicBezTo>
                  <a:cubicBezTo>
                    <a:pt x="1439229" y="631865"/>
                    <a:pt x="1436513" y="629835"/>
                    <a:pt x="1433358" y="628326"/>
                  </a:cubicBezTo>
                  <a:cubicBezTo>
                    <a:pt x="1400083" y="611044"/>
                    <a:pt x="1405736" y="561529"/>
                    <a:pt x="1442274" y="552203"/>
                  </a:cubicBezTo>
                  <a:lnTo>
                    <a:pt x="2009404" y="407828"/>
                  </a:lnTo>
                  <a:cubicBezTo>
                    <a:pt x="2045942" y="398501"/>
                    <a:pt x="2051593" y="348987"/>
                    <a:pt x="2017990" y="331731"/>
                  </a:cubicBezTo>
                  <a:lnTo>
                    <a:pt x="1906999" y="274179"/>
                  </a:lnTo>
                  <a:cubicBezTo>
                    <a:pt x="1873533" y="256760"/>
                    <a:pt x="1879376" y="207382"/>
                    <a:pt x="1915915" y="198055"/>
                  </a:cubicBezTo>
                  <a:lnTo>
                    <a:pt x="2687797" y="1313"/>
                  </a:lnTo>
                  <a:cubicBezTo>
                    <a:pt x="2715229" y="-5737"/>
                    <a:pt x="2741234" y="16592"/>
                    <a:pt x="2738574" y="44601"/>
                  </a:cubicBezTo>
                  <a:cubicBezTo>
                    <a:pt x="2598587" y="38785"/>
                    <a:pt x="2173803" y="188317"/>
                    <a:pt x="2146043" y="245595"/>
                  </a:cubicBezTo>
                  <a:cubicBezTo>
                    <a:pt x="2114551" y="310636"/>
                    <a:pt x="2354718" y="395620"/>
                    <a:pt x="2376278" y="462527"/>
                  </a:cubicBezTo>
                  <a:cubicBezTo>
                    <a:pt x="2397512" y="529489"/>
                    <a:pt x="2424450" y="622703"/>
                    <a:pt x="2424450" y="622703"/>
                  </a:cubicBezTo>
                  <a:cubicBezTo>
                    <a:pt x="2424450" y="622703"/>
                    <a:pt x="2258403" y="526498"/>
                    <a:pt x="2166232" y="495802"/>
                  </a:cubicBezTo>
                  <a:cubicBezTo>
                    <a:pt x="2073923" y="465270"/>
                    <a:pt x="1628400" y="588413"/>
                    <a:pt x="1606346" y="619987"/>
                  </a:cubicBezTo>
                  <a:cubicBezTo>
                    <a:pt x="1583988" y="651588"/>
                    <a:pt x="1715688" y="745927"/>
                    <a:pt x="1715688" y="745927"/>
                  </a:cubicBezTo>
                  <a:cubicBezTo>
                    <a:pt x="1715688" y="745927"/>
                    <a:pt x="1226220" y="825096"/>
                    <a:pt x="1177034" y="865449"/>
                  </a:cubicBezTo>
                  <a:cubicBezTo>
                    <a:pt x="1127987" y="905637"/>
                    <a:pt x="1536530" y="1102735"/>
                    <a:pt x="1606921" y="1179216"/>
                  </a:cubicBezTo>
                  <a:cubicBezTo>
                    <a:pt x="1677010" y="1255724"/>
                    <a:pt x="1795572" y="1553251"/>
                    <a:pt x="1795572" y="1553251"/>
                  </a:cubicBezTo>
                  <a:cubicBezTo>
                    <a:pt x="1795572" y="1553251"/>
                    <a:pt x="1495437" y="1224314"/>
                    <a:pt x="1356742" y="1176555"/>
                  </a:cubicBezTo>
                  <a:cubicBezTo>
                    <a:pt x="1267615" y="1145776"/>
                    <a:pt x="1061161" y="1169670"/>
                    <a:pt x="925895" y="1204755"/>
                  </a:cubicBezTo>
                  <a:cubicBezTo>
                    <a:pt x="851142" y="1224369"/>
                    <a:pt x="798225" y="1247247"/>
                    <a:pt x="799049" y="1266367"/>
                  </a:cubicBezTo>
                  <a:cubicBezTo>
                    <a:pt x="801682" y="1319695"/>
                    <a:pt x="1164306" y="1451588"/>
                    <a:pt x="1301439" y="1535118"/>
                  </a:cubicBezTo>
                  <a:cubicBezTo>
                    <a:pt x="1438242" y="1618676"/>
                    <a:pt x="1488167" y="1894423"/>
                    <a:pt x="1500731" y="1924790"/>
                  </a:cubicBezTo>
                  <a:cubicBezTo>
                    <a:pt x="1513543" y="1955075"/>
                    <a:pt x="1279795" y="1662320"/>
                    <a:pt x="1132539" y="1598898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CD9CEB2-A113-2B9D-15EE-F318CE7768B0}"/>
              </a:ext>
            </a:extLst>
          </p:cNvPr>
          <p:cNvGrpSpPr/>
          <p:nvPr/>
        </p:nvGrpSpPr>
        <p:grpSpPr>
          <a:xfrm>
            <a:off x="6099762" y="6209324"/>
            <a:ext cx="2046222" cy="2586242"/>
            <a:chOff x="6099762" y="6209324"/>
            <a:chExt cx="2046222" cy="2586242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822B7D7D-1572-F92C-3284-B29B42D0F21A}"/>
                </a:ext>
              </a:extLst>
            </p:cNvPr>
            <p:cNvSpPr/>
            <p:nvPr/>
          </p:nvSpPr>
          <p:spPr>
            <a:xfrm rot="19795180">
              <a:off x="7262301" y="8088546"/>
              <a:ext cx="228858" cy="406339"/>
            </a:xfrm>
            <a:prstGeom prst="rect">
              <a:avLst/>
            </a:prstGeom>
            <a:solidFill>
              <a:srgbClr val="80534E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203908-20B0-05DB-89EA-F9016B9B3F64}"/>
                </a:ext>
              </a:extLst>
            </p:cNvPr>
            <p:cNvSpPr/>
            <p:nvPr/>
          </p:nvSpPr>
          <p:spPr>
            <a:xfrm>
              <a:off x="7186428" y="8049207"/>
              <a:ext cx="289243" cy="475587"/>
            </a:xfrm>
            <a:custGeom>
              <a:avLst/>
              <a:gdLst>
                <a:gd name="csX0" fmla="*/ 187909 w 289243"/>
                <a:gd name="csY0" fmla="*/ 9436 h 475587"/>
                <a:gd name="csX1" fmla="*/ 289243 w 289243"/>
                <a:gd name="csY1" fmla="*/ 184343 h 475587"/>
                <a:gd name="csX2" fmla="*/ 193121 w 289243"/>
                <a:gd name="csY2" fmla="*/ 200281 h 475587"/>
                <a:gd name="csX3" fmla="*/ 157953 w 289243"/>
                <a:gd name="csY3" fmla="*/ 261454 h 475587"/>
                <a:gd name="csX4" fmla="*/ 274622 w 289243"/>
                <a:gd name="csY4" fmla="*/ 428570 h 475587"/>
                <a:gd name="csX5" fmla="*/ 193478 w 289243"/>
                <a:gd name="csY5" fmla="*/ 475588 h 475587"/>
                <a:gd name="csX6" fmla="*/ 0 w 289243"/>
                <a:gd name="csY6" fmla="*/ 141604 h 475587"/>
                <a:gd name="csX7" fmla="*/ 34564 w 289243"/>
                <a:gd name="csY7" fmla="*/ 98041 h 475587"/>
                <a:gd name="csX8" fmla="*/ 112499 w 289243"/>
                <a:gd name="csY8" fmla="*/ 0 h 475587"/>
                <a:gd name="csX9" fmla="*/ 187662 w 289243"/>
                <a:gd name="csY9" fmla="*/ 9354 h 475587"/>
                <a:gd name="csX10" fmla="*/ 187909 w 289243"/>
                <a:gd name="csY10" fmla="*/ 9436 h 4755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89243" h="475587">
                  <a:moveTo>
                    <a:pt x="187909" y="9436"/>
                  </a:moveTo>
                  <a:lnTo>
                    <a:pt x="289243" y="184343"/>
                  </a:lnTo>
                  <a:cubicBezTo>
                    <a:pt x="239838" y="190735"/>
                    <a:pt x="193121" y="200281"/>
                    <a:pt x="193121" y="200281"/>
                  </a:cubicBezTo>
                  <a:lnTo>
                    <a:pt x="157953" y="261454"/>
                  </a:lnTo>
                  <a:lnTo>
                    <a:pt x="274622" y="428570"/>
                  </a:lnTo>
                  <a:lnTo>
                    <a:pt x="193478" y="475588"/>
                  </a:lnTo>
                  <a:lnTo>
                    <a:pt x="0" y="141604"/>
                  </a:lnTo>
                  <a:lnTo>
                    <a:pt x="34564" y="98041"/>
                  </a:lnTo>
                  <a:lnTo>
                    <a:pt x="112499" y="0"/>
                  </a:lnTo>
                  <a:lnTo>
                    <a:pt x="187662" y="9354"/>
                  </a:lnTo>
                  <a:lnTo>
                    <a:pt x="187909" y="9436"/>
                  </a:ln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440DA1B-ED55-9487-B1B9-F334F8BF2E74}"/>
                </a:ext>
              </a:extLst>
            </p:cNvPr>
            <p:cNvSpPr/>
            <p:nvPr/>
          </p:nvSpPr>
          <p:spPr>
            <a:xfrm>
              <a:off x="6099762" y="6209324"/>
              <a:ext cx="2046222" cy="2586215"/>
            </a:xfrm>
            <a:custGeom>
              <a:avLst/>
              <a:gdLst>
                <a:gd name="csX0" fmla="*/ 2022097 w 2046222"/>
                <a:gd name="csY0" fmla="*/ 1778600 h 2586215"/>
                <a:gd name="csX1" fmla="*/ 1246841 w 2046222"/>
                <a:gd name="csY1" fmla="*/ 2013500 h 2586215"/>
                <a:gd name="csX2" fmla="*/ 1233427 w 2046222"/>
                <a:gd name="csY2" fmla="*/ 2021264 h 2586215"/>
                <a:gd name="csX3" fmla="*/ 861942 w 2046222"/>
                <a:gd name="csY3" fmla="*/ 2371378 h 2586215"/>
                <a:gd name="csX4" fmla="*/ 644105 w 2046222"/>
                <a:gd name="csY4" fmla="*/ 2576789 h 2586215"/>
                <a:gd name="csX5" fmla="*/ 587074 w 2046222"/>
                <a:gd name="csY5" fmla="*/ 2549165 h 2586215"/>
                <a:gd name="csX6" fmla="*/ 638152 w 2046222"/>
                <a:gd name="csY6" fmla="*/ 1962340 h 2586215"/>
                <a:gd name="csX7" fmla="*/ 581121 w 2046222"/>
                <a:gd name="csY7" fmla="*/ 1934716 h 2586215"/>
                <a:gd name="csX8" fmla="*/ 483792 w 2046222"/>
                <a:gd name="csY8" fmla="*/ 2026503 h 2586215"/>
                <a:gd name="csX9" fmla="*/ 426761 w 2046222"/>
                <a:gd name="csY9" fmla="*/ 1998879 h 2586215"/>
                <a:gd name="csX10" fmla="*/ 449914 w 2046222"/>
                <a:gd name="csY10" fmla="*/ 1732871 h 2586215"/>
                <a:gd name="csX11" fmla="*/ 462670 w 2046222"/>
                <a:gd name="csY11" fmla="*/ 1586028 h 2586215"/>
                <a:gd name="csX12" fmla="*/ 405638 w 2046222"/>
                <a:gd name="csY12" fmla="*/ 1558403 h 2586215"/>
                <a:gd name="csX13" fmla="*/ 280768 w 2046222"/>
                <a:gd name="csY13" fmla="*/ 1676059 h 2586215"/>
                <a:gd name="csX14" fmla="*/ 223737 w 2046222"/>
                <a:gd name="csY14" fmla="*/ 1648435 h 2586215"/>
                <a:gd name="csX15" fmla="*/ 261785 w 2046222"/>
                <a:gd name="csY15" fmla="*/ 1211663 h 2586215"/>
                <a:gd name="csX16" fmla="*/ 211393 w 2046222"/>
                <a:gd name="csY16" fmla="*/ 1179101 h 2586215"/>
                <a:gd name="csX17" fmla="*/ 204754 w 2046222"/>
                <a:gd name="csY17" fmla="*/ 1184039 h 2586215"/>
                <a:gd name="csX18" fmla="*/ 147641 w 2046222"/>
                <a:gd name="csY18" fmla="*/ 1156250 h 2586215"/>
                <a:gd name="csX19" fmla="*/ 189858 w 2046222"/>
                <a:gd name="csY19" fmla="*/ 673008 h 2586215"/>
                <a:gd name="csX20" fmla="*/ 132663 w 2046222"/>
                <a:gd name="csY20" fmla="*/ 645466 h 2586215"/>
                <a:gd name="csX21" fmla="*/ 57252 w 2046222"/>
                <a:gd name="csY21" fmla="*/ 716570 h 2586215"/>
                <a:gd name="csX22" fmla="*/ 139 w 2046222"/>
                <a:gd name="csY22" fmla="*/ 688782 h 2586215"/>
                <a:gd name="csX23" fmla="*/ 57417 w 2046222"/>
                <a:gd name="csY23" fmla="*/ 30990 h 2586215"/>
                <a:gd name="csX24" fmla="*/ 105176 w 2046222"/>
                <a:gd name="csY24" fmla="*/ 3118 h 2586215"/>
                <a:gd name="csX25" fmla="*/ 105423 w 2046222"/>
                <a:gd name="csY25" fmla="*/ 3173 h 2586215"/>
                <a:gd name="csX26" fmla="*/ 704648 w 2046222"/>
                <a:gd name="csY26" fmla="*/ 280676 h 2586215"/>
                <a:gd name="csX27" fmla="*/ 700341 w 2046222"/>
                <a:gd name="csY27" fmla="*/ 344044 h 2586215"/>
                <a:gd name="csX28" fmla="*/ 600982 w 2046222"/>
                <a:gd name="csY28" fmla="*/ 374164 h 2586215"/>
                <a:gd name="csX29" fmla="*/ 596593 w 2046222"/>
                <a:gd name="csY29" fmla="*/ 437367 h 2586215"/>
                <a:gd name="csX30" fmla="*/ 1036794 w 2046222"/>
                <a:gd name="csY30" fmla="*/ 641187 h 2586215"/>
                <a:gd name="csX31" fmla="*/ 1039729 w 2046222"/>
                <a:gd name="csY31" fmla="*/ 701455 h 2586215"/>
                <a:gd name="csX32" fmla="*/ 1032323 w 2046222"/>
                <a:gd name="csY32" fmla="*/ 704665 h 2586215"/>
                <a:gd name="csX33" fmla="*/ 1027933 w 2046222"/>
                <a:gd name="csY33" fmla="*/ 767895 h 2586215"/>
                <a:gd name="csX34" fmla="*/ 1425725 w 2046222"/>
                <a:gd name="csY34" fmla="*/ 952211 h 2586215"/>
                <a:gd name="csX35" fmla="*/ 1421336 w 2046222"/>
                <a:gd name="csY35" fmla="*/ 1015442 h 2586215"/>
                <a:gd name="csX36" fmla="*/ 1257155 w 2046222"/>
                <a:gd name="csY36" fmla="*/ 1065203 h 2586215"/>
                <a:gd name="csX37" fmla="*/ 1252766 w 2046222"/>
                <a:gd name="csY37" fmla="*/ 1128434 h 2586215"/>
                <a:gd name="csX38" fmla="*/ 1628776 w 2046222"/>
                <a:gd name="csY38" fmla="*/ 1302710 h 2586215"/>
                <a:gd name="csX39" fmla="*/ 1624388 w 2046222"/>
                <a:gd name="csY39" fmla="*/ 1365940 h 2586215"/>
                <a:gd name="csX40" fmla="*/ 1496527 w 2046222"/>
                <a:gd name="csY40" fmla="*/ 1404592 h 2586215"/>
                <a:gd name="csX41" fmla="*/ 1491973 w 2046222"/>
                <a:gd name="csY41" fmla="*/ 1467905 h 2586215"/>
                <a:gd name="csX42" fmla="*/ 2026596 w 2046222"/>
                <a:gd name="csY42" fmla="*/ 1715479 h 2586215"/>
                <a:gd name="csX43" fmla="*/ 2022097 w 2046222"/>
                <a:gd name="csY43" fmla="*/ 177860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</a:cxnLst>
              <a:rect l="l" t="t" r="r" b="b"/>
              <a:pathLst>
                <a:path w="2046222" h="2586215">
                  <a:moveTo>
                    <a:pt x="2022097" y="1778600"/>
                  </a:moveTo>
                  <a:lnTo>
                    <a:pt x="1246841" y="2013500"/>
                  </a:lnTo>
                  <a:cubicBezTo>
                    <a:pt x="1241821" y="2014899"/>
                    <a:pt x="1237130" y="2017615"/>
                    <a:pt x="1233427" y="2021264"/>
                  </a:cubicBezTo>
                  <a:lnTo>
                    <a:pt x="861942" y="2371378"/>
                  </a:ln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6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1"/>
                  </a:lnTo>
                  <a:lnTo>
                    <a:pt x="462670" y="1586028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3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2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2"/>
                  </a:cubicBezTo>
                  <a:lnTo>
                    <a:pt x="57417" y="30990"/>
                  </a:lnTo>
                  <a:cubicBezTo>
                    <a:pt x="59419" y="7590"/>
                    <a:pt x="83999" y="-6647"/>
                    <a:pt x="105176" y="3118"/>
                  </a:cubicBezTo>
                  <a:lnTo>
                    <a:pt x="105423" y="3173"/>
                  </a:lnTo>
                  <a:lnTo>
                    <a:pt x="704648" y="280676"/>
                  </a:lnTo>
                  <a:cubicBezTo>
                    <a:pt x="732985" y="293843"/>
                    <a:pt x="730077" y="335018"/>
                    <a:pt x="700341" y="344044"/>
                  </a:cubicBezTo>
                  <a:lnTo>
                    <a:pt x="600982" y="374164"/>
                  </a:lnTo>
                  <a:cubicBezTo>
                    <a:pt x="570971" y="383134"/>
                    <a:pt x="568228" y="424227"/>
                    <a:pt x="596593" y="437367"/>
                  </a:cubicBezTo>
                  <a:lnTo>
                    <a:pt x="1036794" y="641187"/>
                  </a:lnTo>
                  <a:cubicBezTo>
                    <a:pt x="1062553" y="653257"/>
                    <a:pt x="1062525" y="688233"/>
                    <a:pt x="1039729" y="701455"/>
                  </a:cubicBezTo>
                  <a:cubicBezTo>
                    <a:pt x="1037480" y="702772"/>
                    <a:pt x="1035011" y="703759"/>
                    <a:pt x="1032323" y="704665"/>
                  </a:cubicBezTo>
                  <a:cubicBezTo>
                    <a:pt x="1002477" y="713525"/>
                    <a:pt x="999569" y="754728"/>
                    <a:pt x="1027933" y="767895"/>
                  </a:cubicBezTo>
                  <a:lnTo>
                    <a:pt x="1425725" y="952211"/>
                  </a:lnTo>
                  <a:cubicBezTo>
                    <a:pt x="1453980" y="965214"/>
                    <a:pt x="1451072" y="1006389"/>
                    <a:pt x="1421336" y="1015442"/>
                  </a:cubicBezTo>
                  <a:lnTo>
                    <a:pt x="1257155" y="1065203"/>
                  </a:lnTo>
                  <a:cubicBezTo>
                    <a:pt x="1227309" y="1074064"/>
                    <a:pt x="1224401" y="1115267"/>
                    <a:pt x="1252766" y="1128434"/>
                  </a:cubicBezTo>
                  <a:lnTo>
                    <a:pt x="1628776" y="1302710"/>
                  </a:lnTo>
                  <a:cubicBezTo>
                    <a:pt x="1657032" y="1315713"/>
                    <a:pt x="1654124" y="1356887"/>
                    <a:pt x="1624388" y="1365940"/>
                  </a:cubicBezTo>
                  <a:lnTo>
                    <a:pt x="1496527" y="1404592"/>
                  </a:lnTo>
                  <a:cubicBezTo>
                    <a:pt x="1466626" y="1413700"/>
                    <a:pt x="1463609" y="1454738"/>
                    <a:pt x="1491973" y="1467905"/>
                  </a:cubicBezTo>
                  <a:lnTo>
                    <a:pt x="2026596" y="1715479"/>
                  </a:lnTo>
                  <a:cubicBezTo>
                    <a:pt x="2054851" y="1728536"/>
                    <a:pt x="2051943" y="1769740"/>
                    <a:pt x="2022097" y="177860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2A50AE-A053-F9AB-F5B3-B9FF0F3F4C3A}"/>
                </a:ext>
              </a:extLst>
            </p:cNvPr>
            <p:cNvSpPr/>
            <p:nvPr/>
          </p:nvSpPr>
          <p:spPr>
            <a:xfrm>
              <a:off x="6259888" y="6297542"/>
              <a:ext cx="442647" cy="294964"/>
            </a:xfrm>
            <a:custGeom>
              <a:avLst/>
              <a:gdLst>
                <a:gd name="csX0" fmla="*/ 24356 w 442647"/>
                <a:gd name="csY0" fmla="*/ 22 h 294964"/>
                <a:gd name="csX1" fmla="*/ 438278 w 442647"/>
                <a:gd name="csY1" fmla="*/ 190729 h 294964"/>
                <a:gd name="csX2" fmla="*/ 304629 w 442647"/>
                <a:gd name="csY2" fmla="*/ 288963 h 294964"/>
                <a:gd name="csX3" fmla="*/ 6690 w 442647"/>
                <a:gd name="csY3" fmla="*/ 24354 h 294964"/>
                <a:gd name="csX4" fmla="*/ 24356 w 442647"/>
                <a:gd name="csY4" fmla="*/ 22 h 2949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42647" h="294964">
                  <a:moveTo>
                    <a:pt x="24356" y="22"/>
                  </a:moveTo>
                  <a:cubicBezTo>
                    <a:pt x="24356" y="22"/>
                    <a:pt x="412409" y="170429"/>
                    <a:pt x="438278" y="190729"/>
                  </a:cubicBezTo>
                  <a:cubicBezTo>
                    <a:pt x="464146" y="211028"/>
                    <a:pt x="369451" y="321662"/>
                    <a:pt x="304629" y="288963"/>
                  </a:cubicBezTo>
                  <a:cubicBezTo>
                    <a:pt x="239834" y="256264"/>
                    <a:pt x="28800" y="50359"/>
                    <a:pt x="6690" y="24354"/>
                  </a:cubicBezTo>
                  <a:cubicBezTo>
                    <a:pt x="-15420" y="-1652"/>
                    <a:pt x="24356" y="22"/>
                    <a:pt x="24356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60F6D60-172D-AA72-4B88-C3193CC03CDC}"/>
                </a:ext>
              </a:extLst>
            </p:cNvPr>
            <p:cNvSpPr/>
            <p:nvPr/>
          </p:nvSpPr>
          <p:spPr>
            <a:xfrm>
              <a:off x="6682968" y="6699663"/>
              <a:ext cx="348494" cy="276102"/>
            </a:xfrm>
            <a:custGeom>
              <a:avLst/>
              <a:gdLst>
                <a:gd name="csX0" fmla="*/ 32370 w 348494"/>
                <a:gd name="csY0" fmla="*/ 959 h 276102"/>
                <a:gd name="csX1" fmla="*/ 346329 w 348494"/>
                <a:gd name="csY1" fmla="*/ 201817 h 276102"/>
                <a:gd name="csX2" fmla="*/ 227055 w 348494"/>
                <a:gd name="csY2" fmla="*/ 276102 h 276102"/>
                <a:gd name="csX3" fmla="*/ 11083 w 348494"/>
                <a:gd name="csY3" fmla="*/ 37280 h 276102"/>
                <a:gd name="csX4" fmla="*/ 32370 w 348494"/>
                <a:gd name="csY4" fmla="*/ 959 h 276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8494" h="276102">
                  <a:moveTo>
                    <a:pt x="32370" y="959"/>
                  </a:moveTo>
                  <a:cubicBezTo>
                    <a:pt x="32370" y="959"/>
                    <a:pt x="325179" y="159242"/>
                    <a:pt x="346329" y="201817"/>
                  </a:cubicBezTo>
                  <a:cubicBezTo>
                    <a:pt x="367452" y="244391"/>
                    <a:pt x="227055" y="276102"/>
                    <a:pt x="227055" y="276102"/>
                  </a:cubicBezTo>
                  <a:cubicBezTo>
                    <a:pt x="227055" y="276102"/>
                    <a:pt x="45153" y="83886"/>
                    <a:pt x="11083" y="37280"/>
                  </a:cubicBezTo>
                  <a:cubicBezTo>
                    <a:pt x="-22988" y="-9300"/>
                    <a:pt x="32370" y="959"/>
                    <a:pt x="32370" y="959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36F1BEA-080C-8B54-9EDF-C8417B215465}"/>
                </a:ext>
              </a:extLst>
            </p:cNvPr>
            <p:cNvSpPr/>
            <p:nvPr/>
          </p:nvSpPr>
          <p:spPr>
            <a:xfrm>
              <a:off x="7025422" y="7002998"/>
              <a:ext cx="342542" cy="279555"/>
            </a:xfrm>
            <a:custGeom>
              <a:avLst/>
              <a:gdLst>
                <a:gd name="csX0" fmla="*/ 55228 w 342542"/>
                <a:gd name="csY0" fmla="*/ 11556 h 279555"/>
                <a:gd name="csX1" fmla="*/ 341151 w 342542"/>
                <a:gd name="csY1" fmla="*/ 188410 h 279555"/>
                <a:gd name="csX2" fmla="*/ 173130 w 342542"/>
                <a:gd name="csY2" fmla="*/ 263848 h 279555"/>
                <a:gd name="csX3" fmla="*/ 11419 w 342542"/>
                <a:gd name="csY3" fmla="*/ 68422 h 279555"/>
                <a:gd name="csX4" fmla="*/ 55228 w 342542"/>
                <a:gd name="csY4" fmla="*/ 11556 h 279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42542" h="279555">
                  <a:moveTo>
                    <a:pt x="55228" y="11556"/>
                  </a:moveTo>
                  <a:cubicBezTo>
                    <a:pt x="150773" y="78106"/>
                    <a:pt x="325158" y="172994"/>
                    <a:pt x="341151" y="188410"/>
                  </a:cubicBezTo>
                  <a:cubicBezTo>
                    <a:pt x="357144" y="203855"/>
                    <a:pt x="231122" y="321290"/>
                    <a:pt x="173130" y="263848"/>
                  </a:cubicBezTo>
                  <a:cubicBezTo>
                    <a:pt x="115139" y="206405"/>
                    <a:pt x="39838" y="122052"/>
                    <a:pt x="11419" y="68422"/>
                  </a:cubicBezTo>
                  <a:cubicBezTo>
                    <a:pt x="-17001" y="14793"/>
                    <a:pt x="11391" y="-18976"/>
                    <a:pt x="55228" y="1155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F298CAE-8BD2-14B2-F6FC-2225F6FD0350}"/>
                </a:ext>
              </a:extLst>
            </p:cNvPr>
            <p:cNvSpPr/>
            <p:nvPr/>
          </p:nvSpPr>
          <p:spPr>
            <a:xfrm>
              <a:off x="7287213" y="7396956"/>
              <a:ext cx="315302" cy="236471"/>
            </a:xfrm>
            <a:custGeom>
              <a:avLst/>
              <a:gdLst>
                <a:gd name="csX0" fmla="*/ 29105 w 315302"/>
                <a:gd name="csY0" fmla="*/ 0 h 236471"/>
                <a:gd name="csX1" fmla="*/ 310997 w 315302"/>
                <a:gd name="csY1" fmla="*/ 157816 h 236471"/>
                <a:gd name="csX2" fmla="*/ 159188 w 315302"/>
                <a:gd name="csY2" fmla="*/ 224586 h 236471"/>
                <a:gd name="csX3" fmla="*/ 0 w 315302"/>
                <a:gd name="csY3" fmla="*/ 16870 h 236471"/>
                <a:gd name="csX4" fmla="*/ 29105 w 315302"/>
                <a:gd name="csY4" fmla="*/ 0 h 2364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15302" h="236471">
                  <a:moveTo>
                    <a:pt x="29105" y="0"/>
                  </a:moveTo>
                  <a:cubicBezTo>
                    <a:pt x="137709" y="53547"/>
                    <a:pt x="280959" y="136391"/>
                    <a:pt x="310997" y="157816"/>
                  </a:cubicBezTo>
                  <a:cubicBezTo>
                    <a:pt x="341035" y="179213"/>
                    <a:pt x="205685" y="268230"/>
                    <a:pt x="159188" y="224586"/>
                  </a:cubicBezTo>
                  <a:cubicBezTo>
                    <a:pt x="112691" y="180942"/>
                    <a:pt x="0" y="16870"/>
                    <a:pt x="0" y="16870"/>
                  </a:cubicBezTo>
                  <a:lnTo>
                    <a:pt x="29105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B749B68-9651-39EB-28EA-489873CB7B4F}"/>
                </a:ext>
              </a:extLst>
            </p:cNvPr>
            <p:cNvSpPr/>
            <p:nvPr/>
          </p:nvSpPr>
          <p:spPr>
            <a:xfrm>
              <a:off x="7532863" y="7715561"/>
              <a:ext cx="433123" cy="323945"/>
            </a:xfrm>
            <a:custGeom>
              <a:avLst/>
              <a:gdLst>
                <a:gd name="csX0" fmla="*/ 113517 w 433123"/>
                <a:gd name="csY0" fmla="*/ 44183 h 323945"/>
                <a:gd name="csX1" fmla="*/ 427175 w 433123"/>
                <a:gd name="csY1" fmla="*/ 238457 h 323945"/>
                <a:gd name="csX2" fmla="*/ 177049 w 433123"/>
                <a:gd name="csY2" fmla="*/ 293211 h 323945"/>
                <a:gd name="csX3" fmla="*/ 5462 w 433123"/>
                <a:gd name="csY3" fmla="*/ 22100 h 323945"/>
                <a:gd name="csX4" fmla="*/ 113517 w 433123"/>
                <a:gd name="csY4" fmla="*/ 44183 h 323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33123" h="323945">
                  <a:moveTo>
                    <a:pt x="113517" y="44183"/>
                  </a:moveTo>
                  <a:cubicBezTo>
                    <a:pt x="225577" y="107688"/>
                    <a:pt x="380842" y="207211"/>
                    <a:pt x="427175" y="238457"/>
                  </a:cubicBezTo>
                  <a:cubicBezTo>
                    <a:pt x="473507" y="269674"/>
                    <a:pt x="235809" y="375617"/>
                    <a:pt x="177049" y="293211"/>
                  </a:cubicBezTo>
                  <a:cubicBezTo>
                    <a:pt x="118290" y="210805"/>
                    <a:pt x="31468" y="67033"/>
                    <a:pt x="5462" y="22100"/>
                  </a:cubicBezTo>
                  <a:cubicBezTo>
                    <a:pt x="-20571" y="-22834"/>
                    <a:pt x="51576" y="9070"/>
                    <a:pt x="113517" y="4418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48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480C8BD-E9D2-08D1-C877-D4E5AA5B210C}"/>
                </a:ext>
              </a:extLst>
            </p:cNvPr>
            <p:cNvSpPr/>
            <p:nvPr/>
          </p:nvSpPr>
          <p:spPr>
            <a:xfrm>
              <a:off x="6099762" y="6209351"/>
              <a:ext cx="1239321" cy="2586215"/>
            </a:xfrm>
            <a:custGeom>
              <a:avLst/>
              <a:gdLst>
                <a:gd name="csX0" fmla="*/ 881858 w 1239321"/>
                <a:gd name="csY0" fmla="*/ 1684920 h 2586215"/>
                <a:gd name="csX1" fmla="*/ 861942 w 1239321"/>
                <a:gd name="csY1" fmla="*/ 2371378 h 2586215"/>
                <a:gd name="csX2" fmla="*/ 644105 w 1239321"/>
                <a:gd name="csY2" fmla="*/ 2576789 h 2586215"/>
                <a:gd name="csX3" fmla="*/ 587074 w 1239321"/>
                <a:gd name="csY3" fmla="*/ 2549165 h 2586215"/>
                <a:gd name="csX4" fmla="*/ 638152 w 1239321"/>
                <a:gd name="csY4" fmla="*/ 1962340 h 2586215"/>
                <a:gd name="csX5" fmla="*/ 581121 w 1239321"/>
                <a:gd name="csY5" fmla="*/ 1934715 h 2586215"/>
                <a:gd name="csX6" fmla="*/ 483792 w 1239321"/>
                <a:gd name="csY6" fmla="*/ 2026503 h 2586215"/>
                <a:gd name="csX7" fmla="*/ 426761 w 1239321"/>
                <a:gd name="csY7" fmla="*/ 1998879 h 2586215"/>
                <a:gd name="csX8" fmla="*/ 449914 w 1239321"/>
                <a:gd name="csY8" fmla="*/ 1732870 h 2586215"/>
                <a:gd name="csX9" fmla="*/ 462670 w 1239321"/>
                <a:gd name="csY9" fmla="*/ 1586027 h 2586215"/>
                <a:gd name="csX10" fmla="*/ 405638 w 1239321"/>
                <a:gd name="csY10" fmla="*/ 1558403 h 2586215"/>
                <a:gd name="csX11" fmla="*/ 280768 w 1239321"/>
                <a:gd name="csY11" fmla="*/ 1676059 h 2586215"/>
                <a:gd name="csX12" fmla="*/ 223737 w 1239321"/>
                <a:gd name="csY12" fmla="*/ 1648435 h 2586215"/>
                <a:gd name="csX13" fmla="*/ 261785 w 1239321"/>
                <a:gd name="csY13" fmla="*/ 1211662 h 2586215"/>
                <a:gd name="csX14" fmla="*/ 211393 w 1239321"/>
                <a:gd name="csY14" fmla="*/ 1179101 h 2586215"/>
                <a:gd name="csX15" fmla="*/ 204754 w 1239321"/>
                <a:gd name="csY15" fmla="*/ 1184039 h 2586215"/>
                <a:gd name="csX16" fmla="*/ 147641 w 1239321"/>
                <a:gd name="csY16" fmla="*/ 1156250 h 2586215"/>
                <a:gd name="csX17" fmla="*/ 189858 w 1239321"/>
                <a:gd name="csY17" fmla="*/ 673008 h 2586215"/>
                <a:gd name="csX18" fmla="*/ 132663 w 1239321"/>
                <a:gd name="csY18" fmla="*/ 645466 h 2586215"/>
                <a:gd name="csX19" fmla="*/ 57252 w 1239321"/>
                <a:gd name="csY19" fmla="*/ 716570 h 2586215"/>
                <a:gd name="csX20" fmla="*/ 139 w 1239321"/>
                <a:gd name="csY20" fmla="*/ 688781 h 2586215"/>
                <a:gd name="csX21" fmla="*/ 57417 w 1239321"/>
                <a:gd name="csY21" fmla="*/ 30989 h 2586215"/>
                <a:gd name="csX22" fmla="*/ 105176 w 1239321"/>
                <a:gd name="csY22" fmla="*/ 3118 h 2586215"/>
                <a:gd name="csX23" fmla="*/ 100293 w 1239321"/>
                <a:gd name="csY23" fmla="*/ 521748 h 2586215"/>
                <a:gd name="csX24" fmla="*/ 333026 w 1239321"/>
                <a:gd name="csY24" fmla="*/ 400965 h 2586215"/>
                <a:gd name="csX25" fmla="*/ 471530 w 1239321"/>
                <a:gd name="csY25" fmla="*/ 407110 h 2586215"/>
                <a:gd name="csX26" fmla="*/ 301589 w 1239321"/>
                <a:gd name="csY26" fmla="*/ 574417 h 2586215"/>
                <a:gd name="csX27" fmla="*/ 245545 w 1239321"/>
                <a:gd name="csY27" fmla="*/ 1046468 h 2586215"/>
                <a:gd name="csX28" fmla="*/ 373982 w 1239321"/>
                <a:gd name="csY28" fmla="*/ 995389 h 2586215"/>
                <a:gd name="csX29" fmla="*/ 320106 w 1239321"/>
                <a:gd name="csY29" fmla="*/ 1449553 h 2586215"/>
                <a:gd name="csX30" fmla="*/ 683251 w 1239321"/>
                <a:gd name="csY30" fmla="*/ 1199044 h 2586215"/>
                <a:gd name="csX31" fmla="*/ 1027522 w 1239321"/>
                <a:gd name="csY31" fmla="*/ 1153781 h 2586215"/>
                <a:gd name="csX32" fmla="*/ 612695 w 1239321"/>
                <a:gd name="csY32" fmla="*/ 1394058 h 2586215"/>
                <a:gd name="csX33" fmla="*/ 516875 w 1239321"/>
                <a:gd name="csY33" fmla="*/ 1738879 h 2586215"/>
                <a:gd name="csX34" fmla="*/ 530372 w 1239321"/>
                <a:gd name="csY34" fmla="*/ 1854998 h 2586215"/>
                <a:gd name="csX35" fmla="*/ 878127 w 1239321"/>
                <a:gd name="csY35" fmla="*/ 1535470 h 2586215"/>
                <a:gd name="csX36" fmla="*/ 1237541 w 1239321"/>
                <a:gd name="csY36" fmla="*/ 1486175 h 2586215"/>
                <a:gd name="csX37" fmla="*/ 881858 w 1239321"/>
                <a:gd name="csY37" fmla="*/ 1684920 h 2586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1239321" h="2586215">
                  <a:moveTo>
                    <a:pt x="881858" y="1684920"/>
                  </a:moveTo>
                  <a:cubicBezTo>
                    <a:pt x="810864" y="1762525"/>
                    <a:pt x="844688" y="2194386"/>
                    <a:pt x="861942" y="2371378"/>
                  </a:cubicBezTo>
                  <a:lnTo>
                    <a:pt x="644105" y="2576789"/>
                  </a:lnTo>
                  <a:cubicBezTo>
                    <a:pt x="621419" y="2598350"/>
                    <a:pt x="584386" y="2580300"/>
                    <a:pt x="587074" y="2549165"/>
                  </a:cubicBezTo>
                  <a:lnTo>
                    <a:pt x="638152" y="1962340"/>
                  </a:lnTo>
                  <a:cubicBezTo>
                    <a:pt x="640841" y="1931204"/>
                    <a:pt x="603752" y="1913401"/>
                    <a:pt x="581121" y="1934715"/>
                  </a:cubicBezTo>
                  <a:lnTo>
                    <a:pt x="483792" y="2026503"/>
                  </a:lnTo>
                  <a:cubicBezTo>
                    <a:pt x="461161" y="2047818"/>
                    <a:pt x="423991" y="2029850"/>
                    <a:pt x="426761" y="1998879"/>
                  </a:cubicBezTo>
                  <a:lnTo>
                    <a:pt x="449914" y="1732870"/>
                  </a:lnTo>
                  <a:lnTo>
                    <a:pt x="462670" y="1586027"/>
                  </a:lnTo>
                  <a:cubicBezTo>
                    <a:pt x="465358" y="1554892"/>
                    <a:pt x="428352" y="1536815"/>
                    <a:pt x="405638" y="1558403"/>
                  </a:cubicBezTo>
                  <a:lnTo>
                    <a:pt x="280768" y="1676059"/>
                  </a:lnTo>
                  <a:cubicBezTo>
                    <a:pt x="258137" y="1697374"/>
                    <a:pt x="220966" y="1679406"/>
                    <a:pt x="223737" y="1648435"/>
                  </a:cubicBezTo>
                  <a:lnTo>
                    <a:pt x="261785" y="1211662"/>
                  </a:lnTo>
                  <a:cubicBezTo>
                    <a:pt x="264227" y="1183463"/>
                    <a:pt x="233859" y="1166071"/>
                    <a:pt x="211393" y="1179101"/>
                  </a:cubicBezTo>
                  <a:cubicBezTo>
                    <a:pt x="209116" y="1180418"/>
                    <a:pt x="206811" y="1181981"/>
                    <a:pt x="204754" y="1184039"/>
                  </a:cubicBezTo>
                  <a:cubicBezTo>
                    <a:pt x="182123" y="1205353"/>
                    <a:pt x="144952" y="1187386"/>
                    <a:pt x="147641" y="1156250"/>
                  </a:cubicBezTo>
                  <a:lnTo>
                    <a:pt x="189858" y="673008"/>
                  </a:lnTo>
                  <a:cubicBezTo>
                    <a:pt x="192547" y="641873"/>
                    <a:pt x="155376" y="623905"/>
                    <a:pt x="132663" y="645466"/>
                  </a:cubicBezTo>
                  <a:lnTo>
                    <a:pt x="57252" y="716570"/>
                  </a:lnTo>
                  <a:cubicBezTo>
                    <a:pt x="34456" y="737967"/>
                    <a:pt x="-2549" y="719917"/>
                    <a:pt x="139" y="688781"/>
                  </a:cubicBezTo>
                  <a:lnTo>
                    <a:pt x="57417" y="30989"/>
                  </a:lnTo>
                  <a:cubicBezTo>
                    <a:pt x="59419" y="7590"/>
                    <a:pt x="83999" y="-6647"/>
                    <a:pt x="105176" y="3118"/>
                  </a:cubicBezTo>
                  <a:cubicBezTo>
                    <a:pt x="62327" y="111063"/>
                    <a:pt x="63095" y="484330"/>
                    <a:pt x="100293" y="521748"/>
                  </a:cubicBezTo>
                  <a:cubicBezTo>
                    <a:pt x="142593" y="564185"/>
                    <a:pt x="274761" y="399538"/>
                    <a:pt x="333026" y="400965"/>
                  </a:cubicBezTo>
                  <a:cubicBezTo>
                    <a:pt x="391237" y="402666"/>
                    <a:pt x="471530" y="407110"/>
                    <a:pt x="471530" y="407110"/>
                  </a:cubicBezTo>
                  <a:cubicBezTo>
                    <a:pt x="471530" y="407110"/>
                    <a:pt x="350829" y="510693"/>
                    <a:pt x="301589" y="574417"/>
                  </a:cubicBezTo>
                  <a:cubicBezTo>
                    <a:pt x="252458" y="638306"/>
                    <a:pt x="226892" y="1020572"/>
                    <a:pt x="245545" y="1046468"/>
                  </a:cubicBezTo>
                  <a:cubicBezTo>
                    <a:pt x="264145" y="1072609"/>
                    <a:pt x="373982" y="995389"/>
                    <a:pt x="373982" y="995389"/>
                  </a:cubicBezTo>
                  <a:cubicBezTo>
                    <a:pt x="373982" y="995389"/>
                    <a:pt x="302000" y="1400011"/>
                    <a:pt x="320106" y="1449553"/>
                  </a:cubicBezTo>
                  <a:cubicBezTo>
                    <a:pt x="338128" y="1498931"/>
                    <a:pt x="604137" y="1233224"/>
                    <a:pt x="683251" y="1199044"/>
                  </a:cubicBezTo>
                  <a:cubicBezTo>
                    <a:pt x="762282" y="1165138"/>
                    <a:pt x="1027522" y="1153781"/>
                    <a:pt x="1027522" y="1153781"/>
                  </a:cubicBezTo>
                  <a:cubicBezTo>
                    <a:pt x="1027522" y="1153781"/>
                    <a:pt x="688024" y="1298622"/>
                    <a:pt x="612695" y="1394058"/>
                  </a:cubicBezTo>
                  <a:cubicBezTo>
                    <a:pt x="564223" y="1455368"/>
                    <a:pt x="526422" y="1623445"/>
                    <a:pt x="516875" y="1738879"/>
                  </a:cubicBezTo>
                  <a:cubicBezTo>
                    <a:pt x="511746" y="1802740"/>
                    <a:pt x="515202" y="1850390"/>
                    <a:pt x="530372" y="1854998"/>
                  </a:cubicBezTo>
                  <a:cubicBezTo>
                    <a:pt x="572837" y="1867535"/>
                    <a:pt x="775257" y="1619878"/>
                    <a:pt x="878127" y="1535470"/>
                  </a:cubicBezTo>
                  <a:cubicBezTo>
                    <a:pt x="980942" y="1451309"/>
                    <a:pt x="1210356" y="1487683"/>
                    <a:pt x="1237541" y="1486175"/>
                  </a:cubicBezTo>
                  <a:cubicBezTo>
                    <a:pt x="1264781" y="1484254"/>
                    <a:pt x="971780" y="1587042"/>
                    <a:pt x="881858" y="1684920"/>
                  </a:cubicBezTo>
                  <a:close/>
                </a:path>
              </a:pathLst>
            </a:custGeom>
            <a:solidFill>
              <a:schemeClr val="accent5">
                <a:lumMod val="50000"/>
                <a:alpha val="2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2DE8CA89-F18F-7935-64D7-470CC7D13139}"/>
              </a:ext>
            </a:extLst>
          </p:cNvPr>
          <p:cNvSpPr/>
          <p:nvPr/>
        </p:nvSpPr>
        <p:spPr>
          <a:xfrm>
            <a:off x="11570637" y="1582716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40784C9E-A221-DD67-6531-10C23560B7D6}"/>
              </a:ext>
            </a:extLst>
          </p:cNvPr>
          <p:cNvSpPr/>
          <p:nvPr/>
        </p:nvSpPr>
        <p:spPr>
          <a:xfrm>
            <a:off x="20943219" y="7380771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607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511F258-B803-EE8A-A48D-AD9621222642}"/>
              </a:ext>
            </a:extLst>
          </p:cNvPr>
          <p:cNvSpPr/>
          <p:nvPr/>
        </p:nvSpPr>
        <p:spPr>
          <a:xfrm>
            <a:off x="14176211" y="2932124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7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7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3517EFA-6E37-9EC9-62A1-17382C7E0276}"/>
              </a:ext>
            </a:extLst>
          </p:cNvPr>
          <p:cNvSpPr/>
          <p:nvPr/>
        </p:nvSpPr>
        <p:spPr>
          <a:xfrm>
            <a:off x="17939635" y="549731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745B434-2B4A-462D-81B9-73633070F8FD}"/>
              </a:ext>
            </a:extLst>
          </p:cNvPr>
          <p:cNvSpPr/>
          <p:nvPr/>
        </p:nvSpPr>
        <p:spPr>
          <a:xfrm>
            <a:off x="20799970" y="4265127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23D48F7A-8E5B-E24A-0889-5B4916DD9D8B}"/>
              </a:ext>
            </a:extLst>
          </p:cNvPr>
          <p:cNvSpPr/>
          <p:nvPr/>
        </p:nvSpPr>
        <p:spPr>
          <a:xfrm>
            <a:off x="4323350" y="6301679"/>
            <a:ext cx="397215" cy="397489"/>
          </a:xfrm>
          <a:custGeom>
            <a:avLst/>
            <a:gdLst>
              <a:gd name="csX0" fmla="*/ 397215 w 397215"/>
              <a:gd name="csY0" fmla="*/ 198608 h 397489"/>
              <a:gd name="csX1" fmla="*/ 397215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5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8D9351B1-DBC5-B45A-8EE8-37B6A0C4F97B}"/>
              </a:ext>
            </a:extLst>
          </p:cNvPr>
          <p:cNvSpPr/>
          <p:nvPr/>
        </p:nvSpPr>
        <p:spPr>
          <a:xfrm>
            <a:off x="3714305" y="1753782"/>
            <a:ext cx="313547" cy="313767"/>
          </a:xfrm>
          <a:custGeom>
            <a:avLst/>
            <a:gdLst>
              <a:gd name="csX0" fmla="*/ 313548 w 313547"/>
              <a:gd name="csY0" fmla="*/ 156774 h 313767"/>
              <a:gd name="csX1" fmla="*/ 313548 w 313547"/>
              <a:gd name="csY1" fmla="*/ 156993 h 313767"/>
              <a:gd name="csX2" fmla="*/ 156774 w 313547"/>
              <a:gd name="csY2" fmla="*/ 313767 h 313767"/>
              <a:gd name="csX3" fmla="*/ 0 w 313547"/>
              <a:gd name="csY3" fmla="*/ 156993 h 313767"/>
              <a:gd name="csX4" fmla="*/ 0 w 313547"/>
              <a:gd name="csY4" fmla="*/ 156774 h 313767"/>
              <a:gd name="csX5" fmla="*/ 156774 w 313547"/>
              <a:gd name="csY5" fmla="*/ 0 h 313767"/>
              <a:gd name="csX6" fmla="*/ 313548 w 313547"/>
              <a:gd name="csY6" fmla="*/ 156774 h 3137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13547" h="313767">
                <a:moveTo>
                  <a:pt x="313548" y="156774"/>
                </a:moveTo>
                <a:lnTo>
                  <a:pt x="313548" y="156993"/>
                </a:lnTo>
                <a:cubicBezTo>
                  <a:pt x="226945" y="156993"/>
                  <a:pt x="156774" y="227137"/>
                  <a:pt x="156774" y="313767"/>
                </a:cubicBezTo>
                <a:cubicBezTo>
                  <a:pt x="156774" y="227164"/>
                  <a:pt x="86630" y="156993"/>
                  <a:pt x="0" y="156993"/>
                </a:cubicBezTo>
                <a:lnTo>
                  <a:pt x="0" y="156774"/>
                </a:lnTo>
                <a:cubicBezTo>
                  <a:pt x="86603" y="156774"/>
                  <a:pt x="156774" y="86630"/>
                  <a:pt x="156774" y="0"/>
                </a:cubicBezTo>
                <a:cubicBezTo>
                  <a:pt x="156801" y="86630"/>
                  <a:pt x="226945" y="156774"/>
                  <a:pt x="313548" y="156774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C34A25EB-33B7-3FA2-428B-878BAB00906E}"/>
              </a:ext>
            </a:extLst>
          </p:cNvPr>
          <p:cNvSpPr/>
          <p:nvPr/>
        </p:nvSpPr>
        <p:spPr>
          <a:xfrm>
            <a:off x="6658581" y="4770863"/>
            <a:ext cx="397215" cy="397489"/>
          </a:xfrm>
          <a:custGeom>
            <a:avLst/>
            <a:gdLst>
              <a:gd name="csX0" fmla="*/ 397216 w 397215"/>
              <a:gd name="csY0" fmla="*/ 198608 h 397489"/>
              <a:gd name="csX1" fmla="*/ 397216 w 397215"/>
              <a:gd name="csY1" fmla="*/ 198882 h 397489"/>
              <a:gd name="csX2" fmla="*/ 198608 w 397215"/>
              <a:gd name="csY2" fmla="*/ 397490 h 397489"/>
              <a:gd name="csX3" fmla="*/ 0 w 397215"/>
              <a:gd name="csY3" fmla="*/ 198882 h 397489"/>
              <a:gd name="csX4" fmla="*/ 0 w 397215"/>
              <a:gd name="csY4" fmla="*/ 198608 h 397489"/>
              <a:gd name="csX5" fmla="*/ 198608 w 397215"/>
              <a:gd name="csY5" fmla="*/ 0 h 397489"/>
              <a:gd name="csX6" fmla="*/ 397216 w 397215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89">
                <a:moveTo>
                  <a:pt x="397216" y="198608"/>
                </a:moveTo>
                <a:lnTo>
                  <a:pt x="397216" y="198882"/>
                </a:lnTo>
                <a:cubicBezTo>
                  <a:pt x="287488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28"/>
                  <a:pt x="287488" y="198608"/>
                  <a:pt x="397216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D6E6D684-CE32-DAF2-2BDE-B2FD8F376F78}"/>
              </a:ext>
            </a:extLst>
          </p:cNvPr>
          <p:cNvSpPr/>
          <p:nvPr/>
        </p:nvSpPr>
        <p:spPr>
          <a:xfrm>
            <a:off x="3086688" y="9893789"/>
            <a:ext cx="397215" cy="397490"/>
          </a:xfrm>
          <a:custGeom>
            <a:avLst/>
            <a:gdLst>
              <a:gd name="csX0" fmla="*/ 397215 w 397215"/>
              <a:gd name="csY0" fmla="*/ 198608 h 397490"/>
              <a:gd name="csX1" fmla="*/ 397215 w 397215"/>
              <a:gd name="csY1" fmla="*/ 198882 h 397490"/>
              <a:gd name="csX2" fmla="*/ 198608 w 397215"/>
              <a:gd name="csY2" fmla="*/ 397490 h 397490"/>
              <a:gd name="csX3" fmla="*/ 0 w 397215"/>
              <a:gd name="csY3" fmla="*/ 198882 h 397490"/>
              <a:gd name="csX4" fmla="*/ 0 w 397215"/>
              <a:gd name="csY4" fmla="*/ 198608 h 397490"/>
              <a:gd name="csX5" fmla="*/ 198608 w 397215"/>
              <a:gd name="csY5" fmla="*/ 0 h 397490"/>
              <a:gd name="csX6" fmla="*/ 397215 w 397215"/>
              <a:gd name="csY6" fmla="*/ 198608 h 3974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5" h="397490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8" y="287762"/>
                  <a:pt x="198608" y="397490"/>
                </a:cubicBezTo>
                <a:cubicBezTo>
                  <a:pt x="198608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8" y="109728"/>
                  <a:pt x="198608" y="0"/>
                </a:cubicBezTo>
                <a:cubicBezTo>
                  <a:pt x="198608" y="109756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9C4A12AF-90E3-73CC-763F-FCD4D587FFC7}"/>
              </a:ext>
            </a:extLst>
          </p:cNvPr>
          <p:cNvSpPr/>
          <p:nvPr/>
        </p:nvSpPr>
        <p:spPr>
          <a:xfrm>
            <a:off x="8999052" y="3559466"/>
            <a:ext cx="397214" cy="397489"/>
          </a:xfrm>
          <a:custGeom>
            <a:avLst/>
            <a:gdLst>
              <a:gd name="csX0" fmla="*/ 397215 w 397214"/>
              <a:gd name="csY0" fmla="*/ 198608 h 397489"/>
              <a:gd name="csX1" fmla="*/ 397215 w 397214"/>
              <a:gd name="csY1" fmla="*/ 198882 h 397489"/>
              <a:gd name="csX2" fmla="*/ 198607 w 397214"/>
              <a:gd name="csY2" fmla="*/ 397490 h 397489"/>
              <a:gd name="csX3" fmla="*/ 0 w 397214"/>
              <a:gd name="csY3" fmla="*/ 198882 h 397489"/>
              <a:gd name="csX4" fmla="*/ 0 w 397214"/>
              <a:gd name="csY4" fmla="*/ 198608 h 397489"/>
              <a:gd name="csX5" fmla="*/ 198607 w 397214"/>
              <a:gd name="csY5" fmla="*/ 0 h 397489"/>
              <a:gd name="csX6" fmla="*/ 397215 w 397214"/>
              <a:gd name="csY6" fmla="*/ 198608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8"/>
                </a:moveTo>
                <a:lnTo>
                  <a:pt x="397215" y="198882"/>
                </a:lnTo>
                <a:cubicBezTo>
                  <a:pt x="287487" y="198882"/>
                  <a:pt x="198607" y="287762"/>
                  <a:pt x="198607" y="397490"/>
                </a:cubicBezTo>
                <a:cubicBezTo>
                  <a:pt x="198607" y="287762"/>
                  <a:pt x="109728" y="198882"/>
                  <a:pt x="0" y="198882"/>
                </a:cubicBezTo>
                <a:lnTo>
                  <a:pt x="0" y="198608"/>
                </a:lnTo>
                <a:cubicBezTo>
                  <a:pt x="109728" y="198608"/>
                  <a:pt x="198607" y="109728"/>
                  <a:pt x="198607" y="0"/>
                </a:cubicBezTo>
                <a:cubicBezTo>
                  <a:pt x="198607" y="109728"/>
                  <a:pt x="287487" y="198608"/>
                  <a:pt x="397215" y="198608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D881C110-71C3-4AAE-3BC6-6A26F3EFE179}"/>
              </a:ext>
            </a:extLst>
          </p:cNvPr>
          <p:cNvSpPr/>
          <p:nvPr/>
        </p:nvSpPr>
        <p:spPr>
          <a:xfrm>
            <a:off x="16506532" y="1234247"/>
            <a:ext cx="234543" cy="234708"/>
          </a:xfrm>
          <a:custGeom>
            <a:avLst/>
            <a:gdLst>
              <a:gd name="csX0" fmla="*/ 234543 w 234543"/>
              <a:gd name="csY0" fmla="*/ 117272 h 234708"/>
              <a:gd name="csX1" fmla="*/ 234543 w 234543"/>
              <a:gd name="csY1" fmla="*/ 117436 h 234708"/>
              <a:gd name="csX2" fmla="*/ 117272 w 234543"/>
              <a:gd name="csY2" fmla="*/ 234708 h 234708"/>
              <a:gd name="csX3" fmla="*/ 0 w 234543"/>
              <a:gd name="csY3" fmla="*/ 117436 h 234708"/>
              <a:gd name="csX4" fmla="*/ 0 w 234543"/>
              <a:gd name="csY4" fmla="*/ 117272 h 234708"/>
              <a:gd name="csX5" fmla="*/ 117272 w 234543"/>
              <a:gd name="csY5" fmla="*/ 0 h 234708"/>
              <a:gd name="csX6" fmla="*/ 234543 w 234543"/>
              <a:gd name="csY6" fmla="*/ 117272 h 23470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34543" h="234708">
                <a:moveTo>
                  <a:pt x="234543" y="117272"/>
                </a:moveTo>
                <a:lnTo>
                  <a:pt x="234543" y="117436"/>
                </a:lnTo>
                <a:cubicBezTo>
                  <a:pt x="169749" y="117436"/>
                  <a:pt x="117272" y="169914"/>
                  <a:pt x="117272" y="234708"/>
                </a:cubicBezTo>
                <a:cubicBezTo>
                  <a:pt x="117272" y="169914"/>
                  <a:pt x="64794" y="117436"/>
                  <a:pt x="0" y="117436"/>
                </a:cubicBezTo>
                <a:lnTo>
                  <a:pt x="0" y="117272"/>
                </a:lnTo>
                <a:cubicBezTo>
                  <a:pt x="64794" y="117272"/>
                  <a:pt x="117272" y="64794"/>
                  <a:pt x="117272" y="0"/>
                </a:cubicBezTo>
                <a:cubicBezTo>
                  <a:pt x="117299" y="64794"/>
                  <a:pt x="169776" y="117272"/>
                  <a:pt x="234543" y="117272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grpSp>
        <p:nvGrpSpPr>
          <p:cNvPr id="92" name="Graphic 490">
            <a:extLst>
              <a:ext uri="{FF2B5EF4-FFF2-40B4-BE49-F238E27FC236}">
                <a16:creationId xmlns:a16="http://schemas.microsoft.com/office/drawing/2014/main" id="{F902F88E-1EA7-E88F-1F15-BC47AA05488F}"/>
              </a:ext>
            </a:extLst>
          </p:cNvPr>
          <p:cNvGrpSpPr/>
          <p:nvPr/>
        </p:nvGrpSpPr>
        <p:grpSpPr>
          <a:xfrm>
            <a:off x="3229224" y="4005318"/>
            <a:ext cx="1563075" cy="1013255"/>
            <a:chOff x="3229224" y="4005318"/>
            <a:chExt cx="1563075" cy="101325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3FB7080-91EF-4858-4B3D-DF7C08B4D3FF}"/>
                </a:ext>
              </a:extLst>
            </p:cNvPr>
            <p:cNvSpPr/>
            <p:nvPr/>
          </p:nvSpPr>
          <p:spPr>
            <a:xfrm>
              <a:off x="3229224" y="4005318"/>
              <a:ext cx="1563075" cy="1013255"/>
            </a:xfrm>
            <a:custGeom>
              <a:avLst/>
              <a:gdLst>
                <a:gd name="csX0" fmla="*/ 0 w 1563075"/>
                <a:gd name="csY0" fmla="*/ 614971 h 1013255"/>
                <a:gd name="csX1" fmla="*/ 222501 w 1563075"/>
                <a:gd name="csY1" fmla="*/ 837471 h 1013255"/>
                <a:gd name="csX2" fmla="*/ 308391 w 1563075"/>
                <a:gd name="csY2" fmla="*/ 820244 h 1013255"/>
                <a:gd name="csX3" fmla="*/ 554373 w 1563075"/>
                <a:gd name="csY3" fmla="*/ 1013256 h 1013255"/>
                <a:gd name="csX4" fmla="*/ 792593 w 1563075"/>
                <a:gd name="csY4" fmla="*/ 846359 h 1013255"/>
                <a:gd name="csX5" fmla="*/ 1015286 w 1563075"/>
                <a:gd name="csY5" fmla="*/ 978993 h 1013255"/>
                <a:gd name="csX6" fmla="*/ 1253313 w 1563075"/>
                <a:gd name="csY6" fmla="*/ 812865 h 1013255"/>
                <a:gd name="csX7" fmla="*/ 1309713 w 1563075"/>
                <a:gd name="csY7" fmla="*/ 819312 h 1013255"/>
                <a:gd name="csX8" fmla="*/ 1420786 w 1563075"/>
                <a:gd name="csY8" fmla="*/ 793773 h 1013255"/>
                <a:gd name="csX9" fmla="*/ 1563075 w 1563075"/>
                <a:gd name="csY9" fmla="*/ 565950 h 1013255"/>
                <a:gd name="csX10" fmla="*/ 1309713 w 1563075"/>
                <a:gd name="csY10" fmla="*/ 312588 h 1013255"/>
                <a:gd name="csX11" fmla="*/ 1304968 w 1563075"/>
                <a:gd name="csY11" fmla="*/ 312779 h 1013255"/>
                <a:gd name="csX12" fmla="*/ 1305160 w 1563075"/>
                <a:gd name="csY12" fmla="*/ 306909 h 1013255"/>
                <a:gd name="csX13" fmla="*/ 1025683 w 1563075"/>
                <a:gd name="csY13" fmla="*/ 27432 h 1013255"/>
                <a:gd name="csX14" fmla="*/ 852175 w 1563075"/>
                <a:gd name="csY14" fmla="*/ 87782 h 1013255"/>
                <a:gd name="csX15" fmla="*/ 669588 w 1563075"/>
                <a:gd name="csY15" fmla="*/ 0 h 1013255"/>
                <a:gd name="csX16" fmla="*/ 457676 w 1563075"/>
                <a:gd name="csY16" fmla="*/ 135103 h 1013255"/>
                <a:gd name="csX17" fmla="*/ 455399 w 1563075"/>
                <a:gd name="csY17" fmla="*/ 134911 h 1013255"/>
                <a:gd name="csX18" fmla="*/ 418695 w 1563075"/>
                <a:gd name="csY18" fmla="*/ 132442 h 1013255"/>
                <a:gd name="csX19" fmla="*/ 139217 w 1563075"/>
                <a:gd name="csY19" fmla="*/ 408682 h 1013255"/>
                <a:gd name="csX20" fmla="*/ 0 w 1563075"/>
                <a:gd name="csY20" fmla="*/ 614971 h 1013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563075" h="1013255">
                  <a:moveTo>
                    <a:pt x="0" y="614971"/>
                  </a:moveTo>
                  <a:cubicBezTo>
                    <a:pt x="0" y="737948"/>
                    <a:pt x="99523" y="837471"/>
                    <a:pt x="222501" y="837471"/>
                  </a:cubicBezTo>
                  <a:cubicBezTo>
                    <a:pt x="252978" y="837471"/>
                    <a:pt x="281919" y="831409"/>
                    <a:pt x="308391" y="820244"/>
                  </a:cubicBezTo>
                  <a:cubicBezTo>
                    <a:pt x="335439" y="930933"/>
                    <a:pt x="435346" y="1013256"/>
                    <a:pt x="554373" y="1013256"/>
                  </a:cubicBezTo>
                  <a:cubicBezTo>
                    <a:pt x="663937" y="1013256"/>
                    <a:pt x="757206" y="943633"/>
                    <a:pt x="792593" y="846359"/>
                  </a:cubicBezTo>
                  <a:cubicBezTo>
                    <a:pt x="835551" y="925446"/>
                    <a:pt x="919164" y="978993"/>
                    <a:pt x="1015286" y="978993"/>
                  </a:cubicBezTo>
                  <a:cubicBezTo>
                    <a:pt x="1124657" y="978993"/>
                    <a:pt x="1217734" y="909727"/>
                    <a:pt x="1253313" y="812865"/>
                  </a:cubicBezTo>
                  <a:cubicBezTo>
                    <a:pt x="1271473" y="817035"/>
                    <a:pt x="1290401" y="819312"/>
                    <a:pt x="1309713" y="819312"/>
                  </a:cubicBezTo>
                  <a:cubicBezTo>
                    <a:pt x="1349627" y="819312"/>
                    <a:pt x="1387291" y="810039"/>
                    <a:pt x="1420786" y="793773"/>
                  </a:cubicBezTo>
                  <a:cubicBezTo>
                    <a:pt x="1504975" y="752707"/>
                    <a:pt x="1563075" y="666049"/>
                    <a:pt x="1563075" y="565950"/>
                  </a:cubicBezTo>
                  <a:cubicBezTo>
                    <a:pt x="1563075" y="426129"/>
                    <a:pt x="1449726" y="312588"/>
                    <a:pt x="1309713" y="312588"/>
                  </a:cubicBezTo>
                  <a:cubicBezTo>
                    <a:pt x="1308205" y="312588"/>
                    <a:pt x="1306696" y="312779"/>
                    <a:pt x="1304968" y="312779"/>
                  </a:cubicBezTo>
                  <a:cubicBezTo>
                    <a:pt x="1305160" y="310887"/>
                    <a:pt x="1305160" y="308994"/>
                    <a:pt x="1305160" y="306909"/>
                  </a:cubicBezTo>
                  <a:cubicBezTo>
                    <a:pt x="1305160" y="152522"/>
                    <a:pt x="1180097" y="27432"/>
                    <a:pt x="1025683" y="27432"/>
                  </a:cubicBezTo>
                  <a:cubicBezTo>
                    <a:pt x="960010" y="27432"/>
                    <a:pt x="899852" y="49954"/>
                    <a:pt x="852175" y="87782"/>
                  </a:cubicBezTo>
                  <a:cubicBezTo>
                    <a:pt x="809409" y="34235"/>
                    <a:pt x="743572" y="0"/>
                    <a:pt x="669588" y="0"/>
                  </a:cubicBezTo>
                  <a:cubicBezTo>
                    <a:pt x="575743" y="0"/>
                    <a:pt x="494956" y="55440"/>
                    <a:pt x="457676" y="135103"/>
                  </a:cubicBezTo>
                  <a:cubicBezTo>
                    <a:pt x="457676" y="135103"/>
                    <a:pt x="456907" y="134911"/>
                    <a:pt x="455399" y="134911"/>
                  </a:cubicBezTo>
                  <a:cubicBezTo>
                    <a:pt x="443301" y="133210"/>
                    <a:pt x="431176" y="132442"/>
                    <a:pt x="418695" y="132442"/>
                  </a:cubicBezTo>
                  <a:cubicBezTo>
                    <a:pt x="265240" y="132442"/>
                    <a:pt x="140946" y="255803"/>
                    <a:pt x="139217" y="408682"/>
                  </a:cubicBezTo>
                  <a:cubicBezTo>
                    <a:pt x="57525" y="441847"/>
                    <a:pt x="0" y="521702"/>
                    <a:pt x="0" y="614971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299F767-3257-6C42-8059-E0BCCC7983F0}"/>
                </a:ext>
              </a:extLst>
            </p:cNvPr>
            <p:cNvSpPr/>
            <p:nvPr/>
          </p:nvSpPr>
          <p:spPr>
            <a:xfrm>
              <a:off x="3229224" y="4137815"/>
              <a:ext cx="1420785" cy="880759"/>
            </a:xfrm>
            <a:custGeom>
              <a:avLst/>
              <a:gdLst>
                <a:gd name="csX0" fmla="*/ 0 w 1420785"/>
                <a:gd name="csY0" fmla="*/ 482474 h 880759"/>
                <a:gd name="csX1" fmla="*/ 222501 w 1420785"/>
                <a:gd name="csY1" fmla="*/ 704975 h 880759"/>
                <a:gd name="csX2" fmla="*/ 308391 w 1420785"/>
                <a:gd name="csY2" fmla="*/ 687748 h 880759"/>
                <a:gd name="csX3" fmla="*/ 554373 w 1420785"/>
                <a:gd name="csY3" fmla="*/ 880759 h 880759"/>
                <a:gd name="csX4" fmla="*/ 792593 w 1420785"/>
                <a:gd name="csY4" fmla="*/ 713863 h 880759"/>
                <a:gd name="csX5" fmla="*/ 1015286 w 1420785"/>
                <a:gd name="csY5" fmla="*/ 846497 h 880759"/>
                <a:gd name="csX6" fmla="*/ 1253313 w 1420785"/>
                <a:gd name="csY6" fmla="*/ 680369 h 880759"/>
                <a:gd name="csX7" fmla="*/ 1309713 w 1420785"/>
                <a:gd name="csY7" fmla="*/ 686815 h 880759"/>
                <a:gd name="csX8" fmla="*/ 1420786 w 1420785"/>
                <a:gd name="csY8" fmla="*/ 661276 h 880759"/>
                <a:gd name="csX9" fmla="*/ 1254849 w 1420785"/>
                <a:gd name="csY9" fmla="*/ 653513 h 880759"/>
                <a:gd name="csX10" fmla="*/ 1040660 w 1420785"/>
                <a:gd name="csY10" fmla="*/ 806583 h 880759"/>
                <a:gd name="csX11" fmla="*/ 776134 w 1420785"/>
                <a:gd name="csY11" fmla="*/ 655789 h 880759"/>
                <a:gd name="csX12" fmla="*/ 575002 w 1420785"/>
                <a:gd name="csY12" fmla="*/ 788999 h 880759"/>
                <a:gd name="csX13" fmla="*/ 345287 w 1420785"/>
                <a:gd name="csY13" fmla="*/ 625148 h 880759"/>
                <a:gd name="csX14" fmla="*/ 133374 w 1420785"/>
                <a:gd name="csY14" fmla="*/ 518053 h 880759"/>
                <a:gd name="csX15" fmla="*/ 255803 w 1420785"/>
                <a:gd name="csY15" fmla="*/ 297253 h 880759"/>
                <a:gd name="csX16" fmla="*/ 338676 w 1420785"/>
                <a:gd name="csY16" fmla="*/ 316730 h 880759"/>
                <a:gd name="csX17" fmla="*/ 303864 w 1420785"/>
                <a:gd name="csY17" fmla="*/ 273223 h 880759"/>
                <a:gd name="csX18" fmla="*/ 229496 w 1420785"/>
                <a:gd name="csY18" fmla="*/ 255639 h 880759"/>
                <a:gd name="csX19" fmla="*/ 303864 w 1420785"/>
                <a:gd name="csY19" fmla="*/ 78538 h 880759"/>
                <a:gd name="csX20" fmla="*/ 455426 w 1420785"/>
                <a:gd name="csY20" fmla="*/ 2469 h 880759"/>
                <a:gd name="csX21" fmla="*/ 418722 w 1420785"/>
                <a:gd name="csY21" fmla="*/ 0 h 880759"/>
                <a:gd name="csX22" fmla="*/ 139245 w 1420785"/>
                <a:gd name="csY22" fmla="*/ 276240 h 880759"/>
                <a:gd name="csX23" fmla="*/ 0 w 1420785"/>
                <a:gd name="csY23" fmla="*/ 482474 h 8807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20785" h="880759">
                  <a:moveTo>
                    <a:pt x="0" y="482474"/>
                  </a:moveTo>
                  <a:cubicBezTo>
                    <a:pt x="0" y="605452"/>
                    <a:pt x="99523" y="704975"/>
                    <a:pt x="222501" y="704975"/>
                  </a:cubicBezTo>
                  <a:cubicBezTo>
                    <a:pt x="252978" y="704975"/>
                    <a:pt x="281919" y="698912"/>
                    <a:pt x="308391" y="687748"/>
                  </a:cubicBezTo>
                  <a:cubicBezTo>
                    <a:pt x="335439" y="798436"/>
                    <a:pt x="435346" y="880759"/>
                    <a:pt x="554373" y="880759"/>
                  </a:cubicBezTo>
                  <a:cubicBezTo>
                    <a:pt x="663937" y="880759"/>
                    <a:pt x="757206" y="811137"/>
                    <a:pt x="792593" y="713863"/>
                  </a:cubicBezTo>
                  <a:cubicBezTo>
                    <a:pt x="835551" y="792949"/>
                    <a:pt x="919164" y="846497"/>
                    <a:pt x="1015286" y="846497"/>
                  </a:cubicBezTo>
                  <a:cubicBezTo>
                    <a:pt x="1124657" y="846497"/>
                    <a:pt x="1217734" y="777231"/>
                    <a:pt x="1253313" y="680369"/>
                  </a:cubicBezTo>
                  <a:cubicBezTo>
                    <a:pt x="1271473" y="684538"/>
                    <a:pt x="1290401" y="686815"/>
                    <a:pt x="1309713" y="686815"/>
                  </a:cubicBezTo>
                  <a:cubicBezTo>
                    <a:pt x="1349627" y="686815"/>
                    <a:pt x="1387291" y="677543"/>
                    <a:pt x="1420786" y="661276"/>
                  </a:cubicBezTo>
                  <a:cubicBezTo>
                    <a:pt x="1338682" y="675842"/>
                    <a:pt x="1254849" y="653513"/>
                    <a:pt x="1254849" y="653513"/>
                  </a:cubicBezTo>
                  <a:cubicBezTo>
                    <a:pt x="1254849" y="653513"/>
                    <a:pt x="1200178" y="802221"/>
                    <a:pt x="1040660" y="806583"/>
                  </a:cubicBezTo>
                  <a:cubicBezTo>
                    <a:pt x="880951" y="810945"/>
                    <a:pt x="776134" y="655789"/>
                    <a:pt x="776134" y="655789"/>
                  </a:cubicBezTo>
                  <a:cubicBezTo>
                    <a:pt x="776134" y="655789"/>
                    <a:pt x="717100" y="782552"/>
                    <a:pt x="575002" y="788999"/>
                  </a:cubicBezTo>
                  <a:cubicBezTo>
                    <a:pt x="432904" y="795610"/>
                    <a:pt x="345287" y="625148"/>
                    <a:pt x="345287" y="625148"/>
                  </a:cubicBezTo>
                  <a:cubicBezTo>
                    <a:pt x="345287" y="625148"/>
                    <a:pt x="161766" y="655789"/>
                    <a:pt x="133374" y="518053"/>
                  </a:cubicBezTo>
                  <a:cubicBezTo>
                    <a:pt x="104790" y="380317"/>
                    <a:pt x="201104" y="305949"/>
                    <a:pt x="255803" y="297253"/>
                  </a:cubicBezTo>
                  <a:cubicBezTo>
                    <a:pt x="307458" y="288914"/>
                    <a:pt x="335658" y="313904"/>
                    <a:pt x="338676" y="316730"/>
                  </a:cubicBezTo>
                  <a:cubicBezTo>
                    <a:pt x="337907" y="313904"/>
                    <a:pt x="330528" y="291575"/>
                    <a:pt x="303864" y="273223"/>
                  </a:cubicBezTo>
                  <a:cubicBezTo>
                    <a:pt x="275472" y="253554"/>
                    <a:pt x="229496" y="255639"/>
                    <a:pt x="229496" y="255639"/>
                  </a:cubicBezTo>
                  <a:cubicBezTo>
                    <a:pt x="229496" y="255639"/>
                    <a:pt x="222885" y="165964"/>
                    <a:pt x="303864" y="78538"/>
                  </a:cubicBezTo>
                  <a:cubicBezTo>
                    <a:pt x="376148" y="192"/>
                    <a:pt x="442369" y="1344"/>
                    <a:pt x="455426" y="2469"/>
                  </a:cubicBezTo>
                  <a:cubicBezTo>
                    <a:pt x="443329" y="768"/>
                    <a:pt x="431204" y="0"/>
                    <a:pt x="418722" y="0"/>
                  </a:cubicBezTo>
                  <a:cubicBezTo>
                    <a:pt x="265268" y="0"/>
                    <a:pt x="140973" y="123362"/>
                    <a:pt x="139245" y="276240"/>
                  </a:cubicBezTo>
                  <a:cubicBezTo>
                    <a:pt x="57525" y="309350"/>
                    <a:pt x="0" y="389205"/>
                    <a:pt x="0" y="482474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" name="Graphic 490">
            <a:extLst>
              <a:ext uri="{FF2B5EF4-FFF2-40B4-BE49-F238E27FC236}">
                <a16:creationId xmlns:a16="http://schemas.microsoft.com/office/drawing/2014/main" id="{CFF03149-A98F-A66E-8816-2B2E67C337C9}"/>
              </a:ext>
            </a:extLst>
          </p:cNvPr>
          <p:cNvGrpSpPr/>
          <p:nvPr/>
        </p:nvGrpSpPr>
        <p:grpSpPr>
          <a:xfrm>
            <a:off x="18869634" y="1173129"/>
            <a:ext cx="1618598" cy="1049246"/>
            <a:chOff x="18869634" y="1173129"/>
            <a:chExt cx="1618598" cy="1049246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47B70D-5C26-1459-2555-1FF298008558}"/>
                </a:ext>
              </a:extLst>
            </p:cNvPr>
            <p:cNvSpPr/>
            <p:nvPr/>
          </p:nvSpPr>
          <p:spPr>
            <a:xfrm>
              <a:off x="18869634" y="1173129"/>
              <a:ext cx="1618598" cy="1049246"/>
            </a:xfrm>
            <a:custGeom>
              <a:avLst/>
              <a:gdLst>
                <a:gd name="csX0" fmla="*/ 0 w 1618598"/>
                <a:gd name="csY0" fmla="*/ 636806 h 1049246"/>
                <a:gd name="csX1" fmla="*/ 230429 w 1618598"/>
                <a:gd name="csY1" fmla="*/ 867235 h 1049246"/>
                <a:gd name="csX2" fmla="*/ 319391 w 1618598"/>
                <a:gd name="csY2" fmla="*/ 849404 h 1049246"/>
                <a:gd name="csX3" fmla="*/ 574098 w 1618598"/>
                <a:gd name="csY3" fmla="*/ 1049247 h 1049246"/>
                <a:gd name="csX4" fmla="*/ 820765 w 1618598"/>
                <a:gd name="csY4" fmla="*/ 876425 h 1049246"/>
                <a:gd name="csX5" fmla="*/ 1051387 w 1618598"/>
                <a:gd name="csY5" fmla="*/ 1013777 h 1049246"/>
                <a:gd name="csX6" fmla="*/ 1297863 w 1618598"/>
                <a:gd name="csY6" fmla="*/ 841751 h 1049246"/>
                <a:gd name="csX7" fmla="*/ 1356238 w 1618598"/>
                <a:gd name="csY7" fmla="*/ 848417 h 1049246"/>
                <a:gd name="csX8" fmla="*/ 1471260 w 1618598"/>
                <a:gd name="csY8" fmla="*/ 821972 h 1049246"/>
                <a:gd name="csX9" fmla="*/ 1618599 w 1618598"/>
                <a:gd name="csY9" fmla="*/ 586057 h 1049246"/>
                <a:gd name="csX10" fmla="*/ 1356238 w 1618598"/>
                <a:gd name="csY10" fmla="*/ 323698 h 1049246"/>
                <a:gd name="csX11" fmla="*/ 1351327 w 1618598"/>
                <a:gd name="csY11" fmla="*/ 323890 h 1049246"/>
                <a:gd name="csX12" fmla="*/ 1351520 w 1618598"/>
                <a:gd name="csY12" fmla="*/ 317800 h 1049246"/>
                <a:gd name="csX13" fmla="*/ 1062140 w 1618598"/>
                <a:gd name="csY13" fmla="*/ 28420 h 1049246"/>
                <a:gd name="csX14" fmla="*/ 882460 w 1618598"/>
                <a:gd name="csY14" fmla="*/ 90910 h 1049246"/>
                <a:gd name="csX15" fmla="*/ 693371 w 1618598"/>
                <a:gd name="csY15" fmla="*/ 0 h 1049246"/>
                <a:gd name="csX16" fmla="*/ 473915 w 1618598"/>
                <a:gd name="csY16" fmla="*/ 139903 h 1049246"/>
                <a:gd name="csX17" fmla="*/ 471556 w 1618598"/>
                <a:gd name="csY17" fmla="*/ 139711 h 1049246"/>
                <a:gd name="csX18" fmla="*/ 433536 w 1618598"/>
                <a:gd name="csY18" fmla="*/ 137160 h 1049246"/>
                <a:gd name="csX19" fmla="*/ 144129 w 1618598"/>
                <a:gd name="csY19" fmla="*/ 423221 h 1049246"/>
                <a:gd name="csX20" fmla="*/ 0 w 1618598"/>
                <a:gd name="csY20" fmla="*/ 636806 h 1049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618598" h="1049246">
                  <a:moveTo>
                    <a:pt x="0" y="636806"/>
                  </a:moveTo>
                  <a:cubicBezTo>
                    <a:pt x="0" y="764173"/>
                    <a:pt x="103063" y="867235"/>
                    <a:pt x="230429" y="867235"/>
                  </a:cubicBezTo>
                  <a:cubicBezTo>
                    <a:pt x="261975" y="867235"/>
                    <a:pt x="291959" y="860953"/>
                    <a:pt x="319391" y="849404"/>
                  </a:cubicBezTo>
                  <a:cubicBezTo>
                    <a:pt x="347399" y="964015"/>
                    <a:pt x="450873" y="1049247"/>
                    <a:pt x="574098" y="1049247"/>
                  </a:cubicBezTo>
                  <a:cubicBezTo>
                    <a:pt x="687556" y="1049247"/>
                    <a:pt x="784144" y="977155"/>
                    <a:pt x="820765" y="876425"/>
                  </a:cubicBezTo>
                  <a:cubicBezTo>
                    <a:pt x="865233" y="958337"/>
                    <a:pt x="951864" y="1013777"/>
                    <a:pt x="1051387" y="1013777"/>
                  </a:cubicBezTo>
                  <a:cubicBezTo>
                    <a:pt x="1164626" y="1013777"/>
                    <a:pt x="1261050" y="942070"/>
                    <a:pt x="1297863" y="841751"/>
                  </a:cubicBezTo>
                  <a:cubicBezTo>
                    <a:pt x="1316681" y="846058"/>
                    <a:pt x="1336269" y="848417"/>
                    <a:pt x="1356238" y="848417"/>
                  </a:cubicBezTo>
                  <a:cubicBezTo>
                    <a:pt x="1397579" y="848417"/>
                    <a:pt x="1436560" y="838816"/>
                    <a:pt x="1471260" y="821972"/>
                  </a:cubicBezTo>
                  <a:cubicBezTo>
                    <a:pt x="1558440" y="779453"/>
                    <a:pt x="1618599" y="689723"/>
                    <a:pt x="1618599" y="586057"/>
                  </a:cubicBezTo>
                  <a:cubicBezTo>
                    <a:pt x="1618599" y="441271"/>
                    <a:pt x="1501244" y="323698"/>
                    <a:pt x="1356238" y="323698"/>
                  </a:cubicBezTo>
                  <a:cubicBezTo>
                    <a:pt x="1354674" y="323698"/>
                    <a:pt x="1353111" y="323890"/>
                    <a:pt x="1351327" y="323890"/>
                  </a:cubicBezTo>
                  <a:cubicBezTo>
                    <a:pt x="1351520" y="321942"/>
                    <a:pt x="1351520" y="319967"/>
                    <a:pt x="1351520" y="317800"/>
                  </a:cubicBezTo>
                  <a:cubicBezTo>
                    <a:pt x="1351520" y="157926"/>
                    <a:pt x="1222013" y="28420"/>
                    <a:pt x="1062140" y="28420"/>
                  </a:cubicBezTo>
                  <a:cubicBezTo>
                    <a:pt x="994164" y="28420"/>
                    <a:pt x="931837" y="51737"/>
                    <a:pt x="882460" y="90910"/>
                  </a:cubicBezTo>
                  <a:cubicBezTo>
                    <a:pt x="838185" y="35470"/>
                    <a:pt x="769990" y="0"/>
                    <a:pt x="693371" y="0"/>
                  </a:cubicBezTo>
                  <a:cubicBezTo>
                    <a:pt x="596181" y="0"/>
                    <a:pt x="512512" y="57415"/>
                    <a:pt x="473915" y="139903"/>
                  </a:cubicBezTo>
                  <a:cubicBezTo>
                    <a:pt x="473915" y="139903"/>
                    <a:pt x="473120" y="139711"/>
                    <a:pt x="471556" y="139711"/>
                  </a:cubicBezTo>
                  <a:cubicBezTo>
                    <a:pt x="459021" y="137956"/>
                    <a:pt x="446483" y="137160"/>
                    <a:pt x="433536" y="137160"/>
                  </a:cubicBezTo>
                  <a:cubicBezTo>
                    <a:pt x="274621" y="137160"/>
                    <a:pt x="145912" y="264911"/>
                    <a:pt x="144129" y="423221"/>
                  </a:cubicBezTo>
                  <a:cubicBezTo>
                    <a:pt x="59555" y="457511"/>
                    <a:pt x="0" y="540191"/>
                    <a:pt x="0" y="636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C74F980-8ED0-3CAE-7B7F-C72F5911A984}"/>
                </a:ext>
              </a:extLst>
            </p:cNvPr>
            <p:cNvSpPr/>
            <p:nvPr/>
          </p:nvSpPr>
          <p:spPr>
            <a:xfrm>
              <a:off x="18869634" y="1310316"/>
              <a:ext cx="1471260" cy="912059"/>
            </a:xfrm>
            <a:custGeom>
              <a:avLst/>
              <a:gdLst>
                <a:gd name="csX0" fmla="*/ 0 w 1471260"/>
                <a:gd name="csY0" fmla="*/ 499619 h 912059"/>
                <a:gd name="csX1" fmla="*/ 230429 w 1471260"/>
                <a:gd name="csY1" fmla="*/ 730048 h 912059"/>
                <a:gd name="csX2" fmla="*/ 319391 w 1471260"/>
                <a:gd name="csY2" fmla="*/ 712217 h 912059"/>
                <a:gd name="csX3" fmla="*/ 574098 w 1471260"/>
                <a:gd name="csY3" fmla="*/ 912059 h 912059"/>
                <a:gd name="csX4" fmla="*/ 820765 w 1471260"/>
                <a:gd name="csY4" fmla="*/ 739238 h 912059"/>
                <a:gd name="csX5" fmla="*/ 1051387 w 1471260"/>
                <a:gd name="csY5" fmla="*/ 876590 h 912059"/>
                <a:gd name="csX6" fmla="*/ 1297863 w 1471260"/>
                <a:gd name="csY6" fmla="*/ 704563 h 912059"/>
                <a:gd name="csX7" fmla="*/ 1356238 w 1471260"/>
                <a:gd name="csY7" fmla="*/ 711230 h 912059"/>
                <a:gd name="csX8" fmla="*/ 1471260 w 1471260"/>
                <a:gd name="csY8" fmla="*/ 684785 h 912059"/>
                <a:gd name="csX9" fmla="*/ 1299427 w 1471260"/>
                <a:gd name="csY9" fmla="*/ 676747 h 912059"/>
                <a:gd name="csX10" fmla="*/ 1077639 w 1471260"/>
                <a:gd name="csY10" fmla="*/ 835250 h 912059"/>
                <a:gd name="csX11" fmla="*/ 803731 w 1471260"/>
                <a:gd name="csY11" fmla="*/ 679107 h 912059"/>
                <a:gd name="csX12" fmla="*/ 595439 w 1471260"/>
                <a:gd name="csY12" fmla="*/ 817035 h 912059"/>
                <a:gd name="csX13" fmla="*/ 357577 w 1471260"/>
                <a:gd name="csY13" fmla="*/ 647340 h 912059"/>
                <a:gd name="csX14" fmla="*/ 138121 w 1471260"/>
                <a:gd name="csY14" fmla="*/ 536433 h 912059"/>
                <a:gd name="csX15" fmla="*/ 264884 w 1471260"/>
                <a:gd name="csY15" fmla="*/ 307787 h 912059"/>
                <a:gd name="csX16" fmla="*/ 350691 w 1471260"/>
                <a:gd name="csY16" fmla="*/ 327977 h 912059"/>
                <a:gd name="csX17" fmla="*/ 314646 w 1471260"/>
                <a:gd name="csY17" fmla="*/ 282906 h 912059"/>
                <a:gd name="csX18" fmla="*/ 237644 w 1471260"/>
                <a:gd name="csY18" fmla="*/ 264691 h 912059"/>
                <a:gd name="csX19" fmla="*/ 314646 w 1471260"/>
                <a:gd name="csY19" fmla="*/ 81308 h 912059"/>
                <a:gd name="csX20" fmla="*/ 471585 w 1471260"/>
                <a:gd name="csY20" fmla="*/ 2551 h 912059"/>
                <a:gd name="csX21" fmla="*/ 433563 w 1471260"/>
                <a:gd name="csY21" fmla="*/ 0 h 912059"/>
                <a:gd name="csX22" fmla="*/ 144155 w 1471260"/>
                <a:gd name="csY22" fmla="*/ 286061 h 912059"/>
                <a:gd name="csX23" fmla="*/ 0 w 1471260"/>
                <a:gd name="csY23" fmla="*/ 499619 h 9120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471260" h="912059">
                  <a:moveTo>
                    <a:pt x="0" y="499619"/>
                  </a:moveTo>
                  <a:cubicBezTo>
                    <a:pt x="0" y="626986"/>
                    <a:pt x="103063" y="730048"/>
                    <a:pt x="230429" y="730048"/>
                  </a:cubicBezTo>
                  <a:cubicBezTo>
                    <a:pt x="261975" y="730048"/>
                    <a:pt x="291959" y="723766"/>
                    <a:pt x="319391" y="712217"/>
                  </a:cubicBezTo>
                  <a:cubicBezTo>
                    <a:pt x="347399" y="826828"/>
                    <a:pt x="450873" y="912059"/>
                    <a:pt x="574098" y="912059"/>
                  </a:cubicBezTo>
                  <a:cubicBezTo>
                    <a:pt x="687556" y="912059"/>
                    <a:pt x="784144" y="839968"/>
                    <a:pt x="820765" y="739238"/>
                  </a:cubicBezTo>
                  <a:cubicBezTo>
                    <a:pt x="865233" y="821149"/>
                    <a:pt x="951864" y="876590"/>
                    <a:pt x="1051387" y="876590"/>
                  </a:cubicBezTo>
                  <a:cubicBezTo>
                    <a:pt x="1164626" y="876590"/>
                    <a:pt x="1261050" y="804882"/>
                    <a:pt x="1297863" y="704563"/>
                  </a:cubicBezTo>
                  <a:cubicBezTo>
                    <a:pt x="1316681" y="708870"/>
                    <a:pt x="1336269" y="711230"/>
                    <a:pt x="1356238" y="711230"/>
                  </a:cubicBezTo>
                  <a:cubicBezTo>
                    <a:pt x="1397579" y="711230"/>
                    <a:pt x="1436560" y="701628"/>
                    <a:pt x="1471260" y="684785"/>
                  </a:cubicBezTo>
                  <a:cubicBezTo>
                    <a:pt x="1386222" y="699873"/>
                    <a:pt x="1299427" y="676747"/>
                    <a:pt x="1299427" y="676747"/>
                  </a:cubicBezTo>
                  <a:cubicBezTo>
                    <a:pt x="1299427" y="676747"/>
                    <a:pt x="1242807" y="830751"/>
                    <a:pt x="1077639" y="835250"/>
                  </a:cubicBezTo>
                  <a:cubicBezTo>
                    <a:pt x="912280" y="839748"/>
                    <a:pt x="803731" y="679107"/>
                    <a:pt x="803731" y="679107"/>
                  </a:cubicBezTo>
                  <a:cubicBezTo>
                    <a:pt x="803731" y="679107"/>
                    <a:pt x="742611" y="810369"/>
                    <a:pt x="595439" y="817035"/>
                  </a:cubicBezTo>
                  <a:cubicBezTo>
                    <a:pt x="448295" y="823893"/>
                    <a:pt x="357577" y="647340"/>
                    <a:pt x="357577" y="647340"/>
                  </a:cubicBezTo>
                  <a:cubicBezTo>
                    <a:pt x="357577" y="647340"/>
                    <a:pt x="167527" y="679079"/>
                    <a:pt x="138121" y="536433"/>
                  </a:cubicBezTo>
                  <a:cubicBezTo>
                    <a:pt x="108521" y="393786"/>
                    <a:pt x="208265" y="316785"/>
                    <a:pt x="264884" y="307787"/>
                  </a:cubicBezTo>
                  <a:cubicBezTo>
                    <a:pt x="318376" y="299173"/>
                    <a:pt x="347563" y="325042"/>
                    <a:pt x="350691" y="327977"/>
                  </a:cubicBezTo>
                  <a:cubicBezTo>
                    <a:pt x="349895" y="325042"/>
                    <a:pt x="342269" y="301917"/>
                    <a:pt x="314646" y="282906"/>
                  </a:cubicBezTo>
                  <a:cubicBezTo>
                    <a:pt x="285265" y="262524"/>
                    <a:pt x="237644" y="264691"/>
                    <a:pt x="237644" y="264691"/>
                  </a:cubicBezTo>
                  <a:cubicBezTo>
                    <a:pt x="237644" y="264691"/>
                    <a:pt x="230786" y="171807"/>
                    <a:pt x="314646" y="81308"/>
                  </a:cubicBezTo>
                  <a:cubicBezTo>
                    <a:pt x="389479" y="192"/>
                    <a:pt x="458059" y="1372"/>
                    <a:pt x="471585" y="2551"/>
                  </a:cubicBezTo>
                  <a:cubicBezTo>
                    <a:pt x="459047" y="796"/>
                    <a:pt x="446512" y="0"/>
                    <a:pt x="433563" y="0"/>
                  </a:cubicBezTo>
                  <a:cubicBezTo>
                    <a:pt x="274650" y="0"/>
                    <a:pt x="145938" y="127751"/>
                    <a:pt x="144155" y="286061"/>
                  </a:cubicBezTo>
                  <a:cubicBezTo>
                    <a:pt x="59555" y="320324"/>
                    <a:pt x="0" y="403004"/>
                    <a:pt x="0" y="49961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aphic 490">
            <a:extLst>
              <a:ext uri="{FF2B5EF4-FFF2-40B4-BE49-F238E27FC236}">
                <a16:creationId xmlns:a16="http://schemas.microsoft.com/office/drawing/2014/main" id="{293A8178-FA70-D5E1-D59F-0CB14510F8B6}"/>
              </a:ext>
            </a:extLst>
          </p:cNvPr>
          <p:cNvGrpSpPr/>
          <p:nvPr/>
        </p:nvGrpSpPr>
        <p:grpSpPr>
          <a:xfrm>
            <a:off x="15750698" y="2966249"/>
            <a:ext cx="2111770" cy="1368911"/>
            <a:chOff x="15750698" y="2966249"/>
            <a:chExt cx="2111770" cy="1368911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58777CE-6F85-59B1-3076-5DBBCDB0D969}"/>
                </a:ext>
              </a:extLst>
            </p:cNvPr>
            <p:cNvSpPr/>
            <p:nvPr/>
          </p:nvSpPr>
          <p:spPr>
            <a:xfrm>
              <a:off x="15750698" y="2966249"/>
              <a:ext cx="2111770" cy="1368911"/>
            </a:xfrm>
            <a:custGeom>
              <a:avLst/>
              <a:gdLst>
                <a:gd name="csX0" fmla="*/ 0 w 2111770"/>
                <a:gd name="csY0" fmla="*/ 830806 h 1368911"/>
                <a:gd name="csX1" fmla="*/ 300628 w 2111770"/>
                <a:gd name="csY1" fmla="*/ 1131433 h 1368911"/>
                <a:gd name="csX2" fmla="*/ 416693 w 2111770"/>
                <a:gd name="csY2" fmla="*/ 1108171 h 1368911"/>
                <a:gd name="csX3" fmla="*/ 749003 w 2111770"/>
                <a:gd name="csY3" fmla="*/ 1368912 h 1368911"/>
                <a:gd name="csX4" fmla="*/ 1070835 w 2111770"/>
                <a:gd name="csY4" fmla="*/ 1143448 h 1368911"/>
                <a:gd name="csX5" fmla="*/ 1371710 w 2111770"/>
                <a:gd name="csY5" fmla="*/ 1322661 h 1368911"/>
                <a:gd name="csX6" fmla="*/ 1693296 w 2111770"/>
                <a:gd name="csY6" fmla="*/ 1098213 h 1368911"/>
                <a:gd name="csX7" fmla="*/ 1769474 w 2111770"/>
                <a:gd name="csY7" fmla="*/ 1106909 h 1368911"/>
                <a:gd name="csX8" fmla="*/ 1919528 w 2111770"/>
                <a:gd name="csY8" fmla="*/ 1072399 h 1368911"/>
                <a:gd name="csX9" fmla="*/ 2111771 w 2111770"/>
                <a:gd name="csY9" fmla="*/ 764612 h 1368911"/>
                <a:gd name="csX10" fmla="*/ 1769474 w 2111770"/>
                <a:gd name="csY10" fmla="*/ 422316 h 1368911"/>
                <a:gd name="csX11" fmla="*/ 1763083 w 2111770"/>
                <a:gd name="csY11" fmla="*/ 422563 h 1368911"/>
                <a:gd name="csX12" fmla="*/ 1763329 w 2111770"/>
                <a:gd name="csY12" fmla="*/ 414635 h 1368911"/>
                <a:gd name="csX13" fmla="*/ 1385756 w 2111770"/>
                <a:gd name="csY13" fmla="*/ 37061 h 1368911"/>
                <a:gd name="csX14" fmla="*/ 1151348 w 2111770"/>
                <a:gd name="csY14" fmla="*/ 118616 h 1368911"/>
                <a:gd name="csX15" fmla="*/ 904652 w 2111770"/>
                <a:gd name="csY15" fmla="*/ 0 h 1368911"/>
                <a:gd name="csX16" fmla="*/ 618344 w 2111770"/>
                <a:gd name="csY16" fmla="*/ 182533 h 1368911"/>
                <a:gd name="csX17" fmla="*/ 615272 w 2111770"/>
                <a:gd name="csY17" fmla="*/ 182286 h 1368911"/>
                <a:gd name="csX18" fmla="*/ 565675 w 2111770"/>
                <a:gd name="csY18" fmla="*/ 178966 h 1368911"/>
                <a:gd name="csX19" fmla="*/ 188101 w 2111770"/>
                <a:gd name="csY19" fmla="*/ 552179 h 1368911"/>
                <a:gd name="csX20" fmla="*/ 0 w 2111770"/>
                <a:gd name="csY20" fmla="*/ 830806 h 13689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111770" h="1368911">
                  <a:moveTo>
                    <a:pt x="0" y="830806"/>
                  </a:moveTo>
                  <a:cubicBezTo>
                    <a:pt x="0" y="996961"/>
                    <a:pt x="134472" y="1131433"/>
                    <a:pt x="300628" y="1131433"/>
                  </a:cubicBezTo>
                  <a:cubicBezTo>
                    <a:pt x="341776" y="1131433"/>
                    <a:pt x="380893" y="1123258"/>
                    <a:pt x="416693" y="1108171"/>
                  </a:cubicBezTo>
                  <a:cubicBezTo>
                    <a:pt x="453258" y="1257703"/>
                    <a:pt x="588225" y="1368912"/>
                    <a:pt x="749003" y="1368912"/>
                  </a:cubicBezTo>
                  <a:cubicBezTo>
                    <a:pt x="897026" y="1368912"/>
                    <a:pt x="1023048" y="1274848"/>
                    <a:pt x="1070835" y="1143448"/>
                  </a:cubicBezTo>
                  <a:cubicBezTo>
                    <a:pt x="1128855" y="1250296"/>
                    <a:pt x="1241846" y="1322661"/>
                    <a:pt x="1371710" y="1322661"/>
                  </a:cubicBezTo>
                  <a:cubicBezTo>
                    <a:pt x="1519458" y="1322661"/>
                    <a:pt x="1645234" y="1229091"/>
                    <a:pt x="1693296" y="1098213"/>
                  </a:cubicBezTo>
                  <a:cubicBezTo>
                    <a:pt x="1717846" y="1103836"/>
                    <a:pt x="1743413" y="1106909"/>
                    <a:pt x="1769474" y="1106909"/>
                  </a:cubicBezTo>
                  <a:cubicBezTo>
                    <a:pt x="1823405" y="1106909"/>
                    <a:pt x="1874291" y="1094372"/>
                    <a:pt x="1919528" y="1072399"/>
                  </a:cubicBezTo>
                  <a:cubicBezTo>
                    <a:pt x="2033287" y="1016932"/>
                    <a:pt x="2111771" y="899852"/>
                    <a:pt x="2111771" y="764612"/>
                  </a:cubicBezTo>
                  <a:cubicBezTo>
                    <a:pt x="2111771" y="575688"/>
                    <a:pt x="1958645" y="422316"/>
                    <a:pt x="1769474" y="422316"/>
                  </a:cubicBezTo>
                  <a:cubicBezTo>
                    <a:pt x="1767416" y="422316"/>
                    <a:pt x="1765387" y="422563"/>
                    <a:pt x="1763083" y="422563"/>
                  </a:cubicBezTo>
                  <a:cubicBezTo>
                    <a:pt x="1763329" y="420011"/>
                    <a:pt x="1763329" y="417460"/>
                    <a:pt x="1763329" y="414635"/>
                  </a:cubicBezTo>
                  <a:cubicBezTo>
                    <a:pt x="1763329" y="206042"/>
                    <a:pt x="1594349" y="37061"/>
                    <a:pt x="1385756" y="37061"/>
                  </a:cubicBezTo>
                  <a:cubicBezTo>
                    <a:pt x="1297040" y="37061"/>
                    <a:pt x="1215759" y="67483"/>
                    <a:pt x="1151348" y="118616"/>
                  </a:cubicBezTo>
                  <a:cubicBezTo>
                    <a:pt x="1093577" y="46278"/>
                    <a:pt x="1004614" y="0"/>
                    <a:pt x="904652" y="0"/>
                  </a:cubicBezTo>
                  <a:cubicBezTo>
                    <a:pt x="777861" y="0"/>
                    <a:pt x="668709" y="74889"/>
                    <a:pt x="618344" y="182533"/>
                  </a:cubicBezTo>
                  <a:cubicBezTo>
                    <a:pt x="618344" y="182533"/>
                    <a:pt x="617330" y="182286"/>
                    <a:pt x="615272" y="182286"/>
                  </a:cubicBezTo>
                  <a:cubicBezTo>
                    <a:pt x="598922" y="179981"/>
                    <a:pt x="582546" y="178966"/>
                    <a:pt x="565675" y="178966"/>
                  </a:cubicBezTo>
                  <a:cubicBezTo>
                    <a:pt x="358345" y="178966"/>
                    <a:pt x="190406" y="345643"/>
                    <a:pt x="188101" y="552179"/>
                  </a:cubicBezTo>
                  <a:cubicBezTo>
                    <a:pt x="77687" y="596921"/>
                    <a:pt x="0" y="704783"/>
                    <a:pt x="0" y="830806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4A00FC5-3DCE-0FF2-B381-1A39A9B9A4AB}"/>
                </a:ext>
              </a:extLst>
            </p:cNvPr>
            <p:cNvSpPr/>
            <p:nvPr/>
          </p:nvSpPr>
          <p:spPr>
            <a:xfrm>
              <a:off x="15750698" y="3145215"/>
              <a:ext cx="1919527" cy="1189945"/>
            </a:xfrm>
            <a:custGeom>
              <a:avLst/>
              <a:gdLst>
                <a:gd name="csX0" fmla="*/ 0 w 1919527"/>
                <a:gd name="csY0" fmla="*/ 651839 h 1189945"/>
                <a:gd name="csX1" fmla="*/ 300628 w 1919527"/>
                <a:gd name="csY1" fmla="*/ 952467 h 1189945"/>
                <a:gd name="csX2" fmla="*/ 416693 w 1919527"/>
                <a:gd name="csY2" fmla="*/ 929204 h 1189945"/>
                <a:gd name="csX3" fmla="*/ 749003 w 1919527"/>
                <a:gd name="csY3" fmla="*/ 1189946 h 1189945"/>
                <a:gd name="csX4" fmla="*/ 1070835 w 1919527"/>
                <a:gd name="csY4" fmla="*/ 964482 h 1189945"/>
                <a:gd name="csX5" fmla="*/ 1371710 w 1919527"/>
                <a:gd name="csY5" fmla="*/ 1143695 h 1189945"/>
                <a:gd name="csX6" fmla="*/ 1693296 w 1919527"/>
                <a:gd name="csY6" fmla="*/ 919246 h 1189945"/>
                <a:gd name="csX7" fmla="*/ 1769474 w 1919527"/>
                <a:gd name="csY7" fmla="*/ 927942 h 1189945"/>
                <a:gd name="csX8" fmla="*/ 1919528 w 1919527"/>
                <a:gd name="csY8" fmla="*/ 893433 h 1189945"/>
                <a:gd name="csX9" fmla="*/ 1695353 w 1919527"/>
                <a:gd name="csY9" fmla="*/ 882954 h 1189945"/>
                <a:gd name="csX10" fmla="*/ 1405973 w 1919527"/>
                <a:gd name="csY10" fmla="*/ 1089764 h 1189945"/>
                <a:gd name="csX11" fmla="*/ 1048588 w 1919527"/>
                <a:gd name="csY11" fmla="*/ 886026 h 1189945"/>
                <a:gd name="csX12" fmla="*/ 776847 w 1919527"/>
                <a:gd name="csY12" fmla="*/ 1065980 h 1189945"/>
                <a:gd name="csX13" fmla="*/ 466509 w 1919527"/>
                <a:gd name="csY13" fmla="*/ 844604 h 1189945"/>
                <a:gd name="csX14" fmla="*/ 180201 w 1919527"/>
                <a:gd name="csY14" fmla="*/ 699900 h 1189945"/>
                <a:gd name="csX15" fmla="*/ 345588 w 1919527"/>
                <a:gd name="csY15" fmla="*/ 401577 h 1189945"/>
                <a:gd name="csX16" fmla="*/ 457566 w 1919527"/>
                <a:gd name="csY16" fmla="*/ 427912 h 1189945"/>
                <a:gd name="csX17" fmla="*/ 410520 w 1919527"/>
                <a:gd name="csY17" fmla="*/ 369125 h 1189945"/>
                <a:gd name="csX18" fmla="*/ 310064 w 1919527"/>
                <a:gd name="csY18" fmla="*/ 345342 h 1189945"/>
                <a:gd name="csX19" fmla="*/ 410520 w 1919527"/>
                <a:gd name="csY19" fmla="*/ 106080 h 1189945"/>
                <a:gd name="csX20" fmla="*/ 615272 w 1919527"/>
                <a:gd name="csY20" fmla="*/ 3319 h 1189945"/>
                <a:gd name="csX21" fmla="*/ 565675 w 1919527"/>
                <a:gd name="csY21" fmla="*/ 0 h 1189945"/>
                <a:gd name="csX22" fmla="*/ 188101 w 1919527"/>
                <a:gd name="csY22" fmla="*/ 373212 h 1189945"/>
                <a:gd name="csX23" fmla="*/ 0 w 1919527"/>
                <a:gd name="csY23" fmla="*/ 651839 h 11899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919527" h="1189945">
                  <a:moveTo>
                    <a:pt x="0" y="651839"/>
                  </a:moveTo>
                  <a:cubicBezTo>
                    <a:pt x="0" y="817995"/>
                    <a:pt x="134472" y="952467"/>
                    <a:pt x="300628" y="952467"/>
                  </a:cubicBezTo>
                  <a:cubicBezTo>
                    <a:pt x="341776" y="952467"/>
                    <a:pt x="380893" y="944292"/>
                    <a:pt x="416693" y="929204"/>
                  </a:cubicBezTo>
                  <a:cubicBezTo>
                    <a:pt x="453258" y="1078736"/>
                    <a:pt x="588225" y="1189946"/>
                    <a:pt x="749003" y="1189946"/>
                  </a:cubicBezTo>
                  <a:cubicBezTo>
                    <a:pt x="897026" y="1189946"/>
                    <a:pt x="1023048" y="1095881"/>
                    <a:pt x="1070835" y="964482"/>
                  </a:cubicBezTo>
                  <a:cubicBezTo>
                    <a:pt x="1128855" y="1071329"/>
                    <a:pt x="1241846" y="1143695"/>
                    <a:pt x="1371710" y="1143695"/>
                  </a:cubicBezTo>
                  <a:cubicBezTo>
                    <a:pt x="1519458" y="1143695"/>
                    <a:pt x="1645234" y="1050125"/>
                    <a:pt x="1693296" y="919246"/>
                  </a:cubicBezTo>
                  <a:cubicBezTo>
                    <a:pt x="1717846" y="924870"/>
                    <a:pt x="1743413" y="927942"/>
                    <a:pt x="1769474" y="927942"/>
                  </a:cubicBezTo>
                  <a:cubicBezTo>
                    <a:pt x="1823405" y="927942"/>
                    <a:pt x="1874291" y="915406"/>
                    <a:pt x="1919528" y="893433"/>
                  </a:cubicBezTo>
                  <a:cubicBezTo>
                    <a:pt x="1808592" y="913101"/>
                    <a:pt x="1695353" y="882954"/>
                    <a:pt x="1695353" y="882954"/>
                  </a:cubicBezTo>
                  <a:cubicBezTo>
                    <a:pt x="1695353" y="882954"/>
                    <a:pt x="1621478" y="1083893"/>
                    <a:pt x="1405973" y="1089764"/>
                  </a:cubicBezTo>
                  <a:cubicBezTo>
                    <a:pt x="1190221" y="1095634"/>
                    <a:pt x="1048588" y="886026"/>
                    <a:pt x="1048588" y="886026"/>
                  </a:cubicBezTo>
                  <a:cubicBezTo>
                    <a:pt x="1048588" y="886026"/>
                    <a:pt x="968816" y="1057312"/>
                    <a:pt x="776847" y="1065980"/>
                  </a:cubicBezTo>
                  <a:cubicBezTo>
                    <a:pt x="584878" y="1074923"/>
                    <a:pt x="466509" y="844604"/>
                    <a:pt x="466509" y="844604"/>
                  </a:cubicBezTo>
                  <a:cubicBezTo>
                    <a:pt x="466509" y="844604"/>
                    <a:pt x="218551" y="886026"/>
                    <a:pt x="180201" y="699900"/>
                  </a:cubicBezTo>
                  <a:cubicBezTo>
                    <a:pt x="141604" y="513801"/>
                    <a:pt x="271714" y="413346"/>
                    <a:pt x="345588" y="401577"/>
                  </a:cubicBezTo>
                  <a:cubicBezTo>
                    <a:pt x="415375" y="390330"/>
                    <a:pt x="453451" y="424071"/>
                    <a:pt x="457566" y="427912"/>
                  </a:cubicBezTo>
                  <a:cubicBezTo>
                    <a:pt x="456550" y="424071"/>
                    <a:pt x="446566" y="393924"/>
                    <a:pt x="410520" y="369125"/>
                  </a:cubicBezTo>
                  <a:cubicBezTo>
                    <a:pt x="372170" y="342543"/>
                    <a:pt x="310064" y="345342"/>
                    <a:pt x="310064" y="345342"/>
                  </a:cubicBezTo>
                  <a:cubicBezTo>
                    <a:pt x="310064" y="345342"/>
                    <a:pt x="301122" y="224174"/>
                    <a:pt x="410520" y="106080"/>
                  </a:cubicBezTo>
                  <a:cubicBezTo>
                    <a:pt x="508178" y="247"/>
                    <a:pt x="597633" y="1783"/>
                    <a:pt x="615272" y="3319"/>
                  </a:cubicBezTo>
                  <a:cubicBezTo>
                    <a:pt x="598922" y="1015"/>
                    <a:pt x="582546" y="0"/>
                    <a:pt x="565675" y="0"/>
                  </a:cubicBezTo>
                  <a:cubicBezTo>
                    <a:pt x="358345" y="0"/>
                    <a:pt x="190406" y="166677"/>
                    <a:pt x="188101" y="373212"/>
                  </a:cubicBezTo>
                  <a:cubicBezTo>
                    <a:pt x="77687" y="417954"/>
                    <a:pt x="0" y="525817"/>
                    <a:pt x="0" y="651839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1" name="Graphic 490">
            <a:extLst>
              <a:ext uri="{FF2B5EF4-FFF2-40B4-BE49-F238E27FC236}">
                <a16:creationId xmlns:a16="http://schemas.microsoft.com/office/drawing/2014/main" id="{30A54C22-9973-C977-84A7-7A9B7F36ECAD}"/>
              </a:ext>
            </a:extLst>
          </p:cNvPr>
          <p:cNvGrpSpPr/>
          <p:nvPr/>
        </p:nvGrpSpPr>
        <p:grpSpPr>
          <a:xfrm>
            <a:off x="6316806" y="1085182"/>
            <a:ext cx="2057016" cy="1333387"/>
            <a:chOff x="6316806" y="1085182"/>
            <a:chExt cx="2057016" cy="1333387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D93F7E5-F71F-B85C-D538-91FA9A82088D}"/>
                </a:ext>
              </a:extLst>
            </p:cNvPr>
            <p:cNvSpPr/>
            <p:nvPr/>
          </p:nvSpPr>
          <p:spPr>
            <a:xfrm>
              <a:off x="6316806" y="1085182"/>
              <a:ext cx="2057016" cy="1333387"/>
            </a:xfrm>
            <a:custGeom>
              <a:avLst/>
              <a:gdLst>
                <a:gd name="csX0" fmla="*/ 0 w 2057016"/>
                <a:gd name="csY0" fmla="*/ 809217 h 1333387"/>
                <a:gd name="csX1" fmla="*/ 292837 w 2057016"/>
                <a:gd name="csY1" fmla="*/ 1102053 h 1333387"/>
                <a:gd name="csX2" fmla="*/ 405884 w 2057016"/>
                <a:gd name="csY2" fmla="*/ 1079394 h 1333387"/>
                <a:gd name="csX3" fmla="*/ 729582 w 2057016"/>
                <a:gd name="csY3" fmla="*/ 1333387 h 1333387"/>
                <a:gd name="csX4" fmla="*/ 1043074 w 2057016"/>
                <a:gd name="csY4" fmla="*/ 1113767 h 1333387"/>
                <a:gd name="csX5" fmla="*/ 1336158 w 2057016"/>
                <a:gd name="csY5" fmla="*/ 1288317 h 1333387"/>
                <a:gd name="csX6" fmla="*/ 1649404 w 2057016"/>
                <a:gd name="csY6" fmla="*/ 1069684 h 1333387"/>
                <a:gd name="csX7" fmla="*/ 1723608 w 2057016"/>
                <a:gd name="csY7" fmla="*/ 1078160 h 1333387"/>
                <a:gd name="csX8" fmla="*/ 1869765 w 2057016"/>
                <a:gd name="csY8" fmla="*/ 1044556 h 1333387"/>
                <a:gd name="csX9" fmla="*/ 2057016 w 2057016"/>
                <a:gd name="csY9" fmla="*/ 744751 h 1333387"/>
                <a:gd name="csX10" fmla="*/ 1723608 w 2057016"/>
                <a:gd name="csY10" fmla="*/ 411343 h 1333387"/>
                <a:gd name="csX11" fmla="*/ 1717381 w 2057016"/>
                <a:gd name="csY11" fmla="*/ 411590 h 1333387"/>
                <a:gd name="csX12" fmla="*/ 1717627 w 2057016"/>
                <a:gd name="csY12" fmla="*/ 403881 h 1333387"/>
                <a:gd name="csX13" fmla="*/ 1349847 w 2057016"/>
                <a:gd name="csY13" fmla="*/ 36101 h 1333387"/>
                <a:gd name="csX14" fmla="*/ 1121503 w 2057016"/>
                <a:gd name="csY14" fmla="*/ 115544 h 1333387"/>
                <a:gd name="csX15" fmla="*/ 881226 w 2057016"/>
                <a:gd name="csY15" fmla="*/ 0 h 1333387"/>
                <a:gd name="csX16" fmla="*/ 602324 w 2057016"/>
                <a:gd name="csY16" fmla="*/ 177787 h 1333387"/>
                <a:gd name="csX17" fmla="*/ 599335 w 2057016"/>
                <a:gd name="csY17" fmla="*/ 177540 h 1333387"/>
                <a:gd name="csX18" fmla="*/ 551027 w 2057016"/>
                <a:gd name="csY18" fmla="*/ 174303 h 1333387"/>
                <a:gd name="csX19" fmla="*/ 183246 w 2057016"/>
                <a:gd name="csY19" fmla="*/ 537859 h 1333387"/>
                <a:gd name="csX20" fmla="*/ 0 w 2057016"/>
                <a:gd name="csY20" fmla="*/ 809217 h 133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2057016" h="1333387">
                  <a:moveTo>
                    <a:pt x="0" y="809217"/>
                  </a:moveTo>
                  <a:cubicBezTo>
                    <a:pt x="0" y="971065"/>
                    <a:pt x="130988" y="1102053"/>
                    <a:pt x="292837" y="1102053"/>
                  </a:cubicBezTo>
                  <a:cubicBezTo>
                    <a:pt x="332915" y="1102053"/>
                    <a:pt x="371018" y="1094071"/>
                    <a:pt x="405884" y="1079394"/>
                  </a:cubicBezTo>
                  <a:cubicBezTo>
                    <a:pt x="441491" y="1225058"/>
                    <a:pt x="572972" y="1333387"/>
                    <a:pt x="729582" y="1333387"/>
                  </a:cubicBezTo>
                  <a:cubicBezTo>
                    <a:pt x="873764" y="1333387"/>
                    <a:pt x="996523" y="1241764"/>
                    <a:pt x="1043074" y="1113767"/>
                  </a:cubicBezTo>
                  <a:cubicBezTo>
                    <a:pt x="1099612" y="1217844"/>
                    <a:pt x="1209669" y="1288317"/>
                    <a:pt x="1336158" y="1288317"/>
                  </a:cubicBezTo>
                  <a:cubicBezTo>
                    <a:pt x="1480094" y="1288317"/>
                    <a:pt x="1602605" y="1197187"/>
                    <a:pt x="1649404" y="1069684"/>
                  </a:cubicBezTo>
                  <a:cubicBezTo>
                    <a:pt x="1673297" y="1075170"/>
                    <a:pt x="1698206" y="1078160"/>
                    <a:pt x="1723608" y="1078160"/>
                  </a:cubicBezTo>
                  <a:cubicBezTo>
                    <a:pt x="1776140" y="1078160"/>
                    <a:pt x="1825709" y="1065953"/>
                    <a:pt x="1869765" y="1044556"/>
                  </a:cubicBezTo>
                  <a:cubicBezTo>
                    <a:pt x="1980563" y="990515"/>
                    <a:pt x="2057016" y="876480"/>
                    <a:pt x="2057016" y="744751"/>
                  </a:cubicBezTo>
                  <a:cubicBezTo>
                    <a:pt x="2057016" y="560738"/>
                    <a:pt x="1907869" y="411343"/>
                    <a:pt x="1723608" y="411343"/>
                  </a:cubicBezTo>
                  <a:cubicBezTo>
                    <a:pt x="1721605" y="411343"/>
                    <a:pt x="1719630" y="411590"/>
                    <a:pt x="1717381" y="411590"/>
                  </a:cubicBezTo>
                  <a:cubicBezTo>
                    <a:pt x="1717627" y="409093"/>
                    <a:pt x="1717627" y="406597"/>
                    <a:pt x="1717627" y="403881"/>
                  </a:cubicBezTo>
                  <a:cubicBezTo>
                    <a:pt x="1717627" y="200693"/>
                    <a:pt x="1553035" y="36101"/>
                    <a:pt x="1349847" y="36101"/>
                  </a:cubicBezTo>
                  <a:cubicBezTo>
                    <a:pt x="1263436" y="36101"/>
                    <a:pt x="1184267" y="65727"/>
                    <a:pt x="1121503" y="115544"/>
                  </a:cubicBezTo>
                  <a:cubicBezTo>
                    <a:pt x="1065240" y="45071"/>
                    <a:pt x="978582" y="0"/>
                    <a:pt x="881226" y="0"/>
                  </a:cubicBezTo>
                  <a:cubicBezTo>
                    <a:pt x="757727" y="0"/>
                    <a:pt x="651400" y="72969"/>
                    <a:pt x="602324" y="177787"/>
                  </a:cubicBezTo>
                  <a:cubicBezTo>
                    <a:pt x="602324" y="177787"/>
                    <a:pt x="601337" y="177540"/>
                    <a:pt x="599335" y="177540"/>
                  </a:cubicBezTo>
                  <a:cubicBezTo>
                    <a:pt x="583396" y="175291"/>
                    <a:pt x="567459" y="174303"/>
                    <a:pt x="551027" y="174303"/>
                  </a:cubicBezTo>
                  <a:cubicBezTo>
                    <a:pt x="349072" y="174303"/>
                    <a:pt x="185495" y="336646"/>
                    <a:pt x="183246" y="537859"/>
                  </a:cubicBezTo>
                  <a:cubicBezTo>
                    <a:pt x="75713" y="581366"/>
                    <a:pt x="0" y="686458"/>
                    <a:pt x="0" y="809217"/>
                  </a:cubicBezTo>
                  <a:close/>
                </a:path>
              </a:pathLst>
            </a:custGeom>
            <a:solidFill>
              <a:srgbClr val="FFFCF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0634926-B585-FB7B-2073-41012CFE17C3}"/>
                </a:ext>
              </a:extLst>
            </p:cNvPr>
            <p:cNvSpPr/>
            <p:nvPr/>
          </p:nvSpPr>
          <p:spPr>
            <a:xfrm>
              <a:off x="6316806" y="1259457"/>
              <a:ext cx="1869765" cy="1159111"/>
            </a:xfrm>
            <a:custGeom>
              <a:avLst/>
              <a:gdLst>
                <a:gd name="csX0" fmla="*/ 0 w 1869765"/>
                <a:gd name="csY0" fmla="*/ 634941 h 1159111"/>
                <a:gd name="csX1" fmla="*/ 292837 w 1869765"/>
                <a:gd name="csY1" fmla="*/ 927778 h 1159111"/>
                <a:gd name="csX2" fmla="*/ 405884 w 1869765"/>
                <a:gd name="csY2" fmla="*/ 905119 h 1159111"/>
                <a:gd name="csX3" fmla="*/ 729582 w 1869765"/>
                <a:gd name="csY3" fmla="*/ 1159112 h 1159111"/>
                <a:gd name="csX4" fmla="*/ 1043074 w 1869765"/>
                <a:gd name="csY4" fmla="*/ 939491 h 1159111"/>
                <a:gd name="csX5" fmla="*/ 1336158 w 1869765"/>
                <a:gd name="csY5" fmla="*/ 1114041 h 1159111"/>
                <a:gd name="csX6" fmla="*/ 1649404 w 1869765"/>
                <a:gd name="csY6" fmla="*/ 895408 h 1159111"/>
                <a:gd name="csX7" fmla="*/ 1723608 w 1869765"/>
                <a:gd name="csY7" fmla="*/ 903884 h 1159111"/>
                <a:gd name="csX8" fmla="*/ 1869765 w 1869765"/>
                <a:gd name="csY8" fmla="*/ 870280 h 1159111"/>
                <a:gd name="csX9" fmla="*/ 1651379 w 1869765"/>
                <a:gd name="csY9" fmla="*/ 860076 h 1159111"/>
                <a:gd name="csX10" fmla="*/ 1369516 w 1869765"/>
                <a:gd name="csY10" fmla="*/ 1061509 h 1159111"/>
                <a:gd name="csX11" fmla="*/ 1021403 w 1869765"/>
                <a:gd name="csY11" fmla="*/ 863066 h 1159111"/>
                <a:gd name="csX12" fmla="*/ 756712 w 1869765"/>
                <a:gd name="csY12" fmla="*/ 1038356 h 1159111"/>
                <a:gd name="csX13" fmla="*/ 454411 w 1869765"/>
                <a:gd name="csY13" fmla="*/ 822713 h 1159111"/>
                <a:gd name="csX14" fmla="*/ 175510 w 1869765"/>
                <a:gd name="csY14" fmla="*/ 681768 h 1159111"/>
                <a:gd name="csX15" fmla="*/ 336618 w 1869765"/>
                <a:gd name="csY15" fmla="*/ 391180 h 1159111"/>
                <a:gd name="csX16" fmla="*/ 445688 w 1869765"/>
                <a:gd name="csY16" fmla="*/ 416829 h 1159111"/>
                <a:gd name="csX17" fmla="*/ 399877 w 1869765"/>
                <a:gd name="csY17" fmla="*/ 359551 h 1159111"/>
                <a:gd name="csX18" fmla="*/ 302027 w 1869765"/>
                <a:gd name="csY18" fmla="*/ 336399 h 1159111"/>
                <a:gd name="csX19" fmla="*/ 399877 w 1869765"/>
                <a:gd name="csY19" fmla="*/ 103336 h 1159111"/>
                <a:gd name="csX20" fmla="*/ 599335 w 1869765"/>
                <a:gd name="csY20" fmla="*/ 3237 h 1159111"/>
                <a:gd name="csX21" fmla="*/ 551027 w 1869765"/>
                <a:gd name="csY21" fmla="*/ 0 h 1159111"/>
                <a:gd name="csX22" fmla="*/ 183246 w 1869765"/>
                <a:gd name="csY22" fmla="*/ 363556 h 1159111"/>
                <a:gd name="csX23" fmla="*/ 0 w 1869765"/>
                <a:gd name="csY23" fmla="*/ 634941 h 11591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1869765" h="1159111">
                  <a:moveTo>
                    <a:pt x="0" y="634941"/>
                  </a:moveTo>
                  <a:cubicBezTo>
                    <a:pt x="0" y="796790"/>
                    <a:pt x="130988" y="927778"/>
                    <a:pt x="292837" y="927778"/>
                  </a:cubicBezTo>
                  <a:cubicBezTo>
                    <a:pt x="332915" y="927778"/>
                    <a:pt x="371018" y="919795"/>
                    <a:pt x="405884" y="905119"/>
                  </a:cubicBezTo>
                  <a:cubicBezTo>
                    <a:pt x="441491" y="1050783"/>
                    <a:pt x="572972" y="1159112"/>
                    <a:pt x="729582" y="1159112"/>
                  </a:cubicBezTo>
                  <a:cubicBezTo>
                    <a:pt x="873764" y="1159112"/>
                    <a:pt x="996523" y="1067489"/>
                    <a:pt x="1043074" y="939491"/>
                  </a:cubicBezTo>
                  <a:cubicBezTo>
                    <a:pt x="1099612" y="1043568"/>
                    <a:pt x="1209669" y="1114041"/>
                    <a:pt x="1336158" y="1114041"/>
                  </a:cubicBezTo>
                  <a:cubicBezTo>
                    <a:pt x="1480094" y="1114041"/>
                    <a:pt x="1602605" y="1022912"/>
                    <a:pt x="1649404" y="895408"/>
                  </a:cubicBezTo>
                  <a:cubicBezTo>
                    <a:pt x="1673297" y="900894"/>
                    <a:pt x="1698206" y="903884"/>
                    <a:pt x="1723608" y="903884"/>
                  </a:cubicBezTo>
                  <a:cubicBezTo>
                    <a:pt x="1776140" y="903884"/>
                    <a:pt x="1825709" y="891677"/>
                    <a:pt x="1869765" y="870280"/>
                  </a:cubicBezTo>
                  <a:cubicBezTo>
                    <a:pt x="1761711" y="889455"/>
                    <a:pt x="1651379" y="860076"/>
                    <a:pt x="1651379" y="860076"/>
                  </a:cubicBezTo>
                  <a:cubicBezTo>
                    <a:pt x="1651379" y="860076"/>
                    <a:pt x="1579425" y="1055803"/>
                    <a:pt x="1369516" y="1061509"/>
                  </a:cubicBezTo>
                  <a:cubicBezTo>
                    <a:pt x="1159359" y="1067242"/>
                    <a:pt x="1021403" y="863066"/>
                    <a:pt x="1021403" y="863066"/>
                  </a:cubicBezTo>
                  <a:cubicBezTo>
                    <a:pt x="1021403" y="863066"/>
                    <a:pt x="943716" y="1029907"/>
                    <a:pt x="756712" y="1038356"/>
                  </a:cubicBezTo>
                  <a:cubicBezTo>
                    <a:pt x="569708" y="1047080"/>
                    <a:pt x="454411" y="822713"/>
                    <a:pt x="454411" y="822713"/>
                  </a:cubicBezTo>
                  <a:cubicBezTo>
                    <a:pt x="454411" y="822713"/>
                    <a:pt x="212873" y="863066"/>
                    <a:pt x="175510" y="681768"/>
                  </a:cubicBezTo>
                  <a:cubicBezTo>
                    <a:pt x="137901" y="500497"/>
                    <a:pt x="264664" y="402620"/>
                    <a:pt x="336618" y="391180"/>
                  </a:cubicBezTo>
                  <a:cubicBezTo>
                    <a:pt x="404595" y="380235"/>
                    <a:pt x="441710" y="413099"/>
                    <a:pt x="445688" y="416829"/>
                  </a:cubicBezTo>
                  <a:cubicBezTo>
                    <a:pt x="444700" y="413099"/>
                    <a:pt x="434990" y="383719"/>
                    <a:pt x="399877" y="359551"/>
                  </a:cubicBezTo>
                  <a:cubicBezTo>
                    <a:pt x="362514" y="333655"/>
                    <a:pt x="302027" y="336399"/>
                    <a:pt x="302027" y="336399"/>
                  </a:cubicBezTo>
                  <a:cubicBezTo>
                    <a:pt x="302027" y="336399"/>
                    <a:pt x="293303" y="218359"/>
                    <a:pt x="399877" y="103336"/>
                  </a:cubicBezTo>
                  <a:cubicBezTo>
                    <a:pt x="494983" y="247"/>
                    <a:pt x="582162" y="1728"/>
                    <a:pt x="599335" y="3237"/>
                  </a:cubicBezTo>
                  <a:cubicBezTo>
                    <a:pt x="583396" y="988"/>
                    <a:pt x="567459" y="0"/>
                    <a:pt x="551027" y="0"/>
                  </a:cubicBezTo>
                  <a:cubicBezTo>
                    <a:pt x="349072" y="0"/>
                    <a:pt x="185495" y="162343"/>
                    <a:pt x="183246" y="363556"/>
                  </a:cubicBezTo>
                  <a:cubicBezTo>
                    <a:pt x="75713" y="407091"/>
                    <a:pt x="0" y="512183"/>
                    <a:pt x="0" y="634941"/>
                  </a:cubicBezTo>
                  <a:close/>
                </a:path>
              </a:pathLst>
            </a:custGeom>
            <a:solidFill>
              <a:srgbClr val="7CB396">
                <a:alpha val="17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aphic 490">
            <a:extLst>
              <a:ext uri="{FF2B5EF4-FFF2-40B4-BE49-F238E27FC236}">
                <a16:creationId xmlns:a16="http://schemas.microsoft.com/office/drawing/2014/main" id="{814B5FE8-CD64-5D34-29E3-6B61206BC306}"/>
              </a:ext>
            </a:extLst>
          </p:cNvPr>
          <p:cNvGrpSpPr/>
          <p:nvPr/>
        </p:nvGrpSpPr>
        <p:grpSpPr>
          <a:xfrm>
            <a:off x="3287901" y="6758092"/>
            <a:ext cx="3053732" cy="4038524"/>
            <a:chOff x="3287901" y="6758092"/>
            <a:chExt cx="3053732" cy="4038524"/>
          </a:xfrm>
        </p:grpSpPr>
        <p:grpSp>
          <p:nvGrpSpPr>
            <p:cNvPr id="105" name="Graphic 490">
              <a:extLst>
                <a:ext uri="{FF2B5EF4-FFF2-40B4-BE49-F238E27FC236}">
                  <a16:creationId xmlns:a16="http://schemas.microsoft.com/office/drawing/2014/main" id="{C2939FF8-6A30-FBF5-F94D-613C1A46A4CF}"/>
                </a:ext>
              </a:extLst>
            </p:cNvPr>
            <p:cNvGrpSpPr/>
            <p:nvPr/>
          </p:nvGrpSpPr>
          <p:grpSpPr>
            <a:xfrm>
              <a:off x="3287901" y="8633234"/>
              <a:ext cx="2121486" cy="2163383"/>
              <a:chOff x="3287901" y="8633234"/>
              <a:chExt cx="2121486" cy="2163383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B07486F-CA10-E58D-44D6-4FB5ECE2C9CA}"/>
                  </a:ext>
                </a:extLst>
              </p:cNvPr>
              <p:cNvSpPr/>
              <p:nvPr/>
            </p:nvSpPr>
            <p:spPr>
              <a:xfrm>
                <a:off x="4064977" y="9355232"/>
                <a:ext cx="1043154" cy="1141824"/>
              </a:xfrm>
              <a:custGeom>
                <a:avLst/>
                <a:gdLst>
                  <a:gd name="csX0" fmla="*/ 419920 w 1043154"/>
                  <a:gd name="csY0" fmla="*/ 663099 h 1141824"/>
                  <a:gd name="csX1" fmla="*/ 1033080 w 1043154"/>
                  <a:gd name="csY1" fmla="*/ 1134216 h 1141824"/>
                  <a:gd name="csX2" fmla="*/ 623219 w 1043154"/>
                  <a:gd name="csY2" fmla="*/ 478509 h 1141824"/>
                  <a:gd name="csX3" fmla="*/ 552691 w 1043154"/>
                  <a:gd name="csY3" fmla="*/ 402824 h 1141824"/>
                  <a:gd name="csX4" fmla="*/ 224220 w 1043154"/>
                  <a:gd name="csY4" fmla="*/ 101868 h 1141824"/>
                  <a:gd name="csX5" fmla="*/ 207596 w 1043154"/>
                  <a:gd name="csY5" fmla="*/ 89222 h 1141824"/>
                  <a:gd name="csX6" fmla="*/ 10168 w 1043154"/>
                  <a:gd name="csY6" fmla="*/ 7529 h 1141824"/>
                  <a:gd name="csX7" fmla="*/ 41221 w 1043154"/>
                  <a:gd name="csY7" fmla="*/ 156292 h 1141824"/>
                  <a:gd name="csX8" fmla="*/ 121021 w 1043154"/>
                  <a:gd name="csY8" fmla="*/ 288021 h 1141824"/>
                  <a:gd name="csX9" fmla="*/ 419920 w 1043154"/>
                  <a:gd name="csY9" fmla="*/ 663099 h 11418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043154" h="1141824">
                    <a:moveTo>
                      <a:pt x="419920" y="663099"/>
                    </a:moveTo>
                    <a:cubicBezTo>
                      <a:pt x="702388" y="974233"/>
                      <a:pt x="976899" y="1185239"/>
                      <a:pt x="1033080" y="1134216"/>
                    </a:cubicBezTo>
                    <a:cubicBezTo>
                      <a:pt x="1089124" y="1083357"/>
                      <a:pt x="905686" y="789643"/>
                      <a:pt x="623219" y="478509"/>
                    </a:cubicBezTo>
                    <a:cubicBezTo>
                      <a:pt x="599572" y="452476"/>
                      <a:pt x="576145" y="427239"/>
                      <a:pt x="552691" y="402824"/>
                    </a:cubicBezTo>
                    <a:cubicBezTo>
                      <a:pt x="433142" y="277377"/>
                      <a:pt x="318257" y="172889"/>
                      <a:pt x="224220" y="101868"/>
                    </a:cubicBezTo>
                    <a:cubicBezTo>
                      <a:pt x="218652" y="97423"/>
                      <a:pt x="213055" y="93254"/>
                      <a:pt x="207596" y="89222"/>
                    </a:cubicBezTo>
                    <a:cubicBezTo>
                      <a:pt x="108924" y="16746"/>
                      <a:pt x="36064" y="-15981"/>
                      <a:pt x="10168" y="7529"/>
                    </a:cubicBezTo>
                    <a:cubicBezTo>
                      <a:pt x="-11091" y="26841"/>
                      <a:pt x="1802" y="80361"/>
                      <a:pt x="41221" y="156292"/>
                    </a:cubicBezTo>
                    <a:cubicBezTo>
                      <a:pt x="61164" y="194945"/>
                      <a:pt x="87965" y="239439"/>
                      <a:pt x="121021" y="288021"/>
                    </a:cubicBezTo>
                    <a:cubicBezTo>
                      <a:pt x="194594" y="397914"/>
                      <a:pt x="298095" y="528929"/>
                      <a:pt x="419920" y="66309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1D20DF7-286B-5EC7-5F9B-37FBF1A3B406}"/>
                  </a:ext>
                </a:extLst>
              </p:cNvPr>
              <p:cNvSpPr/>
              <p:nvPr/>
            </p:nvSpPr>
            <p:spPr>
              <a:xfrm>
                <a:off x="4289197" y="9457126"/>
                <a:ext cx="328470" cy="326852"/>
              </a:xfrm>
              <a:custGeom>
                <a:avLst/>
                <a:gdLst>
                  <a:gd name="csX0" fmla="*/ 301917 w 328470"/>
                  <a:gd name="csY0" fmla="*/ 326853 h 326852"/>
                  <a:gd name="csX1" fmla="*/ 328471 w 328470"/>
                  <a:gd name="csY1" fmla="*/ 300957 h 326852"/>
                  <a:gd name="csX2" fmla="*/ 0 w 328470"/>
                  <a:gd name="csY2" fmla="*/ 0 h 326852"/>
                  <a:gd name="csX3" fmla="*/ 301917 w 328470"/>
                  <a:gd name="csY3" fmla="*/ 326853 h 32685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28470" h="326852">
                    <a:moveTo>
                      <a:pt x="301917" y="326853"/>
                    </a:moveTo>
                    <a:lnTo>
                      <a:pt x="328471" y="300957"/>
                    </a:lnTo>
                    <a:cubicBezTo>
                      <a:pt x="208922" y="175510"/>
                      <a:pt x="94037" y="71022"/>
                      <a:pt x="0" y="0"/>
                    </a:cubicBezTo>
                    <a:cubicBezTo>
                      <a:pt x="165744" y="172081"/>
                      <a:pt x="301917" y="326853"/>
                      <a:pt x="301917" y="326853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D5D6E1E-2428-EEB4-4F2F-4A931301277B}"/>
                  </a:ext>
                </a:extLst>
              </p:cNvPr>
              <p:cNvSpPr/>
              <p:nvPr/>
            </p:nvSpPr>
            <p:spPr>
              <a:xfrm>
                <a:off x="4414753" y="9752048"/>
                <a:ext cx="992517" cy="1041840"/>
              </a:xfrm>
              <a:custGeom>
                <a:avLst/>
                <a:gdLst>
                  <a:gd name="csX0" fmla="*/ 690546 w 992517"/>
                  <a:gd name="csY0" fmla="*/ 1041840 h 1041840"/>
                  <a:gd name="csX1" fmla="*/ 992517 w 992517"/>
                  <a:gd name="csY1" fmla="*/ 767685 h 1041840"/>
                  <a:gd name="csX2" fmla="*/ 271769 w 992517"/>
                  <a:gd name="csY2" fmla="*/ 43397 h 1041840"/>
                  <a:gd name="csX3" fmla="*/ 269492 w 992517"/>
                  <a:gd name="csY3" fmla="*/ 40874 h 1041840"/>
                  <a:gd name="csX4" fmla="*/ 257148 w 992517"/>
                  <a:gd name="csY4" fmla="*/ 28420 h 1041840"/>
                  <a:gd name="csX5" fmla="*/ 228783 w 992517"/>
                  <a:gd name="csY5" fmla="*/ 0 h 1041840"/>
                  <a:gd name="csX6" fmla="*/ 0 w 992517"/>
                  <a:gd name="csY6" fmla="*/ 207688 h 1041840"/>
                  <a:gd name="csX7" fmla="*/ 8147 w 992517"/>
                  <a:gd name="csY7" fmla="*/ 217509 h 1041840"/>
                  <a:gd name="csX8" fmla="*/ 64136 w 992517"/>
                  <a:gd name="csY8" fmla="*/ 284826 h 10418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992517" h="1041840">
                    <a:moveTo>
                      <a:pt x="690546" y="1041840"/>
                    </a:moveTo>
                    <a:lnTo>
                      <a:pt x="992517" y="767685"/>
                    </a:lnTo>
                    <a:lnTo>
                      <a:pt x="271769" y="43397"/>
                    </a:lnTo>
                    <a:lnTo>
                      <a:pt x="269492" y="40874"/>
                    </a:lnTo>
                    <a:lnTo>
                      <a:pt x="257148" y="28420"/>
                    </a:lnTo>
                    <a:lnTo>
                      <a:pt x="228783" y="0"/>
                    </a:lnTo>
                    <a:lnTo>
                      <a:pt x="0" y="207688"/>
                    </a:lnTo>
                    <a:lnTo>
                      <a:pt x="8147" y="217509"/>
                    </a:lnTo>
                    <a:lnTo>
                      <a:pt x="64136" y="284826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BD20281-FFEB-BFE8-1EDE-68D3ACC73016}"/>
                  </a:ext>
                </a:extLst>
              </p:cNvPr>
              <p:cNvSpPr/>
              <p:nvPr/>
            </p:nvSpPr>
            <p:spPr>
              <a:xfrm>
                <a:off x="4668407" y="9780495"/>
                <a:ext cx="738890" cy="760058"/>
              </a:xfrm>
              <a:custGeom>
                <a:avLst/>
                <a:gdLst>
                  <a:gd name="csX0" fmla="*/ 707783 w 738890"/>
                  <a:gd name="csY0" fmla="*/ 750238 h 760058"/>
                  <a:gd name="csX1" fmla="*/ 715930 w 738890"/>
                  <a:gd name="csY1" fmla="*/ 760058 h 760058"/>
                  <a:gd name="csX2" fmla="*/ 738891 w 738890"/>
                  <a:gd name="csY2" fmla="*/ 739238 h 760058"/>
                  <a:gd name="csX3" fmla="*/ 18142 w 738890"/>
                  <a:gd name="csY3" fmla="*/ 14950 h 760058"/>
                  <a:gd name="csX4" fmla="*/ 15838 w 738890"/>
                  <a:gd name="csY4" fmla="*/ 12427 h 760058"/>
                  <a:gd name="csX5" fmla="*/ 3521 w 738890"/>
                  <a:gd name="csY5" fmla="*/ 0 h 760058"/>
                  <a:gd name="csX6" fmla="*/ 394 w 738890"/>
                  <a:gd name="csY6" fmla="*/ 22878 h 760058"/>
                  <a:gd name="csX7" fmla="*/ 707783 w 738890"/>
                  <a:gd name="csY7" fmla="*/ 750238 h 7600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738890" h="760058">
                    <a:moveTo>
                      <a:pt x="707783" y="750238"/>
                    </a:moveTo>
                    <a:cubicBezTo>
                      <a:pt x="710855" y="753612"/>
                      <a:pt x="713516" y="756849"/>
                      <a:pt x="715930" y="760058"/>
                    </a:cubicBezTo>
                    <a:lnTo>
                      <a:pt x="738891" y="739238"/>
                    </a:lnTo>
                    <a:lnTo>
                      <a:pt x="18142" y="14950"/>
                    </a:lnTo>
                    <a:lnTo>
                      <a:pt x="15838" y="12427"/>
                    </a:lnTo>
                    <a:lnTo>
                      <a:pt x="3521" y="0"/>
                    </a:lnTo>
                    <a:cubicBezTo>
                      <a:pt x="-1636" y="9299"/>
                      <a:pt x="394" y="22878"/>
                      <a:pt x="394" y="22878"/>
                    </a:cubicBezTo>
                    <a:cubicBezTo>
                      <a:pt x="6758" y="29873"/>
                      <a:pt x="671600" y="710407"/>
                      <a:pt x="707783" y="75023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B24F43F-3767-97C7-82A3-5ED4CB1384AD}"/>
                  </a:ext>
                </a:extLst>
              </p:cNvPr>
              <p:cNvSpPr/>
              <p:nvPr/>
            </p:nvSpPr>
            <p:spPr>
              <a:xfrm>
                <a:off x="4370403" y="9708064"/>
                <a:ext cx="329305" cy="308619"/>
              </a:xfrm>
              <a:custGeom>
                <a:avLst/>
                <a:gdLst>
                  <a:gd name="csX0" fmla="*/ 87692 w 329305"/>
                  <a:gd name="csY0" fmla="*/ 295014 h 308619"/>
                  <a:gd name="csX1" fmla="*/ 312114 w 329305"/>
                  <a:gd name="csY1" fmla="*/ 91249 h 308619"/>
                  <a:gd name="csX2" fmla="*/ 315680 w 329305"/>
                  <a:gd name="csY2" fmla="*/ 17183 h 308619"/>
                  <a:gd name="csX3" fmla="*/ 315680 w 329305"/>
                  <a:gd name="csY3" fmla="*/ 17183 h 308619"/>
                  <a:gd name="csX4" fmla="*/ 241613 w 329305"/>
                  <a:gd name="csY4" fmla="*/ 13616 h 308619"/>
                  <a:gd name="csX5" fmla="*/ 17192 w 329305"/>
                  <a:gd name="csY5" fmla="*/ 217381 h 308619"/>
                  <a:gd name="csX6" fmla="*/ 13626 w 329305"/>
                  <a:gd name="csY6" fmla="*/ 291447 h 308619"/>
                  <a:gd name="csX7" fmla="*/ 13626 w 329305"/>
                  <a:gd name="csY7" fmla="*/ 291447 h 308619"/>
                  <a:gd name="csX8" fmla="*/ 87692 w 329305"/>
                  <a:gd name="csY8" fmla="*/ 295014 h 3086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29305" h="308619">
                    <a:moveTo>
                      <a:pt x="87692" y="295014"/>
                    </a:moveTo>
                    <a:lnTo>
                      <a:pt x="312114" y="91249"/>
                    </a:lnTo>
                    <a:cubicBezTo>
                      <a:pt x="333565" y="71772"/>
                      <a:pt x="335157" y="38634"/>
                      <a:pt x="315680" y="17183"/>
                    </a:cubicBezTo>
                    <a:lnTo>
                      <a:pt x="315680" y="17183"/>
                    </a:lnTo>
                    <a:cubicBezTo>
                      <a:pt x="296203" y="-4242"/>
                      <a:pt x="263065" y="-5860"/>
                      <a:pt x="241613" y="13616"/>
                    </a:cubicBezTo>
                    <a:lnTo>
                      <a:pt x="17192" y="217381"/>
                    </a:lnTo>
                    <a:cubicBezTo>
                      <a:pt x="-4260" y="236858"/>
                      <a:pt x="-5851" y="269996"/>
                      <a:pt x="13626" y="291447"/>
                    </a:cubicBezTo>
                    <a:lnTo>
                      <a:pt x="13626" y="291447"/>
                    </a:lnTo>
                    <a:cubicBezTo>
                      <a:pt x="33103" y="312872"/>
                      <a:pt x="66268" y="314463"/>
                      <a:pt x="87692" y="295014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961F60C-E824-B85D-203A-4AFA92F966F2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811356" cy="773610"/>
              </a:xfrm>
              <a:custGeom>
                <a:avLst/>
                <a:gdLst>
                  <a:gd name="csX0" fmla="*/ 0 w 811356"/>
                  <a:gd name="csY0" fmla="*/ 55605 h 773610"/>
                  <a:gd name="csX1" fmla="*/ 540410 w 811356"/>
                  <a:gd name="csY1" fmla="*/ 650824 h 773610"/>
                  <a:gd name="csX2" fmla="*/ 610006 w 811356"/>
                  <a:gd name="csY2" fmla="*/ 662127 h 773610"/>
                  <a:gd name="csX3" fmla="*/ 693618 w 811356"/>
                  <a:gd name="csY3" fmla="*/ 700751 h 773610"/>
                  <a:gd name="csX4" fmla="*/ 697129 w 811356"/>
                  <a:gd name="csY4" fmla="*/ 703467 h 773610"/>
                  <a:gd name="csX5" fmla="*/ 733203 w 811356"/>
                  <a:gd name="csY5" fmla="*/ 731337 h 773610"/>
                  <a:gd name="csX6" fmla="*/ 742914 w 811356"/>
                  <a:gd name="csY6" fmla="*/ 739211 h 773610"/>
                  <a:gd name="csX7" fmla="*/ 777889 w 811356"/>
                  <a:gd name="csY7" fmla="*/ 770373 h 773610"/>
                  <a:gd name="csX8" fmla="*/ 781099 w 811356"/>
                  <a:gd name="csY8" fmla="*/ 773610 h 773610"/>
                  <a:gd name="csX9" fmla="*/ 811356 w 811356"/>
                  <a:gd name="csY9" fmla="*/ 746123 h 773610"/>
                  <a:gd name="csX10" fmla="*/ 797366 w 811356"/>
                  <a:gd name="csY10" fmla="*/ 723903 h 773610"/>
                  <a:gd name="csX11" fmla="*/ 772074 w 811356"/>
                  <a:gd name="csY11" fmla="*/ 687282 h 773610"/>
                  <a:gd name="csX12" fmla="*/ 769440 w 811356"/>
                  <a:gd name="csY12" fmla="*/ 683524 h 773610"/>
                  <a:gd name="csX13" fmla="*/ 745437 w 811356"/>
                  <a:gd name="csY13" fmla="*/ 651127 h 773610"/>
                  <a:gd name="csX14" fmla="*/ 731886 w 811356"/>
                  <a:gd name="csY14" fmla="*/ 633378 h 773610"/>
                  <a:gd name="csX15" fmla="*/ 482913 w 811356"/>
                  <a:gd name="csY15" fmla="*/ 361691 h 773610"/>
                  <a:gd name="csX16" fmla="*/ 2414 w 811356"/>
                  <a:gd name="csY16" fmla="*/ 0 h 773610"/>
                  <a:gd name="csX17" fmla="*/ 0 w 811356"/>
                  <a:gd name="csY17" fmla="*/ 55605 h 7736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811356" h="773610">
                    <a:moveTo>
                      <a:pt x="0" y="55605"/>
                    </a:moveTo>
                    <a:lnTo>
                      <a:pt x="540410" y="650824"/>
                    </a:lnTo>
                    <a:cubicBezTo>
                      <a:pt x="540410" y="650824"/>
                      <a:pt x="571326" y="651510"/>
                      <a:pt x="610006" y="662127"/>
                    </a:cubicBezTo>
                    <a:cubicBezTo>
                      <a:pt x="636724" y="669204"/>
                      <a:pt x="667092" y="681165"/>
                      <a:pt x="693618" y="700751"/>
                    </a:cubicBezTo>
                    <a:cubicBezTo>
                      <a:pt x="694935" y="701628"/>
                      <a:pt x="696087" y="702616"/>
                      <a:pt x="697129" y="703467"/>
                    </a:cubicBezTo>
                    <a:cubicBezTo>
                      <a:pt x="711175" y="713836"/>
                      <a:pt x="723108" y="723026"/>
                      <a:pt x="733203" y="731337"/>
                    </a:cubicBezTo>
                    <a:cubicBezTo>
                      <a:pt x="736714" y="734053"/>
                      <a:pt x="739814" y="736631"/>
                      <a:pt x="742914" y="739211"/>
                    </a:cubicBezTo>
                    <a:cubicBezTo>
                      <a:pt x="762088" y="754956"/>
                      <a:pt x="773006" y="765573"/>
                      <a:pt x="777889" y="770373"/>
                    </a:cubicBezTo>
                    <a:cubicBezTo>
                      <a:pt x="780084" y="772513"/>
                      <a:pt x="781099" y="773610"/>
                      <a:pt x="781099" y="773610"/>
                    </a:cubicBezTo>
                    <a:lnTo>
                      <a:pt x="811356" y="746123"/>
                    </a:lnTo>
                    <a:cubicBezTo>
                      <a:pt x="811356" y="746123"/>
                      <a:pt x="806885" y="738360"/>
                      <a:pt x="797366" y="723903"/>
                    </a:cubicBezTo>
                    <a:cubicBezTo>
                      <a:pt x="791084" y="714439"/>
                      <a:pt x="782800" y="702205"/>
                      <a:pt x="772074" y="687282"/>
                    </a:cubicBezTo>
                    <a:cubicBezTo>
                      <a:pt x="771196" y="686019"/>
                      <a:pt x="770318" y="684785"/>
                      <a:pt x="769440" y="683524"/>
                    </a:cubicBezTo>
                    <a:cubicBezTo>
                      <a:pt x="762363" y="673758"/>
                      <a:pt x="754408" y="663004"/>
                      <a:pt x="745437" y="651127"/>
                    </a:cubicBezTo>
                    <a:cubicBezTo>
                      <a:pt x="741268" y="645421"/>
                      <a:pt x="736714" y="639523"/>
                      <a:pt x="731886" y="633378"/>
                    </a:cubicBezTo>
                    <a:cubicBezTo>
                      <a:pt x="678421" y="564304"/>
                      <a:pt x="596619" y="468813"/>
                      <a:pt x="482913" y="361691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C68FF04-5159-9664-CB95-E8573A0D466D}"/>
                  </a:ext>
                </a:extLst>
              </p:cNvPr>
              <p:cNvSpPr/>
              <p:nvPr/>
            </p:nvSpPr>
            <p:spPr>
              <a:xfrm>
                <a:off x="4108502" y="9063669"/>
                <a:ext cx="1059506" cy="356588"/>
              </a:xfrm>
              <a:custGeom>
                <a:avLst/>
                <a:gdLst>
                  <a:gd name="csX0" fmla="*/ 8559 w 1059506"/>
                  <a:gd name="csY0" fmla="*/ 356588 h 356588"/>
                  <a:gd name="csX1" fmla="*/ 115050 w 1059506"/>
                  <a:gd name="csY1" fmla="*/ 348002 h 356588"/>
                  <a:gd name="csX2" fmla="*/ 116668 w 1059506"/>
                  <a:gd name="csY2" fmla="*/ 347811 h 356588"/>
                  <a:gd name="csX3" fmla="*/ 130494 w 1059506"/>
                  <a:gd name="csY3" fmla="*/ 346054 h 356588"/>
                  <a:gd name="csX4" fmla="*/ 175208 w 1059506"/>
                  <a:gd name="csY4" fmla="*/ 339883 h 356588"/>
                  <a:gd name="csX5" fmla="*/ 294839 w 1059506"/>
                  <a:gd name="csY5" fmla="*/ 318321 h 356588"/>
                  <a:gd name="csX6" fmla="*/ 505819 w 1059506"/>
                  <a:gd name="csY6" fmla="*/ 264417 h 356588"/>
                  <a:gd name="csX7" fmla="*/ 999924 w 1059506"/>
                  <a:gd name="csY7" fmla="*/ 62134 h 356588"/>
                  <a:gd name="csX8" fmla="*/ 1059506 w 1059506"/>
                  <a:gd name="csY8" fmla="*/ 29873 h 356588"/>
                  <a:gd name="csX9" fmla="*/ 1012625 w 1059506"/>
                  <a:gd name="csY9" fmla="*/ 0 h 356588"/>
                  <a:gd name="csX10" fmla="*/ 228015 w 1059506"/>
                  <a:gd name="csY10" fmla="*/ 169420 h 356588"/>
                  <a:gd name="csX11" fmla="*/ 226671 w 1059506"/>
                  <a:gd name="csY11" fmla="*/ 169639 h 356588"/>
                  <a:gd name="csX12" fmla="*/ 168213 w 1059506"/>
                  <a:gd name="csY12" fmla="*/ 237095 h 356588"/>
                  <a:gd name="csX13" fmla="*/ 143579 w 1059506"/>
                  <a:gd name="csY13" fmla="*/ 256380 h 356588"/>
                  <a:gd name="csX14" fmla="*/ 111456 w 1059506"/>
                  <a:gd name="csY14" fmla="*/ 275006 h 356588"/>
                  <a:gd name="csX15" fmla="*/ 106766 w 1059506"/>
                  <a:gd name="csY15" fmla="*/ 277201 h 356588"/>
                  <a:gd name="csX16" fmla="*/ 103611 w 1059506"/>
                  <a:gd name="csY16" fmla="*/ 278544 h 356588"/>
                  <a:gd name="csX17" fmla="*/ 38954 w 1059506"/>
                  <a:gd name="csY17" fmla="*/ 304358 h 356588"/>
                  <a:gd name="csX18" fmla="*/ 0 w 1059506"/>
                  <a:gd name="csY18" fmla="*/ 316620 h 356588"/>
                  <a:gd name="csX19" fmla="*/ 8559 w 1059506"/>
                  <a:gd name="csY19" fmla="*/ 356588 h 35658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059506" h="356588">
                    <a:moveTo>
                      <a:pt x="8559" y="356588"/>
                    </a:moveTo>
                    <a:cubicBezTo>
                      <a:pt x="8559" y="356588"/>
                      <a:pt x="46525" y="356259"/>
                      <a:pt x="115050" y="348002"/>
                    </a:cubicBezTo>
                    <a:cubicBezTo>
                      <a:pt x="115599" y="348030"/>
                      <a:pt x="116010" y="347920"/>
                      <a:pt x="116668" y="347811"/>
                    </a:cubicBezTo>
                    <a:cubicBezTo>
                      <a:pt x="121140" y="347344"/>
                      <a:pt x="125748" y="346768"/>
                      <a:pt x="130494" y="346054"/>
                    </a:cubicBezTo>
                    <a:cubicBezTo>
                      <a:pt x="144320" y="344299"/>
                      <a:pt x="159215" y="342324"/>
                      <a:pt x="175208" y="339883"/>
                    </a:cubicBezTo>
                    <a:cubicBezTo>
                      <a:pt x="210184" y="334561"/>
                      <a:pt x="250235" y="327483"/>
                      <a:pt x="294839" y="318321"/>
                    </a:cubicBezTo>
                    <a:cubicBezTo>
                      <a:pt x="357137" y="305181"/>
                      <a:pt x="428104" y="287735"/>
                      <a:pt x="505819" y="264417"/>
                    </a:cubicBezTo>
                    <a:cubicBezTo>
                      <a:pt x="719157" y="200940"/>
                      <a:pt x="907835" y="109783"/>
                      <a:pt x="999924" y="62134"/>
                    </a:cubicBezTo>
                    <a:cubicBezTo>
                      <a:pt x="1037890" y="42300"/>
                      <a:pt x="1059506" y="29873"/>
                      <a:pt x="1059506" y="29873"/>
                    </a:cubicBezTo>
                    <a:lnTo>
                      <a:pt x="1012625" y="0"/>
                    </a:lnTo>
                    <a:lnTo>
                      <a:pt x="228015" y="169420"/>
                    </a:lnTo>
                    <a:cubicBezTo>
                      <a:pt x="227055" y="169503"/>
                      <a:pt x="226671" y="169639"/>
                      <a:pt x="226671" y="169639"/>
                    </a:cubicBezTo>
                    <a:cubicBezTo>
                      <a:pt x="226671" y="169639"/>
                      <a:pt x="205329" y="204670"/>
                      <a:pt x="168213" y="237095"/>
                    </a:cubicBezTo>
                    <a:cubicBezTo>
                      <a:pt x="160614" y="243734"/>
                      <a:pt x="152357" y="250207"/>
                      <a:pt x="143579" y="256380"/>
                    </a:cubicBezTo>
                    <a:cubicBezTo>
                      <a:pt x="133676" y="263320"/>
                      <a:pt x="123005" y="269656"/>
                      <a:pt x="111456" y="275006"/>
                    </a:cubicBezTo>
                    <a:cubicBezTo>
                      <a:pt x="109948" y="275884"/>
                      <a:pt x="108274" y="276597"/>
                      <a:pt x="106766" y="277201"/>
                    </a:cubicBezTo>
                    <a:cubicBezTo>
                      <a:pt x="105668" y="277695"/>
                      <a:pt x="104708" y="278050"/>
                      <a:pt x="103611" y="278544"/>
                    </a:cubicBezTo>
                    <a:cubicBezTo>
                      <a:pt x="76535" y="290285"/>
                      <a:pt x="55111" y="298680"/>
                      <a:pt x="38954" y="304358"/>
                    </a:cubicBezTo>
                    <a:cubicBezTo>
                      <a:pt x="12372" y="313850"/>
                      <a:pt x="0" y="316620"/>
                      <a:pt x="0" y="316620"/>
                    </a:cubicBezTo>
                    <a:lnTo>
                      <a:pt x="8559" y="35658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C6C702B-52FB-1803-BEE0-B84238A3C6DF}"/>
                  </a:ext>
                </a:extLst>
              </p:cNvPr>
              <p:cNvSpPr/>
              <p:nvPr/>
            </p:nvSpPr>
            <p:spPr>
              <a:xfrm>
                <a:off x="3829245" y="9415129"/>
                <a:ext cx="295963" cy="1073359"/>
              </a:xfrm>
              <a:custGeom>
                <a:avLst/>
                <a:gdLst>
                  <a:gd name="csX0" fmla="*/ 0 w 295963"/>
                  <a:gd name="csY0" fmla="*/ 1073359 h 1073359"/>
                  <a:gd name="csX1" fmla="*/ 49295 w 295963"/>
                  <a:gd name="csY1" fmla="*/ 1047601 h 1073359"/>
                  <a:gd name="csX2" fmla="*/ 52779 w 295963"/>
                  <a:gd name="csY2" fmla="*/ 1036738 h 1073359"/>
                  <a:gd name="csX3" fmla="*/ 295964 w 295963"/>
                  <a:gd name="csY3" fmla="*/ 282522 h 1073359"/>
                  <a:gd name="csX4" fmla="*/ 280355 w 295963"/>
                  <a:gd name="csY4" fmla="*/ 246366 h 1073359"/>
                  <a:gd name="csX5" fmla="*/ 262113 w 295963"/>
                  <a:gd name="csY5" fmla="*/ 158392 h 1073359"/>
                  <a:gd name="csX6" fmla="*/ 263073 w 295963"/>
                  <a:gd name="csY6" fmla="*/ 124650 h 1073359"/>
                  <a:gd name="csX7" fmla="*/ 264472 w 295963"/>
                  <a:gd name="csY7" fmla="*/ 112608 h 1073359"/>
                  <a:gd name="csX8" fmla="*/ 268477 w 295963"/>
                  <a:gd name="csY8" fmla="*/ 82515 h 1073359"/>
                  <a:gd name="csX9" fmla="*/ 268724 w 295963"/>
                  <a:gd name="csY9" fmla="*/ 80238 h 1073359"/>
                  <a:gd name="csX10" fmla="*/ 282495 w 295963"/>
                  <a:gd name="csY10" fmla="*/ 12509 h 1073359"/>
                  <a:gd name="csX11" fmla="*/ 243651 w 295963"/>
                  <a:gd name="csY11" fmla="*/ 0 h 1073359"/>
                  <a:gd name="csX12" fmla="*/ 239975 w 295963"/>
                  <a:gd name="csY12" fmla="*/ 6418 h 1073359"/>
                  <a:gd name="csX13" fmla="*/ 206618 w 295963"/>
                  <a:gd name="csY13" fmla="*/ 75739 h 1073359"/>
                  <a:gd name="csX14" fmla="*/ 204039 w 295963"/>
                  <a:gd name="csY14" fmla="*/ 81665 h 1073359"/>
                  <a:gd name="csX15" fmla="*/ 187498 w 295963"/>
                  <a:gd name="csY15" fmla="*/ 120591 h 1073359"/>
                  <a:gd name="csX16" fmla="*/ 181408 w 295963"/>
                  <a:gd name="csY16" fmla="*/ 135377 h 1073359"/>
                  <a:gd name="csX17" fmla="*/ 181408 w 295963"/>
                  <a:gd name="csY17" fmla="*/ 135651 h 1073359"/>
                  <a:gd name="csX18" fmla="*/ 74094 w 295963"/>
                  <a:gd name="csY18" fmla="*/ 476274 h 1073359"/>
                  <a:gd name="csX19" fmla="*/ 0 w 295963"/>
                  <a:gd name="csY19" fmla="*/ 1073359 h 10733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295963" h="1073359">
                    <a:moveTo>
                      <a:pt x="0" y="1073359"/>
                    </a:moveTo>
                    <a:lnTo>
                      <a:pt x="49295" y="1047601"/>
                    </a:lnTo>
                    <a:lnTo>
                      <a:pt x="52779" y="1036738"/>
                    </a:lnTo>
                    <a:lnTo>
                      <a:pt x="295964" y="282522"/>
                    </a:lnTo>
                    <a:cubicBezTo>
                      <a:pt x="295964" y="282522"/>
                      <a:pt x="288310" y="268422"/>
                      <a:pt x="280355" y="246366"/>
                    </a:cubicBezTo>
                    <a:cubicBezTo>
                      <a:pt x="272153" y="223762"/>
                      <a:pt x="263429" y="192381"/>
                      <a:pt x="262113" y="158392"/>
                    </a:cubicBezTo>
                    <a:cubicBezTo>
                      <a:pt x="261564" y="147337"/>
                      <a:pt x="261838" y="136035"/>
                      <a:pt x="263073" y="124650"/>
                    </a:cubicBezTo>
                    <a:cubicBezTo>
                      <a:pt x="263402" y="120481"/>
                      <a:pt x="264005" y="116339"/>
                      <a:pt x="264472" y="112608"/>
                    </a:cubicBezTo>
                    <a:cubicBezTo>
                      <a:pt x="265679" y="101498"/>
                      <a:pt x="267105" y="91458"/>
                      <a:pt x="268477" y="82515"/>
                    </a:cubicBezTo>
                    <a:cubicBezTo>
                      <a:pt x="268504" y="81720"/>
                      <a:pt x="268669" y="81034"/>
                      <a:pt x="268724" y="80238"/>
                    </a:cubicBezTo>
                    <a:cubicBezTo>
                      <a:pt x="276158" y="32397"/>
                      <a:pt x="282495" y="12509"/>
                      <a:pt x="282495" y="12509"/>
                    </a:cubicBezTo>
                    <a:lnTo>
                      <a:pt x="243651" y="0"/>
                    </a:lnTo>
                    <a:cubicBezTo>
                      <a:pt x="243651" y="0"/>
                      <a:pt x="242471" y="2085"/>
                      <a:pt x="239975" y="6418"/>
                    </a:cubicBezTo>
                    <a:cubicBezTo>
                      <a:pt x="234489" y="17062"/>
                      <a:pt x="222446" y="40297"/>
                      <a:pt x="206618" y="75739"/>
                    </a:cubicBezTo>
                    <a:cubicBezTo>
                      <a:pt x="205850" y="77714"/>
                      <a:pt x="204944" y="79553"/>
                      <a:pt x="204039" y="81665"/>
                    </a:cubicBezTo>
                    <a:cubicBezTo>
                      <a:pt x="198909" y="93269"/>
                      <a:pt x="193286" y="106326"/>
                      <a:pt x="187498" y="120591"/>
                    </a:cubicBezTo>
                    <a:cubicBezTo>
                      <a:pt x="185522" y="125200"/>
                      <a:pt x="183520" y="130356"/>
                      <a:pt x="181408" y="135377"/>
                    </a:cubicBezTo>
                    <a:lnTo>
                      <a:pt x="181408" y="135651"/>
                    </a:lnTo>
                    <a:cubicBezTo>
                      <a:pt x="148736" y="215917"/>
                      <a:pt x="108850" y="330693"/>
                      <a:pt x="74094" y="476274"/>
                    </a:cubicBezTo>
                    <a:cubicBezTo>
                      <a:pt x="987" y="782525"/>
                      <a:pt x="0" y="1073359"/>
                      <a:pt x="0" y="107335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6" name="Graphic 490">
                <a:extLst>
                  <a:ext uri="{FF2B5EF4-FFF2-40B4-BE49-F238E27FC236}">
                    <a16:creationId xmlns:a16="http://schemas.microsoft.com/office/drawing/2014/main" id="{15BE1D0C-7B18-FCFE-ADA3-43185BBC5DF7}"/>
                  </a:ext>
                </a:extLst>
              </p:cNvPr>
              <p:cNvGrpSpPr/>
              <p:nvPr/>
            </p:nvGrpSpPr>
            <p:grpSpPr>
              <a:xfrm>
                <a:off x="3897825" y="9266217"/>
                <a:ext cx="505516" cy="395333"/>
                <a:chOff x="3897825" y="9266217"/>
                <a:chExt cx="505516" cy="395333"/>
              </a:xfrm>
              <a:solidFill>
                <a:srgbClr val="F8A142"/>
              </a:solidFill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A00D597F-DBFE-BBB4-8560-A89A7F83A8EB}"/>
                    </a:ext>
                  </a:extLst>
                </p:cNvPr>
                <p:cNvSpPr/>
                <p:nvPr/>
              </p:nvSpPr>
              <p:spPr>
                <a:xfrm>
                  <a:off x="4106280" y="9444344"/>
                  <a:ext cx="182971" cy="199018"/>
                </a:xfrm>
                <a:custGeom>
                  <a:avLst/>
                  <a:gdLst>
                    <a:gd name="csX0" fmla="*/ 79663 w 182971"/>
                    <a:gd name="csY0" fmla="*/ 199018 h 199018"/>
                    <a:gd name="csX1" fmla="*/ 182971 w 182971"/>
                    <a:gd name="csY1" fmla="*/ 12701 h 199018"/>
                    <a:gd name="csX2" fmla="*/ 166320 w 182971"/>
                    <a:gd name="csY2" fmla="*/ 0 h 199018"/>
                    <a:gd name="csX3" fmla="*/ 0 w 182971"/>
                    <a:gd name="csY3" fmla="*/ 67263 h 199018"/>
                    <a:gd name="csX4" fmla="*/ 79663 w 182971"/>
                    <a:gd name="csY4" fmla="*/ 199018 h 19901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182971" h="199018">
                      <a:moveTo>
                        <a:pt x="79663" y="199018"/>
                      </a:moveTo>
                      <a:cubicBezTo>
                        <a:pt x="111346" y="169968"/>
                        <a:pt x="171093" y="104214"/>
                        <a:pt x="182971" y="12701"/>
                      </a:cubicBezTo>
                      <a:cubicBezTo>
                        <a:pt x="177485" y="8311"/>
                        <a:pt x="171807" y="4087"/>
                        <a:pt x="166320" y="0"/>
                      </a:cubicBezTo>
                      <a:lnTo>
                        <a:pt x="0" y="67263"/>
                      </a:lnTo>
                      <a:cubicBezTo>
                        <a:pt x="19833" y="105777"/>
                        <a:pt x="46689" y="150354"/>
                        <a:pt x="79663" y="199018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CE834151-914F-521F-0D96-A55BEDDC5DA2}"/>
                    </a:ext>
                  </a:extLst>
                </p:cNvPr>
                <p:cNvSpPr/>
                <p:nvPr/>
              </p:nvSpPr>
              <p:spPr>
                <a:xfrm>
                  <a:off x="3897825" y="9266217"/>
                  <a:ext cx="159516" cy="106254"/>
                </a:xfrm>
                <a:custGeom>
                  <a:avLst/>
                  <a:gdLst>
                    <a:gd name="csX0" fmla="*/ 0 w 159516"/>
                    <a:gd name="csY0" fmla="*/ 29144 h 106254"/>
                    <a:gd name="csX1" fmla="*/ 83722 w 159516"/>
                    <a:gd name="csY1" fmla="*/ 67740 h 106254"/>
                    <a:gd name="csX2" fmla="*/ 132908 w 159516"/>
                    <a:gd name="csY2" fmla="*/ 106254 h 106254"/>
                    <a:gd name="csX3" fmla="*/ 159517 w 159516"/>
                    <a:gd name="csY3" fmla="*/ 50650 h 106254"/>
                    <a:gd name="csX4" fmla="*/ 121853 w 159516"/>
                    <a:gd name="csY4" fmla="*/ 505 h 106254"/>
                    <a:gd name="csX5" fmla="*/ 0 w 159516"/>
                    <a:gd name="csY5" fmla="*/ 29144 h 10625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59516" h="106254">
                      <a:moveTo>
                        <a:pt x="0" y="29144"/>
                      </a:moveTo>
                      <a:cubicBezTo>
                        <a:pt x="26746" y="36303"/>
                        <a:pt x="57251" y="48236"/>
                        <a:pt x="83722" y="67740"/>
                      </a:cubicBezTo>
                      <a:cubicBezTo>
                        <a:pt x="104077" y="82828"/>
                        <a:pt x="120262" y="95638"/>
                        <a:pt x="132908" y="106254"/>
                      </a:cubicBezTo>
                      <a:lnTo>
                        <a:pt x="159517" y="50650"/>
                      </a:lnTo>
                      <a:cubicBezTo>
                        <a:pt x="149120" y="36194"/>
                        <a:pt x="136474" y="19268"/>
                        <a:pt x="121853" y="505"/>
                      </a:cubicBezTo>
                      <a:cubicBezTo>
                        <a:pt x="67949" y="-2924"/>
                        <a:pt x="27926" y="11615"/>
                        <a:pt x="0" y="29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7CF4A8D6-CF5B-7F7A-A052-F126E9CAA3C6}"/>
                    </a:ext>
                  </a:extLst>
                </p:cNvPr>
                <p:cNvSpPr/>
                <p:nvPr/>
              </p:nvSpPr>
              <p:spPr>
                <a:xfrm>
                  <a:off x="4219849" y="9300655"/>
                  <a:ext cx="183492" cy="111071"/>
                </a:xfrm>
                <a:custGeom>
                  <a:avLst/>
                  <a:gdLst>
                    <a:gd name="csX0" fmla="*/ 3758 w 183492"/>
                    <a:gd name="csY0" fmla="*/ 111072 h 111071"/>
                    <a:gd name="csX1" fmla="*/ 183493 w 183492"/>
                    <a:gd name="csY1" fmla="*/ 81226 h 111071"/>
                    <a:gd name="csX2" fmla="*/ 167555 w 183492"/>
                    <a:gd name="csY2" fmla="*/ 66989 h 111071"/>
                    <a:gd name="csX3" fmla="*/ 56839 w 183492"/>
                    <a:gd name="csY3" fmla="*/ 0 h 111071"/>
                    <a:gd name="csX4" fmla="*/ 0 w 183492"/>
                    <a:gd name="csY4" fmla="*/ 37993 h 111071"/>
                    <a:gd name="csX5" fmla="*/ 3758 w 183492"/>
                    <a:gd name="csY5" fmla="*/ 111072 h 111071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83492" h="111071">
                      <a:moveTo>
                        <a:pt x="3758" y="111072"/>
                      </a:moveTo>
                      <a:cubicBezTo>
                        <a:pt x="50310" y="105393"/>
                        <a:pt x="110990" y="96286"/>
                        <a:pt x="183493" y="81226"/>
                      </a:cubicBezTo>
                      <a:cubicBezTo>
                        <a:pt x="178473" y="76700"/>
                        <a:pt x="173315" y="72009"/>
                        <a:pt x="167555" y="66989"/>
                      </a:cubicBezTo>
                      <a:cubicBezTo>
                        <a:pt x="127092" y="31738"/>
                        <a:pt x="87508" y="11467"/>
                        <a:pt x="56839" y="0"/>
                      </a:cubicBezTo>
                      <a:cubicBezTo>
                        <a:pt x="40764" y="14292"/>
                        <a:pt x="21726" y="27953"/>
                        <a:pt x="0" y="37993"/>
                      </a:cubicBezTo>
                      <a:lnTo>
                        <a:pt x="3758" y="111072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0B1B762B-A037-E439-0DDD-4A6C059A087C}"/>
                    </a:ext>
                  </a:extLst>
                </p:cNvPr>
                <p:cNvSpPr/>
                <p:nvPr/>
              </p:nvSpPr>
              <p:spPr>
                <a:xfrm>
                  <a:off x="4010707" y="9496821"/>
                  <a:ext cx="98919" cy="164729"/>
                </a:xfrm>
                <a:custGeom>
                  <a:avLst/>
                  <a:gdLst>
                    <a:gd name="csX0" fmla="*/ 98920 w 98919"/>
                    <a:gd name="csY0" fmla="*/ 164729 h 164729"/>
                    <a:gd name="csX1" fmla="*/ 81500 w 98919"/>
                    <a:gd name="csY1" fmla="*/ 42958 h 164729"/>
                    <a:gd name="csX2" fmla="*/ 87014 w 98919"/>
                    <a:gd name="csY2" fmla="*/ 740 h 164729"/>
                    <a:gd name="csX3" fmla="*/ 22549 w 98919"/>
                    <a:gd name="csY3" fmla="*/ 0 h 164729"/>
                    <a:gd name="csX4" fmla="*/ 0 w 98919"/>
                    <a:gd name="csY4" fmla="*/ 53739 h 164729"/>
                    <a:gd name="csX5" fmla="*/ 98920 w 98919"/>
                    <a:gd name="csY5" fmla="*/ 164729 h 16472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98919" h="164729">
                      <a:moveTo>
                        <a:pt x="98920" y="164729"/>
                      </a:moveTo>
                      <a:cubicBezTo>
                        <a:pt x="88002" y="134718"/>
                        <a:pt x="76261" y="89154"/>
                        <a:pt x="81500" y="42958"/>
                      </a:cubicBezTo>
                      <a:cubicBezTo>
                        <a:pt x="83366" y="27048"/>
                        <a:pt x="85176" y="13030"/>
                        <a:pt x="87014" y="740"/>
                      </a:cubicBezTo>
                      <a:lnTo>
                        <a:pt x="22549" y="0"/>
                      </a:lnTo>
                      <a:cubicBezTo>
                        <a:pt x="15609" y="15663"/>
                        <a:pt x="8092" y="33686"/>
                        <a:pt x="0" y="53739"/>
                      </a:cubicBezTo>
                      <a:cubicBezTo>
                        <a:pt x="32946" y="113349"/>
                        <a:pt x="68745" y="146459"/>
                        <a:pt x="98920" y="164729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F343D101-65D6-ECC4-A72E-37B6DDD6412B}"/>
                  </a:ext>
                </a:extLst>
              </p:cNvPr>
              <p:cNvSpPr/>
              <p:nvPr/>
            </p:nvSpPr>
            <p:spPr>
              <a:xfrm>
                <a:off x="3963605" y="9256213"/>
                <a:ext cx="320546" cy="320546"/>
              </a:xfrm>
              <a:custGeom>
                <a:avLst/>
                <a:gdLst>
                  <a:gd name="csX0" fmla="*/ 41616 w 320546"/>
                  <a:gd name="csY0" fmla="*/ 268012 h 320546"/>
                  <a:gd name="csX1" fmla="*/ 268013 w 320546"/>
                  <a:gd name="csY1" fmla="*/ 278931 h 320546"/>
                  <a:gd name="csX2" fmla="*/ 278930 w 320546"/>
                  <a:gd name="csY2" fmla="*/ 52534 h 320546"/>
                  <a:gd name="csX3" fmla="*/ 52534 w 320546"/>
                  <a:gd name="csY3" fmla="*/ 41616 h 320546"/>
                  <a:gd name="csX4" fmla="*/ 41616 w 320546"/>
                  <a:gd name="csY4" fmla="*/ 268012 h 3205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20546" h="320546">
                    <a:moveTo>
                      <a:pt x="41616" y="268012"/>
                    </a:moveTo>
                    <a:cubicBezTo>
                      <a:pt x="101116" y="333548"/>
                      <a:pt x="202478" y="338430"/>
                      <a:pt x="268013" y="278931"/>
                    </a:cubicBezTo>
                    <a:cubicBezTo>
                      <a:pt x="333548" y="219430"/>
                      <a:pt x="338430" y="118097"/>
                      <a:pt x="278930" y="52534"/>
                    </a:cubicBezTo>
                    <a:cubicBezTo>
                      <a:pt x="219431" y="-13001"/>
                      <a:pt x="118069" y="-17884"/>
                      <a:pt x="52534" y="41616"/>
                    </a:cubicBezTo>
                    <a:cubicBezTo>
                      <a:pt x="-13001" y="101143"/>
                      <a:pt x="-17884" y="202477"/>
                      <a:pt x="41616" y="268012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101AEF5-78E8-8013-0283-11D5A2387361}"/>
                  </a:ext>
                </a:extLst>
              </p:cNvPr>
              <p:cNvSpPr/>
              <p:nvPr/>
            </p:nvSpPr>
            <p:spPr>
              <a:xfrm>
                <a:off x="4008491" y="9301127"/>
                <a:ext cx="230746" cy="230746"/>
              </a:xfrm>
              <a:custGeom>
                <a:avLst/>
                <a:gdLst>
                  <a:gd name="csX0" fmla="*/ 29950 w 230746"/>
                  <a:gd name="csY0" fmla="*/ 192923 h 230746"/>
                  <a:gd name="csX1" fmla="*/ 192924 w 230746"/>
                  <a:gd name="csY1" fmla="*/ 200797 h 230746"/>
                  <a:gd name="csX2" fmla="*/ 200797 w 230746"/>
                  <a:gd name="csY2" fmla="*/ 37823 h 230746"/>
                  <a:gd name="csX3" fmla="*/ 37823 w 230746"/>
                  <a:gd name="csY3" fmla="*/ 29950 h 230746"/>
                  <a:gd name="csX4" fmla="*/ 29950 w 230746"/>
                  <a:gd name="csY4" fmla="*/ 192923 h 2307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30746" h="230746">
                    <a:moveTo>
                      <a:pt x="29950" y="192923"/>
                    </a:moveTo>
                    <a:cubicBezTo>
                      <a:pt x="72799" y="240106"/>
                      <a:pt x="145740" y="243617"/>
                      <a:pt x="192924" y="200797"/>
                    </a:cubicBezTo>
                    <a:cubicBezTo>
                      <a:pt x="240107" y="157975"/>
                      <a:pt x="243618" y="85006"/>
                      <a:pt x="200797" y="37823"/>
                    </a:cubicBezTo>
                    <a:cubicBezTo>
                      <a:pt x="157975" y="-9360"/>
                      <a:pt x="85006" y="-12871"/>
                      <a:pt x="37823" y="29950"/>
                    </a:cubicBezTo>
                    <a:cubicBezTo>
                      <a:pt x="-9360" y="72799"/>
                      <a:pt x="-12871" y="145768"/>
                      <a:pt x="29950" y="19292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D0481F07-215C-E94E-5840-AEF860027037}"/>
                  </a:ext>
                </a:extLst>
              </p:cNvPr>
              <p:cNvSpPr/>
              <p:nvPr/>
            </p:nvSpPr>
            <p:spPr>
              <a:xfrm>
                <a:off x="5103161" y="10516812"/>
                <a:ext cx="306226" cy="279805"/>
              </a:xfrm>
              <a:custGeom>
                <a:avLst/>
                <a:gdLst>
                  <a:gd name="csX0" fmla="*/ 2111 w 306226"/>
                  <a:gd name="csY0" fmla="*/ 276994 h 279805"/>
                  <a:gd name="csX1" fmla="*/ 178334 w 306226"/>
                  <a:gd name="csY1" fmla="*/ 167677 h 279805"/>
                  <a:gd name="csX2" fmla="*/ 304109 w 306226"/>
                  <a:gd name="csY2" fmla="*/ 2811 h 279805"/>
                  <a:gd name="csX3" fmla="*/ 127886 w 306226"/>
                  <a:gd name="csY3" fmla="*/ 112127 h 279805"/>
                  <a:gd name="csX4" fmla="*/ 2111 w 306226"/>
                  <a:gd name="csY4" fmla="*/ 276994 h 2798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6226" h="279805">
                    <a:moveTo>
                      <a:pt x="2111" y="276994"/>
                    </a:moveTo>
                    <a:cubicBezTo>
                      <a:pt x="16046" y="292328"/>
                      <a:pt x="94940" y="243390"/>
                      <a:pt x="178334" y="167677"/>
                    </a:cubicBezTo>
                    <a:cubicBezTo>
                      <a:pt x="261727" y="91965"/>
                      <a:pt x="318045" y="18146"/>
                      <a:pt x="304109" y="2811"/>
                    </a:cubicBezTo>
                    <a:cubicBezTo>
                      <a:pt x="290174" y="-12524"/>
                      <a:pt x="211280" y="36415"/>
                      <a:pt x="127886" y="112127"/>
                    </a:cubicBezTo>
                    <a:cubicBezTo>
                      <a:pt x="44493" y="187840"/>
                      <a:pt x="-11798" y="261632"/>
                      <a:pt x="2111" y="276994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D057AAD-6FFC-FD70-8068-A69D2AC96C2B}"/>
                  </a:ext>
                </a:extLst>
              </p:cNvPr>
              <p:cNvSpPr/>
              <p:nvPr/>
            </p:nvSpPr>
            <p:spPr>
              <a:xfrm>
                <a:off x="4336490" y="9063642"/>
                <a:ext cx="831518" cy="169447"/>
              </a:xfrm>
              <a:custGeom>
                <a:avLst/>
                <a:gdLst>
                  <a:gd name="csX0" fmla="*/ 0 w 831518"/>
                  <a:gd name="csY0" fmla="*/ 169448 h 169447"/>
                  <a:gd name="csX1" fmla="*/ 669670 w 831518"/>
                  <a:gd name="csY1" fmla="*/ 69458 h 169447"/>
                  <a:gd name="csX2" fmla="*/ 771936 w 831518"/>
                  <a:gd name="csY2" fmla="*/ 62134 h 169447"/>
                  <a:gd name="csX3" fmla="*/ 831519 w 831518"/>
                  <a:gd name="csY3" fmla="*/ 29874 h 169447"/>
                  <a:gd name="csX4" fmla="*/ 784637 w 831518"/>
                  <a:gd name="csY4" fmla="*/ 0 h 169447"/>
                  <a:gd name="csX5" fmla="*/ 0 w 831518"/>
                  <a:gd name="csY5" fmla="*/ 169448 h 1694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31518" h="169447">
                    <a:moveTo>
                      <a:pt x="0" y="169448"/>
                    </a:moveTo>
                    <a:cubicBezTo>
                      <a:pt x="28913" y="164510"/>
                      <a:pt x="492871" y="84874"/>
                      <a:pt x="669670" y="69458"/>
                    </a:cubicBezTo>
                    <a:cubicBezTo>
                      <a:pt x="710626" y="65920"/>
                      <a:pt x="744258" y="63642"/>
                      <a:pt x="771936" y="62134"/>
                    </a:cubicBezTo>
                    <a:cubicBezTo>
                      <a:pt x="809902" y="42301"/>
                      <a:pt x="831519" y="29874"/>
                      <a:pt x="831519" y="29874"/>
                    </a:cubicBezTo>
                    <a:lnTo>
                      <a:pt x="784637" y="0"/>
                    </a:lnTo>
                    <a:lnTo>
                      <a:pt x="0" y="16944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35A63EA-221E-6EED-CC46-60295A939A4A}"/>
                  </a:ext>
                </a:extLst>
              </p:cNvPr>
              <p:cNvSpPr/>
              <p:nvPr/>
            </p:nvSpPr>
            <p:spPr>
              <a:xfrm>
                <a:off x="3287901" y="8633234"/>
                <a:ext cx="731858" cy="633432"/>
              </a:xfrm>
              <a:custGeom>
                <a:avLst/>
                <a:gdLst>
                  <a:gd name="csX0" fmla="*/ 0 w 731858"/>
                  <a:gd name="csY0" fmla="*/ 55605 h 633432"/>
                  <a:gd name="csX1" fmla="*/ 8312 w 731858"/>
                  <a:gd name="csY1" fmla="*/ 64768 h 633432"/>
                  <a:gd name="csX2" fmla="*/ 289271 w 731858"/>
                  <a:gd name="csY2" fmla="*/ 217783 h 633432"/>
                  <a:gd name="csX3" fmla="*/ 731858 w 731858"/>
                  <a:gd name="csY3" fmla="*/ 633432 h 633432"/>
                  <a:gd name="csX4" fmla="*/ 482886 w 731858"/>
                  <a:gd name="csY4" fmla="*/ 361746 h 633432"/>
                  <a:gd name="csX5" fmla="*/ 2414 w 731858"/>
                  <a:gd name="csY5" fmla="*/ 0 h 633432"/>
                  <a:gd name="csX6" fmla="*/ 0 w 731858"/>
                  <a:gd name="csY6" fmla="*/ 55605 h 633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731858" h="633432">
                    <a:moveTo>
                      <a:pt x="0" y="55605"/>
                    </a:moveTo>
                    <a:lnTo>
                      <a:pt x="8312" y="64768"/>
                    </a:lnTo>
                    <a:cubicBezTo>
                      <a:pt x="67400" y="84298"/>
                      <a:pt x="164153" y="126681"/>
                      <a:pt x="289271" y="217783"/>
                    </a:cubicBezTo>
                    <a:cubicBezTo>
                      <a:pt x="503981" y="373926"/>
                      <a:pt x="731858" y="633432"/>
                      <a:pt x="731858" y="633432"/>
                    </a:cubicBezTo>
                    <a:cubicBezTo>
                      <a:pt x="678393" y="564359"/>
                      <a:pt x="596591" y="468868"/>
                      <a:pt x="482886" y="361746"/>
                    </a:cubicBezTo>
                    <a:cubicBezTo>
                      <a:pt x="253965" y="145829"/>
                      <a:pt x="2414" y="0"/>
                      <a:pt x="2414" y="0"/>
                    </a:cubicBezTo>
                    <a:lnTo>
                      <a:pt x="0" y="55605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C58306B-4F88-AA0C-AF7B-76AA93F8C4E6}"/>
                  </a:ext>
                </a:extLst>
              </p:cNvPr>
              <p:cNvSpPr/>
              <p:nvPr/>
            </p:nvSpPr>
            <p:spPr>
              <a:xfrm>
                <a:off x="4010625" y="9550533"/>
                <a:ext cx="137" cy="273"/>
              </a:xfrm>
              <a:custGeom>
                <a:avLst/>
                <a:gdLst>
                  <a:gd name="csX0" fmla="*/ 0 w 137"/>
                  <a:gd name="csY0" fmla="*/ 0 h 273"/>
                  <a:gd name="csX1" fmla="*/ 0 w 137"/>
                  <a:gd name="csY1" fmla="*/ 274 h 273"/>
                  <a:gd name="csX2" fmla="*/ 137 w 137"/>
                  <a:gd name="csY2" fmla="*/ 136 h 273"/>
                  <a:gd name="csX3" fmla="*/ 0 w 137"/>
                  <a:gd name="csY3" fmla="*/ 0 h 27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37" h="273">
                    <a:moveTo>
                      <a:pt x="0" y="0"/>
                    </a:moveTo>
                    <a:lnTo>
                      <a:pt x="0" y="274"/>
                    </a:lnTo>
                    <a:cubicBezTo>
                      <a:pt x="0" y="0"/>
                      <a:pt x="137" y="136"/>
                      <a:pt x="137" y="1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061A8F2-43E9-109E-D081-E487E4BE675E}"/>
                  </a:ext>
                </a:extLst>
              </p:cNvPr>
              <p:cNvSpPr/>
              <p:nvPr/>
            </p:nvSpPr>
            <p:spPr>
              <a:xfrm>
                <a:off x="3829245" y="9550779"/>
                <a:ext cx="181380" cy="937708"/>
              </a:xfrm>
              <a:custGeom>
                <a:avLst/>
                <a:gdLst>
                  <a:gd name="csX0" fmla="*/ 0 w 181380"/>
                  <a:gd name="csY0" fmla="*/ 937708 h 937708"/>
                  <a:gd name="csX1" fmla="*/ 49295 w 181380"/>
                  <a:gd name="csY1" fmla="*/ 911950 h 937708"/>
                  <a:gd name="csX2" fmla="*/ 52779 w 181380"/>
                  <a:gd name="csY2" fmla="*/ 901087 h 937708"/>
                  <a:gd name="csX3" fmla="*/ 47430 w 181380"/>
                  <a:gd name="csY3" fmla="*/ 671974 h 937708"/>
                  <a:gd name="csX4" fmla="*/ 181380 w 181380"/>
                  <a:gd name="csY4" fmla="*/ 0 h 937708"/>
                  <a:gd name="csX5" fmla="*/ 74066 w 181380"/>
                  <a:gd name="csY5" fmla="*/ 340624 h 937708"/>
                  <a:gd name="csX6" fmla="*/ 0 w 181380"/>
                  <a:gd name="csY6" fmla="*/ 937708 h 9377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81380" h="937708">
                    <a:moveTo>
                      <a:pt x="0" y="937708"/>
                    </a:moveTo>
                    <a:lnTo>
                      <a:pt x="49295" y="911950"/>
                    </a:lnTo>
                    <a:lnTo>
                      <a:pt x="52779" y="901087"/>
                    </a:lnTo>
                    <a:cubicBezTo>
                      <a:pt x="44796" y="851846"/>
                      <a:pt x="39228" y="777533"/>
                      <a:pt x="47430" y="671974"/>
                    </a:cubicBezTo>
                    <a:cubicBezTo>
                      <a:pt x="64767" y="449748"/>
                      <a:pt x="177759" y="13552"/>
                      <a:pt x="181380" y="0"/>
                    </a:cubicBezTo>
                    <a:cubicBezTo>
                      <a:pt x="148709" y="80267"/>
                      <a:pt x="108823" y="195042"/>
                      <a:pt x="74066" y="340624"/>
                    </a:cubicBezTo>
                    <a:cubicBezTo>
                      <a:pt x="987" y="646875"/>
                      <a:pt x="0" y="937708"/>
                      <a:pt x="0" y="937708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74E8A5-E6A2-9F37-ADCC-117A2A5997D1}"/>
                  </a:ext>
                </a:extLst>
              </p:cNvPr>
              <p:cNvSpPr/>
              <p:nvPr/>
            </p:nvSpPr>
            <p:spPr>
              <a:xfrm>
                <a:off x="4095033" y="9301120"/>
                <a:ext cx="95545" cy="114439"/>
              </a:xfrm>
              <a:custGeom>
                <a:avLst/>
                <a:gdLst>
                  <a:gd name="csX0" fmla="*/ 27240 w 95545"/>
                  <a:gd name="csY0" fmla="*/ 114392 h 114439"/>
                  <a:gd name="csX1" fmla="*/ 95546 w 95545"/>
                  <a:gd name="csY1" fmla="*/ 21041 h 114439"/>
                  <a:gd name="csX2" fmla="*/ 0 w 95545"/>
                  <a:gd name="csY2" fmla="*/ 3786 h 114439"/>
                  <a:gd name="csX3" fmla="*/ 27240 w 95545"/>
                  <a:gd name="csY3" fmla="*/ 114392 h 114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95545" h="114439">
                    <a:moveTo>
                      <a:pt x="27240" y="114392"/>
                    </a:moveTo>
                    <a:cubicBezTo>
                      <a:pt x="31574" y="116614"/>
                      <a:pt x="82351" y="40710"/>
                      <a:pt x="95546" y="21041"/>
                    </a:cubicBezTo>
                    <a:cubicBezTo>
                      <a:pt x="67565" y="1262"/>
                      <a:pt x="32315" y="-4773"/>
                      <a:pt x="0" y="3786"/>
                    </a:cubicBezTo>
                    <a:cubicBezTo>
                      <a:pt x="7023" y="36704"/>
                      <a:pt x="23454" y="112198"/>
                      <a:pt x="27240" y="114392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" name="Graphic 490">
              <a:extLst>
                <a:ext uri="{FF2B5EF4-FFF2-40B4-BE49-F238E27FC236}">
                  <a16:creationId xmlns:a16="http://schemas.microsoft.com/office/drawing/2014/main" id="{42C7E3C9-2BE5-3860-D63B-5122E8F6BFC5}"/>
                </a:ext>
              </a:extLst>
            </p:cNvPr>
            <p:cNvGrpSpPr/>
            <p:nvPr/>
          </p:nvGrpSpPr>
          <p:grpSpPr>
            <a:xfrm>
              <a:off x="3480419" y="6758092"/>
              <a:ext cx="2861214" cy="2917673"/>
              <a:chOff x="3480419" y="6758092"/>
              <a:chExt cx="2861214" cy="2917673"/>
            </a:xfrm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3C2CE89-7C41-7419-59C7-F140D545C086}"/>
                  </a:ext>
                </a:extLst>
              </p:cNvPr>
              <p:cNvSpPr/>
              <p:nvPr/>
            </p:nvSpPr>
            <p:spPr>
              <a:xfrm>
                <a:off x="4528465" y="7731839"/>
                <a:ext cx="1406875" cy="1539947"/>
              </a:xfrm>
              <a:custGeom>
                <a:avLst/>
                <a:gdLst>
                  <a:gd name="csX0" fmla="*/ 566327 w 1406875"/>
                  <a:gd name="csY0" fmla="*/ 894290 h 1539947"/>
                  <a:gd name="csX1" fmla="*/ 1393292 w 1406875"/>
                  <a:gd name="csY1" fmla="*/ 1529698 h 1539947"/>
                  <a:gd name="csX2" fmla="*/ 840510 w 1406875"/>
                  <a:gd name="csY2" fmla="*/ 645372 h 1539947"/>
                  <a:gd name="csX3" fmla="*/ 745403 w 1406875"/>
                  <a:gd name="csY3" fmla="*/ 543298 h 1539947"/>
                  <a:gd name="csX4" fmla="*/ 302404 w 1406875"/>
                  <a:gd name="csY4" fmla="*/ 137386 h 1539947"/>
                  <a:gd name="csX5" fmla="*/ 279992 w 1406875"/>
                  <a:gd name="csY5" fmla="*/ 120323 h 1539947"/>
                  <a:gd name="csX6" fmla="*/ 13710 w 1406875"/>
                  <a:gd name="csY6" fmla="*/ 10157 h 1539947"/>
                  <a:gd name="csX7" fmla="*/ 55571 w 1406875"/>
                  <a:gd name="csY7" fmla="*/ 210794 h 1539947"/>
                  <a:gd name="csX8" fmla="*/ 163187 w 1406875"/>
                  <a:gd name="csY8" fmla="*/ 388471 h 1539947"/>
                  <a:gd name="csX9" fmla="*/ 566327 w 1406875"/>
                  <a:gd name="csY9" fmla="*/ 894290 h 1539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</a:cxnLst>
                <a:rect l="l" t="t" r="r" b="b"/>
                <a:pathLst>
                  <a:path w="1406875" h="1539947">
                    <a:moveTo>
                      <a:pt x="566327" y="894290"/>
                    </a:moveTo>
                    <a:cubicBezTo>
                      <a:pt x="947303" y="1313918"/>
                      <a:pt x="1317525" y="1598469"/>
                      <a:pt x="1393292" y="1529698"/>
                    </a:cubicBezTo>
                    <a:cubicBezTo>
                      <a:pt x="1468868" y="1461090"/>
                      <a:pt x="1221459" y="1065000"/>
                      <a:pt x="840510" y="645372"/>
                    </a:cubicBezTo>
                    <a:cubicBezTo>
                      <a:pt x="808607" y="610259"/>
                      <a:pt x="777033" y="576216"/>
                      <a:pt x="745403" y="543298"/>
                    </a:cubicBezTo>
                    <a:cubicBezTo>
                      <a:pt x="584186" y="374125"/>
                      <a:pt x="429222" y="233206"/>
                      <a:pt x="302404" y="137386"/>
                    </a:cubicBezTo>
                    <a:cubicBezTo>
                      <a:pt x="294888" y="131406"/>
                      <a:pt x="287344" y="125755"/>
                      <a:pt x="279992" y="120323"/>
                    </a:cubicBezTo>
                    <a:cubicBezTo>
                      <a:pt x="146919" y="22584"/>
                      <a:pt x="48658" y="-21555"/>
                      <a:pt x="13710" y="10157"/>
                    </a:cubicBezTo>
                    <a:cubicBezTo>
                      <a:pt x="-14957" y="36190"/>
                      <a:pt x="2435" y="108391"/>
                      <a:pt x="55571" y="210794"/>
                    </a:cubicBezTo>
                    <a:cubicBezTo>
                      <a:pt x="82454" y="262943"/>
                      <a:pt x="118610" y="322963"/>
                      <a:pt x="163187" y="388471"/>
                    </a:cubicBezTo>
                    <a:cubicBezTo>
                      <a:pt x="262408" y="536659"/>
                      <a:pt x="402037" y="713321"/>
                      <a:pt x="566327" y="89429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6388A68-567F-67B1-190F-D53D19623C96}"/>
                  </a:ext>
                </a:extLst>
              </p:cNvPr>
              <p:cNvSpPr/>
              <p:nvPr/>
            </p:nvSpPr>
            <p:spPr>
              <a:xfrm>
                <a:off x="4830869" y="7869198"/>
                <a:ext cx="442999" cy="440860"/>
              </a:xfrm>
              <a:custGeom>
                <a:avLst/>
                <a:gdLst>
                  <a:gd name="csX0" fmla="*/ 407173 w 442999"/>
                  <a:gd name="csY0" fmla="*/ 440860 h 440860"/>
                  <a:gd name="csX1" fmla="*/ 442999 w 442999"/>
                  <a:gd name="csY1" fmla="*/ 405911 h 440860"/>
                  <a:gd name="csX2" fmla="*/ 0 w 442999"/>
                  <a:gd name="csY2" fmla="*/ 0 h 440860"/>
                  <a:gd name="csX3" fmla="*/ 407173 w 442999"/>
                  <a:gd name="csY3" fmla="*/ 440860 h 44086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442999" h="440860">
                    <a:moveTo>
                      <a:pt x="407173" y="440860"/>
                    </a:moveTo>
                    <a:lnTo>
                      <a:pt x="442999" y="405911"/>
                    </a:lnTo>
                    <a:cubicBezTo>
                      <a:pt x="281782" y="236738"/>
                      <a:pt x="126818" y="95820"/>
                      <a:pt x="0" y="0"/>
                    </a:cubicBezTo>
                    <a:cubicBezTo>
                      <a:pt x="223516" y="232102"/>
                      <a:pt x="407173" y="440860"/>
                      <a:pt x="407173" y="44086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1E60FCAA-536D-93E6-BBD3-02B141825E67}"/>
                  </a:ext>
                </a:extLst>
              </p:cNvPr>
              <p:cNvSpPr/>
              <p:nvPr/>
            </p:nvSpPr>
            <p:spPr>
              <a:xfrm>
                <a:off x="5000180" y="8266989"/>
                <a:ext cx="1338599" cy="1405121"/>
              </a:xfrm>
              <a:custGeom>
                <a:avLst/>
                <a:gdLst>
                  <a:gd name="csX0" fmla="*/ 931344 w 1338599"/>
                  <a:gd name="csY0" fmla="*/ 1405122 h 1405121"/>
                  <a:gd name="csX1" fmla="*/ 1338599 w 1338599"/>
                  <a:gd name="csY1" fmla="*/ 1035365 h 1405121"/>
                  <a:gd name="csX2" fmla="*/ 366546 w 1338599"/>
                  <a:gd name="csY2" fmla="*/ 58540 h 1405121"/>
                  <a:gd name="csX3" fmla="*/ 363447 w 1338599"/>
                  <a:gd name="csY3" fmla="*/ 55111 h 1405121"/>
                  <a:gd name="csX4" fmla="*/ 346823 w 1338599"/>
                  <a:gd name="csY4" fmla="*/ 38349 h 1405121"/>
                  <a:gd name="csX5" fmla="*/ 308555 w 1338599"/>
                  <a:gd name="csY5" fmla="*/ 0 h 1405121"/>
                  <a:gd name="csX6" fmla="*/ 0 w 1338599"/>
                  <a:gd name="csY6" fmla="*/ 280136 h 1405121"/>
                  <a:gd name="csX7" fmla="*/ 11000 w 1338599"/>
                  <a:gd name="csY7" fmla="*/ 293358 h 1405121"/>
                  <a:gd name="csX8" fmla="*/ 86493 w 1338599"/>
                  <a:gd name="csY8" fmla="*/ 384158 h 1405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338599" h="1405121">
                    <a:moveTo>
                      <a:pt x="931344" y="1405122"/>
                    </a:moveTo>
                    <a:lnTo>
                      <a:pt x="1338599" y="1035365"/>
                    </a:lnTo>
                    <a:lnTo>
                      <a:pt x="366546" y="58540"/>
                    </a:lnTo>
                    <a:lnTo>
                      <a:pt x="363447" y="55111"/>
                    </a:lnTo>
                    <a:lnTo>
                      <a:pt x="346823" y="38349"/>
                    </a:lnTo>
                    <a:lnTo>
                      <a:pt x="308555" y="0"/>
                    </a:lnTo>
                    <a:lnTo>
                      <a:pt x="0" y="280136"/>
                    </a:lnTo>
                    <a:lnTo>
                      <a:pt x="11000" y="293358"/>
                    </a:lnTo>
                    <a:lnTo>
                      <a:pt x="86493" y="384158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84B4A86-572E-8D1A-8761-58780750CBA7}"/>
                  </a:ext>
                </a:extLst>
              </p:cNvPr>
              <p:cNvSpPr/>
              <p:nvPr/>
            </p:nvSpPr>
            <p:spPr>
              <a:xfrm>
                <a:off x="5342245" y="8305339"/>
                <a:ext cx="996533" cy="1025134"/>
              </a:xfrm>
              <a:custGeom>
                <a:avLst/>
                <a:gdLst>
                  <a:gd name="csX0" fmla="*/ 954618 w 996533"/>
                  <a:gd name="csY0" fmla="*/ 1011885 h 1025134"/>
                  <a:gd name="csX1" fmla="*/ 965590 w 996533"/>
                  <a:gd name="csY1" fmla="*/ 1025135 h 1025134"/>
                  <a:gd name="csX2" fmla="*/ 996534 w 996533"/>
                  <a:gd name="csY2" fmla="*/ 997044 h 1025134"/>
                  <a:gd name="csX3" fmla="*/ 24481 w 996533"/>
                  <a:gd name="csY3" fmla="*/ 20217 h 1025134"/>
                  <a:gd name="csX4" fmla="*/ 21381 w 996533"/>
                  <a:gd name="csY4" fmla="*/ 16788 h 1025134"/>
                  <a:gd name="csX5" fmla="*/ 4757 w 996533"/>
                  <a:gd name="csY5" fmla="*/ 0 h 1025134"/>
                  <a:gd name="csX6" fmla="*/ 532 w 996533"/>
                  <a:gd name="csY6" fmla="*/ 30834 h 1025134"/>
                  <a:gd name="csX7" fmla="*/ 954618 w 996533"/>
                  <a:gd name="csY7" fmla="*/ 1011885 h 10251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996533" h="1025134">
                    <a:moveTo>
                      <a:pt x="954618" y="1011885"/>
                    </a:moveTo>
                    <a:cubicBezTo>
                      <a:pt x="958760" y="1016438"/>
                      <a:pt x="962353" y="1020800"/>
                      <a:pt x="965590" y="1025135"/>
                    </a:cubicBezTo>
                    <a:lnTo>
                      <a:pt x="996534" y="997044"/>
                    </a:lnTo>
                    <a:lnTo>
                      <a:pt x="24481" y="20217"/>
                    </a:lnTo>
                    <a:lnTo>
                      <a:pt x="21381" y="16788"/>
                    </a:lnTo>
                    <a:lnTo>
                      <a:pt x="4757" y="0"/>
                    </a:lnTo>
                    <a:cubicBezTo>
                      <a:pt x="-2211" y="12564"/>
                      <a:pt x="532" y="30834"/>
                      <a:pt x="532" y="30834"/>
                    </a:cubicBezTo>
                    <a:cubicBezTo>
                      <a:pt x="9173" y="40325"/>
                      <a:pt x="905816" y="958145"/>
                      <a:pt x="954618" y="1011885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3DC1658-2FCB-83C1-B671-B2726FE95FF4}"/>
                  </a:ext>
                </a:extLst>
              </p:cNvPr>
              <p:cNvSpPr/>
              <p:nvPr/>
            </p:nvSpPr>
            <p:spPr>
              <a:xfrm>
                <a:off x="4940401" y="8207677"/>
                <a:ext cx="444105" cy="416234"/>
              </a:xfrm>
              <a:custGeom>
                <a:avLst/>
                <a:gdLst>
                  <a:gd name="csX0" fmla="*/ 118236 w 444105"/>
                  <a:gd name="csY0" fmla="*/ 397878 h 416234"/>
                  <a:gd name="csX1" fmla="*/ 420921 w 444105"/>
                  <a:gd name="csY1" fmla="*/ 123065 h 416234"/>
                  <a:gd name="csX2" fmla="*/ 425749 w 444105"/>
                  <a:gd name="csY2" fmla="*/ 23184 h 416234"/>
                  <a:gd name="csX3" fmla="*/ 425749 w 444105"/>
                  <a:gd name="csY3" fmla="*/ 23184 h 416234"/>
                  <a:gd name="csX4" fmla="*/ 325869 w 444105"/>
                  <a:gd name="csY4" fmla="*/ 18356 h 416234"/>
                  <a:gd name="csX5" fmla="*/ 23184 w 444105"/>
                  <a:gd name="csY5" fmla="*/ 293170 h 416234"/>
                  <a:gd name="csX6" fmla="*/ 18356 w 444105"/>
                  <a:gd name="csY6" fmla="*/ 393050 h 416234"/>
                  <a:gd name="csX7" fmla="*/ 18356 w 444105"/>
                  <a:gd name="csY7" fmla="*/ 393050 h 416234"/>
                  <a:gd name="csX8" fmla="*/ 118236 w 444105"/>
                  <a:gd name="csY8" fmla="*/ 397878 h 4162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444105" h="416234">
                    <a:moveTo>
                      <a:pt x="118236" y="397878"/>
                    </a:moveTo>
                    <a:lnTo>
                      <a:pt x="420921" y="123065"/>
                    </a:lnTo>
                    <a:cubicBezTo>
                      <a:pt x="449834" y="96812"/>
                      <a:pt x="452001" y="52098"/>
                      <a:pt x="425749" y="23184"/>
                    </a:cubicBezTo>
                    <a:lnTo>
                      <a:pt x="425749" y="23184"/>
                    </a:lnTo>
                    <a:cubicBezTo>
                      <a:pt x="399496" y="-5729"/>
                      <a:pt x="354782" y="-7896"/>
                      <a:pt x="325869" y="18356"/>
                    </a:cubicBezTo>
                    <a:lnTo>
                      <a:pt x="23184" y="293170"/>
                    </a:lnTo>
                    <a:cubicBezTo>
                      <a:pt x="-5729" y="319423"/>
                      <a:pt x="-7896" y="364137"/>
                      <a:pt x="18356" y="393050"/>
                    </a:cubicBezTo>
                    <a:lnTo>
                      <a:pt x="18356" y="393050"/>
                    </a:lnTo>
                    <a:cubicBezTo>
                      <a:pt x="44609" y="421964"/>
                      <a:pt x="89323" y="424130"/>
                      <a:pt x="118236" y="397878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E80681B-5A2A-28CC-C013-6E67EA51F88C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1094289" cy="1043403"/>
              </a:xfrm>
              <a:custGeom>
                <a:avLst/>
                <a:gdLst>
                  <a:gd name="csX0" fmla="*/ 0 w 1094289"/>
                  <a:gd name="csY0" fmla="*/ 74999 h 1043403"/>
                  <a:gd name="csX1" fmla="*/ 728841 w 1094289"/>
                  <a:gd name="csY1" fmla="*/ 877769 h 1043403"/>
                  <a:gd name="csX2" fmla="*/ 822686 w 1094289"/>
                  <a:gd name="csY2" fmla="*/ 893021 h 1043403"/>
                  <a:gd name="csX3" fmla="*/ 935459 w 1094289"/>
                  <a:gd name="csY3" fmla="*/ 945115 h 1043403"/>
                  <a:gd name="csX4" fmla="*/ 940177 w 1094289"/>
                  <a:gd name="csY4" fmla="*/ 948791 h 1043403"/>
                  <a:gd name="csX5" fmla="*/ 988841 w 1094289"/>
                  <a:gd name="csY5" fmla="*/ 986372 h 1043403"/>
                  <a:gd name="csX6" fmla="*/ 1001954 w 1094289"/>
                  <a:gd name="csY6" fmla="*/ 996988 h 1043403"/>
                  <a:gd name="csX7" fmla="*/ 1049137 w 1094289"/>
                  <a:gd name="csY7" fmla="*/ 1039015 h 1043403"/>
                  <a:gd name="csX8" fmla="*/ 1053471 w 1094289"/>
                  <a:gd name="csY8" fmla="*/ 1043404 h 1043403"/>
                  <a:gd name="csX9" fmla="*/ 1094290 w 1094289"/>
                  <a:gd name="csY9" fmla="*/ 1006343 h 1043403"/>
                  <a:gd name="csX10" fmla="*/ 1075389 w 1094289"/>
                  <a:gd name="csY10" fmla="*/ 976387 h 1043403"/>
                  <a:gd name="csX11" fmla="*/ 1041291 w 1094289"/>
                  <a:gd name="csY11" fmla="*/ 926982 h 1043403"/>
                  <a:gd name="csX12" fmla="*/ 1037725 w 1094289"/>
                  <a:gd name="csY12" fmla="*/ 921907 h 1043403"/>
                  <a:gd name="csX13" fmla="*/ 1005328 w 1094289"/>
                  <a:gd name="csY13" fmla="*/ 878235 h 1043403"/>
                  <a:gd name="csX14" fmla="*/ 987058 w 1094289"/>
                  <a:gd name="csY14" fmla="*/ 854287 h 1043403"/>
                  <a:gd name="csX15" fmla="*/ 651263 w 1094289"/>
                  <a:gd name="csY15" fmla="*/ 487878 h 1043403"/>
                  <a:gd name="csX16" fmla="*/ 3264 w 1094289"/>
                  <a:gd name="csY16" fmla="*/ 0 h 1043403"/>
                  <a:gd name="csX17" fmla="*/ 0 w 1094289"/>
                  <a:gd name="csY17" fmla="*/ 74999 h 104340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</a:cxnLst>
                <a:rect l="l" t="t" r="r" b="b"/>
                <a:pathLst>
                  <a:path w="1094289" h="1043403">
                    <a:moveTo>
                      <a:pt x="0" y="74999"/>
                    </a:moveTo>
                    <a:lnTo>
                      <a:pt x="728841" y="877769"/>
                    </a:lnTo>
                    <a:cubicBezTo>
                      <a:pt x="728841" y="877769"/>
                      <a:pt x="770565" y="878702"/>
                      <a:pt x="822686" y="893021"/>
                    </a:cubicBezTo>
                    <a:cubicBezTo>
                      <a:pt x="858704" y="902568"/>
                      <a:pt x="899687" y="918697"/>
                      <a:pt x="935459" y="945115"/>
                    </a:cubicBezTo>
                    <a:cubicBezTo>
                      <a:pt x="937214" y="946294"/>
                      <a:pt x="938778" y="947639"/>
                      <a:pt x="940177" y="948791"/>
                    </a:cubicBezTo>
                    <a:cubicBezTo>
                      <a:pt x="959105" y="962781"/>
                      <a:pt x="975208" y="975181"/>
                      <a:pt x="988841" y="986372"/>
                    </a:cubicBezTo>
                    <a:cubicBezTo>
                      <a:pt x="993560" y="990048"/>
                      <a:pt x="997757" y="993532"/>
                      <a:pt x="1001954" y="996988"/>
                    </a:cubicBezTo>
                    <a:cubicBezTo>
                      <a:pt x="1027795" y="1018194"/>
                      <a:pt x="1042526" y="1032540"/>
                      <a:pt x="1049137" y="1039015"/>
                    </a:cubicBezTo>
                    <a:cubicBezTo>
                      <a:pt x="1052072" y="1041868"/>
                      <a:pt x="1053471" y="1043404"/>
                      <a:pt x="1053471" y="1043404"/>
                    </a:cubicBezTo>
                    <a:lnTo>
                      <a:pt x="1094290" y="1006343"/>
                    </a:lnTo>
                    <a:cubicBezTo>
                      <a:pt x="1094290" y="1006343"/>
                      <a:pt x="1088255" y="995891"/>
                      <a:pt x="1075389" y="976387"/>
                    </a:cubicBezTo>
                    <a:cubicBezTo>
                      <a:pt x="1066940" y="963631"/>
                      <a:pt x="1055748" y="947117"/>
                      <a:pt x="1041291" y="926982"/>
                    </a:cubicBezTo>
                    <a:cubicBezTo>
                      <a:pt x="1040112" y="925282"/>
                      <a:pt x="1038905" y="923608"/>
                      <a:pt x="1037725" y="921907"/>
                    </a:cubicBezTo>
                    <a:cubicBezTo>
                      <a:pt x="1028206" y="908739"/>
                      <a:pt x="1017453" y="894228"/>
                      <a:pt x="1005328" y="878235"/>
                    </a:cubicBezTo>
                    <a:cubicBezTo>
                      <a:pt x="999704" y="870527"/>
                      <a:pt x="993560" y="862599"/>
                      <a:pt x="987058" y="854287"/>
                    </a:cubicBezTo>
                    <a:cubicBezTo>
                      <a:pt x="914939" y="761128"/>
                      <a:pt x="804608" y="632335"/>
                      <a:pt x="651263" y="487878"/>
                    </a:cubicBezTo>
                    <a:cubicBezTo>
                      <a:pt x="342543" y="196660"/>
                      <a:pt x="3264" y="0"/>
                      <a:pt x="3264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7D9F4E0-C567-FBD7-B53E-A881284519AD}"/>
                  </a:ext>
                </a:extLst>
              </p:cNvPr>
              <p:cNvSpPr/>
              <p:nvPr/>
            </p:nvSpPr>
            <p:spPr>
              <a:xfrm>
                <a:off x="4587163" y="7338635"/>
                <a:ext cx="1428932" cy="480882"/>
              </a:xfrm>
              <a:custGeom>
                <a:avLst/>
                <a:gdLst>
                  <a:gd name="csX0" fmla="*/ 11549 w 1428932"/>
                  <a:gd name="csY0" fmla="*/ 480883 h 480882"/>
                  <a:gd name="csX1" fmla="*/ 155155 w 1428932"/>
                  <a:gd name="csY1" fmla="*/ 469307 h 480882"/>
                  <a:gd name="csX2" fmla="*/ 157350 w 1428932"/>
                  <a:gd name="csY2" fmla="*/ 469060 h 480882"/>
                  <a:gd name="csX3" fmla="*/ 175976 w 1428932"/>
                  <a:gd name="csY3" fmla="*/ 466701 h 480882"/>
                  <a:gd name="csX4" fmla="*/ 236299 w 1428932"/>
                  <a:gd name="csY4" fmla="*/ 458362 h 480882"/>
                  <a:gd name="csX5" fmla="*/ 397654 w 1428932"/>
                  <a:gd name="csY5" fmla="*/ 429311 h 480882"/>
                  <a:gd name="csX6" fmla="*/ 682206 w 1428932"/>
                  <a:gd name="csY6" fmla="*/ 356616 h 480882"/>
                  <a:gd name="csX7" fmla="*/ 1348585 w 1428932"/>
                  <a:gd name="csY7" fmla="*/ 83778 h 480882"/>
                  <a:gd name="csX8" fmla="*/ 1428933 w 1428932"/>
                  <a:gd name="csY8" fmla="*/ 40271 h 480882"/>
                  <a:gd name="csX9" fmla="*/ 1365702 w 1428932"/>
                  <a:gd name="csY9" fmla="*/ 0 h 480882"/>
                  <a:gd name="csX10" fmla="*/ 307485 w 1428932"/>
                  <a:gd name="csY10" fmla="*/ 228509 h 480882"/>
                  <a:gd name="csX11" fmla="*/ 305647 w 1428932"/>
                  <a:gd name="csY11" fmla="*/ 228783 h 480882"/>
                  <a:gd name="csX12" fmla="*/ 226835 w 1428932"/>
                  <a:gd name="csY12" fmla="*/ 319748 h 480882"/>
                  <a:gd name="csX13" fmla="*/ 193615 w 1428932"/>
                  <a:gd name="csY13" fmla="*/ 345753 h 480882"/>
                  <a:gd name="csX14" fmla="*/ 150272 w 1428932"/>
                  <a:gd name="csY14" fmla="*/ 370880 h 480882"/>
                  <a:gd name="csX15" fmla="*/ 143963 w 1428932"/>
                  <a:gd name="csY15" fmla="*/ 373843 h 480882"/>
                  <a:gd name="csX16" fmla="*/ 139711 w 1428932"/>
                  <a:gd name="csY16" fmla="*/ 375626 h 480882"/>
                  <a:gd name="csX17" fmla="*/ 52532 w 1428932"/>
                  <a:gd name="csY17" fmla="*/ 410438 h 480882"/>
                  <a:gd name="csX18" fmla="*/ 0 w 1428932"/>
                  <a:gd name="csY18" fmla="*/ 426979 h 480882"/>
                  <a:gd name="csX19" fmla="*/ 11549 w 1428932"/>
                  <a:gd name="csY19" fmla="*/ 480883 h 4808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28932" h="480882">
                    <a:moveTo>
                      <a:pt x="11549" y="480883"/>
                    </a:moveTo>
                    <a:cubicBezTo>
                      <a:pt x="11549" y="480883"/>
                      <a:pt x="62764" y="480444"/>
                      <a:pt x="155155" y="469307"/>
                    </a:cubicBezTo>
                    <a:cubicBezTo>
                      <a:pt x="155869" y="469334"/>
                      <a:pt x="156417" y="469197"/>
                      <a:pt x="157350" y="469060"/>
                    </a:cubicBezTo>
                    <a:cubicBezTo>
                      <a:pt x="163358" y="468456"/>
                      <a:pt x="169585" y="467661"/>
                      <a:pt x="175976" y="466701"/>
                    </a:cubicBezTo>
                    <a:cubicBezTo>
                      <a:pt x="194603" y="464342"/>
                      <a:pt x="214710" y="461681"/>
                      <a:pt x="236299" y="458362"/>
                    </a:cubicBezTo>
                    <a:cubicBezTo>
                      <a:pt x="283482" y="451201"/>
                      <a:pt x="337496" y="441655"/>
                      <a:pt x="397654" y="429311"/>
                    </a:cubicBezTo>
                    <a:cubicBezTo>
                      <a:pt x="481651" y="411590"/>
                      <a:pt x="577389" y="388053"/>
                      <a:pt x="682206" y="356616"/>
                    </a:cubicBezTo>
                    <a:cubicBezTo>
                      <a:pt x="969913" y="271028"/>
                      <a:pt x="1224400" y="148051"/>
                      <a:pt x="1348585" y="83778"/>
                    </a:cubicBezTo>
                    <a:cubicBezTo>
                      <a:pt x="1399800" y="57031"/>
                      <a:pt x="1428933" y="40271"/>
                      <a:pt x="1428933" y="40271"/>
                    </a:cubicBezTo>
                    <a:lnTo>
                      <a:pt x="1365702" y="0"/>
                    </a:lnTo>
                    <a:lnTo>
                      <a:pt x="307485" y="228509"/>
                    </a:lnTo>
                    <a:cubicBezTo>
                      <a:pt x="306196" y="228619"/>
                      <a:pt x="305647" y="228783"/>
                      <a:pt x="305647" y="228783"/>
                    </a:cubicBezTo>
                    <a:cubicBezTo>
                      <a:pt x="305647" y="228783"/>
                      <a:pt x="276871" y="276049"/>
                      <a:pt x="226835" y="319748"/>
                    </a:cubicBezTo>
                    <a:cubicBezTo>
                      <a:pt x="216603" y="328690"/>
                      <a:pt x="205466" y="337414"/>
                      <a:pt x="193615" y="345753"/>
                    </a:cubicBezTo>
                    <a:cubicBezTo>
                      <a:pt x="180283" y="355107"/>
                      <a:pt x="165881" y="363667"/>
                      <a:pt x="150272" y="370880"/>
                    </a:cubicBezTo>
                    <a:cubicBezTo>
                      <a:pt x="148215" y="372061"/>
                      <a:pt x="145993" y="373020"/>
                      <a:pt x="143963" y="373843"/>
                    </a:cubicBezTo>
                    <a:cubicBezTo>
                      <a:pt x="142482" y="374502"/>
                      <a:pt x="141192" y="374968"/>
                      <a:pt x="139711" y="375626"/>
                    </a:cubicBezTo>
                    <a:cubicBezTo>
                      <a:pt x="103172" y="391482"/>
                      <a:pt x="74313" y="402784"/>
                      <a:pt x="52532" y="410438"/>
                    </a:cubicBezTo>
                    <a:cubicBezTo>
                      <a:pt x="16706" y="423221"/>
                      <a:pt x="0" y="426979"/>
                      <a:pt x="0" y="426979"/>
                    </a:cubicBezTo>
                    <a:lnTo>
                      <a:pt x="11549" y="480883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8A85681-9F33-9A25-7639-F92BB9E1C7B7}"/>
                  </a:ext>
                </a:extLst>
              </p:cNvPr>
              <p:cNvSpPr/>
              <p:nvPr/>
            </p:nvSpPr>
            <p:spPr>
              <a:xfrm>
                <a:off x="4210522" y="7812660"/>
                <a:ext cx="399163" cy="1447587"/>
              </a:xfrm>
              <a:custGeom>
                <a:avLst/>
                <a:gdLst>
                  <a:gd name="csX0" fmla="*/ 0 w 399163"/>
                  <a:gd name="csY0" fmla="*/ 1447587 h 1447587"/>
                  <a:gd name="csX1" fmla="*/ 66495 w 399163"/>
                  <a:gd name="csY1" fmla="*/ 1412858 h 1447587"/>
                  <a:gd name="csX2" fmla="*/ 71186 w 399163"/>
                  <a:gd name="csY2" fmla="*/ 1398209 h 1447587"/>
                  <a:gd name="csX3" fmla="*/ 399163 w 399163"/>
                  <a:gd name="csY3" fmla="*/ 381031 h 1447587"/>
                  <a:gd name="csX4" fmla="*/ 378095 w 399163"/>
                  <a:gd name="csY4" fmla="*/ 332256 h 1447587"/>
                  <a:gd name="csX5" fmla="*/ 353516 w 399163"/>
                  <a:gd name="csY5" fmla="*/ 213613 h 1447587"/>
                  <a:gd name="csX6" fmla="*/ 354805 w 399163"/>
                  <a:gd name="csY6" fmla="*/ 168103 h 1447587"/>
                  <a:gd name="csX7" fmla="*/ 356671 w 399163"/>
                  <a:gd name="csY7" fmla="*/ 151864 h 1447587"/>
                  <a:gd name="csX8" fmla="*/ 362075 w 399163"/>
                  <a:gd name="csY8" fmla="*/ 111264 h 1447587"/>
                  <a:gd name="csX9" fmla="*/ 362404 w 399163"/>
                  <a:gd name="csY9" fmla="*/ 108192 h 1447587"/>
                  <a:gd name="csX10" fmla="*/ 380976 w 399163"/>
                  <a:gd name="csY10" fmla="*/ 16870 h 1447587"/>
                  <a:gd name="csX11" fmla="*/ 328608 w 399163"/>
                  <a:gd name="csY11" fmla="*/ 0 h 1447587"/>
                  <a:gd name="csX12" fmla="*/ 323643 w 399163"/>
                  <a:gd name="csY12" fmla="*/ 8641 h 1447587"/>
                  <a:gd name="csX13" fmla="*/ 278654 w 399163"/>
                  <a:gd name="csY13" fmla="*/ 102157 h 1447587"/>
                  <a:gd name="csX14" fmla="*/ 275170 w 399163"/>
                  <a:gd name="csY14" fmla="*/ 110167 h 1447587"/>
                  <a:gd name="csX15" fmla="*/ 252841 w 399163"/>
                  <a:gd name="csY15" fmla="*/ 162645 h 1447587"/>
                  <a:gd name="csX16" fmla="*/ 244611 w 399163"/>
                  <a:gd name="csY16" fmla="*/ 182588 h 1447587"/>
                  <a:gd name="csX17" fmla="*/ 244584 w 399163"/>
                  <a:gd name="csY17" fmla="*/ 182944 h 1447587"/>
                  <a:gd name="csX18" fmla="*/ 99852 w 399163"/>
                  <a:gd name="csY18" fmla="*/ 642348 h 1447587"/>
                  <a:gd name="csX19" fmla="*/ 0 w 399163"/>
                  <a:gd name="csY19" fmla="*/ 1447587 h 14475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399163" h="1447587">
                    <a:moveTo>
                      <a:pt x="0" y="1447587"/>
                    </a:moveTo>
                    <a:lnTo>
                      <a:pt x="66495" y="1412858"/>
                    </a:lnTo>
                    <a:lnTo>
                      <a:pt x="71186" y="1398209"/>
                    </a:lnTo>
                    <a:lnTo>
                      <a:pt x="399163" y="381031"/>
                    </a:lnTo>
                    <a:cubicBezTo>
                      <a:pt x="399163" y="381031"/>
                      <a:pt x="388821" y="362020"/>
                      <a:pt x="378095" y="332256"/>
                    </a:cubicBezTo>
                    <a:cubicBezTo>
                      <a:pt x="367040" y="301752"/>
                      <a:pt x="355272" y="259452"/>
                      <a:pt x="353516" y="213613"/>
                    </a:cubicBezTo>
                    <a:cubicBezTo>
                      <a:pt x="352776" y="198690"/>
                      <a:pt x="353160" y="183466"/>
                      <a:pt x="354805" y="168103"/>
                    </a:cubicBezTo>
                    <a:cubicBezTo>
                      <a:pt x="355272" y="162507"/>
                      <a:pt x="356067" y="156911"/>
                      <a:pt x="356671" y="151864"/>
                    </a:cubicBezTo>
                    <a:cubicBezTo>
                      <a:pt x="358317" y="136885"/>
                      <a:pt x="360237" y="123362"/>
                      <a:pt x="362075" y="111264"/>
                    </a:cubicBezTo>
                    <a:cubicBezTo>
                      <a:pt x="362130" y="110167"/>
                      <a:pt x="362349" y="109289"/>
                      <a:pt x="362404" y="108192"/>
                    </a:cubicBezTo>
                    <a:cubicBezTo>
                      <a:pt x="372417" y="43672"/>
                      <a:pt x="380976" y="16870"/>
                      <a:pt x="380976" y="16870"/>
                    </a:cubicBezTo>
                    <a:lnTo>
                      <a:pt x="328608" y="0"/>
                    </a:lnTo>
                    <a:cubicBezTo>
                      <a:pt x="328608" y="0"/>
                      <a:pt x="327017" y="2825"/>
                      <a:pt x="323643" y="8641"/>
                    </a:cubicBezTo>
                    <a:cubicBezTo>
                      <a:pt x="316236" y="22988"/>
                      <a:pt x="300024" y="54343"/>
                      <a:pt x="278654" y="102157"/>
                    </a:cubicBezTo>
                    <a:cubicBezTo>
                      <a:pt x="277612" y="104845"/>
                      <a:pt x="276405" y="107314"/>
                      <a:pt x="275170" y="110167"/>
                    </a:cubicBezTo>
                    <a:cubicBezTo>
                      <a:pt x="268230" y="125803"/>
                      <a:pt x="260686" y="143414"/>
                      <a:pt x="252841" y="162645"/>
                    </a:cubicBezTo>
                    <a:cubicBezTo>
                      <a:pt x="250180" y="168872"/>
                      <a:pt x="247492" y="175812"/>
                      <a:pt x="244611" y="182588"/>
                    </a:cubicBezTo>
                    <a:lnTo>
                      <a:pt x="244584" y="182944"/>
                    </a:lnTo>
                    <a:cubicBezTo>
                      <a:pt x="200500" y="291190"/>
                      <a:pt x="146734" y="446017"/>
                      <a:pt x="99852" y="642348"/>
                    </a:cubicBezTo>
                    <a:cubicBezTo>
                      <a:pt x="1317" y="1055309"/>
                      <a:pt x="0" y="1447587"/>
                      <a:pt x="0" y="144758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" name="Graphic 490">
                <a:extLst>
                  <a:ext uri="{FF2B5EF4-FFF2-40B4-BE49-F238E27FC236}">
                    <a16:creationId xmlns:a16="http://schemas.microsoft.com/office/drawing/2014/main" id="{4A14B68B-05EA-A3B8-6903-A148E5228D8C}"/>
                  </a:ext>
                </a:extLst>
              </p:cNvPr>
              <p:cNvGrpSpPr/>
              <p:nvPr/>
            </p:nvGrpSpPr>
            <p:grpSpPr>
              <a:xfrm>
                <a:off x="4302995" y="7611718"/>
                <a:ext cx="681794" cy="533226"/>
                <a:chOff x="4302995" y="7611718"/>
                <a:chExt cx="681794" cy="533226"/>
              </a:xfrm>
              <a:solidFill>
                <a:srgbClr val="F8A142"/>
              </a:solidFill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807CDB4-B40B-E7F1-5AE5-932993A5CB01}"/>
                    </a:ext>
                  </a:extLst>
                </p:cNvPr>
                <p:cNvSpPr/>
                <p:nvPr/>
              </p:nvSpPr>
              <p:spPr>
                <a:xfrm>
                  <a:off x="4584091" y="7852025"/>
                  <a:ext cx="246805" cy="268394"/>
                </a:xfrm>
                <a:custGeom>
                  <a:avLst/>
                  <a:gdLst>
                    <a:gd name="csX0" fmla="*/ 107506 w 246805"/>
                    <a:gd name="csY0" fmla="*/ 268395 h 268394"/>
                    <a:gd name="csX1" fmla="*/ 246806 w 246805"/>
                    <a:gd name="csY1" fmla="*/ 17117 h 268394"/>
                    <a:gd name="csX2" fmla="*/ 224339 w 246805"/>
                    <a:gd name="csY2" fmla="*/ 0 h 268394"/>
                    <a:gd name="csX3" fmla="*/ 0 w 246805"/>
                    <a:gd name="csY3" fmla="*/ 90690 h 268394"/>
                    <a:gd name="csX4" fmla="*/ 107506 w 246805"/>
                    <a:gd name="csY4" fmla="*/ 268395 h 26839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246805" h="268394">
                      <a:moveTo>
                        <a:pt x="107506" y="268395"/>
                      </a:moveTo>
                      <a:cubicBezTo>
                        <a:pt x="150218" y="229195"/>
                        <a:pt x="230813" y="140535"/>
                        <a:pt x="246806" y="17117"/>
                      </a:cubicBezTo>
                      <a:cubicBezTo>
                        <a:pt x="239399" y="11193"/>
                        <a:pt x="231773" y="5487"/>
                        <a:pt x="224339" y="0"/>
                      </a:cubicBezTo>
                      <a:lnTo>
                        <a:pt x="0" y="90690"/>
                      </a:lnTo>
                      <a:cubicBezTo>
                        <a:pt x="26801" y="142647"/>
                        <a:pt x="63011" y="202751"/>
                        <a:pt x="107506" y="268395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819FA71A-F250-6BD4-9EFE-8F69A6A842FE}"/>
                    </a:ext>
                  </a:extLst>
                </p:cNvPr>
                <p:cNvSpPr/>
                <p:nvPr/>
              </p:nvSpPr>
              <p:spPr>
                <a:xfrm>
                  <a:off x="4302995" y="7611718"/>
                  <a:ext cx="215149" cy="143308"/>
                </a:xfrm>
                <a:custGeom>
                  <a:avLst/>
                  <a:gdLst>
                    <a:gd name="csX0" fmla="*/ 0 w 215149"/>
                    <a:gd name="csY0" fmla="*/ 39341 h 143308"/>
                    <a:gd name="csX1" fmla="*/ 112910 w 215149"/>
                    <a:gd name="csY1" fmla="*/ 91379 h 143308"/>
                    <a:gd name="csX2" fmla="*/ 179241 w 215149"/>
                    <a:gd name="csY2" fmla="*/ 143308 h 143308"/>
                    <a:gd name="csX3" fmla="*/ 215149 w 215149"/>
                    <a:gd name="csY3" fmla="*/ 68309 h 143308"/>
                    <a:gd name="csX4" fmla="*/ 164345 w 215149"/>
                    <a:gd name="csY4" fmla="*/ 661 h 143308"/>
                    <a:gd name="csX5" fmla="*/ 0 w 215149"/>
                    <a:gd name="csY5" fmla="*/ 39341 h 14330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15149" h="143308">
                      <a:moveTo>
                        <a:pt x="0" y="39341"/>
                      </a:moveTo>
                      <a:cubicBezTo>
                        <a:pt x="36073" y="48996"/>
                        <a:pt x="77194" y="65099"/>
                        <a:pt x="112910" y="91379"/>
                      </a:cubicBezTo>
                      <a:cubicBezTo>
                        <a:pt x="140342" y="111734"/>
                        <a:pt x="162178" y="129015"/>
                        <a:pt x="179241" y="143308"/>
                      </a:cubicBezTo>
                      <a:lnTo>
                        <a:pt x="215149" y="68309"/>
                      </a:lnTo>
                      <a:cubicBezTo>
                        <a:pt x="201131" y="48832"/>
                        <a:pt x="184069" y="25981"/>
                        <a:pt x="164345" y="661"/>
                      </a:cubicBezTo>
                      <a:cubicBezTo>
                        <a:pt x="91650" y="-3892"/>
                        <a:pt x="37692" y="15722"/>
                        <a:pt x="0" y="39341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631F7871-B4F4-3A00-8B2B-D5B2B065FC93}"/>
                    </a:ext>
                  </a:extLst>
                </p:cNvPr>
                <p:cNvSpPr/>
                <p:nvPr/>
              </p:nvSpPr>
              <p:spPr>
                <a:xfrm>
                  <a:off x="4737326" y="7658191"/>
                  <a:ext cx="247463" cy="149806"/>
                </a:xfrm>
                <a:custGeom>
                  <a:avLst/>
                  <a:gdLst>
                    <a:gd name="csX0" fmla="*/ 5047 w 247463"/>
                    <a:gd name="csY0" fmla="*/ 149806 h 149806"/>
                    <a:gd name="csX1" fmla="*/ 247464 w 247463"/>
                    <a:gd name="csY1" fmla="*/ 109563 h 149806"/>
                    <a:gd name="csX2" fmla="*/ 225957 w 247463"/>
                    <a:gd name="csY2" fmla="*/ 90360 h 149806"/>
                    <a:gd name="csX3" fmla="*/ 76645 w 247463"/>
                    <a:gd name="csY3" fmla="*/ 0 h 149806"/>
                    <a:gd name="csX4" fmla="*/ 0 w 247463"/>
                    <a:gd name="csY4" fmla="*/ 51242 h 149806"/>
                    <a:gd name="csX5" fmla="*/ 5047 w 247463"/>
                    <a:gd name="csY5" fmla="*/ 149806 h 14980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247463" h="149806">
                      <a:moveTo>
                        <a:pt x="5047" y="149806"/>
                      </a:moveTo>
                      <a:cubicBezTo>
                        <a:pt x="67839" y="142152"/>
                        <a:pt x="149642" y="129862"/>
                        <a:pt x="247464" y="109563"/>
                      </a:cubicBezTo>
                      <a:cubicBezTo>
                        <a:pt x="240716" y="103473"/>
                        <a:pt x="233748" y="97136"/>
                        <a:pt x="225957" y="90360"/>
                      </a:cubicBezTo>
                      <a:cubicBezTo>
                        <a:pt x="171395" y="42848"/>
                        <a:pt x="117985" y="15472"/>
                        <a:pt x="76645" y="0"/>
                      </a:cubicBezTo>
                      <a:cubicBezTo>
                        <a:pt x="54974" y="19257"/>
                        <a:pt x="29297" y="37691"/>
                        <a:pt x="0" y="51242"/>
                      </a:cubicBezTo>
                      <a:lnTo>
                        <a:pt x="5047" y="149806"/>
                      </a:ln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F3410CDA-7D31-B50A-22A3-A4CEA78F39EE}"/>
                    </a:ext>
                  </a:extLst>
                </p:cNvPr>
                <p:cNvSpPr/>
                <p:nvPr/>
              </p:nvSpPr>
              <p:spPr>
                <a:xfrm>
                  <a:off x="4455270" y="7922800"/>
                  <a:ext cx="133401" cy="222144"/>
                </a:xfrm>
                <a:custGeom>
                  <a:avLst/>
                  <a:gdLst>
                    <a:gd name="csX0" fmla="*/ 133402 w 133401"/>
                    <a:gd name="csY0" fmla="*/ 222144 h 222144"/>
                    <a:gd name="csX1" fmla="*/ 109920 w 133401"/>
                    <a:gd name="csY1" fmla="*/ 57909 h 222144"/>
                    <a:gd name="csX2" fmla="*/ 117382 w 133401"/>
                    <a:gd name="csY2" fmla="*/ 987 h 222144"/>
                    <a:gd name="csX3" fmla="*/ 30422 w 133401"/>
                    <a:gd name="csY3" fmla="*/ 0 h 222144"/>
                    <a:gd name="csX4" fmla="*/ 0 w 133401"/>
                    <a:gd name="csY4" fmla="*/ 72503 h 222144"/>
                    <a:gd name="csX5" fmla="*/ 133402 w 133401"/>
                    <a:gd name="csY5" fmla="*/ 222144 h 22214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</a:cxnLst>
                  <a:rect l="l" t="t" r="r" b="b"/>
                  <a:pathLst>
                    <a:path w="133401" h="222144">
                      <a:moveTo>
                        <a:pt x="133402" y="222144"/>
                      </a:moveTo>
                      <a:cubicBezTo>
                        <a:pt x="118671" y="181682"/>
                        <a:pt x="102843" y="120207"/>
                        <a:pt x="109920" y="57909"/>
                      </a:cubicBezTo>
                      <a:cubicBezTo>
                        <a:pt x="112444" y="36457"/>
                        <a:pt x="114858" y="17528"/>
                        <a:pt x="117382" y="987"/>
                      </a:cubicBezTo>
                      <a:lnTo>
                        <a:pt x="30422" y="0"/>
                      </a:lnTo>
                      <a:cubicBezTo>
                        <a:pt x="21068" y="21150"/>
                        <a:pt x="10918" y="45454"/>
                        <a:pt x="0" y="72503"/>
                      </a:cubicBezTo>
                      <a:cubicBezTo>
                        <a:pt x="44412" y="152851"/>
                        <a:pt x="92693" y="197510"/>
                        <a:pt x="133402" y="222144"/>
                      </a:cubicBezTo>
                      <a:close/>
                    </a:path>
                  </a:pathLst>
                </a:cu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80C1D8AF-6805-CCDA-176A-5109C88C07ED}"/>
                  </a:ext>
                </a:extLst>
              </p:cNvPr>
              <p:cNvSpPr/>
              <p:nvPr/>
            </p:nvSpPr>
            <p:spPr>
              <a:xfrm>
                <a:off x="4391725" y="7598312"/>
                <a:ext cx="432292" cy="432291"/>
              </a:xfrm>
              <a:custGeom>
                <a:avLst/>
                <a:gdLst>
                  <a:gd name="csX0" fmla="*/ 56111 w 432292"/>
                  <a:gd name="csY0" fmla="*/ 361439 h 432291"/>
                  <a:gd name="csX1" fmla="*/ 361430 w 432292"/>
                  <a:gd name="csY1" fmla="*/ 376171 h 432291"/>
                  <a:gd name="csX2" fmla="*/ 376161 w 432292"/>
                  <a:gd name="csY2" fmla="*/ 70852 h 432291"/>
                  <a:gd name="csX3" fmla="*/ 70843 w 432292"/>
                  <a:gd name="csY3" fmla="*/ 56121 h 432291"/>
                  <a:gd name="csX4" fmla="*/ 56111 w 432292"/>
                  <a:gd name="csY4" fmla="*/ 361439 h 43229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32292" h="432291">
                    <a:moveTo>
                      <a:pt x="56111" y="361439"/>
                    </a:moveTo>
                    <a:cubicBezTo>
                      <a:pt x="136350" y="449826"/>
                      <a:pt x="273044" y="456409"/>
                      <a:pt x="361430" y="376171"/>
                    </a:cubicBezTo>
                    <a:cubicBezTo>
                      <a:pt x="449815" y="295932"/>
                      <a:pt x="456427" y="159238"/>
                      <a:pt x="376161" y="70852"/>
                    </a:cubicBezTo>
                    <a:cubicBezTo>
                      <a:pt x="295895" y="-17534"/>
                      <a:pt x="159228" y="-24117"/>
                      <a:pt x="70843" y="56121"/>
                    </a:cubicBezTo>
                    <a:cubicBezTo>
                      <a:pt x="-17516" y="136360"/>
                      <a:pt x="-24127" y="273054"/>
                      <a:pt x="56111" y="361439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7CF5681-A0F7-1756-4687-051DB15B7B64}"/>
                  </a:ext>
                </a:extLst>
              </p:cNvPr>
              <p:cNvSpPr/>
              <p:nvPr/>
            </p:nvSpPr>
            <p:spPr>
              <a:xfrm>
                <a:off x="4452256" y="7658852"/>
                <a:ext cx="311237" cy="311237"/>
              </a:xfrm>
              <a:custGeom>
                <a:avLst/>
                <a:gdLst>
                  <a:gd name="csX0" fmla="*/ 40404 w 311237"/>
                  <a:gd name="csY0" fmla="*/ 260217 h 311237"/>
                  <a:gd name="csX1" fmla="*/ 260217 w 311237"/>
                  <a:gd name="csY1" fmla="*/ 270833 h 311237"/>
                  <a:gd name="csX2" fmla="*/ 270833 w 311237"/>
                  <a:gd name="csY2" fmla="*/ 51020 h 311237"/>
                  <a:gd name="csX3" fmla="*/ 51021 w 311237"/>
                  <a:gd name="csY3" fmla="*/ 40404 h 311237"/>
                  <a:gd name="csX4" fmla="*/ 40404 w 311237"/>
                  <a:gd name="csY4" fmla="*/ 260217 h 3112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11237" h="311237">
                    <a:moveTo>
                      <a:pt x="40404" y="260217"/>
                    </a:moveTo>
                    <a:cubicBezTo>
                      <a:pt x="98176" y="323859"/>
                      <a:pt x="196575" y="328605"/>
                      <a:pt x="260217" y="270833"/>
                    </a:cubicBezTo>
                    <a:cubicBezTo>
                      <a:pt x="323859" y="213061"/>
                      <a:pt x="328605" y="114635"/>
                      <a:pt x="270833" y="51020"/>
                    </a:cubicBezTo>
                    <a:cubicBezTo>
                      <a:pt x="213061" y="-12622"/>
                      <a:pt x="114635" y="-17367"/>
                      <a:pt x="51021" y="40404"/>
                    </a:cubicBezTo>
                    <a:cubicBezTo>
                      <a:pt x="-12622" y="98149"/>
                      <a:pt x="-17368" y="196574"/>
                      <a:pt x="40404" y="26021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EB96B43-2B0C-E042-D2AC-9D517711F3BB}"/>
                  </a:ext>
                </a:extLst>
              </p:cNvPr>
              <p:cNvSpPr/>
              <p:nvPr/>
            </p:nvSpPr>
            <p:spPr>
              <a:xfrm>
                <a:off x="5928641" y="9298426"/>
                <a:ext cx="412992" cy="377340"/>
              </a:xfrm>
              <a:custGeom>
                <a:avLst/>
                <a:gdLst>
                  <a:gd name="csX0" fmla="*/ 2855 w 412992"/>
                  <a:gd name="csY0" fmla="*/ 373548 h 377340"/>
                  <a:gd name="csX1" fmla="*/ 240499 w 412992"/>
                  <a:gd name="csY1" fmla="*/ 226128 h 377340"/>
                  <a:gd name="csX2" fmla="*/ 410138 w 412992"/>
                  <a:gd name="csY2" fmla="*/ 3792 h 377340"/>
                  <a:gd name="csX3" fmla="*/ 172467 w 412992"/>
                  <a:gd name="csY3" fmla="*/ 151212 h 377340"/>
                  <a:gd name="csX4" fmla="*/ 2855 w 412992"/>
                  <a:gd name="csY4" fmla="*/ 373548 h 3773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12992" h="377340">
                    <a:moveTo>
                      <a:pt x="2855" y="373548"/>
                    </a:moveTo>
                    <a:cubicBezTo>
                      <a:pt x="21646" y="394232"/>
                      <a:pt x="128027" y="328231"/>
                      <a:pt x="240499" y="226128"/>
                    </a:cubicBezTo>
                    <a:cubicBezTo>
                      <a:pt x="352970" y="124027"/>
                      <a:pt x="428929" y="24476"/>
                      <a:pt x="410138" y="3792"/>
                    </a:cubicBezTo>
                    <a:cubicBezTo>
                      <a:pt x="391347" y="-16892"/>
                      <a:pt x="284938" y="49109"/>
                      <a:pt x="172467" y="151212"/>
                    </a:cubicBezTo>
                    <a:cubicBezTo>
                      <a:pt x="59996" y="253313"/>
                      <a:pt x="-15936" y="352864"/>
                      <a:pt x="2855" y="373548"/>
                    </a:cubicBezTo>
                    <a:close/>
                  </a:path>
                </a:pathLst>
              </a:custGeom>
              <a:solidFill>
                <a:srgbClr val="96FFE1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B6FE30F-FD28-077A-AB33-9230F9D98FB4}"/>
                  </a:ext>
                </a:extLst>
              </p:cNvPr>
              <p:cNvSpPr/>
              <p:nvPr/>
            </p:nvSpPr>
            <p:spPr>
              <a:xfrm>
                <a:off x="4894649" y="7338581"/>
                <a:ext cx="1121420" cy="228508"/>
              </a:xfrm>
              <a:custGeom>
                <a:avLst/>
                <a:gdLst>
                  <a:gd name="csX0" fmla="*/ 0 w 1121420"/>
                  <a:gd name="csY0" fmla="*/ 228508 h 228508"/>
                  <a:gd name="csX1" fmla="*/ 903171 w 1121420"/>
                  <a:gd name="csY1" fmla="*/ 93653 h 228508"/>
                  <a:gd name="csX2" fmla="*/ 1041072 w 1121420"/>
                  <a:gd name="csY2" fmla="*/ 83777 h 228508"/>
                  <a:gd name="csX3" fmla="*/ 1121420 w 1121420"/>
                  <a:gd name="csY3" fmla="*/ 40270 h 228508"/>
                  <a:gd name="csX4" fmla="*/ 1058190 w 1121420"/>
                  <a:gd name="csY4" fmla="*/ 0 h 228508"/>
                  <a:gd name="csX5" fmla="*/ 0 w 1121420"/>
                  <a:gd name="csY5" fmla="*/ 228508 h 22850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21420" h="228508">
                    <a:moveTo>
                      <a:pt x="0" y="228508"/>
                    </a:moveTo>
                    <a:cubicBezTo>
                      <a:pt x="38981" y="221870"/>
                      <a:pt x="664705" y="114446"/>
                      <a:pt x="903171" y="93653"/>
                    </a:cubicBezTo>
                    <a:cubicBezTo>
                      <a:pt x="958419" y="88879"/>
                      <a:pt x="1003764" y="85807"/>
                      <a:pt x="1041072" y="83777"/>
                    </a:cubicBezTo>
                    <a:cubicBezTo>
                      <a:pt x="1092287" y="57031"/>
                      <a:pt x="1121420" y="40270"/>
                      <a:pt x="1121420" y="40270"/>
                    </a:cubicBezTo>
                    <a:lnTo>
                      <a:pt x="1058190" y="0"/>
                    </a:lnTo>
                    <a:lnTo>
                      <a:pt x="0" y="228508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0B42828-5F90-908F-574E-742E49B2CFB4}"/>
                  </a:ext>
                </a:extLst>
              </p:cNvPr>
              <p:cNvSpPr/>
              <p:nvPr/>
            </p:nvSpPr>
            <p:spPr>
              <a:xfrm>
                <a:off x="3480419" y="6758092"/>
                <a:ext cx="987030" cy="854287"/>
              </a:xfrm>
              <a:custGeom>
                <a:avLst/>
                <a:gdLst>
                  <a:gd name="csX0" fmla="*/ 0 w 987030"/>
                  <a:gd name="csY0" fmla="*/ 74999 h 854287"/>
                  <a:gd name="csX1" fmla="*/ 11192 w 987030"/>
                  <a:gd name="csY1" fmla="*/ 87344 h 854287"/>
                  <a:gd name="csX2" fmla="*/ 390111 w 987030"/>
                  <a:gd name="csY2" fmla="*/ 293714 h 854287"/>
                  <a:gd name="csX3" fmla="*/ 987031 w 987030"/>
                  <a:gd name="csY3" fmla="*/ 854287 h 854287"/>
                  <a:gd name="csX4" fmla="*/ 651236 w 987030"/>
                  <a:gd name="csY4" fmla="*/ 487878 h 854287"/>
                  <a:gd name="csX5" fmla="*/ 3237 w 987030"/>
                  <a:gd name="csY5" fmla="*/ 0 h 854287"/>
                  <a:gd name="csX6" fmla="*/ 0 w 987030"/>
                  <a:gd name="csY6" fmla="*/ 74999 h 854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987030" h="854287">
                    <a:moveTo>
                      <a:pt x="0" y="74999"/>
                    </a:moveTo>
                    <a:lnTo>
                      <a:pt x="11192" y="87344"/>
                    </a:lnTo>
                    <a:cubicBezTo>
                      <a:pt x="90882" y="113706"/>
                      <a:pt x="221404" y="170846"/>
                      <a:pt x="390111" y="293714"/>
                    </a:cubicBezTo>
                    <a:cubicBezTo>
                      <a:pt x="679683" y="504310"/>
                      <a:pt x="987031" y="854287"/>
                      <a:pt x="987031" y="854287"/>
                    </a:cubicBezTo>
                    <a:cubicBezTo>
                      <a:pt x="914912" y="761128"/>
                      <a:pt x="804581" y="632335"/>
                      <a:pt x="651236" y="487878"/>
                    </a:cubicBezTo>
                    <a:cubicBezTo>
                      <a:pt x="342516" y="196660"/>
                      <a:pt x="3237" y="0"/>
                      <a:pt x="3237" y="0"/>
                    </a:cubicBezTo>
                    <a:lnTo>
                      <a:pt x="0" y="7499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708047E-2154-2A38-0EE5-535532666F30}"/>
                  </a:ext>
                </a:extLst>
              </p:cNvPr>
              <p:cNvSpPr/>
              <p:nvPr/>
            </p:nvSpPr>
            <p:spPr>
              <a:xfrm>
                <a:off x="4455106" y="7995220"/>
                <a:ext cx="192" cy="356"/>
              </a:xfrm>
              <a:custGeom>
                <a:avLst/>
                <a:gdLst>
                  <a:gd name="csX0" fmla="*/ 27 w 192"/>
                  <a:gd name="csY0" fmla="*/ 0 h 356"/>
                  <a:gd name="csX1" fmla="*/ 0 w 192"/>
                  <a:gd name="csY1" fmla="*/ 357 h 356"/>
                  <a:gd name="csX2" fmla="*/ 192 w 192"/>
                  <a:gd name="csY2" fmla="*/ 193 h 356"/>
                  <a:gd name="csX3" fmla="*/ 27 w 192"/>
                  <a:gd name="csY3" fmla="*/ 0 h 3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92" h="356">
                    <a:moveTo>
                      <a:pt x="27" y="0"/>
                    </a:moveTo>
                    <a:lnTo>
                      <a:pt x="0" y="357"/>
                    </a:lnTo>
                    <a:cubicBezTo>
                      <a:pt x="27" y="0"/>
                      <a:pt x="192" y="193"/>
                      <a:pt x="192" y="193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487C814-F197-A969-6B62-D25FD1998DEC}"/>
                  </a:ext>
                </a:extLst>
              </p:cNvPr>
              <p:cNvSpPr/>
              <p:nvPr/>
            </p:nvSpPr>
            <p:spPr>
              <a:xfrm>
                <a:off x="4210522" y="7995577"/>
                <a:ext cx="244583" cy="1264670"/>
              </a:xfrm>
              <a:custGeom>
                <a:avLst/>
                <a:gdLst>
                  <a:gd name="csX0" fmla="*/ 0 w 244583"/>
                  <a:gd name="csY0" fmla="*/ 1264671 h 1264670"/>
                  <a:gd name="csX1" fmla="*/ 66495 w 244583"/>
                  <a:gd name="csY1" fmla="*/ 1229941 h 1264670"/>
                  <a:gd name="csX2" fmla="*/ 71186 w 244583"/>
                  <a:gd name="csY2" fmla="*/ 1215293 h 1264670"/>
                  <a:gd name="csX3" fmla="*/ 63944 w 244583"/>
                  <a:gd name="csY3" fmla="*/ 906298 h 1264670"/>
                  <a:gd name="csX4" fmla="*/ 244584 w 244583"/>
                  <a:gd name="csY4" fmla="*/ 0 h 1264670"/>
                  <a:gd name="csX5" fmla="*/ 99852 w 244583"/>
                  <a:gd name="csY5" fmla="*/ 459404 h 1264670"/>
                  <a:gd name="csX6" fmla="*/ 0 w 244583"/>
                  <a:gd name="csY6" fmla="*/ 1264671 h 126467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44583" h="1264670">
                    <a:moveTo>
                      <a:pt x="0" y="1264671"/>
                    </a:moveTo>
                    <a:lnTo>
                      <a:pt x="66495" y="1229941"/>
                    </a:lnTo>
                    <a:lnTo>
                      <a:pt x="71186" y="1215293"/>
                    </a:lnTo>
                    <a:cubicBezTo>
                      <a:pt x="60405" y="1148880"/>
                      <a:pt x="52916" y="1048670"/>
                      <a:pt x="63944" y="906298"/>
                    </a:cubicBezTo>
                    <a:cubicBezTo>
                      <a:pt x="87316" y="606604"/>
                      <a:pt x="239701" y="18297"/>
                      <a:pt x="244584" y="0"/>
                    </a:cubicBezTo>
                    <a:cubicBezTo>
                      <a:pt x="200500" y="108247"/>
                      <a:pt x="146734" y="263073"/>
                      <a:pt x="99852" y="459404"/>
                    </a:cubicBezTo>
                    <a:cubicBezTo>
                      <a:pt x="1317" y="872393"/>
                      <a:pt x="0" y="1264671"/>
                      <a:pt x="0" y="126467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933C0DF-5E16-78ED-4E86-BDD625A35FF1}"/>
                  </a:ext>
                </a:extLst>
              </p:cNvPr>
              <p:cNvSpPr/>
              <p:nvPr/>
            </p:nvSpPr>
            <p:spPr>
              <a:xfrm>
                <a:off x="4569003" y="7658840"/>
                <a:ext cx="128848" cy="154350"/>
              </a:xfrm>
              <a:custGeom>
                <a:avLst/>
                <a:gdLst>
                  <a:gd name="csX0" fmla="*/ 36704 w 128848"/>
                  <a:gd name="csY0" fmla="*/ 154287 h 154350"/>
                  <a:gd name="csX1" fmla="*/ 128848 w 128848"/>
                  <a:gd name="csY1" fmla="*/ 28374 h 154350"/>
                  <a:gd name="csX2" fmla="*/ 0 w 128848"/>
                  <a:gd name="csY2" fmla="*/ 5084 h 154350"/>
                  <a:gd name="csX3" fmla="*/ 36704 w 128848"/>
                  <a:gd name="csY3" fmla="*/ 154287 h 1543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128848" h="154350">
                    <a:moveTo>
                      <a:pt x="36704" y="154287"/>
                    </a:moveTo>
                    <a:cubicBezTo>
                      <a:pt x="42547" y="157277"/>
                      <a:pt x="111045" y="54928"/>
                      <a:pt x="128848" y="28374"/>
                    </a:cubicBezTo>
                    <a:cubicBezTo>
                      <a:pt x="91102" y="1683"/>
                      <a:pt x="43562" y="-6410"/>
                      <a:pt x="0" y="5084"/>
                    </a:cubicBezTo>
                    <a:cubicBezTo>
                      <a:pt x="9464" y="49496"/>
                      <a:pt x="31602" y="151324"/>
                      <a:pt x="36704" y="154287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9419B5AD-9932-4C2F-9419-87AFD6BDE5FC}"/>
              </a:ext>
            </a:extLst>
          </p:cNvPr>
          <p:cNvGrpSpPr/>
          <p:nvPr/>
        </p:nvGrpSpPr>
        <p:grpSpPr>
          <a:xfrm>
            <a:off x="20263619" y="11294197"/>
            <a:ext cx="1999768" cy="1465698"/>
            <a:chOff x="20263619" y="11294197"/>
            <a:chExt cx="1999768" cy="1465698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278B0CC-9A1C-436F-EE3B-163F42B00838}"/>
                </a:ext>
              </a:extLst>
            </p:cNvPr>
            <p:cNvSpPr/>
            <p:nvPr/>
          </p:nvSpPr>
          <p:spPr>
            <a:xfrm>
              <a:off x="20969756" y="11294197"/>
              <a:ext cx="705907" cy="523507"/>
            </a:xfrm>
            <a:custGeom>
              <a:avLst/>
              <a:gdLst>
                <a:gd name="csX0" fmla="*/ 80777 w 705907"/>
                <a:gd name="csY0" fmla="*/ 47289 h 523507"/>
                <a:gd name="csX1" fmla="*/ 22785 w 705907"/>
                <a:gd name="csY1" fmla="*/ 272066 h 523507"/>
                <a:gd name="csX2" fmla="*/ 28821 w 705907"/>
                <a:gd name="csY2" fmla="*/ 281421 h 523507"/>
                <a:gd name="csX3" fmla="*/ 190779 w 705907"/>
                <a:gd name="csY3" fmla="*/ 350495 h 523507"/>
                <a:gd name="csX4" fmla="*/ 210339 w 705907"/>
                <a:gd name="csY4" fmla="*/ 410159 h 523507"/>
                <a:gd name="csX5" fmla="*/ 413171 w 705907"/>
                <a:gd name="csY5" fmla="*/ 462472 h 523507"/>
                <a:gd name="csX6" fmla="*/ 430947 w 705907"/>
                <a:gd name="csY6" fmla="*/ 449908 h 523507"/>
                <a:gd name="csX7" fmla="*/ 431412 w 705907"/>
                <a:gd name="csY7" fmla="*/ 450923 h 523507"/>
                <a:gd name="csX8" fmla="*/ 471875 w 705907"/>
                <a:gd name="csY8" fmla="*/ 495418 h 523507"/>
                <a:gd name="csX9" fmla="*/ 633340 w 705907"/>
                <a:gd name="csY9" fmla="*/ 503017 h 523507"/>
                <a:gd name="csX10" fmla="*/ 704252 w 705907"/>
                <a:gd name="csY10" fmla="*/ 353814 h 523507"/>
                <a:gd name="csX11" fmla="*/ 685433 w 705907"/>
                <a:gd name="csY11" fmla="*/ 301089 h 523507"/>
                <a:gd name="csX12" fmla="*/ 603164 w 705907"/>
                <a:gd name="csY12" fmla="*/ 235664 h 523507"/>
                <a:gd name="csX13" fmla="*/ 608732 w 705907"/>
                <a:gd name="csY13" fmla="*/ 94390 h 523507"/>
                <a:gd name="csX14" fmla="*/ 565748 w 705907"/>
                <a:gd name="csY14" fmla="*/ 50224 h 523507"/>
                <a:gd name="csX15" fmla="*/ 440629 w 705907"/>
                <a:gd name="csY15" fmla="*/ 42488 h 523507"/>
                <a:gd name="csX16" fmla="*/ 281854 w 705907"/>
                <a:gd name="csY16" fmla="*/ 17552 h 523507"/>
                <a:gd name="csX17" fmla="*/ 247591 w 705907"/>
                <a:gd name="csY17" fmla="*/ 47316 h 523507"/>
                <a:gd name="csX18" fmla="*/ 80777 w 705907"/>
                <a:gd name="csY18" fmla="*/ 47289 h 523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05907" h="523507">
                  <a:moveTo>
                    <a:pt x="80777" y="47289"/>
                  </a:moveTo>
                  <a:cubicBezTo>
                    <a:pt x="2760" y="93320"/>
                    <a:pt x="-23300" y="193940"/>
                    <a:pt x="22785" y="272066"/>
                  </a:cubicBezTo>
                  <a:cubicBezTo>
                    <a:pt x="24706" y="275330"/>
                    <a:pt x="26681" y="278430"/>
                    <a:pt x="28821" y="281421"/>
                  </a:cubicBezTo>
                  <a:cubicBezTo>
                    <a:pt x="65524" y="335105"/>
                    <a:pt x="129414" y="360589"/>
                    <a:pt x="190779" y="350495"/>
                  </a:cubicBezTo>
                  <a:cubicBezTo>
                    <a:pt x="192891" y="370959"/>
                    <a:pt x="199201" y="391258"/>
                    <a:pt x="210339" y="410159"/>
                  </a:cubicBezTo>
                  <a:cubicBezTo>
                    <a:pt x="251897" y="480604"/>
                    <a:pt x="342725" y="504031"/>
                    <a:pt x="413171" y="462472"/>
                  </a:cubicBezTo>
                  <a:cubicBezTo>
                    <a:pt x="419508" y="458741"/>
                    <a:pt x="425323" y="454407"/>
                    <a:pt x="430947" y="449908"/>
                  </a:cubicBezTo>
                  <a:cubicBezTo>
                    <a:pt x="431111" y="450183"/>
                    <a:pt x="431248" y="450621"/>
                    <a:pt x="431412" y="450923"/>
                  </a:cubicBezTo>
                  <a:cubicBezTo>
                    <a:pt x="442056" y="468946"/>
                    <a:pt x="455909" y="483896"/>
                    <a:pt x="471875" y="495418"/>
                  </a:cubicBezTo>
                  <a:cubicBezTo>
                    <a:pt x="517961" y="528830"/>
                    <a:pt x="581192" y="533768"/>
                    <a:pt x="633340" y="503017"/>
                  </a:cubicBezTo>
                  <a:cubicBezTo>
                    <a:pt x="686722" y="471524"/>
                    <a:pt x="713002" y="411585"/>
                    <a:pt x="704252" y="353814"/>
                  </a:cubicBezTo>
                  <a:cubicBezTo>
                    <a:pt x="701453" y="335709"/>
                    <a:pt x="695308" y="317851"/>
                    <a:pt x="685433" y="301089"/>
                  </a:cubicBezTo>
                  <a:cubicBezTo>
                    <a:pt x="666259" y="268582"/>
                    <a:pt x="636576" y="246308"/>
                    <a:pt x="603164" y="235664"/>
                  </a:cubicBezTo>
                  <a:cubicBezTo>
                    <a:pt x="631612" y="194983"/>
                    <a:pt x="635588" y="139926"/>
                    <a:pt x="608732" y="94390"/>
                  </a:cubicBezTo>
                  <a:cubicBezTo>
                    <a:pt x="597761" y="75790"/>
                    <a:pt x="582919" y="60923"/>
                    <a:pt x="565748" y="50224"/>
                  </a:cubicBezTo>
                  <a:cubicBezTo>
                    <a:pt x="529070" y="27016"/>
                    <a:pt x="481888" y="23066"/>
                    <a:pt x="440629" y="42488"/>
                  </a:cubicBezTo>
                  <a:cubicBezTo>
                    <a:pt x="401264" y="-1869"/>
                    <a:pt x="334853" y="-13720"/>
                    <a:pt x="281854" y="17552"/>
                  </a:cubicBezTo>
                  <a:cubicBezTo>
                    <a:pt x="268329" y="25535"/>
                    <a:pt x="256918" y="35740"/>
                    <a:pt x="247591" y="47316"/>
                  </a:cubicBezTo>
                  <a:cubicBezTo>
                    <a:pt x="197884" y="18018"/>
                    <a:pt x="134077" y="15852"/>
                    <a:pt x="80777" y="472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F08A51E-68CD-70CE-3032-626B1194790F}"/>
                </a:ext>
              </a:extLst>
            </p:cNvPr>
            <p:cNvSpPr/>
            <p:nvPr/>
          </p:nvSpPr>
          <p:spPr>
            <a:xfrm>
              <a:off x="20998604" y="11344448"/>
              <a:ext cx="675430" cy="445194"/>
            </a:xfrm>
            <a:custGeom>
              <a:avLst/>
              <a:gdLst>
                <a:gd name="csX0" fmla="*/ 0 w 675430"/>
                <a:gd name="csY0" fmla="*/ 231197 h 445194"/>
                <a:gd name="csX1" fmla="*/ 161958 w 675430"/>
                <a:gd name="csY1" fmla="*/ 300270 h 445194"/>
                <a:gd name="csX2" fmla="*/ 181518 w 675430"/>
                <a:gd name="csY2" fmla="*/ 359935 h 445194"/>
                <a:gd name="csX3" fmla="*/ 384349 w 675430"/>
                <a:gd name="csY3" fmla="*/ 412248 h 445194"/>
                <a:gd name="csX4" fmla="*/ 402126 w 675430"/>
                <a:gd name="csY4" fmla="*/ 399684 h 445194"/>
                <a:gd name="csX5" fmla="*/ 402593 w 675430"/>
                <a:gd name="csY5" fmla="*/ 400699 h 445194"/>
                <a:gd name="csX6" fmla="*/ 443054 w 675430"/>
                <a:gd name="csY6" fmla="*/ 445194 h 445194"/>
                <a:gd name="csX7" fmla="*/ 583067 w 675430"/>
                <a:gd name="csY7" fmla="*/ 426952 h 445194"/>
                <a:gd name="csX8" fmla="*/ 675431 w 675430"/>
                <a:gd name="csY8" fmla="*/ 303590 h 445194"/>
                <a:gd name="csX9" fmla="*/ 656612 w 675430"/>
                <a:gd name="csY9" fmla="*/ 250865 h 445194"/>
                <a:gd name="csX10" fmla="*/ 574344 w 675430"/>
                <a:gd name="csY10" fmla="*/ 185441 h 445194"/>
                <a:gd name="csX11" fmla="*/ 579913 w 675430"/>
                <a:gd name="csY11" fmla="*/ 44165 h 445194"/>
                <a:gd name="csX12" fmla="*/ 536927 w 675430"/>
                <a:gd name="csY12" fmla="*/ 0 h 445194"/>
                <a:gd name="csX13" fmla="*/ 511607 w 675430"/>
                <a:gd name="csY13" fmla="*/ 81720 h 445194"/>
                <a:gd name="csX14" fmla="*/ 433507 w 675430"/>
                <a:gd name="csY14" fmla="*/ 113185 h 445194"/>
                <a:gd name="csX15" fmla="*/ 387202 w 675430"/>
                <a:gd name="csY15" fmla="*/ 170737 h 445194"/>
                <a:gd name="csX16" fmla="*/ 300764 w 675430"/>
                <a:gd name="csY16" fmla="*/ 179488 h 445194"/>
                <a:gd name="csX17" fmla="*/ 211995 w 675430"/>
                <a:gd name="csY17" fmla="*/ 246312 h 445194"/>
                <a:gd name="csX18" fmla="*/ 123032 w 675430"/>
                <a:gd name="csY18" fmla="*/ 210267 h 445194"/>
                <a:gd name="csX19" fmla="*/ 0 w 675430"/>
                <a:gd name="csY19" fmla="*/ 231197 h 4451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75430" h="445194">
                  <a:moveTo>
                    <a:pt x="0" y="231197"/>
                  </a:moveTo>
                  <a:cubicBezTo>
                    <a:pt x="36704" y="284882"/>
                    <a:pt x="100593" y="310366"/>
                    <a:pt x="161958" y="300270"/>
                  </a:cubicBezTo>
                  <a:cubicBezTo>
                    <a:pt x="164071" y="320735"/>
                    <a:pt x="170380" y="341035"/>
                    <a:pt x="181518" y="359935"/>
                  </a:cubicBezTo>
                  <a:cubicBezTo>
                    <a:pt x="223078" y="430381"/>
                    <a:pt x="313904" y="453808"/>
                    <a:pt x="384349" y="412248"/>
                  </a:cubicBezTo>
                  <a:cubicBezTo>
                    <a:pt x="390687" y="408517"/>
                    <a:pt x="396502" y="404183"/>
                    <a:pt x="402126" y="399684"/>
                  </a:cubicBezTo>
                  <a:cubicBezTo>
                    <a:pt x="402290" y="399958"/>
                    <a:pt x="402427" y="400398"/>
                    <a:pt x="402593" y="400699"/>
                  </a:cubicBezTo>
                  <a:cubicBezTo>
                    <a:pt x="413236" y="418722"/>
                    <a:pt x="427090" y="433672"/>
                    <a:pt x="443054" y="445194"/>
                  </a:cubicBezTo>
                  <a:cubicBezTo>
                    <a:pt x="525680" y="440256"/>
                    <a:pt x="583067" y="426952"/>
                    <a:pt x="583067" y="426952"/>
                  </a:cubicBezTo>
                  <a:lnTo>
                    <a:pt x="675431" y="303590"/>
                  </a:lnTo>
                  <a:cubicBezTo>
                    <a:pt x="672633" y="285484"/>
                    <a:pt x="666488" y="267626"/>
                    <a:pt x="656612" y="250865"/>
                  </a:cubicBezTo>
                  <a:cubicBezTo>
                    <a:pt x="637437" y="218358"/>
                    <a:pt x="607757" y="196084"/>
                    <a:pt x="574344" y="185441"/>
                  </a:cubicBezTo>
                  <a:cubicBezTo>
                    <a:pt x="602791" y="144759"/>
                    <a:pt x="606769" y="89702"/>
                    <a:pt x="579913" y="44165"/>
                  </a:cubicBezTo>
                  <a:cubicBezTo>
                    <a:pt x="568939" y="25567"/>
                    <a:pt x="554098" y="10698"/>
                    <a:pt x="536927" y="0"/>
                  </a:cubicBezTo>
                  <a:cubicBezTo>
                    <a:pt x="507027" y="43726"/>
                    <a:pt x="511607" y="81720"/>
                    <a:pt x="511607" y="81720"/>
                  </a:cubicBezTo>
                  <a:cubicBezTo>
                    <a:pt x="511607" y="81720"/>
                    <a:pt x="471392" y="78812"/>
                    <a:pt x="433507" y="113185"/>
                  </a:cubicBezTo>
                  <a:cubicBezTo>
                    <a:pt x="395679" y="147639"/>
                    <a:pt x="387202" y="170737"/>
                    <a:pt x="387202" y="170737"/>
                  </a:cubicBezTo>
                  <a:cubicBezTo>
                    <a:pt x="387202" y="170737"/>
                    <a:pt x="382046" y="153235"/>
                    <a:pt x="300764" y="179488"/>
                  </a:cubicBezTo>
                  <a:cubicBezTo>
                    <a:pt x="219511" y="205575"/>
                    <a:pt x="211995" y="246312"/>
                    <a:pt x="211995" y="246312"/>
                  </a:cubicBezTo>
                  <a:cubicBezTo>
                    <a:pt x="211995" y="246312"/>
                    <a:pt x="210485" y="227302"/>
                    <a:pt x="123032" y="210267"/>
                  </a:cubicBezTo>
                  <a:cubicBezTo>
                    <a:pt x="69650" y="199924"/>
                    <a:pt x="25868" y="216575"/>
                    <a:pt x="0" y="231197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8AFDED3-F5C7-7D3A-27D7-B178F06A4E7A}"/>
                </a:ext>
              </a:extLst>
            </p:cNvPr>
            <p:cNvSpPr/>
            <p:nvPr/>
          </p:nvSpPr>
          <p:spPr>
            <a:xfrm>
              <a:off x="21513276" y="11608653"/>
              <a:ext cx="750111" cy="760969"/>
            </a:xfrm>
            <a:custGeom>
              <a:avLst/>
              <a:gdLst>
                <a:gd name="csX0" fmla="*/ 134671 w 750111"/>
                <a:gd name="csY0" fmla="*/ 20786 h 760969"/>
                <a:gd name="csX1" fmla="*/ 81836 w 750111"/>
                <a:gd name="csY1" fmla="*/ 225594 h 760969"/>
                <a:gd name="csX2" fmla="*/ 98159 w 750111"/>
                <a:gd name="csY2" fmla="*/ 248005 h 760969"/>
                <a:gd name="csX3" fmla="*/ 62881 w 750111"/>
                <a:gd name="csY3" fmla="*/ 262215 h 760969"/>
                <a:gd name="csX4" fmla="*/ 17700 w 750111"/>
                <a:gd name="csY4" fmla="*/ 437066 h 760969"/>
                <a:gd name="csX5" fmla="*/ 162431 w 750111"/>
                <a:gd name="csY5" fmla="*/ 495113 h 760969"/>
                <a:gd name="csX6" fmla="*/ 192661 w 750111"/>
                <a:gd name="csY6" fmla="*/ 482192 h 760969"/>
                <a:gd name="csX7" fmla="*/ 197572 w 750111"/>
                <a:gd name="csY7" fmla="*/ 478900 h 760969"/>
                <a:gd name="csX8" fmla="*/ 214580 w 750111"/>
                <a:gd name="csY8" fmla="*/ 587476 h 760969"/>
                <a:gd name="csX9" fmla="*/ 359942 w 750111"/>
                <a:gd name="csY9" fmla="*/ 660007 h 760969"/>
                <a:gd name="csX10" fmla="*/ 374646 w 750111"/>
                <a:gd name="csY10" fmla="*/ 698109 h 760969"/>
                <a:gd name="csX11" fmla="*/ 520064 w 750111"/>
                <a:gd name="csY11" fmla="*/ 756019 h 760969"/>
                <a:gd name="csX12" fmla="*/ 549607 w 750111"/>
                <a:gd name="csY12" fmla="*/ 743235 h 760969"/>
                <a:gd name="csX13" fmla="*/ 594651 w 750111"/>
                <a:gd name="csY13" fmla="*/ 568329 h 760969"/>
                <a:gd name="csX14" fmla="*/ 575530 w 750111"/>
                <a:gd name="csY14" fmla="*/ 543557 h 760969"/>
                <a:gd name="csX15" fmla="*/ 616678 w 750111"/>
                <a:gd name="csY15" fmla="*/ 474456 h 760969"/>
                <a:gd name="csX16" fmla="*/ 687206 w 750111"/>
                <a:gd name="csY16" fmla="*/ 456900 h 760969"/>
                <a:gd name="csX17" fmla="*/ 732387 w 750111"/>
                <a:gd name="csY17" fmla="*/ 282048 h 760969"/>
                <a:gd name="csX18" fmla="*/ 704516 w 750111"/>
                <a:gd name="csY18" fmla="*/ 249267 h 760969"/>
                <a:gd name="csX19" fmla="*/ 617474 w 750111"/>
                <a:gd name="csY19" fmla="*/ 219338 h 760969"/>
                <a:gd name="csX20" fmla="*/ 593333 w 750111"/>
                <a:gd name="csY20" fmla="*/ 127359 h 760969"/>
                <a:gd name="csX21" fmla="*/ 353303 w 750111"/>
                <a:gd name="csY21" fmla="*/ 65445 h 760969"/>
                <a:gd name="csX22" fmla="*/ 339889 w 750111"/>
                <a:gd name="csY22" fmla="*/ 74250 h 760969"/>
                <a:gd name="csX23" fmla="*/ 339587 w 750111"/>
                <a:gd name="csY23" fmla="*/ 73510 h 760969"/>
                <a:gd name="csX24" fmla="*/ 134671 w 750111"/>
                <a:gd name="csY24" fmla="*/ 20786 h 76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750111" h="760969">
                  <a:moveTo>
                    <a:pt x="134671" y="20786"/>
                  </a:moveTo>
                  <a:cubicBezTo>
                    <a:pt x="63539" y="62729"/>
                    <a:pt x="39866" y="154490"/>
                    <a:pt x="81836" y="225594"/>
                  </a:cubicBezTo>
                  <a:cubicBezTo>
                    <a:pt x="86637" y="233741"/>
                    <a:pt x="92152" y="241092"/>
                    <a:pt x="98159" y="248005"/>
                  </a:cubicBezTo>
                  <a:cubicBezTo>
                    <a:pt x="86034" y="250886"/>
                    <a:pt x="74101" y="255604"/>
                    <a:pt x="62881" y="262215"/>
                  </a:cubicBezTo>
                  <a:cubicBezTo>
                    <a:pt x="2119" y="298069"/>
                    <a:pt x="-18099" y="376387"/>
                    <a:pt x="17700" y="437066"/>
                  </a:cubicBezTo>
                  <a:cubicBezTo>
                    <a:pt x="47848" y="488145"/>
                    <a:pt x="107979" y="510584"/>
                    <a:pt x="162431" y="495113"/>
                  </a:cubicBezTo>
                  <a:cubicBezTo>
                    <a:pt x="172856" y="492205"/>
                    <a:pt x="182978" y="487898"/>
                    <a:pt x="192661" y="482192"/>
                  </a:cubicBezTo>
                  <a:cubicBezTo>
                    <a:pt x="194391" y="481177"/>
                    <a:pt x="195899" y="480025"/>
                    <a:pt x="197572" y="478900"/>
                  </a:cubicBezTo>
                  <a:cubicBezTo>
                    <a:pt x="189644" y="514726"/>
                    <a:pt x="194499" y="553433"/>
                    <a:pt x="214580" y="587476"/>
                  </a:cubicBezTo>
                  <a:cubicBezTo>
                    <a:pt x="245441" y="639816"/>
                    <a:pt x="303213" y="666343"/>
                    <a:pt x="359942" y="660007"/>
                  </a:cubicBezTo>
                  <a:cubicBezTo>
                    <a:pt x="362740" y="673092"/>
                    <a:pt x="367540" y="686012"/>
                    <a:pt x="374646" y="698109"/>
                  </a:cubicBezTo>
                  <a:cubicBezTo>
                    <a:pt x="404904" y="749380"/>
                    <a:pt x="465364" y="771737"/>
                    <a:pt x="520064" y="756019"/>
                  </a:cubicBezTo>
                  <a:cubicBezTo>
                    <a:pt x="530185" y="753028"/>
                    <a:pt x="540115" y="748831"/>
                    <a:pt x="549607" y="743235"/>
                  </a:cubicBezTo>
                  <a:cubicBezTo>
                    <a:pt x="610370" y="707382"/>
                    <a:pt x="630476" y="629118"/>
                    <a:pt x="594651" y="568329"/>
                  </a:cubicBezTo>
                  <a:cubicBezTo>
                    <a:pt x="589220" y="559139"/>
                    <a:pt x="582718" y="550937"/>
                    <a:pt x="575530" y="543557"/>
                  </a:cubicBezTo>
                  <a:cubicBezTo>
                    <a:pt x="595666" y="524437"/>
                    <a:pt x="609656" y="500434"/>
                    <a:pt x="616678" y="474456"/>
                  </a:cubicBezTo>
                  <a:cubicBezTo>
                    <a:pt x="640544" y="475499"/>
                    <a:pt x="665068" y="469958"/>
                    <a:pt x="687206" y="456900"/>
                  </a:cubicBezTo>
                  <a:cubicBezTo>
                    <a:pt x="747968" y="421047"/>
                    <a:pt x="768241" y="342810"/>
                    <a:pt x="732387" y="282048"/>
                  </a:cubicBezTo>
                  <a:cubicBezTo>
                    <a:pt x="724869" y="269292"/>
                    <a:pt x="715379" y="258237"/>
                    <a:pt x="704516" y="249267"/>
                  </a:cubicBezTo>
                  <a:cubicBezTo>
                    <a:pt x="680184" y="228611"/>
                    <a:pt x="648993" y="218186"/>
                    <a:pt x="617474" y="219338"/>
                  </a:cubicBezTo>
                  <a:cubicBezTo>
                    <a:pt x="617994" y="188011"/>
                    <a:pt x="610396" y="156327"/>
                    <a:pt x="593333" y="127359"/>
                  </a:cubicBezTo>
                  <a:cubicBezTo>
                    <a:pt x="544149" y="43966"/>
                    <a:pt x="436698" y="16260"/>
                    <a:pt x="353303" y="65445"/>
                  </a:cubicBezTo>
                  <a:cubicBezTo>
                    <a:pt x="348614" y="68215"/>
                    <a:pt x="344279" y="71151"/>
                    <a:pt x="339889" y="74250"/>
                  </a:cubicBezTo>
                  <a:cubicBezTo>
                    <a:pt x="339780" y="74059"/>
                    <a:pt x="339753" y="73812"/>
                    <a:pt x="339587" y="73510"/>
                  </a:cubicBezTo>
                  <a:cubicBezTo>
                    <a:pt x="297644" y="2462"/>
                    <a:pt x="205885" y="-21212"/>
                    <a:pt x="134671" y="2078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12CD697-C28B-3EE0-F184-B5E02F220BCE}"/>
                </a:ext>
              </a:extLst>
            </p:cNvPr>
            <p:cNvSpPr/>
            <p:nvPr/>
          </p:nvSpPr>
          <p:spPr>
            <a:xfrm>
              <a:off x="21648064" y="11775025"/>
              <a:ext cx="615295" cy="594652"/>
            </a:xfrm>
            <a:custGeom>
              <a:avLst/>
              <a:gdLst>
                <a:gd name="csX0" fmla="*/ 12117 w 615295"/>
                <a:gd name="csY0" fmla="*/ 40760 h 594652"/>
                <a:gd name="csX1" fmla="*/ 47 w 615295"/>
                <a:gd name="csY1" fmla="*/ 136388 h 594652"/>
                <a:gd name="csX2" fmla="*/ 27617 w 615295"/>
                <a:gd name="csY2" fmla="*/ 328796 h 594652"/>
                <a:gd name="csX3" fmla="*/ 57846 w 615295"/>
                <a:gd name="csY3" fmla="*/ 315876 h 594652"/>
                <a:gd name="csX4" fmla="*/ 62757 w 615295"/>
                <a:gd name="csY4" fmla="*/ 312584 h 594652"/>
                <a:gd name="csX5" fmla="*/ 79765 w 615295"/>
                <a:gd name="csY5" fmla="*/ 421159 h 594652"/>
                <a:gd name="csX6" fmla="*/ 225127 w 615295"/>
                <a:gd name="csY6" fmla="*/ 493690 h 594652"/>
                <a:gd name="csX7" fmla="*/ 239831 w 615295"/>
                <a:gd name="csY7" fmla="*/ 531793 h 594652"/>
                <a:gd name="csX8" fmla="*/ 385247 w 615295"/>
                <a:gd name="csY8" fmla="*/ 589702 h 594652"/>
                <a:gd name="csX9" fmla="*/ 414792 w 615295"/>
                <a:gd name="csY9" fmla="*/ 576918 h 594652"/>
                <a:gd name="csX10" fmla="*/ 459835 w 615295"/>
                <a:gd name="csY10" fmla="*/ 402012 h 594652"/>
                <a:gd name="csX11" fmla="*/ 440716 w 615295"/>
                <a:gd name="csY11" fmla="*/ 377241 h 594652"/>
                <a:gd name="csX12" fmla="*/ 481864 w 615295"/>
                <a:gd name="csY12" fmla="*/ 308139 h 594652"/>
                <a:gd name="csX13" fmla="*/ 552391 w 615295"/>
                <a:gd name="csY13" fmla="*/ 290583 h 594652"/>
                <a:gd name="csX14" fmla="*/ 597571 w 615295"/>
                <a:gd name="csY14" fmla="*/ 115732 h 594652"/>
                <a:gd name="csX15" fmla="*/ 569700 w 615295"/>
                <a:gd name="csY15" fmla="*/ 82951 h 594652"/>
                <a:gd name="csX16" fmla="*/ 453800 w 615295"/>
                <a:gd name="csY16" fmla="*/ 252480 h 594652"/>
                <a:gd name="csX17" fmla="*/ 431855 w 615295"/>
                <a:gd name="csY17" fmla="*/ 325888 h 594652"/>
                <a:gd name="csX18" fmla="*/ 388045 w 615295"/>
                <a:gd name="csY18" fmla="*/ 369038 h 594652"/>
                <a:gd name="csX19" fmla="*/ 411171 w 615295"/>
                <a:gd name="csY19" fmla="*/ 408239 h 594652"/>
                <a:gd name="csX20" fmla="*/ 404532 w 615295"/>
                <a:gd name="csY20" fmla="*/ 453255 h 594652"/>
                <a:gd name="csX21" fmla="*/ 372683 w 615295"/>
                <a:gd name="csY21" fmla="*/ 455120 h 594652"/>
                <a:gd name="csX22" fmla="*/ 325747 w 615295"/>
                <a:gd name="csY22" fmla="*/ 478026 h 594652"/>
                <a:gd name="csX23" fmla="*/ 313869 w 615295"/>
                <a:gd name="csY23" fmla="*/ 441487 h 594652"/>
                <a:gd name="csX24" fmla="*/ 287616 w 615295"/>
                <a:gd name="csY24" fmla="*/ 413424 h 594652"/>
                <a:gd name="csX25" fmla="*/ 310330 w 615295"/>
                <a:gd name="csY25" fmla="*/ 293546 h 594652"/>
                <a:gd name="csX26" fmla="*/ 227486 w 615295"/>
                <a:gd name="csY26" fmla="*/ 153121 h 594652"/>
                <a:gd name="csX27" fmla="*/ 194980 w 615295"/>
                <a:gd name="csY27" fmla="*/ 62074 h 594652"/>
                <a:gd name="csX28" fmla="*/ 106840 w 615295"/>
                <a:gd name="csY28" fmla="*/ 490 h 594652"/>
                <a:gd name="csX29" fmla="*/ 12117 w 615295"/>
                <a:gd name="csY29" fmla="*/ 40760 h 5946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15295" h="594652">
                  <a:moveTo>
                    <a:pt x="12117" y="40760"/>
                  </a:moveTo>
                  <a:cubicBezTo>
                    <a:pt x="3751" y="55519"/>
                    <a:pt x="-502" y="91235"/>
                    <a:pt x="47" y="136388"/>
                  </a:cubicBezTo>
                  <a:cubicBezTo>
                    <a:pt x="816" y="193309"/>
                    <a:pt x="9291" y="265318"/>
                    <a:pt x="27617" y="328796"/>
                  </a:cubicBezTo>
                  <a:cubicBezTo>
                    <a:pt x="38041" y="325888"/>
                    <a:pt x="48164" y="321582"/>
                    <a:pt x="57846" y="315876"/>
                  </a:cubicBezTo>
                  <a:cubicBezTo>
                    <a:pt x="59574" y="314860"/>
                    <a:pt x="61083" y="313708"/>
                    <a:pt x="62757" y="312584"/>
                  </a:cubicBezTo>
                  <a:cubicBezTo>
                    <a:pt x="54829" y="348410"/>
                    <a:pt x="59685" y="387116"/>
                    <a:pt x="79765" y="421159"/>
                  </a:cubicBezTo>
                  <a:cubicBezTo>
                    <a:pt x="110626" y="473500"/>
                    <a:pt x="168398" y="500026"/>
                    <a:pt x="225127" y="493690"/>
                  </a:cubicBezTo>
                  <a:cubicBezTo>
                    <a:pt x="227925" y="506774"/>
                    <a:pt x="232725" y="519695"/>
                    <a:pt x="239831" y="531793"/>
                  </a:cubicBezTo>
                  <a:cubicBezTo>
                    <a:pt x="270088" y="583063"/>
                    <a:pt x="330547" y="605420"/>
                    <a:pt x="385247" y="589702"/>
                  </a:cubicBezTo>
                  <a:cubicBezTo>
                    <a:pt x="395370" y="586711"/>
                    <a:pt x="405300" y="582515"/>
                    <a:pt x="414792" y="576918"/>
                  </a:cubicBezTo>
                  <a:cubicBezTo>
                    <a:pt x="475553" y="541064"/>
                    <a:pt x="495662" y="462801"/>
                    <a:pt x="459835" y="402012"/>
                  </a:cubicBezTo>
                  <a:cubicBezTo>
                    <a:pt x="454403" y="392822"/>
                    <a:pt x="447902" y="384620"/>
                    <a:pt x="440716" y="377241"/>
                  </a:cubicBezTo>
                  <a:cubicBezTo>
                    <a:pt x="460849" y="358121"/>
                    <a:pt x="474840" y="334118"/>
                    <a:pt x="481864" y="308139"/>
                  </a:cubicBezTo>
                  <a:cubicBezTo>
                    <a:pt x="505729" y="309182"/>
                    <a:pt x="530253" y="303641"/>
                    <a:pt x="552391" y="290583"/>
                  </a:cubicBezTo>
                  <a:cubicBezTo>
                    <a:pt x="613152" y="254730"/>
                    <a:pt x="633424" y="176494"/>
                    <a:pt x="597571" y="115732"/>
                  </a:cubicBezTo>
                  <a:cubicBezTo>
                    <a:pt x="590055" y="102975"/>
                    <a:pt x="580563" y="91921"/>
                    <a:pt x="569700" y="82951"/>
                  </a:cubicBezTo>
                  <a:cubicBezTo>
                    <a:pt x="590247" y="238682"/>
                    <a:pt x="453800" y="252480"/>
                    <a:pt x="453800" y="252480"/>
                  </a:cubicBezTo>
                  <a:cubicBezTo>
                    <a:pt x="453800" y="252480"/>
                    <a:pt x="452511" y="287099"/>
                    <a:pt x="431855" y="325888"/>
                  </a:cubicBezTo>
                  <a:cubicBezTo>
                    <a:pt x="411197" y="364705"/>
                    <a:pt x="388045" y="369038"/>
                    <a:pt x="388045" y="369038"/>
                  </a:cubicBezTo>
                  <a:cubicBezTo>
                    <a:pt x="388045" y="369038"/>
                    <a:pt x="400308" y="376006"/>
                    <a:pt x="411171" y="408239"/>
                  </a:cubicBezTo>
                  <a:cubicBezTo>
                    <a:pt x="422034" y="440472"/>
                    <a:pt x="404532" y="453255"/>
                    <a:pt x="404532" y="453255"/>
                  </a:cubicBezTo>
                  <a:cubicBezTo>
                    <a:pt x="404532" y="453255"/>
                    <a:pt x="401679" y="442913"/>
                    <a:pt x="372683" y="455120"/>
                  </a:cubicBezTo>
                  <a:cubicBezTo>
                    <a:pt x="343661" y="467465"/>
                    <a:pt x="325747" y="478026"/>
                    <a:pt x="325747" y="478026"/>
                  </a:cubicBezTo>
                  <a:cubicBezTo>
                    <a:pt x="325747" y="478026"/>
                    <a:pt x="328682" y="466587"/>
                    <a:pt x="313869" y="441487"/>
                  </a:cubicBezTo>
                  <a:cubicBezTo>
                    <a:pt x="299057" y="416359"/>
                    <a:pt x="287616" y="413424"/>
                    <a:pt x="287616" y="413424"/>
                  </a:cubicBezTo>
                  <a:cubicBezTo>
                    <a:pt x="287616" y="413424"/>
                    <a:pt x="319055" y="387638"/>
                    <a:pt x="310330" y="293546"/>
                  </a:cubicBezTo>
                  <a:cubicBezTo>
                    <a:pt x="301662" y="199564"/>
                    <a:pt x="227486" y="153121"/>
                    <a:pt x="227486" y="153121"/>
                  </a:cubicBezTo>
                  <a:cubicBezTo>
                    <a:pt x="227486" y="153121"/>
                    <a:pt x="218872" y="96694"/>
                    <a:pt x="194980" y="62074"/>
                  </a:cubicBezTo>
                  <a:cubicBezTo>
                    <a:pt x="171167" y="27401"/>
                    <a:pt x="106840" y="490"/>
                    <a:pt x="106840" y="490"/>
                  </a:cubicBezTo>
                  <a:cubicBezTo>
                    <a:pt x="106840" y="490"/>
                    <a:pt x="39357" y="-7466"/>
                    <a:pt x="12117" y="407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714EC53-8933-5531-985F-61C3496095C9}"/>
                </a:ext>
              </a:extLst>
            </p:cNvPr>
            <p:cNvSpPr/>
            <p:nvPr/>
          </p:nvSpPr>
          <p:spPr>
            <a:xfrm>
              <a:off x="21434919" y="11360388"/>
              <a:ext cx="665044" cy="512560"/>
            </a:xfrm>
            <a:custGeom>
              <a:avLst/>
              <a:gdLst>
                <a:gd name="csX0" fmla="*/ 117291 w 665044"/>
                <a:gd name="csY0" fmla="*/ 98012 h 512560"/>
                <a:gd name="csX1" fmla="*/ 54225 w 665044"/>
                <a:gd name="csY1" fmla="*/ 113127 h 512560"/>
                <a:gd name="csX2" fmla="*/ 15299 w 665044"/>
                <a:gd name="csY2" fmla="*/ 264003 h 512560"/>
                <a:gd name="csX3" fmla="*/ 65500 w 665044"/>
                <a:gd name="csY3" fmla="*/ 308799 h 512560"/>
                <a:gd name="csX4" fmla="*/ 147960 w 665044"/>
                <a:gd name="csY4" fmla="*/ 311461 h 512560"/>
                <a:gd name="csX5" fmla="*/ 161785 w 665044"/>
                <a:gd name="csY5" fmla="*/ 350222 h 512560"/>
                <a:gd name="csX6" fmla="*/ 268413 w 665044"/>
                <a:gd name="csY6" fmla="*/ 403742 h 512560"/>
                <a:gd name="csX7" fmla="*/ 284187 w 665044"/>
                <a:gd name="csY7" fmla="*/ 442751 h 512560"/>
                <a:gd name="csX8" fmla="*/ 445652 w 665044"/>
                <a:gd name="csY8" fmla="*/ 507079 h 512560"/>
                <a:gd name="csX9" fmla="*/ 478488 w 665044"/>
                <a:gd name="csY9" fmla="*/ 492869 h 512560"/>
                <a:gd name="csX10" fmla="*/ 524629 w 665044"/>
                <a:gd name="csY10" fmla="*/ 448868 h 512560"/>
                <a:gd name="csX11" fmla="*/ 610820 w 665044"/>
                <a:gd name="csY11" fmla="*/ 437950 h 512560"/>
                <a:gd name="csX12" fmla="*/ 649746 w 665044"/>
                <a:gd name="csY12" fmla="*/ 287074 h 512560"/>
                <a:gd name="csX13" fmla="*/ 594525 w 665044"/>
                <a:gd name="csY13" fmla="*/ 240330 h 512560"/>
                <a:gd name="csX14" fmla="*/ 578505 w 665044"/>
                <a:gd name="csY14" fmla="*/ 136719 h 512560"/>
                <a:gd name="csX15" fmla="*/ 384204 w 665044"/>
                <a:gd name="csY15" fmla="*/ 86601 h 512560"/>
                <a:gd name="csX16" fmla="*/ 382915 w 665044"/>
                <a:gd name="csY16" fmla="*/ 87478 h 512560"/>
                <a:gd name="csX17" fmla="*/ 374301 w 665044"/>
                <a:gd name="csY17" fmla="*/ 69813 h 512560"/>
                <a:gd name="csX18" fmla="*/ 179999 w 665044"/>
                <a:gd name="csY18" fmla="*/ 19694 h 512560"/>
                <a:gd name="csX19" fmla="*/ 117291 w 665044"/>
                <a:gd name="csY19" fmla="*/ 98012 h 5125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044" h="512560">
                  <a:moveTo>
                    <a:pt x="117291" y="98012"/>
                  </a:moveTo>
                  <a:cubicBezTo>
                    <a:pt x="95949" y="96641"/>
                    <a:pt x="73975" y="101469"/>
                    <a:pt x="54225" y="113127"/>
                  </a:cubicBezTo>
                  <a:cubicBezTo>
                    <a:pt x="1802" y="144043"/>
                    <a:pt x="-15618" y="211581"/>
                    <a:pt x="15299" y="264003"/>
                  </a:cubicBezTo>
                  <a:cubicBezTo>
                    <a:pt x="27451" y="284605"/>
                    <a:pt x="45227" y="299829"/>
                    <a:pt x="65500" y="308799"/>
                  </a:cubicBezTo>
                  <a:cubicBezTo>
                    <a:pt x="91120" y="320047"/>
                    <a:pt x="120665" y="321473"/>
                    <a:pt x="147960" y="311461"/>
                  </a:cubicBezTo>
                  <a:cubicBezTo>
                    <a:pt x="149989" y="324738"/>
                    <a:pt x="154543" y="337933"/>
                    <a:pt x="161785" y="350222"/>
                  </a:cubicBezTo>
                  <a:cubicBezTo>
                    <a:pt x="184472" y="388654"/>
                    <a:pt x="226716" y="408186"/>
                    <a:pt x="268413" y="403742"/>
                  </a:cubicBezTo>
                  <a:cubicBezTo>
                    <a:pt x="271623" y="417102"/>
                    <a:pt x="276835" y="430296"/>
                    <a:pt x="284187" y="442751"/>
                  </a:cubicBezTo>
                  <a:cubicBezTo>
                    <a:pt x="317764" y="499699"/>
                    <a:pt x="384999" y="524497"/>
                    <a:pt x="445652" y="507079"/>
                  </a:cubicBezTo>
                  <a:cubicBezTo>
                    <a:pt x="456898" y="503814"/>
                    <a:pt x="467953" y="499096"/>
                    <a:pt x="478488" y="492869"/>
                  </a:cubicBezTo>
                  <a:cubicBezTo>
                    <a:pt x="497662" y="481566"/>
                    <a:pt x="513106" y="466369"/>
                    <a:pt x="524629" y="448868"/>
                  </a:cubicBezTo>
                  <a:cubicBezTo>
                    <a:pt x="552637" y="456905"/>
                    <a:pt x="583689" y="453943"/>
                    <a:pt x="610820" y="437950"/>
                  </a:cubicBezTo>
                  <a:cubicBezTo>
                    <a:pt x="663242" y="407007"/>
                    <a:pt x="680662" y="339496"/>
                    <a:pt x="649746" y="287074"/>
                  </a:cubicBezTo>
                  <a:cubicBezTo>
                    <a:pt x="636632" y="264826"/>
                    <a:pt x="616827" y="248998"/>
                    <a:pt x="594525" y="240330"/>
                  </a:cubicBezTo>
                  <a:cubicBezTo>
                    <a:pt x="602342" y="206259"/>
                    <a:pt x="597679" y="169226"/>
                    <a:pt x="578505" y="136719"/>
                  </a:cubicBezTo>
                  <a:cubicBezTo>
                    <a:pt x="538702" y="69237"/>
                    <a:pt x="451687" y="46797"/>
                    <a:pt x="384204" y="86601"/>
                  </a:cubicBezTo>
                  <a:cubicBezTo>
                    <a:pt x="383710" y="86875"/>
                    <a:pt x="383409" y="87205"/>
                    <a:pt x="382915" y="87478"/>
                  </a:cubicBezTo>
                  <a:cubicBezTo>
                    <a:pt x="380392" y="81471"/>
                    <a:pt x="377703" y="75573"/>
                    <a:pt x="374301" y="69813"/>
                  </a:cubicBezTo>
                  <a:cubicBezTo>
                    <a:pt x="334497" y="2329"/>
                    <a:pt x="247483" y="-20110"/>
                    <a:pt x="179999" y="19694"/>
                  </a:cubicBezTo>
                  <a:cubicBezTo>
                    <a:pt x="148948" y="37991"/>
                    <a:pt x="127660" y="66301"/>
                    <a:pt x="117291" y="980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7671763-3043-C8EF-015A-6148FCCD2C77}"/>
                </a:ext>
              </a:extLst>
            </p:cNvPr>
            <p:cNvSpPr/>
            <p:nvPr/>
          </p:nvSpPr>
          <p:spPr>
            <a:xfrm>
              <a:off x="21500445" y="11427240"/>
              <a:ext cx="599544" cy="445653"/>
            </a:xfrm>
            <a:custGeom>
              <a:avLst/>
              <a:gdLst>
                <a:gd name="csX0" fmla="*/ 486945 w 599544"/>
                <a:gd name="csY0" fmla="*/ 336506 h 445653"/>
                <a:gd name="csX1" fmla="*/ 451476 w 599544"/>
                <a:gd name="csY1" fmla="*/ 370988 h 445653"/>
                <a:gd name="csX2" fmla="*/ 346110 w 599544"/>
                <a:gd name="csY2" fmla="*/ 395403 h 445653"/>
                <a:gd name="csX3" fmla="*/ 226753 w 599544"/>
                <a:gd name="csY3" fmla="*/ 264881 h 445653"/>
                <a:gd name="csX4" fmla="*/ 120345 w 599544"/>
                <a:gd name="csY4" fmla="*/ 222718 h 445653"/>
                <a:gd name="csX5" fmla="*/ 0 w 599544"/>
                <a:gd name="csY5" fmla="*/ 241893 h 445653"/>
                <a:gd name="csX6" fmla="*/ 82460 w 599544"/>
                <a:gd name="csY6" fmla="*/ 244553 h 445653"/>
                <a:gd name="csX7" fmla="*/ 96287 w 599544"/>
                <a:gd name="csY7" fmla="*/ 283316 h 445653"/>
                <a:gd name="csX8" fmla="*/ 202914 w 599544"/>
                <a:gd name="csY8" fmla="*/ 336835 h 445653"/>
                <a:gd name="csX9" fmla="*/ 218687 w 599544"/>
                <a:gd name="csY9" fmla="*/ 375843 h 445653"/>
                <a:gd name="csX10" fmla="*/ 380152 w 599544"/>
                <a:gd name="csY10" fmla="*/ 440171 h 445653"/>
                <a:gd name="csX11" fmla="*/ 412989 w 599544"/>
                <a:gd name="csY11" fmla="*/ 425961 h 445653"/>
                <a:gd name="csX12" fmla="*/ 459129 w 599544"/>
                <a:gd name="csY12" fmla="*/ 381960 h 445653"/>
                <a:gd name="csX13" fmla="*/ 545320 w 599544"/>
                <a:gd name="csY13" fmla="*/ 371043 h 445653"/>
                <a:gd name="csX14" fmla="*/ 584246 w 599544"/>
                <a:gd name="csY14" fmla="*/ 220167 h 445653"/>
                <a:gd name="csX15" fmla="*/ 529025 w 599544"/>
                <a:gd name="csY15" fmla="*/ 173423 h 445653"/>
                <a:gd name="csX16" fmla="*/ 513006 w 599544"/>
                <a:gd name="csY16" fmla="*/ 69812 h 445653"/>
                <a:gd name="csX17" fmla="*/ 318704 w 599544"/>
                <a:gd name="csY17" fmla="*/ 19694 h 445653"/>
                <a:gd name="csX18" fmla="*/ 317415 w 599544"/>
                <a:gd name="csY18" fmla="*/ 20572 h 445653"/>
                <a:gd name="csX19" fmla="*/ 449006 w 599544"/>
                <a:gd name="csY19" fmla="*/ 58976 h 445653"/>
                <a:gd name="csX20" fmla="*/ 485053 w 599544"/>
                <a:gd name="csY20" fmla="*/ 212294 h 445653"/>
                <a:gd name="csX21" fmla="*/ 551548 w 599544"/>
                <a:gd name="csY21" fmla="*/ 257310 h 445653"/>
                <a:gd name="csX22" fmla="*/ 486945 w 599544"/>
                <a:gd name="csY22" fmla="*/ 336506 h 4456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599544" h="445653">
                  <a:moveTo>
                    <a:pt x="486945" y="336506"/>
                  </a:moveTo>
                  <a:cubicBezTo>
                    <a:pt x="486945" y="336506"/>
                    <a:pt x="475287" y="354611"/>
                    <a:pt x="451476" y="370988"/>
                  </a:cubicBezTo>
                  <a:cubicBezTo>
                    <a:pt x="428158" y="387063"/>
                    <a:pt x="393128" y="401520"/>
                    <a:pt x="346110" y="395403"/>
                  </a:cubicBezTo>
                  <a:cubicBezTo>
                    <a:pt x="251276" y="383113"/>
                    <a:pt x="226753" y="264881"/>
                    <a:pt x="226753" y="264881"/>
                  </a:cubicBezTo>
                  <a:cubicBezTo>
                    <a:pt x="226753" y="264881"/>
                    <a:pt x="159407" y="273852"/>
                    <a:pt x="120345" y="222718"/>
                  </a:cubicBezTo>
                  <a:cubicBezTo>
                    <a:pt x="90554" y="183819"/>
                    <a:pt x="14073" y="194573"/>
                    <a:pt x="0" y="241893"/>
                  </a:cubicBezTo>
                  <a:cubicBezTo>
                    <a:pt x="25622" y="253140"/>
                    <a:pt x="55165" y="254567"/>
                    <a:pt x="82460" y="244553"/>
                  </a:cubicBezTo>
                  <a:cubicBezTo>
                    <a:pt x="84491" y="257831"/>
                    <a:pt x="89043" y="271026"/>
                    <a:pt x="96287" y="283316"/>
                  </a:cubicBezTo>
                  <a:cubicBezTo>
                    <a:pt x="118972" y="321748"/>
                    <a:pt x="161218" y="341279"/>
                    <a:pt x="202914" y="336835"/>
                  </a:cubicBezTo>
                  <a:cubicBezTo>
                    <a:pt x="206123" y="350194"/>
                    <a:pt x="211336" y="363389"/>
                    <a:pt x="218687" y="375843"/>
                  </a:cubicBezTo>
                  <a:cubicBezTo>
                    <a:pt x="252264" y="432792"/>
                    <a:pt x="319500" y="457591"/>
                    <a:pt x="380152" y="440171"/>
                  </a:cubicBezTo>
                  <a:cubicBezTo>
                    <a:pt x="391400" y="436907"/>
                    <a:pt x="402455" y="432189"/>
                    <a:pt x="412989" y="425961"/>
                  </a:cubicBezTo>
                  <a:cubicBezTo>
                    <a:pt x="432163" y="414660"/>
                    <a:pt x="447608" y="399462"/>
                    <a:pt x="459129" y="381960"/>
                  </a:cubicBezTo>
                  <a:cubicBezTo>
                    <a:pt x="487137" y="389998"/>
                    <a:pt x="518191" y="387035"/>
                    <a:pt x="545320" y="371043"/>
                  </a:cubicBezTo>
                  <a:cubicBezTo>
                    <a:pt x="597743" y="340099"/>
                    <a:pt x="615162" y="272589"/>
                    <a:pt x="584246" y="220167"/>
                  </a:cubicBezTo>
                  <a:cubicBezTo>
                    <a:pt x="571134" y="197920"/>
                    <a:pt x="551329" y="182091"/>
                    <a:pt x="529025" y="173423"/>
                  </a:cubicBezTo>
                  <a:cubicBezTo>
                    <a:pt x="536844" y="139352"/>
                    <a:pt x="532182" y="102319"/>
                    <a:pt x="513006" y="69812"/>
                  </a:cubicBezTo>
                  <a:cubicBezTo>
                    <a:pt x="473202" y="2329"/>
                    <a:pt x="386188" y="-20110"/>
                    <a:pt x="318704" y="19694"/>
                  </a:cubicBezTo>
                  <a:cubicBezTo>
                    <a:pt x="318211" y="19968"/>
                    <a:pt x="317909" y="20297"/>
                    <a:pt x="317415" y="20572"/>
                  </a:cubicBezTo>
                  <a:cubicBezTo>
                    <a:pt x="317415" y="20572"/>
                    <a:pt x="384157" y="-1868"/>
                    <a:pt x="449006" y="58976"/>
                  </a:cubicBezTo>
                  <a:cubicBezTo>
                    <a:pt x="513993" y="119875"/>
                    <a:pt x="485053" y="212294"/>
                    <a:pt x="485053" y="212294"/>
                  </a:cubicBezTo>
                  <a:cubicBezTo>
                    <a:pt x="485053" y="212294"/>
                    <a:pt x="544936" y="188730"/>
                    <a:pt x="551548" y="257310"/>
                  </a:cubicBezTo>
                  <a:cubicBezTo>
                    <a:pt x="558159" y="326027"/>
                    <a:pt x="486945" y="336506"/>
                    <a:pt x="486945" y="33650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6578FEE-5002-4F43-80AC-7FE6A2CBD8C0}"/>
                </a:ext>
              </a:extLst>
            </p:cNvPr>
            <p:cNvSpPr/>
            <p:nvPr/>
          </p:nvSpPr>
          <p:spPr>
            <a:xfrm>
              <a:off x="21554482" y="12269992"/>
              <a:ext cx="618247" cy="404624"/>
            </a:xfrm>
            <a:custGeom>
              <a:avLst/>
              <a:gdLst>
                <a:gd name="csX0" fmla="*/ 89432 w 618247"/>
                <a:gd name="csY0" fmla="*/ 63188 h 404624"/>
                <a:gd name="csX1" fmla="*/ 6588 w 618247"/>
                <a:gd name="csY1" fmla="*/ 171352 h 404624"/>
                <a:gd name="csX2" fmla="*/ 25242 w 618247"/>
                <a:gd name="csY2" fmla="*/ 312050 h 404624"/>
                <a:gd name="csX3" fmla="*/ 274050 w 618247"/>
                <a:gd name="csY3" fmla="*/ 376159 h 404624"/>
                <a:gd name="csX4" fmla="*/ 290921 w 618247"/>
                <a:gd name="csY4" fmla="*/ 364912 h 404624"/>
                <a:gd name="csX5" fmla="*/ 425830 w 618247"/>
                <a:gd name="csY5" fmla="*/ 390122 h 404624"/>
                <a:gd name="csX6" fmla="*/ 467007 w 618247"/>
                <a:gd name="csY6" fmla="*/ 345161 h 404624"/>
                <a:gd name="csX7" fmla="*/ 568641 w 618247"/>
                <a:gd name="csY7" fmla="*/ 344640 h 404624"/>
                <a:gd name="csX8" fmla="*/ 598461 w 618247"/>
                <a:gd name="csY8" fmla="*/ 317866 h 404624"/>
                <a:gd name="csX9" fmla="*/ 604249 w 618247"/>
                <a:gd name="csY9" fmla="*/ 206547 h 404624"/>
                <a:gd name="csX10" fmla="*/ 574870 w 618247"/>
                <a:gd name="csY10" fmla="*/ 174918 h 404624"/>
                <a:gd name="csX11" fmla="*/ 586528 w 618247"/>
                <a:gd name="csY11" fmla="*/ 51885 h 404624"/>
                <a:gd name="csX12" fmla="*/ 553802 w 618247"/>
                <a:gd name="csY12" fmla="*/ 17431 h 404624"/>
                <a:gd name="csX13" fmla="*/ 442208 w 618247"/>
                <a:gd name="csY13" fmla="*/ 14660 h 404624"/>
                <a:gd name="csX14" fmla="*/ 404982 w 618247"/>
                <a:gd name="csY14" fmla="*/ 51858 h 404624"/>
                <a:gd name="csX15" fmla="*/ 325266 w 618247"/>
                <a:gd name="csY15" fmla="*/ 61926 h 404624"/>
                <a:gd name="csX16" fmla="*/ 300576 w 618247"/>
                <a:gd name="csY16" fmla="*/ 82307 h 404624"/>
                <a:gd name="csX17" fmla="*/ 267329 w 618247"/>
                <a:gd name="csY17" fmla="*/ 59676 h 404624"/>
                <a:gd name="csX18" fmla="*/ 259674 w 618247"/>
                <a:gd name="csY18" fmla="*/ 55671 h 404624"/>
                <a:gd name="csX19" fmla="*/ 89432 w 618247"/>
                <a:gd name="csY19" fmla="*/ 63188 h 4046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18247" h="404624">
                  <a:moveTo>
                    <a:pt x="89432" y="63188"/>
                  </a:moveTo>
                  <a:cubicBezTo>
                    <a:pt x="47160" y="88123"/>
                    <a:pt x="18712" y="127516"/>
                    <a:pt x="6588" y="171352"/>
                  </a:cubicBezTo>
                  <a:cubicBezTo>
                    <a:pt x="-6058" y="217190"/>
                    <a:pt x="-846" y="267858"/>
                    <a:pt x="25242" y="312050"/>
                  </a:cubicBezTo>
                  <a:cubicBezTo>
                    <a:pt x="76183" y="398407"/>
                    <a:pt x="187583" y="427155"/>
                    <a:pt x="274050" y="376159"/>
                  </a:cubicBezTo>
                  <a:cubicBezTo>
                    <a:pt x="280002" y="372648"/>
                    <a:pt x="285571" y="368972"/>
                    <a:pt x="290921" y="364912"/>
                  </a:cubicBezTo>
                  <a:cubicBezTo>
                    <a:pt x="322659" y="405374"/>
                    <a:pt x="380294" y="416978"/>
                    <a:pt x="425830" y="390122"/>
                  </a:cubicBezTo>
                  <a:cubicBezTo>
                    <a:pt x="444430" y="379149"/>
                    <a:pt x="458337" y="363321"/>
                    <a:pt x="467007" y="345161"/>
                  </a:cubicBezTo>
                  <a:cubicBezTo>
                    <a:pt x="497345" y="362662"/>
                    <a:pt x="536163" y="363814"/>
                    <a:pt x="568641" y="344640"/>
                  </a:cubicBezTo>
                  <a:cubicBezTo>
                    <a:pt x="580629" y="337562"/>
                    <a:pt x="590615" y="328455"/>
                    <a:pt x="598461" y="317866"/>
                  </a:cubicBezTo>
                  <a:cubicBezTo>
                    <a:pt x="621806" y="286264"/>
                    <a:pt x="625454" y="242510"/>
                    <a:pt x="604249" y="206547"/>
                  </a:cubicBezTo>
                  <a:cubicBezTo>
                    <a:pt x="596567" y="193517"/>
                    <a:pt x="586446" y="182928"/>
                    <a:pt x="574870" y="174918"/>
                  </a:cubicBezTo>
                  <a:cubicBezTo>
                    <a:pt x="604249" y="141698"/>
                    <a:pt x="610283" y="92128"/>
                    <a:pt x="586528" y="51885"/>
                  </a:cubicBezTo>
                  <a:cubicBezTo>
                    <a:pt x="578106" y="37593"/>
                    <a:pt x="566721" y="25962"/>
                    <a:pt x="553802" y="17431"/>
                  </a:cubicBezTo>
                  <a:cubicBezTo>
                    <a:pt x="521240" y="-4048"/>
                    <a:pt x="478061" y="-6490"/>
                    <a:pt x="442208" y="14660"/>
                  </a:cubicBezTo>
                  <a:cubicBezTo>
                    <a:pt x="426297" y="24042"/>
                    <a:pt x="413789" y="36990"/>
                    <a:pt x="404982" y="51858"/>
                  </a:cubicBezTo>
                  <a:cubicBezTo>
                    <a:pt x="379114" y="44369"/>
                    <a:pt x="350283" y="47167"/>
                    <a:pt x="325266" y="61926"/>
                  </a:cubicBezTo>
                  <a:cubicBezTo>
                    <a:pt x="315774" y="67522"/>
                    <a:pt x="307490" y="74489"/>
                    <a:pt x="300576" y="82307"/>
                  </a:cubicBezTo>
                  <a:cubicBezTo>
                    <a:pt x="290289" y="73392"/>
                    <a:pt x="279234" y="65821"/>
                    <a:pt x="267329" y="59676"/>
                  </a:cubicBezTo>
                  <a:cubicBezTo>
                    <a:pt x="264887" y="58140"/>
                    <a:pt x="262337" y="56933"/>
                    <a:pt x="259674" y="55671"/>
                  </a:cubicBezTo>
                  <a:cubicBezTo>
                    <a:pt x="207061" y="30625"/>
                    <a:pt x="143392" y="31339"/>
                    <a:pt x="89432" y="6318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C2456D-5E59-80FA-7C61-4B0A07519B76}"/>
                </a:ext>
              </a:extLst>
            </p:cNvPr>
            <p:cNvSpPr/>
            <p:nvPr/>
          </p:nvSpPr>
          <p:spPr>
            <a:xfrm>
              <a:off x="21554482" y="12287423"/>
              <a:ext cx="618247" cy="387193"/>
            </a:xfrm>
            <a:custGeom>
              <a:avLst/>
              <a:gdLst>
                <a:gd name="csX0" fmla="*/ 110555 w 618247"/>
                <a:gd name="csY0" fmla="*/ 77605 h 387193"/>
                <a:gd name="csX1" fmla="*/ 6588 w 618247"/>
                <a:gd name="csY1" fmla="*/ 153921 h 387193"/>
                <a:gd name="csX2" fmla="*/ 25242 w 618247"/>
                <a:gd name="csY2" fmla="*/ 294619 h 387193"/>
                <a:gd name="csX3" fmla="*/ 274050 w 618247"/>
                <a:gd name="csY3" fmla="*/ 358728 h 387193"/>
                <a:gd name="csX4" fmla="*/ 290921 w 618247"/>
                <a:gd name="csY4" fmla="*/ 347481 h 387193"/>
                <a:gd name="csX5" fmla="*/ 425830 w 618247"/>
                <a:gd name="csY5" fmla="*/ 372691 h 387193"/>
                <a:gd name="csX6" fmla="*/ 467007 w 618247"/>
                <a:gd name="csY6" fmla="*/ 327730 h 387193"/>
                <a:gd name="csX7" fmla="*/ 568641 w 618247"/>
                <a:gd name="csY7" fmla="*/ 327209 h 387193"/>
                <a:gd name="csX8" fmla="*/ 598461 w 618247"/>
                <a:gd name="csY8" fmla="*/ 300435 h 387193"/>
                <a:gd name="csX9" fmla="*/ 604249 w 618247"/>
                <a:gd name="csY9" fmla="*/ 189116 h 387193"/>
                <a:gd name="csX10" fmla="*/ 574870 w 618247"/>
                <a:gd name="csY10" fmla="*/ 157487 h 387193"/>
                <a:gd name="csX11" fmla="*/ 586528 w 618247"/>
                <a:gd name="csY11" fmla="*/ 34454 h 387193"/>
                <a:gd name="csX12" fmla="*/ 553802 w 618247"/>
                <a:gd name="csY12" fmla="*/ 0 h 387193"/>
                <a:gd name="csX13" fmla="*/ 495646 w 618247"/>
                <a:gd name="csY13" fmla="*/ 123719 h 387193"/>
                <a:gd name="csX14" fmla="*/ 515780 w 618247"/>
                <a:gd name="csY14" fmla="*/ 252045 h 387193"/>
                <a:gd name="csX15" fmla="*/ 433018 w 618247"/>
                <a:gd name="csY15" fmla="*/ 276707 h 387193"/>
                <a:gd name="csX16" fmla="*/ 389923 w 618247"/>
                <a:gd name="csY16" fmla="*/ 307046 h 387193"/>
                <a:gd name="csX17" fmla="*/ 326198 w 618247"/>
                <a:gd name="csY17" fmla="*/ 247848 h 387193"/>
                <a:gd name="csX18" fmla="*/ 332616 w 618247"/>
                <a:gd name="csY18" fmla="*/ 130356 h 387193"/>
                <a:gd name="csX19" fmla="*/ 266012 w 618247"/>
                <a:gd name="csY19" fmla="*/ 44824 h 387193"/>
                <a:gd name="csX20" fmla="*/ 258414 w 618247"/>
                <a:gd name="csY20" fmla="*/ 40901 h 387193"/>
                <a:gd name="csX21" fmla="*/ 237291 w 618247"/>
                <a:gd name="csY21" fmla="*/ 34235 h 387193"/>
                <a:gd name="csX22" fmla="*/ 110555 w 618247"/>
                <a:gd name="csY22" fmla="*/ 77605 h 3871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18247" h="387193">
                  <a:moveTo>
                    <a:pt x="110555" y="77605"/>
                  </a:moveTo>
                  <a:cubicBezTo>
                    <a:pt x="84795" y="95902"/>
                    <a:pt x="40165" y="120810"/>
                    <a:pt x="6588" y="153921"/>
                  </a:cubicBezTo>
                  <a:cubicBezTo>
                    <a:pt x="-6058" y="199759"/>
                    <a:pt x="-846" y="250427"/>
                    <a:pt x="25242" y="294619"/>
                  </a:cubicBezTo>
                  <a:cubicBezTo>
                    <a:pt x="76183" y="380976"/>
                    <a:pt x="187583" y="409724"/>
                    <a:pt x="274050" y="358728"/>
                  </a:cubicBezTo>
                  <a:cubicBezTo>
                    <a:pt x="280002" y="355217"/>
                    <a:pt x="285571" y="351541"/>
                    <a:pt x="290921" y="347481"/>
                  </a:cubicBezTo>
                  <a:cubicBezTo>
                    <a:pt x="322659" y="387943"/>
                    <a:pt x="380294" y="399547"/>
                    <a:pt x="425830" y="372691"/>
                  </a:cubicBezTo>
                  <a:cubicBezTo>
                    <a:pt x="444430" y="361718"/>
                    <a:pt x="458337" y="345890"/>
                    <a:pt x="467007" y="327730"/>
                  </a:cubicBezTo>
                  <a:cubicBezTo>
                    <a:pt x="497345" y="345232"/>
                    <a:pt x="536163" y="346383"/>
                    <a:pt x="568641" y="327209"/>
                  </a:cubicBezTo>
                  <a:cubicBezTo>
                    <a:pt x="580629" y="320131"/>
                    <a:pt x="590615" y="311024"/>
                    <a:pt x="598461" y="300435"/>
                  </a:cubicBezTo>
                  <a:cubicBezTo>
                    <a:pt x="621806" y="268833"/>
                    <a:pt x="625454" y="225079"/>
                    <a:pt x="604249" y="189116"/>
                  </a:cubicBezTo>
                  <a:cubicBezTo>
                    <a:pt x="596567" y="176086"/>
                    <a:pt x="586446" y="165497"/>
                    <a:pt x="574870" y="157487"/>
                  </a:cubicBezTo>
                  <a:cubicBezTo>
                    <a:pt x="604249" y="124267"/>
                    <a:pt x="610283" y="74697"/>
                    <a:pt x="586528" y="34454"/>
                  </a:cubicBezTo>
                  <a:cubicBezTo>
                    <a:pt x="578106" y="20162"/>
                    <a:pt x="566721" y="8531"/>
                    <a:pt x="553802" y="0"/>
                  </a:cubicBezTo>
                  <a:cubicBezTo>
                    <a:pt x="578489" y="113486"/>
                    <a:pt x="495646" y="123719"/>
                    <a:pt x="495646" y="123719"/>
                  </a:cubicBezTo>
                  <a:cubicBezTo>
                    <a:pt x="495646" y="123719"/>
                    <a:pt x="549137" y="205877"/>
                    <a:pt x="515780" y="252045"/>
                  </a:cubicBezTo>
                  <a:cubicBezTo>
                    <a:pt x="482477" y="298295"/>
                    <a:pt x="433018" y="276707"/>
                    <a:pt x="433018" y="276707"/>
                  </a:cubicBezTo>
                  <a:cubicBezTo>
                    <a:pt x="433018" y="276707"/>
                    <a:pt x="436640" y="318129"/>
                    <a:pt x="389923" y="307046"/>
                  </a:cubicBezTo>
                  <a:cubicBezTo>
                    <a:pt x="343151" y="295882"/>
                    <a:pt x="326198" y="247848"/>
                    <a:pt x="326198" y="247848"/>
                  </a:cubicBezTo>
                  <a:cubicBezTo>
                    <a:pt x="326198" y="247848"/>
                    <a:pt x="364713" y="195947"/>
                    <a:pt x="332616" y="130356"/>
                  </a:cubicBezTo>
                  <a:cubicBezTo>
                    <a:pt x="309820" y="83860"/>
                    <a:pt x="288699" y="58074"/>
                    <a:pt x="266012" y="44824"/>
                  </a:cubicBezTo>
                  <a:cubicBezTo>
                    <a:pt x="263460" y="43370"/>
                    <a:pt x="261019" y="42081"/>
                    <a:pt x="258414" y="40901"/>
                  </a:cubicBezTo>
                  <a:cubicBezTo>
                    <a:pt x="251500" y="37747"/>
                    <a:pt x="244587" y="35634"/>
                    <a:pt x="237291" y="34235"/>
                  </a:cubicBezTo>
                  <a:cubicBezTo>
                    <a:pt x="202617" y="27816"/>
                    <a:pt x="170164" y="35195"/>
                    <a:pt x="110555" y="7760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03592FDB-523D-7768-292B-70BE5D3BA940}"/>
                </a:ext>
              </a:extLst>
            </p:cNvPr>
            <p:cNvSpPr/>
            <p:nvPr/>
          </p:nvSpPr>
          <p:spPr>
            <a:xfrm>
              <a:off x="21497750" y="11908089"/>
              <a:ext cx="449888" cy="567210"/>
            </a:xfrm>
            <a:custGeom>
              <a:avLst/>
              <a:gdLst>
                <a:gd name="csX0" fmla="*/ 103837 w 449888"/>
                <a:gd name="csY0" fmla="*/ 175487 h 567210"/>
                <a:gd name="csX1" fmla="*/ 89160 w 449888"/>
                <a:gd name="csY1" fmla="*/ 183250 h 567210"/>
                <a:gd name="csX2" fmla="*/ 61756 w 449888"/>
                <a:gd name="csY2" fmla="*/ 203166 h 567210"/>
                <a:gd name="csX3" fmla="*/ 5027 w 449888"/>
                <a:gd name="csY3" fmla="*/ 381858 h 567210"/>
                <a:gd name="csX4" fmla="*/ 25161 w 449888"/>
                <a:gd name="csY4" fmla="*/ 431345 h 567210"/>
                <a:gd name="csX5" fmla="*/ 31059 w 449888"/>
                <a:gd name="csY5" fmla="*/ 440672 h 567210"/>
                <a:gd name="csX6" fmla="*/ 61344 w 449888"/>
                <a:gd name="csY6" fmla="*/ 475127 h 567210"/>
                <a:gd name="csX7" fmla="*/ 161800 w 449888"/>
                <a:gd name="csY7" fmla="*/ 519484 h 567210"/>
                <a:gd name="csX8" fmla="*/ 362959 w 449888"/>
                <a:gd name="csY8" fmla="*/ 545544 h 567210"/>
                <a:gd name="csX9" fmla="*/ 366278 w 449888"/>
                <a:gd name="csY9" fmla="*/ 543707 h 567210"/>
                <a:gd name="csX10" fmla="*/ 426300 w 449888"/>
                <a:gd name="csY10" fmla="*/ 311001 h 567210"/>
                <a:gd name="csX11" fmla="*/ 398018 w 449888"/>
                <a:gd name="csY11" fmla="*/ 275092 h 567210"/>
                <a:gd name="csX12" fmla="*/ 434968 w 449888"/>
                <a:gd name="csY12" fmla="*/ 136890 h 567210"/>
                <a:gd name="csX13" fmla="*/ 414449 w 449888"/>
                <a:gd name="csY13" fmla="*/ 82190 h 567210"/>
                <a:gd name="csX14" fmla="*/ 405150 w 449888"/>
                <a:gd name="csY14" fmla="*/ 68172 h 567210"/>
                <a:gd name="csX15" fmla="*/ 185721 w 449888"/>
                <a:gd name="csY15" fmla="*/ 23184 h 567210"/>
                <a:gd name="csX16" fmla="*/ 103837 w 449888"/>
                <a:gd name="csY16" fmla="*/ 175487 h 5672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449888" h="567210">
                  <a:moveTo>
                    <a:pt x="103837" y="175487"/>
                  </a:moveTo>
                  <a:cubicBezTo>
                    <a:pt x="98844" y="177791"/>
                    <a:pt x="93962" y="180424"/>
                    <a:pt x="89160" y="183250"/>
                  </a:cubicBezTo>
                  <a:cubicBezTo>
                    <a:pt x="79203" y="189121"/>
                    <a:pt x="70068" y="195786"/>
                    <a:pt x="61756" y="203166"/>
                  </a:cubicBezTo>
                  <a:cubicBezTo>
                    <a:pt x="10760" y="247715"/>
                    <a:pt x="-10609" y="317036"/>
                    <a:pt x="5027" y="381858"/>
                  </a:cubicBezTo>
                  <a:cubicBezTo>
                    <a:pt x="9196" y="398783"/>
                    <a:pt x="15835" y="415544"/>
                    <a:pt x="25161" y="431345"/>
                  </a:cubicBezTo>
                  <a:cubicBezTo>
                    <a:pt x="27028" y="434499"/>
                    <a:pt x="29057" y="437709"/>
                    <a:pt x="31059" y="440672"/>
                  </a:cubicBezTo>
                  <a:cubicBezTo>
                    <a:pt x="39893" y="453674"/>
                    <a:pt x="50014" y="465141"/>
                    <a:pt x="61344" y="475127"/>
                  </a:cubicBezTo>
                  <a:cubicBezTo>
                    <a:pt x="89682" y="500144"/>
                    <a:pt x="124905" y="515424"/>
                    <a:pt x="161800" y="519484"/>
                  </a:cubicBezTo>
                  <a:cubicBezTo>
                    <a:pt x="214469" y="570453"/>
                    <a:pt x="296273" y="582934"/>
                    <a:pt x="362959" y="545544"/>
                  </a:cubicBezTo>
                  <a:cubicBezTo>
                    <a:pt x="364084" y="545023"/>
                    <a:pt x="365236" y="544337"/>
                    <a:pt x="366278" y="543707"/>
                  </a:cubicBezTo>
                  <a:cubicBezTo>
                    <a:pt x="447094" y="496030"/>
                    <a:pt x="473976" y="391788"/>
                    <a:pt x="426300" y="311001"/>
                  </a:cubicBezTo>
                  <a:cubicBezTo>
                    <a:pt x="418317" y="297477"/>
                    <a:pt x="408825" y="285516"/>
                    <a:pt x="398018" y="275092"/>
                  </a:cubicBezTo>
                  <a:cubicBezTo>
                    <a:pt x="430387" y="236880"/>
                    <a:pt x="443911" y="185993"/>
                    <a:pt x="434968" y="136890"/>
                  </a:cubicBezTo>
                  <a:cubicBezTo>
                    <a:pt x="431512" y="118126"/>
                    <a:pt x="424763" y="99637"/>
                    <a:pt x="414449" y="82190"/>
                  </a:cubicBezTo>
                  <a:cubicBezTo>
                    <a:pt x="411568" y="77307"/>
                    <a:pt x="408387" y="72589"/>
                    <a:pt x="405150" y="68172"/>
                  </a:cubicBezTo>
                  <a:cubicBezTo>
                    <a:pt x="355113" y="-243"/>
                    <a:pt x="260282" y="-20789"/>
                    <a:pt x="185721" y="23184"/>
                  </a:cubicBezTo>
                  <a:cubicBezTo>
                    <a:pt x="130308" y="55856"/>
                    <a:pt x="100709" y="115438"/>
                    <a:pt x="103837" y="175487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644B1F4-EEA3-05DA-1FD3-C7199DF20628}"/>
                </a:ext>
              </a:extLst>
            </p:cNvPr>
            <p:cNvSpPr/>
            <p:nvPr/>
          </p:nvSpPr>
          <p:spPr>
            <a:xfrm>
              <a:off x="21479961" y="11976235"/>
              <a:ext cx="467650" cy="499037"/>
            </a:xfrm>
            <a:custGeom>
              <a:avLst/>
              <a:gdLst>
                <a:gd name="csX0" fmla="*/ 23887 w 467650"/>
                <a:gd name="csY0" fmla="*/ 152576 h 499037"/>
                <a:gd name="csX1" fmla="*/ 22789 w 467650"/>
                <a:gd name="csY1" fmla="*/ 313685 h 499037"/>
                <a:gd name="csX2" fmla="*/ 79108 w 467650"/>
                <a:gd name="csY2" fmla="*/ 406954 h 499037"/>
                <a:gd name="csX3" fmla="*/ 179563 w 467650"/>
                <a:gd name="csY3" fmla="*/ 451311 h 499037"/>
                <a:gd name="csX4" fmla="*/ 380722 w 467650"/>
                <a:gd name="csY4" fmla="*/ 477371 h 499037"/>
                <a:gd name="csX5" fmla="*/ 384041 w 467650"/>
                <a:gd name="csY5" fmla="*/ 475534 h 499037"/>
                <a:gd name="csX6" fmla="*/ 444062 w 467650"/>
                <a:gd name="csY6" fmla="*/ 242828 h 499037"/>
                <a:gd name="csX7" fmla="*/ 415779 w 467650"/>
                <a:gd name="csY7" fmla="*/ 206920 h 499037"/>
                <a:gd name="csX8" fmla="*/ 452731 w 467650"/>
                <a:gd name="csY8" fmla="*/ 68717 h 499037"/>
                <a:gd name="csX9" fmla="*/ 432211 w 467650"/>
                <a:gd name="csY9" fmla="*/ 14017 h 499037"/>
                <a:gd name="csX10" fmla="*/ 422912 w 467650"/>
                <a:gd name="csY10" fmla="*/ 0 h 499037"/>
                <a:gd name="csX11" fmla="*/ 345416 w 467650"/>
                <a:gd name="csY11" fmla="*/ 197400 h 499037"/>
                <a:gd name="csX12" fmla="*/ 399101 w 467650"/>
                <a:gd name="csY12" fmla="*/ 325425 h 499037"/>
                <a:gd name="csX13" fmla="*/ 360339 w 467650"/>
                <a:gd name="csY13" fmla="*/ 396611 h 499037"/>
                <a:gd name="csX14" fmla="*/ 322237 w 467650"/>
                <a:gd name="csY14" fmla="*/ 332009 h 499037"/>
                <a:gd name="csX15" fmla="*/ 278181 w 467650"/>
                <a:gd name="csY15" fmla="*/ 302438 h 499037"/>
                <a:gd name="csX16" fmla="*/ 228420 w 467650"/>
                <a:gd name="csY16" fmla="*/ 162672 h 499037"/>
                <a:gd name="csX17" fmla="*/ 79518 w 467650"/>
                <a:gd name="csY17" fmla="*/ 134993 h 499037"/>
                <a:gd name="csX18" fmla="*/ 23887 w 467650"/>
                <a:gd name="csY18" fmla="*/ 152576 h 4990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467650" h="499037">
                  <a:moveTo>
                    <a:pt x="23887" y="152576"/>
                  </a:moveTo>
                  <a:cubicBezTo>
                    <a:pt x="3860" y="163083"/>
                    <a:pt x="-17454" y="222062"/>
                    <a:pt x="22789" y="313685"/>
                  </a:cubicBezTo>
                  <a:cubicBezTo>
                    <a:pt x="35107" y="341830"/>
                    <a:pt x="53293" y="373075"/>
                    <a:pt x="79108" y="406954"/>
                  </a:cubicBezTo>
                  <a:cubicBezTo>
                    <a:pt x="107444" y="431971"/>
                    <a:pt x="142666" y="447251"/>
                    <a:pt x="179563" y="451311"/>
                  </a:cubicBezTo>
                  <a:cubicBezTo>
                    <a:pt x="232232" y="502280"/>
                    <a:pt x="314034" y="514761"/>
                    <a:pt x="380722" y="477371"/>
                  </a:cubicBezTo>
                  <a:cubicBezTo>
                    <a:pt x="381846" y="476850"/>
                    <a:pt x="382999" y="476165"/>
                    <a:pt x="384041" y="475534"/>
                  </a:cubicBezTo>
                  <a:cubicBezTo>
                    <a:pt x="464855" y="427857"/>
                    <a:pt x="491740" y="323615"/>
                    <a:pt x="444062" y="242828"/>
                  </a:cubicBezTo>
                  <a:cubicBezTo>
                    <a:pt x="436080" y="229303"/>
                    <a:pt x="426589" y="217344"/>
                    <a:pt x="415779" y="206920"/>
                  </a:cubicBezTo>
                  <a:cubicBezTo>
                    <a:pt x="448150" y="168707"/>
                    <a:pt x="461674" y="117820"/>
                    <a:pt x="452731" y="68717"/>
                  </a:cubicBezTo>
                  <a:cubicBezTo>
                    <a:pt x="449274" y="49953"/>
                    <a:pt x="442526" y="31465"/>
                    <a:pt x="432211" y="14017"/>
                  </a:cubicBezTo>
                  <a:cubicBezTo>
                    <a:pt x="429331" y="9134"/>
                    <a:pt x="426150" y="4416"/>
                    <a:pt x="422912" y="0"/>
                  </a:cubicBezTo>
                  <a:cubicBezTo>
                    <a:pt x="420415" y="161574"/>
                    <a:pt x="345416" y="197400"/>
                    <a:pt x="345416" y="197400"/>
                  </a:cubicBezTo>
                  <a:cubicBezTo>
                    <a:pt x="345416" y="197400"/>
                    <a:pt x="407029" y="265075"/>
                    <a:pt x="399101" y="325425"/>
                  </a:cubicBezTo>
                  <a:cubicBezTo>
                    <a:pt x="391118" y="385694"/>
                    <a:pt x="360339" y="396611"/>
                    <a:pt x="360339" y="396611"/>
                  </a:cubicBezTo>
                  <a:cubicBezTo>
                    <a:pt x="360339" y="396611"/>
                    <a:pt x="347968" y="365147"/>
                    <a:pt x="322237" y="332009"/>
                  </a:cubicBezTo>
                  <a:cubicBezTo>
                    <a:pt x="296395" y="298927"/>
                    <a:pt x="278181" y="302438"/>
                    <a:pt x="278181" y="302438"/>
                  </a:cubicBezTo>
                  <a:cubicBezTo>
                    <a:pt x="278181" y="302438"/>
                    <a:pt x="281445" y="223625"/>
                    <a:pt x="228420" y="162672"/>
                  </a:cubicBezTo>
                  <a:cubicBezTo>
                    <a:pt x="193718" y="122922"/>
                    <a:pt x="128100" y="124925"/>
                    <a:pt x="79518" y="134993"/>
                  </a:cubicBezTo>
                  <a:cubicBezTo>
                    <a:pt x="53815" y="140232"/>
                    <a:pt x="32938" y="147776"/>
                    <a:pt x="23887" y="152576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F4DD28E-AC97-B608-A5DF-B8157743F13F}"/>
                </a:ext>
              </a:extLst>
            </p:cNvPr>
            <p:cNvSpPr/>
            <p:nvPr/>
          </p:nvSpPr>
          <p:spPr>
            <a:xfrm>
              <a:off x="21324091" y="11589561"/>
              <a:ext cx="539605" cy="653273"/>
            </a:xfrm>
            <a:custGeom>
              <a:avLst/>
              <a:gdLst>
                <a:gd name="csX0" fmla="*/ 97239 w 539605"/>
                <a:gd name="csY0" fmla="*/ 27425 h 653273"/>
                <a:gd name="csX1" fmla="*/ 27425 w 539605"/>
                <a:gd name="csY1" fmla="*/ 298096 h 653273"/>
                <a:gd name="csX2" fmla="*/ 81275 w 539605"/>
                <a:gd name="csY2" fmla="*/ 357432 h 653273"/>
                <a:gd name="csX3" fmla="*/ 48768 w 539605"/>
                <a:gd name="csY3" fmla="*/ 569783 h 653273"/>
                <a:gd name="csX4" fmla="*/ 240380 w 539605"/>
                <a:gd name="csY4" fmla="*/ 647086 h 653273"/>
                <a:gd name="csX5" fmla="*/ 281171 w 539605"/>
                <a:gd name="csY5" fmla="*/ 629721 h 653273"/>
                <a:gd name="csX6" fmla="*/ 351452 w 539605"/>
                <a:gd name="csY6" fmla="*/ 549099 h 653273"/>
                <a:gd name="csX7" fmla="*/ 351563 w 539605"/>
                <a:gd name="csY7" fmla="*/ 549044 h 653273"/>
                <a:gd name="csX8" fmla="*/ 456106 w 539605"/>
                <a:gd name="csY8" fmla="*/ 526522 h 653273"/>
                <a:gd name="csX9" fmla="*/ 516044 w 539605"/>
                <a:gd name="csY9" fmla="*/ 294118 h 653273"/>
                <a:gd name="csX10" fmla="*/ 478655 w 539605"/>
                <a:gd name="csY10" fmla="*/ 250007 h 653273"/>
                <a:gd name="csX11" fmla="*/ 394685 w 539605"/>
                <a:gd name="csY11" fmla="*/ 212591 h 653273"/>
                <a:gd name="csX12" fmla="*/ 367884 w 539605"/>
                <a:gd name="csY12" fmla="*/ 97266 h 653273"/>
                <a:gd name="csX13" fmla="*/ 97239 w 539605"/>
                <a:gd name="csY13" fmla="*/ 27425 h 653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539605" h="653273">
                  <a:moveTo>
                    <a:pt x="97239" y="27425"/>
                  </a:moveTo>
                  <a:cubicBezTo>
                    <a:pt x="3203" y="82892"/>
                    <a:pt x="-27986" y="204141"/>
                    <a:pt x="27425" y="298096"/>
                  </a:cubicBezTo>
                  <a:cubicBezTo>
                    <a:pt x="41553" y="322072"/>
                    <a:pt x="60069" y="342042"/>
                    <a:pt x="81275" y="357432"/>
                  </a:cubicBezTo>
                  <a:cubicBezTo>
                    <a:pt x="22433" y="410348"/>
                    <a:pt x="7044" y="499035"/>
                    <a:pt x="48768" y="569783"/>
                  </a:cubicBezTo>
                  <a:cubicBezTo>
                    <a:pt x="88627" y="637375"/>
                    <a:pt x="168125" y="667221"/>
                    <a:pt x="240380" y="647086"/>
                  </a:cubicBezTo>
                  <a:cubicBezTo>
                    <a:pt x="254371" y="643218"/>
                    <a:pt x="268060" y="637484"/>
                    <a:pt x="281171" y="629721"/>
                  </a:cubicBezTo>
                  <a:cubicBezTo>
                    <a:pt x="313953" y="610382"/>
                    <a:pt x="337847" y="581688"/>
                    <a:pt x="351452" y="549099"/>
                  </a:cubicBezTo>
                  <a:cubicBezTo>
                    <a:pt x="351452" y="549099"/>
                    <a:pt x="351452" y="549099"/>
                    <a:pt x="351563" y="549044"/>
                  </a:cubicBezTo>
                  <a:cubicBezTo>
                    <a:pt x="386648" y="552885"/>
                    <a:pt x="423324" y="545862"/>
                    <a:pt x="456106" y="526522"/>
                  </a:cubicBezTo>
                  <a:cubicBezTo>
                    <a:pt x="536811" y="478901"/>
                    <a:pt x="563667" y="374824"/>
                    <a:pt x="516044" y="294118"/>
                  </a:cubicBezTo>
                  <a:cubicBezTo>
                    <a:pt x="505868" y="276863"/>
                    <a:pt x="493167" y="262133"/>
                    <a:pt x="478655" y="250007"/>
                  </a:cubicBezTo>
                  <a:cubicBezTo>
                    <a:pt x="454460" y="229790"/>
                    <a:pt x="425218" y="217034"/>
                    <a:pt x="394685" y="212591"/>
                  </a:cubicBezTo>
                  <a:cubicBezTo>
                    <a:pt x="397675" y="173610"/>
                    <a:pt x="389198" y="133395"/>
                    <a:pt x="367884" y="97266"/>
                  </a:cubicBezTo>
                  <a:cubicBezTo>
                    <a:pt x="312471" y="3312"/>
                    <a:pt x="191277" y="-28043"/>
                    <a:pt x="97239" y="27425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6282D43-2755-37FC-06B0-2CF061B4E261}"/>
                </a:ext>
              </a:extLst>
            </p:cNvPr>
            <p:cNvSpPr/>
            <p:nvPr/>
          </p:nvSpPr>
          <p:spPr>
            <a:xfrm>
              <a:off x="21521841" y="11839568"/>
              <a:ext cx="341827" cy="397078"/>
            </a:xfrm>
            <a:custGeom>
              <a:avLst/>
              <a:gdLst>
                <a:gd name="csX0" fmla="*/ 263457 w 341827"/>
                <a:gd name="csY0" fmla="*/ 192491 h 397078"/>
                <a:gd name="csX1" fmla="*/ 137654 w 341827"/>
                <a:gd name="csY1" fmla="*/ 253911 h 397078"/>
                <a:gd name="csX2" fmla="*/ 104571 w 341827"/>
                <a:gd name="csY2" fmla="*/ 332997 h 397078"/>
                <a:gd name="csX3" fmla="*/ 0 w 341827"/>
                <a:gd name="csY3" fmla="*/ 364709 h 397078"/>
                <a:gd name="csX4" fmla="*/ 42603 w 341827"/>
                <a:gd name="csY4" fmla="*/ 397078 h 397078"/>
                <a:gd name="csX5" fmla="*/ 83394 w 341827"/>
                <a:gd name="csY5" fmla="*/ 379714 h 397078"/>
                <a:gd name="csX6" fmla="*/ 153675 w 341827"/>
                <a:gd name="csY6" fmla="*/ 299092 h 397078"/>
                <a:gd name="csX7" fmla="*/ 153784 w 341827"/>
                <a:gd name="csY7" fmla="*/ 299036 h 397078"/>
                <a:gd name="csX8" fmla="*/ 258329 w 341827"/>
                <a:gd name="csY8" fmla="*/ 276515 h 397078"/>
                <a:gd name="csX9" fmla="*/ 318267 w 341827"/>
                <a:gd name="csY9" fmla="*/ 44111 h 397078"/>
                <a:gd name="csX10" fmla="*/ 280877 w 341827"/>
                <a:gd name="csY10" fmla="*/ 0 h 397078"/>
                <a:gd name="csX11" fmla="*/ 263457 w 341827"/>
                <a:gd name="csY11" fmla="*/ 192491 h 397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41827" h="397078">
                  <a:moveTo>
                    <a:pt x="263457" y="192491"/>
                  </a:moveTo>
                  <a:cubicBezTo>
                    <a:pt x="213038" y="266694"/>
                    <a:pt x="137654" y="253911"/>
                    <a:pt x="137654" y="253911"/>
                  </a:cubicBezTo>
                  <a:cubicBezTo>
                    <a:pt x="137654" y="253911"/>
                    <a:pt x="146268" y="301149"/>
                    <a:pt x="104571" y="332997"/>
                  </a:cubicBezTo>
                  <a:cubicBezTo>
                    <a:pt x="63999" y="363914"/>
                    <a:pt x="3429" y="364599"/>
                    <a:pt x="0" y="364709"/>
                  </a:cubicBezTo>
                  <a:lnTo>
                    <a:pt x="42603" y="397078"/>
                  </a:lnTo>
                  <a:cubicBezTo>
                    <a:pt x="56594" y="393211"/>
                    <a:pt x="70281" y="387477"/>
                    <a:pt x="83394" y="379714"/>
                  </a:cubicBezTo>
                  <a:cubicBezTo>
                    <a:pt x="116176" y="360375"/>
                    <a:pt x="140068" y="331680"/>
                    <a:pt x="153675" y="299092"/>
                  </a:cubicBezTo>
                  <a:cubicBezTo>
                    <a:pt x="153675" y="299092"/>
                    <a:pt x="153675" y="299092"/>
                    <a:pt x="153784" y="299036"/>
                  </a:cubicBezTo>
                  <a:cubicBezTo>
                    <a:pt x="188870" y="302877"/>
                    <a:pt x="225547" y="295854"/>
                    <a:pt x="258329" y="276515"/>
                  </a:cubicBezTo>
                  <a:cubicBezTo>
                    <a:pt x="339032" y="228893"/>
                    <a:pt x="365888" y="124816"/>
                    <a:pt x="318267" y="44111"/>
                  </a:cubicBezTo>
                  <a:cubicBezTo>
                    <a:pt x="308089" y="26856"/>
                    <a:pt x="295388" y="12125"/>
                    <a:pt x="280877" y="0"/>
                  </a:cubicBezTo>
                  <a:cubicBezTo>
                    <a:pt x="305099" y="68800"/>
                    <a:pt x="296677" y="143689"/>
                    <a:pt x="263457" y="192491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7FD9019-1DD6-C141-DF2D-7A41D3107272}"/>
                </a:ext>
              </a:extLst>
            </p:cNvPr>
            <p:cNvSpPr/>
            <p:nvPr/>
          </p:nvSpPr>
          <p:spPr>
            <a:xfrm>
              <a:off x="21421551" y="12260365"/>
              <a:ext cx="3252" cy="1464"/>
            </a:xfrm>
            <a:custGeom>
              <a:avLst/>
              <a:gdLst>
                <a:gd name="csX0" fmla="*/ 0 w 3252"/>
                <a:gd name="csY0" fmla="*/ 340 h 1464"/>
                <a:gd name="csX1" fmla="*/ 3154 w 3252"/>
                <a:gd name="csY1" fmla="*/ 669 h 1464"/>
                <a:gd name="csX2" fmla="*/ 0 w 3252"/>
                <a:gd name="csY2" fmla="*/ 340 h 14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52" h="1464">
                  <a:moveTo>
                    <a:pt x="0" y="340"/>
                  </a:moveTo>
                  <a:cubicBezTo>
                    <a:pt x="1535" y="1629"/>
                    <a:pt x="2605" y="1904"/>
                    <a:pt x="3154" y="669"/>
                  </a:cubicBezTo>
                  <a:cubicBezTo>
                    <a:pt x="3620" y="-126"/>
                    <a:pt x="2413" y="-182"/>
                    <a:pt x="0" y="3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5DEE298-4873-8A35-2091-C06797ED3310}"/>
                </a:ext>
              </a:extLst>
            </p:cNvPr>
            <p:cNvSpPr/>
            <p:nvPr/>
          </p:nvSpPr>
          <p:spPr>
            <a:xfrm>
              <a:off x="20263619" y="11769891"/>
              <a:ext cx="1157932" cy="978115"/>
            </a:xfrm>
            <a:custGeom>
              <a:avLst/>
              <a:gdLst>
                <a:gd name="csX0" fmla="*/ 256653 w 1157932"/>
                <a:gd name="csY0" fmla="*/ 649946 h 978115"/>
                <a:gd name="csX1" fmla="*/ 0 w 1157932"/>
                <a:gd name="csY1" fmla="*/ 707663 h 978115"/>
                <a:gd name="csX2" fmla="*/ 59472 w 1157932"/>
                <a:gd name="csY2" fmla="*/ 835881 h 978115"/>
                <a:gd name="csX3" fmla="*/ 125803 w 1157932"/>
                <a:gd name="csY3" fmla="*/ 919630 h 978115"/>
                <a:gd name="csX4" fmla="*/ 182147 w 1157932"/>
                <a:gd name="csY4" fmla="*/ 978116 h 978115"/>
                <a:gd name="csX5" fmla="*/ 407035 w 1157932"/>
                <a:gd name="csY5" fmla="*/ 767931 h 978115"/>
                <a:gd name="csX6" fmla="*/ 827816 w 1157932"/>
                <a:gd name="csY6" fmla="*/ 648932 h 978115"/>
                <a:gd name="csX7" fmla="*/ 969200 w 1157932"/>
                <a:gd name="csY7" fmla="*/ 565538 h 978115"/>
                <a:gd name="csX8" fmla="*/ 1026149 w 1157932"/>
                <a:gd name="csY8" fmla="*/ 541617 h 978115"/>
                <a:gd name="csX9" fmla="*/ 1157932 w 1157932"/>
                <a:gd name="csY9" fmla="*/ 490758 h 978115"/>
                <a:gd name="csX10" fmla="*/ 1124135 w 1157932"/>
                <a:gd name="csY10" fmla="*/ 427994 h 978115"/>
                <a:gd name="csX11" fmla="*/ 977401 w 1157932"/>
                <a:gd name="csY11" fmla="*/ 465329 h 978115"/>
                <a:gd name="csX12" fmla="*/ 871102 w 1157932"/>
                <a:gd name="csY12" fmla="*/ 492349 h 978115"/>
                <a:gd name="csX13" fmla="*/ 833905 w 1157932"/>
                <a:gd name="csY13" fmla="*/ 467633 h 978115"/>
                <a:gd name="csX14" fmla="*/ 887123 w 1157932"/>
                <a:gd name="csY14" fmla="*/ 351733 h 978115"/>
                <a:gd name="csX15" fmla="*/ 1000774 w 1157932"/>
                <a:gd name="csY15" fmla="*/ 104323 h 978115"/>
                <a:gd name="csX16" fmla="*/ 958610 w 1157932"/>
                <a:gd name="csY16" fmla="*/ 0 h 978115"/>
                <a:gd name="csX17" fmla="*/ 789355 w 1157932"/>
                <a:gd name="csY17" fmla="*/ 289380 h 978115"/>
                <a:gd name="csX18" fmla="*/ 711833 w 1157932"/>
                <a:gd name="csY18" fmla="*/ 415348 h 978115"/>
                <a:gd name="csX19" fmla="*/ 668106 w 1157932"/>
                <a:gd name="csY19" fmla="*/ 476795 h 978115"/>
                <a:gd name="csX20" fmla="*/ 256653 w 1157932"/>
                <a:gd name="csY20" fmla="*/ 649946 h 978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157932" h="978115">
                  <a:moveTo>
                    <a:pt x="256653" y="649946"/>
                  </a:moveTo>
                  <a:cubicBezTo>
                    <a:pt x="214517" y="671590"/>
                    <a:pt x="0" y="707663"/>
                    <a:pt x="0" y="707663"/>
                  </a:cubicBezTo>
                  <a:cubicBezTo>
                    <a:pt x="0" y="707663"/>
                    <a:pt x="-631" y="750402"/>
                    <a:pt x="59472" y="835881"/>
                  </a:cubicBezTo>
                  <a:cubicBezTo>
                    <a:pt x="82432" y="868470"/>
                    <a:pt x="105722" y="896972"/>
                    <a:pt x="125803" y="919630"/>
                  </a:cubicBezTo>
                  <a:cubicBezTo>
                    <a:pt x="158227" y="956444"/>
                    <a:pt x="182147" y="978116"/>
                    <a:pt x="182147" y="978116"/>
                  </a:cubicBezTo>
                  <a:cubicBezTo>
                    <a:pt x="182147" y="978116"/>
                    <a:pt x="352034" y="784226"/>
                    <a:pt x="407035" y="767931"/>
                  </a:cubicBezTo>
                  <a:cubicBezTo>
                    <a:pt x="462036" y="751637"/>
                    <a:pt x="772704" y="681438"/>
                    <a:pt x="827816" y="648932"/>
                  </a:cubicBezTo>
                  <a:cubicBezTo>
                    <a:pt x="882926" y="616425"/>
                    <a:pt x="969200" y="565538"/>
                    <a:pt x="969200" y="565538"/>
                  </a:cubicBezTo>
                  <a:cubicBezTo>
                    <a:pt x="969200" y="565538"/>
                    <a:pt x="994189" y="554922"/>
                    <a:pt x="1026149" y="541617"/>
                  </a:cubicBezTo>
                  <a:cubicBezTo>
                    <a:pt x="1075938" y="520906"/>
                    <a:pt x="1142571" y="493886"/>
                    <a:pt x="1157932" y="490758"/>
                  </a:cubicBezTo>
                  <a:cubicBezTo>
                    <a:pt x="1148494" y="481980"/>
                    <a:pt x="1124135" y="427994"/>
                    <a:pt x="1124135" y="427994"/>
                  </a:cubicBezTo>
                  <a:lnTo>
                    <a:pt x="977401" y="465329"/>
                  </a:lnTo>
                  <a:lnTo>
                    <a:pt x="871102" y="492349"/>
                  </a:lnTo>
                  <a:lnTo>
                    <a:pt x="833905" y="467633"/>
                  </a:lnTo>
                  <a:lnTo>
                    <a:pt x="887123" y="351733"/>
                  </a:lnTo>
                  <a:lnTo>
                    <a:pt x="1000774" y="104323"/>
                  </a:lnTo>
                  <a:lnTo>
                    <a:pt x="958610" y="0"/>
                  </a:lnTo>
                  <a:cubicBezTo>
                    <a:pt x="958610" y="0"/>
                    <a:pt x="869622" y="155594"/>
                    <a:pt x="789355" y="289380"/>
                  </a:cubicBezTo>
                  <a:cubicBezTo>
                    <a:pt x="760964" y="336755"/>
                    <a:pt x="733614" y="381305"/>
                    <a:pt x="711833" y="415348"/>
                  </a:cubicBezTo>
                  <a:cubicBezTo>
                    <a:pt x="691478" y="447004"/>
                    <a:pt x="675841" y="469526"/>
                    <a:pt x="668106" y="476795"/>
                  </a:cubicBezTo>
                  <a:cubicBezTo>
                    <a:pt x="628905" y="514350"/>
                    <a:pt x="298816" y="628302"/>
                    <a:pt x="256653" y="649946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5C297B0-3D9A-154A-178A-273CBADCC091}"/>
                </a:ext>
              </a:extLst>
            </p:cNvPr>
            <p:cNvSpPr/>
            <p:nvPr/>
          </p:nvSpPr>
          <p:spPr>
            <a:xfrm>
              <a:off x="20389422" y="12059326"/>
              <a:ext cx="900345" cy="688707"/>
            </a:xfrm>
            <a:custGeom>
              <a:avLst/>
              <a:gdLst>
                <a:gd name="csX0" fmla="*/ 663580 w 900345"/>
                <a:gd name="csY0" fmla="*/ 0 h 688707"/>
                <a:gd name="csX1" fmla="*/ 586056 w 900345"/>
                <a:gd name="csY1" fmla="*/ 125968 h 688707"/>
                <a:gd name="csX2" fmla="*/ 644349 w 900345"/>
                <a:gd name="csY2" fmla="*/ 182285 h 688707"/>
                <a:gd name="csX3" fmla="*/ 645419 w 900345"/>
                <a:gd name="csY3" fmla="*/ 227658 h 688707"/>
                <a:gd name="csX4" fmla="*/ 687719 w 900345"/>
                <a:gd name="csY4" fmla="*/ 299365 h 688707"/>
                <a:gd name="csX5" fmla="*/ 254595 w 900345"/>
                <a:gd name="csY5" fmla="*/ 448513 h 688707"/>
                <a:gd name="csX6" fmla="*/ 0 w 900345"/>
                <a:gd name="csY6" fmla="*/ 630223 h 688707"/>
                <a:gd name="csX7" fmla="*/ 56344 w 900345"/>
                <a:gd name="csY7" fmla="*/ 688707 h 688707"/>
                <a:gd name="csX8" fmla="*/ 281232 w 900345"/>
                <a:gd name="csY8" fmla="*/ 478524 h 688707"/>
                <a:gd name="csX9" fmla="*/ 702012 w 900345"/>
                <a:gd name="csY9" fmla="*/ 359523 h 688707"/>
                <a:gd name="csX10" fmla="*/ 843397 w 900345"/>
                <a:gd name="csY10" fmla="*/ 276131 h 688707"/>
                <a:gd name="csX11" fmla="*/ 900345 w 900345"/>
                <a:gd name="csY11" fmla="*/ 252210 h 688707"/>
                <a:gd name="csX12" fmla="*/ 851598 w 900345"/>
                <a:gd name="csY12" fmla="*/ 175921 h 688707"/>
                <a:gd name="csX13" fmla="*/ 745299 w 900345"/>
                <a:gd name="csY13" fmla="*/ 202942 h 688707"/>
                <a:gd name="csX14" fmla="*/ 708102 w 900345"/>
                <a:gd name="csY14" fmla="*/ 178226 h 688707"/>
                <a:gd name="csX15" fmla="*/ 761320 w 900345"/>
                <a:gd name="csY15" fmla="*/ 62326 h 688707"/>
                <a:gd name="csX16" fmla="*/ 663580 w 900345"/>
                <a:gd name="csY16" fmla="*/ 0 h 6887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00345" h="688707">
                  <a:moveTo>
                    <a:pt x="663580" y="0"/>
                  </a:moveTo>
                  <a:cubicBezTo>
                    <a:pt x="635187" y="47375"/>
                    <a:pt x="607837" y="91925"/>
                    <a:pt x="586056" y="125968"/>
                  </a:cubicBezTo>
                  <a:cubicBezTo>
                    <a:pt x="608222" y="172081"/>
                    <a:pt x="644349" y="182285"/>
                    <a:pt x="644349" y="182285"/>
                  </a:cubicBezTo>
                  <a:lnTo>
                    <a:pt x="645419" y="227658"/>
                  </a:lnTo>
                  <a:lnTo>
                    <a:pt x="687719" y="299365"/>
                  </a:lnTo>
                  <a:cubicBezTo>
                    <a:pt x="687719" y="299365"/>
                    <a:pt x="320186" y="424318"/>
                    <a:pt x="254595" y="448513"/>
                  </a:cubicBezTo>
                  <a:cubicBezTo>
                    <a:pt x="202063" y="467880"/>
                    <a:pt x="55577" y="584905"/>
                    <a:pt x="0" y="630223"/>
                  </a:cubicBezTo>
                  <a:cubicBezTo>
                    <a:pt x="32423" y="667037"/>
                    <a:pt x="56344" y="688707"/>
                    <a:pt x="56344" y="688707"/>
                  </a:cubicBezTo>
                  <a:cubicBezTo>
                    <a:pt x="56344" y="688707"/>
                    <a:pt x="226230" y="494818"/>
                    <a:pt x="281232" y="478524"/>
                  </a:cubicBezTo>
                  <a:cubicBezTo>
                    <a:pt x="336233" y="462229"/>
                    <a:pt x="646901" y="392030"/>
                    <a:pt x="702012" y="359523"/>
                  </a:cubicBezTo>
                  <a:cubicBezTo>
                    <a:pt x="757123" y="327017"/>
                    <a:pt x="843397" y="276131"/>
                    <a:pt x="843397" y="276131"/>
                  </a:cubicBezTo>
                  <a:cubicBezTo>
                    <a:pt x="843397" y="276131"/>
                    <a:pt x="868386" y="265514"/>
                    <a:pt x="900345" y="252210"/>
                  </a:cubicBezTo>
                  <a:cubicBezTo>
                    <a:pt x="884901" y="225134"/>
                    <a:pt x="867427" y="198607"/>
                    <a:pt x="851598" y="175921"/>
                  </a:cubicBezTo>
                  <a:lnTo>
                    <a:pt x="745299" y="202942"/>
                  </a:lnTo>
                  <a:lnTo>
                    <a:pt x="708102" y="178226"/>
                  </a:lnTo>
                  <a:lnTo>
                    <a:pt x="761320" y="62326"/>
                  </a:lnTo>
                  <a:cubicBezTo>
                    <a:pt x="736028" y="37390"/>
                    <a:pt x="701189" y="9629"/>
                    <a:pt x="663580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03CCB3E-549B-C95A-204C-1C138951B038}"/>
                </a:ext>
              </a:extLst>
            </p:cNvPr>
            <p:cNvSpPr/>
            <p:nvPr/>
          </p:nvSpPr>
          <p:spPr>
            <a:xfrm>
              <a:off x="21124938" y="12119063"/>
              <a:ext cx="713209" cy="640832"/>
            </a:xfrm>
            <a:custGeom>
              <a:avLst/>
              <a:gdLst>
                <a:gd name="csX0" fmla="*/ 88761 w 713209"/>
                <a:gd name="csY0" fmla="*/ 30652 h 640832"/>
                <a:gd name="csX1" fmla="*/ 25037 w 713209"/>
                <a:gd name="csY1" fmla="*/ 277677 h 640832"/>
                <a:gd name="csX2" fmla="*/ 159370 w 713209"/>
                <a:gd name="csY2" fmla="*/ 364993 h 640832"/>
                <a:gd name="csX3" fmla="*/ 177175 w 713209"/>
                <a:gd name="csY3" fmla="*/ 459798 h 640832"/>
                <a:gd name="csX4" fmla="*/ 338529 w 713209"/>
                <a:gd name="csY4" fmla="*/ 523934 h 640832"/>
                <a:gd name="csX5" fmla="*/ 354221 w 713209"/>
                <a:gd name="csY5" fmla="*/ 584696 h 640832"/>
                <a:gd name="csX6" fmla="*/ 484084 w 713209"/>
                <a:gd name="csY6" fmla="*/ 636405 h 640832"/>
                <a:gd name="csX7" fmla="*/ 510446 w 713209"/>
                <a:gd name="csY7" fmla="*/ 624994 h 640832"/>
                <a:gd name="csX8" fmla="*/ 565667 w 713209"/>
                <a:gd name="csY8" fmla="*/ 512934 h 640832"/>
                <a:gd name="csX9" fmla="*/ 628348 w 713209"/>
                <a:gd name="csY9" fmla="*/ 490824 h 640832"/>
                <a:gd name="csX10" fmla="*/ 713196 w 713209"/>
                <a:gd name="csY10" fmla="*/ 344007 h 640832"/>
                <a:gd name="csX11" fmla="*/ 689275 w 713209"/>
                <a:gd name="csY11" fmla="*/ 254606 h 640832"/>
                <a:gd name="csX12" fmla="*/ 607967 w 713209"/>
                <a:gd name="csY12" fmla="*/ 183558 h 640832"/>
                <a:gd name="csX13" fmla="*/ 585115 w 713209"/>
                <a:gd name="csY13" fmla="*/ 83459 h 640832"/>
                <a:gd name="csX14" fmla="*/ 359049 w 713209"/>
                <a:gd name="csY14" fmla="*/ 20009 h 640832"/>
                <a:gd name="csX15" fmla="*/ 352712 w 713209"/>
                <a:gd name="csY15" fmla="*/ 23492 h 640832"/>
                <a:gd name="csX16" fmla="*/ 309561 w 713209"/>
                <a:gd name="csY16" fmla="*/ 60059 h 640832"/>
                <a:gd name="csX17" fmla="*/ 88761 w 713209"/>
                <a:gd name="csY17" fmla="*/ 30652 h 6408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13209" h="640832">
                  <a:moveTo>
                    <a:pt x="88761" y="30652"/>
                  </a:moveTo>
                  <a:cubicBezTo>
                    <a:pt x="2981" y="81264"/>
                    <a:pt x="-25576" y="191897"/>
                    <a:pt x="25037" y="277677"/>
                  </a:cubicBezTo>
                  <a:cubicBezTo>
                    <a:pt x="54828" y="328207"/>
                    <a:pt x="105330" y="358601"/>
                    <a:pt x="159370" y="364993"/>
                  </a:cubicBezTo>
                  <a:cubicBezTo>
                    <a:pt x="154242" y="396567"/>
                    <a:pt x="159645" y="430089"/>
                    <a:pt x="177175" y="459798"/>
                  </a:cubicBezTo>
                  <a:cubicBezTo>
                    <a:pt x="210752" y="516747"/>
                    <a:pt x="277877" y="541353"/>
                    <a:pt x="338529" y="523934"/>
                  </a:cubicBezTo>
                  <a:cubicBezTo>
                    <a:pt x="338063" y="544618"/>
                    <a:pt x="342974" y="565631"/>
                    <a:pt x="354221" y="584696"/>
                  </a:cubicBezTo>
                  <a:cubicBezTo>
                    <a:pt x="381241" y="630507"/>
                    <a:pt x="435254" y="650451"/>
                    <a:pt x="484084" y="636405"/>
                  </a:cubicBezTo>
                  <a:cubicBezTo>
                    <a:pt x="493137" y="633772"/>
                    <a:pt x="501997" y="629986"/>
                    <a:pt x="510446" y="624994"/>
                  </a:cubicBezTo>
                  <a:cubicBezTo>
                    <a:pt x="550799" y="601182"/>
                    <a:pt x="571016" y="556579"/>
                    <a:pt x="565667" y="512934"/>
                  </a:cubicBezTo>
                  <a:cubicBezTo>
                    <a:pt x="587200" y="509779"/>
                    <a:pt x="608487" y="502537"/>
                    <a:pt x="628348" y="490824"/>
                  </a:cubicBezTo>
                  <a:cubicBezTo>
                    <a:pt x="682308" y="459003"/>
                    <a:pt x="712593" y="402356"/>
                    <a:pt x="713196" y="344007"/>
                  </a:cubicBezTo>
                  <a:cubicBezTo>
                    <a:pt x="713579" y="313558"/>
                    <a:pt x="705844" y="282697"/>
                    <a:pt x="689275" y="254606"/>
                  </a:cubicBezTo>
                  <a:cubicBezTo>
                    <a:pt x="669771" y="221524"/>
                    <a:pt x="640857" y="197493"/>
                    <a:pt x="607967" y="183558"/>
                  </a:cubicBezTo>
                  <a:cubicBezTo>
                    <a:pt x="610820" y="149844"/>
                    <a:pt x="603660" y="114896"/>
                    <a:pt x="585115" y="83459"/>
                  </a:cubicBezTo>
                  <a:cubicBezTo>
                    <a:pt x="538755" y="4866"/>
                    <a:pt x="438820" y="-22621"/>
                    <a:pt x="359049" y="20009"/>
                  </a:cubicBezTo>
                  <a:cubicBezTo>
                    <a:pt x="356909" y="20996"/>
                    <a:pt x="354823" y="22257"/>
                    <a:pt x="352712" y="23492"/>
                  </a:cubicBezTo>
                  <a:cubicBezTo>
                    <a:pt x="335842" y="33450"/>
                    <a:pt x="321494" y="45904"/>
                    <a:pt x="309561" y="60059"/>
                  </a:cubicBezTo>
                  <a:cubicBezTo>
                    <a:pt x="252750" y="1985"/>
                    <a:pt x="161895" y="-12499"/>
                    <a:pt x="88761" y="3065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0912937-D168-728A-7F9A-D5DD47591AC2}"/>
                </a:ext>
              </a:extLst>
            </p:cNvPr>
            <p:cNvSpPr/>
            <p:nvPr/>
          </p:nvSpPr>
          <p:spPr>
            <a:xfrm>
              <a:off x="21124938" y="12124697"/>
              <a:ext cx="713195" cy="635197"/>
            </a:xfrm>
            <a:custGeom>
              <a:avLst/>
              <a:gdLst>
                <a:gd name="csX0" fmla="*/ 88761 w 713195"/>
                <a:gd name="csY0" fmla="*/ 25018 h 635197"/>
                <a:gd name="csX1" fmla="*/ 25037 w 713195"/>
                <a:gd name="csY1" fmla="*/ 272042 h 635197"/>
                <a:gd name="csX2" fmla="*/ 159370 w 713195"/>
                <a:gd name="csY2" fmla="*/ 359359 h 635197"/>
                <a:gd name="csX3" fmla="*/ 177175 w 713195"/>
                <a:gd name="csY3" fmla="*/ 454163 h 635197"/>
                <a:gd name="csX4" fmla="*/ 338529 w 713195"/>
                <a:gd name="csY4" fmla="*/ 518300 h 635197"/>
                <a:gd name="csX5" fmla="*/ 354221 w 713195"/>
                <a:gd name="csY5" fmla="*/ 579062 h 635197"/>
                <a:gd name="csX6" fmla="*/ 484084 w 713195"/>
                <a:gd name="csY6" fmla="*/ 630770 h 635197"/>
                <a:gd name="csX7" fmla="*/ 510446 w 713195"/>
                <a:gd name="csY7" fmla="*/ 619359 h 635197"/>
                <a:gd name="csX8" fmla="*/ 565667 w 713195"/>
                <a:gd name="csY8" fmla="*/ 507299 h 635197"/>
                <a:gd name="csX9" fmla="*/ 628348 w 713195"/>
                <a:gd name="csY9" fmla="*/ 485189 h 635197"/>
                <a:gd name="csX10" fmla="*/ 713196 w 713195"/>
                <a:gd name="csY10" fmla="*/ 338373 h 635197"/>
                <a:gd name="csX11" fmla="*/ 516343 w 713195"/>
                <a:gd name="csY11" fmla="*/ 458497 h 635197"/>
                <a:gd name="csX12" fmla="*/ 480106 w 713195"/>
                <a:gd name="csY12" fmla="*/ 573164 h 635197"/>
                <a:gd name="csX13" fmla="*/ 376358 w 713195"/>
                <a:gd name="csY13" fmla="*/ 491717 h 635197"/>
                <a:gd name="csX14" fmla="*/ 337926 w 713195"/>
                <a:gd name="csY14" fmla="*/ 499536 h 635197"/>
                <a:gd name="csX15" fmla="*/ 243423 w 713195"/>
                <a:gd name="csY15" fmla="*/ 458909 h 635197"/>
                <a:gd name="csX16" fmla="*/ 227841 w 713195"/>
                <a:gd name="csY16" fmla="*/ 330225 h 635197"/>
                <a:gd name="csX17" fmla="*/ 328324 w 713195"/>
                <a:gd name="csY17" fmla="*/ 184260 h 635197"/>
                <a:gd name="csX18" fmla="*/ 325087 w 713195"/>
                <a:gd name="csY18" fmla="*/ 121825 h 635197"/>
                <a:gd name="csX19" fmla="*/ 363438 w 713195"/>
                <a:gd name="csY19" fmla="*/ 22988 h 635197"/>
                <a:gd name="csX20" fmla="*/ 359049 w 713195"/>
                <a:gd name="csY20" fmla="*/ 14456 h 635197"/>
                <a:gd name="csX21" fmla="*/ 352712 w 713195"/>
                <a:gd name="csY21" fmla="*/ 17939 h 635197"/>
                <a:gd name="csX22" fmla="*/ 309561 w 713195"/>
                <a:gd name="csY22" fmla="*/ 54507 h 635197"/>
                <a:gd name="csX23" fmla="*/ 88761 w 713195"/>
                <a:gd name="csY23" fmla="*/ 25018 h 6351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13195" h="635197">
                  <a:moveTo>
                    <a:pt x="88761" y="25018"/>
                  </a:moveTo>
                  <a:cubicBezTo>
                    <a:pt x="2981" y="75629"/>
                    <a:pt x="-25576" y="186263"/>
                    <a:pt x="25037" y="272042"/>
                  </a:cubicBezTo>
                  <a:cubicBezTo>
                    <a:pt x="54828" y="322572"/>
                    <a:pt x="105330" y="352967"/>
                    <a:pt x="159370" y="359359"/>
                  </a:cubicBezTo>
                  <a:cubicBezTo>
                    <a:pt x="154242" y="390933"/>
                    <a:pt x="159645" y="424454"/>
                    <a:pt x="177175" y="454163"/>
                  </a:cubicBezTo>
                  <a:cubicBezTo>
                    <a:pt x="210752" y="511112"/>
                    <a:pt x="277877" y="535719"/>
                    <a:pt x="338529" y="518300"/>
                  </a:cubicBezTo>
                  <a:cubicBezTo>
                    <a:pt x="338063" y="538983"/>
                    <a:pt x="342974" y="559996"/>
                    <a:pt x="354221" y="579062"/>
                  </a:cubicBezTo>
                  <a:cubicBezTo>
                    <a:pt x="381241" y="624873"/>
                    <a:pt x="435254" y="644816"/>
                    <a:pt x="484084" y="630770"/>
                  </a:cubicBezTo>
                  <a:cubicBezTo>
                    <a:pt x="493137" y="628137"/>
                    <a:pt x="501997" y="624352"/>
                    <a:pt x="510446" y="619359"/>
                  </a:cubicBezTo>
                  <a:cubicBezTo>
                    <a:pt x="550799" y="595548"/>
                    <a:pt x="571016" y="550944"/>
                    <a:pt x="565667" y="507299"/>
                  </a:cubicBezTo>
                  <a:cubicBezTo>
                    <a:pt x="587200" y="504144"/>
                    <a:pt x="608487" y="496903"/>
                    <a:pt x="628348" y="485189"/>
                  </a:cubicBezTo>
                  <a:cubicBezTo>
                    <a:pt x="682308" y="453368"/>
                    <a:pt x="712593" y="396721"/>
                    <a:pt x="713196" y="338373"/>
                  </a:cubicBezTo>
                  <a:cubicBezTo>
                    <a:pt x="636606" y="453450"/>
                    <a:pt x="516343" y="458497"/>
                    <a:pt x="516343" y="458497"/>
                  </a:cubicBezTo>
                  <a:cubicBezTo>
                    <a:pt x="516343" y="458497"/>
                    <a:pt x="539989" y="535390"/>
                    <a:pt x="480106" y="573164"/>
                  </a:cubicBezTo>
                  <a:cubicBezTo>
                    <a:pt x="420112" y="610992"/>
                    <a:pt x="369199" y="549188"/>
                    <a:pt x="376358" y="491717"/>
                  </a:cubicBezTo>
                  <a:cubicBezTo>
                    <a:pt x="376358" y="491717"/>
                    <a:pt x="360832" y="498686"/>
                    <a:pt x="337926" y="499536"/>
                  </a:cubicBezTo>
                  <a:cubicBezTo>
                    <a:pt x="311947" y="500386"/>
                    <a:pt x="276532" y="493364"/>
                    <a:pt x="243423" y="458909"/>
                  </a:cubicBezTo>
                  <a:cubicBezTo>
                    <a:pt x="180961" y="394197"/>
                    <a:pt x="227841" y="330225"/>
                    <a:pt x="227841" y="330225"/>
                  </a:cubicBezTo>
                  <a:cubicBezTo>
                    <a:pt x="227841" y="330225"/>
                    <a:pt x="313237" y="258134"/>
                    <a:pt x="328324" y="184260"/>
                  </a:cubicBezTo>
                  <a:cubicBezTo>
                    <a:pt x="343413" y="110386"/>
                    <a:pt x="325087" y="121825"/>
                    <a:pt x="325087" y="121825"/>
                  </a:cubicBezTo>
                  <a:cubicBezTo>
                    <a:pt x="325087" y="121825"/>
                    <a:pt x="386891" y="79168"/>
                    <a:pt x="363438" y="22988"/>
                  </a:cubicBezTo>
                  <a:cubicBezTo>
                    <a:pt x="362286" y="20162"/>
                    <a:pt x="360749" y="17336"/>
                    <a:pt x="359049" y="14456"/>
                  </a:cubicBezTo>
                  <a:cubicBezTo>
                    <a:pt x="356909" y="15443"/>
                    <a:pt x="354823" y="16706"/>
                    <a:pt x="352712" y="17939"/>
                  </a:cubicBezTo>
                  <a:cubicBezTo>
                    <a:pt x="335842" y="27897"/>
                    <a:pt x="321494" y="40352"/>
                    <a:pt x="309561" y="54507"/>
                  </a:cubicBezTo>
                  <a:cubicBezTo>
                    <a:pt x="252750" y="-3649"/>
                    <a:pt x="161895" y="-18134"/>
                    <a:pt x="88761" y="2501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5CAC36A-25EC-A716-3DE1-CCF8A84CCE5B}"/>
                </a:ext>
              </a:extLst>
            </p:cNvPr>
            <p:cNvSpPr/>
            <p:nvPr/>
          </p:nvSpPr>
          <p:spPr>
            <a:xfrm>
              <a:off x="20913856" y="11559492"/>
              <a:ext cx="667871" cy="884578"/>
            </a:xfrm>
            <a:custGeom>
              <a:avLst/>
              <a:gdLst>
                <a:gd name="csX0" fmla="*/ 97669 w 667871"/>
                <a:gd name="csY0" fmla="*/ 163161 h 884578"/>
                <a:gd name="csX1" fmla="*/ 73885 w 667871"/>
                <a:gd name="csY1" fmla="*/ 174326 h 884578"/>
                <a:gd name="csX2" fmla="*/ 9667 w 667871"/>
                <a:gd name="csY2" fmla="*/ 250971 h 884578"/>
                <a:gd name="csX3" fmla="*/ 20831 w 667871"/>
                <a:gd name="csY3" fmla="*/ 380066 h 884578"/>
                <a:gd name="csX4" fmla="*/ 109026 w 667871"/>
                <a:gd name="csY4" fmla="*/ 448070 h 884578"/>
                <a:gd name="csX5" fmla="*/ 83734 w 667871"/>
                <a:gd name="csY5" fmla="*/ 620754 h 884578"/>
                <a:gd name="csX6" fmla="*/ 185479 w 667871"/>
                <a:gd name="csY6" fmla="*/ 687881 h 884578"/>
                <a:gd name="csX7" fmla="*/ 203749 w 667871"/>
                <a:gd name="csY7" fmla="*/ 805153 h 884578"/>
                <a:gd name="csX8" fmla="*/ 410147 w 667871"/>
                <a:gd name="csY8" fmla="*/ 869864 h 884578"/>
                <a:gd name="csX9" fmla="*/ 424740 w 667871"/>
                <a:gd name="csY9" fmla="*/ 862156 h 884578"/>
                <a:gd name="csX10" fmla="*/ 497409 w 667871"/>
                <a:gd name="csY10" fmla="*/ 677813 h 884578"/>
                <a:gd name="csX11" fmla="*/ 552711 w 667871"/>
                <a:gd name="csY11" fmla="*/ 657459 h 884578"/>
                <a:gd name="csX12" fmla="*/ 611689 w 667871"/>
                <a:gd name="csY12" fmla="*/ 428867 h 884578"/>
                <a:gd name="csX13" fmla="*/ 572380 w 667871"/>
                <a:gd name="csY13" fmla="*/ 383715 h 884578"/>
                <a:gd name="csX14" fmla="*/ 638930 w 667871"/>
                <a:gd name="csY14" fmla="*/ 102701 h 884578"/>
                <a:gd name="csX15" fmla="*/ 574190 w 667871"/>
                <a:gd name="csY15" fmla="*/ 34560 h 884578"/>
                <a:gd name="csX16" fmla="*/ 353198 w 667871"/>
                <a:gd name="csY16" fmla="*/ 28991 h 884578"/>
                <a:gd name="csX17" fmla="*/ 289199 w 667871"/>
                <a:gd name="csY17" fmla="*/ 88052 h 884578"/>
                <a:gd name="csX18" fmla="*/ 281298 w 667871"/>
                <a:gd name="csY18" fmla="*/ 71374 h 884578"/>
                <a:gd name="csX19" fmla="*/ 140326 w 667871"/>
                <a:gd name="csY19" fmla="*/ 34999 h 884578"/>
                <a:gd name="csX20" fmla="*/ 97669 w 667871"/>
                <a:gd name="csY20" fmla="*/ 163161 h 884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667871" h="884578">
                  <a:moveTo>
                    <a:pt x="97669" y="163161"/>
                  </a:moveTo>
                  <a:cubicBezTo>
                    <a:pt x="89604" y="166124"/>
                    <a:pt x="81567" y="169827"/>
                    <a:pt x="73885" y="174326"/>
                  </a:cubicBezTo>
                  <a:cubicBezTo>
                    <a:pt x="43106" y="192486"/>
                    <a:pt x="21161" y="219891"/>
                    <a:pt x="9667" y="250971"/>
                  </a:cubicBezTo>
                  <a:cubicBezTo>
                    <a:pt x="-5805" y="292010"/>
                    <a:pt x="-3143" y="339412"/>
                    <a:pt x="20831" y="380066"/>
                  </a:cubicBezTo>
                  <a:cubicBezTo>
                    <a:pt x="41186" y="414576"/>
                    <a:pt x="73283" y="437893"/>
                    <a:pt x="109026" y="448070"/>
                  </a:cubicBezTo>
                  <a:cubicBezTo>
                    <a:pt x="61952" y="491605"/>
                    <a:pt x="49882" y="563339"/>
                    <a:pt x="83734" y="620754"/>
                  </a:cubicBezTo>
                  <a:cubicBezTo>
                    <a:pt x="106337" y="659104"/>
                    <a:pt x="144441" y="682504"/>
                    <a:pt x="185479" y="687881"/>
                  </a:cubicBezTo>
                  <a:cubicBezTo>
                    <a:pt x="176782" y="726587"/>
                    <a:pt x="182023" y="768338"/>
                    <a:pt x="203749" y="805153"/>
                  </a:cubicBezTo>
                  <a:cubicBezTo>
                    <a:pt x="246213" y="877134"/>
                    <a:pt x="335723" y="904044"/>
                    <a:pt x="410147" y="869864"/>
                  </a:cubicBezTo>
                  <a:cubicBezTo>
                    <a:pt x="414975" y="867533"/>
                    <a:pt x="419940" y="865009"/>
                    <a:pt x="424740" y="862156"/>
                  </a:cubicBezTo>
                  <a:cubicBezTo>
                    <a:pt x="489727" y="823834"/>
                    <a:pt x="517817" y="747024"/>
                    <a:pt x="497409" y="677813"/>
                  </a:cubicBezTo>
                  <a:cubicBezTo>
                    <a:pt x="516472" y="674439"/>
                    <a:pt x="535181" y="667800"/>
                    <a:pt x="552711" y="657459"/>
                  </a:cubicBezTo>
                  <a:cubicBezTo>
                    <a:pt x="632181" y="610577"/>
                    <a:pt x="658543" y="508338"/>
                    <a:pt x="611689" y="428867"/>
                  </a:cubicBezTo>
                  <a:cubicBezTo>
                    <a:pt x="601183" y="411037"/>
                    <a:pt x="587768" y="395950"/>
                    <a:pt x="572380" y="383715"/>
                  </a:cubicBezTo>
                  <a:cubicBezTo>
                    <a:pt x="665922" y="323254"/>
                    <a:pt x="696043" y="199509"/>
                    <a:pt x="638930" y="102701"/>
                  </a:cubicBezTo>
                  <a:cubicBezTo>
                    <a:pt x="622251" y="74419"/>
                    <a:pt x="599949" y="51513"/>
                    <a:pt x="574190" y="34560"/>
                  </a:cubicBezTo>
                  <a:cubicBezTo>
                    <a:pt x="509835" y="-7960"/>
                    <a:pt x="424219" y="-12898"/>
                    <a:pt x="353198" y="28991"/>
                  </a:cubicBezTo>
                  <a:cubicBezTo>
                    <a:pt x="327029" y="44435"/>
                    <a:pt x="305686" y="64762"/>
                    <a:pt x="289199" y="88052"/>
                  </a:cubicBezTo>
                  <a:cubicBezTo>
                    <a:pt x="287004" y="82374"/>
                    <a:pt x="284481" y="76750"/>
                    <a:pt x="281298" y="71374"/>
                  </a:cubicBezTo>
                  <a:cubicBezTo>
                    <a:pt x="252413" y="22380"/>
                    <a:pt x="189319" y="6113"/>
                    <a:pt x="140326" y="34999"/>
                  </a:cubicBezTo>
                  <a:cubicBezTo>
                    <a:pt x="95556" y="61444"/>
                    <a:pt x="78274" y="116472"/>
                    <a:pt x="97669" y="16316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6587972-EB41-990D-FA54-459696133165}"/>
                </a:ext>
              </a:extLst>
            </p:cNvPr>
            <p:cNvSpPr/>
            <p:nvPr/>
          </p:nvSpPr>
          <p:spPr>
            <a:xfrm>
              <a:off x="20913883" y="11594080"/>
              <a:ext cx="667870" cy="850018"/>
            </a:xfrm>
            <a:custGeom>
              <a:avLst/>
              <a:gdLst>
                <a:gd name="csX0" fmla="*/ 9666 w 667870"/>
                <a:gd name="csY0" fmla="*/ 216410 h 850018"/>
                <a:gd name="csX1" fmla="*/ 20832 w 667870"/>
                <a:gd name="csY1" fmla="*/ 345506 h 850018"/>
                <a:gd name="csX2" fmla="*/ 109025 w 667870"/>
                <a:gd name="csY2" fmla="*/ 413509 h 850018"/>
                <a:gd name="csX3" fmla="*/ 83733 w 667870"/>
                <a:gd name="csY3" fmla="*/ 586194 h 850018"/>
                <a:gd name="csX4" fmla="*/ 185478 w 667870"/>
                <a:gd name="csY4" fmla="*/ 653320 h 850018"/>
                <a:gd name="csX5" fmla="*/ 203748 w 667870"/>
                <a:gd name="csY5" fmla="*/ 770592 h 850018"/>
                <a:gd name="csX6" fmla="*/ 410146 w 667870"/>
                <a:gd name="csY6" fmla="*/ 835304 h 850018"/>
                <a:gd name="csX7" fmla="*/ 424741 w 667870"/>
                <a:gd name="csY7" fmla="*/ 827595 h 850018"/>
                <a:gd name="csX8" fmla="*/ 497408 w 667870"/>
                <a:gd name="csY8" fmla="*/ 643252 h 850018"/>
                <a:gd name="csX9" fmla="*/ 552711 w 667870"/>
                <a:gd name="csY9" fmla="*/ 622898 h 850018"/>
                <a:gd name="csX10" fmla="*/ 611690 w 667870"/>
                <a:gd name="csY10" fmla="*/ 394307 h 850018"/>
                <a:gd name="csX11" fmla="*/ 572379 w 667870"/>
                <a:gd name="csY11" fmla="*/ 349154 h 850018"/>
                <a:gd name="csX12" fmla="*/ 638929 w 667870"/>
                <a:gd name="csY12" fmla="*/ 68140 h 850018"/>
                <a:gd name="csX13" fmla="*/ 574190 w 667870"/>
                <a:gd name="csY13" fmla="*/ 0 h 850018"/>
                <a:gd name="csX14" fmla="*/ 498314 w 667870"/>
                <a:gd name="csY14" fmla="*/ 330034 h 850018"/>
                <a:gd name="csX15" fmla="*/ 539214 w 667870"/>
                <a:gd name="csY15" fmla="*/ 542879 h 850018"/>
                <a:gd name="csX16" fmla="*/ 375335 w 667870"/>
                <a:gd name="csY16" fmla="*/ 613325 h 850018"/>
                <a:gd name="csX17" fmla="*/ 392041 w 667870"/>
                <a:gd name="csY17" fmla="*/ 777258 h 850018"/>
                <a:gd name="csX18" fmla="*/ 224623 w 667870"/>
                <a:gd name="csY18" fmla="*/ 739429 h 850018"/>
                <a:gd name="csX19" fmla="*/ 218589 w 667870"/>
                <a:gd name="csY19" fmla="*/ 614421 h 850018"/>
                <a:gd name="csX20" fmla="*/ 123428 w 667870"/>
                <a:gd name="csY20" fmla="*/ 568089 h 850018"/>
                <a:gd name="csX21" fmla="*/ 139119 w 667870"/>
                <a:gd name="csY21" fmla="*/ 401714 h 850018"/>
                <a:gd name="csX22" fmla="*/ 20996 w 667870"/>
                <a:gd name="csY22" fmla="*/ 287542 h 850018"/>
                <a:gd name="csX23" fmla="*/ 9666 w 667870"/>
                <a:gd name="csY23" fmla="*/ 216410 h 8500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667870" h="850018">
                  <a:moveTo>
                    <a:pt x="9666" y="216410"/>
                  </a:moveTo>
                  <a:cubicBezTo>
                    <a:pt x="-5805" y="257449"/>
                    <a:pt x="-3144" y="304851"/>
                    <a:pt x="20832" y="345506"/>
                  </a:cubicBezTo>
                  <a:cubicBezTo>
                    <a:pt x="41187" y="380015"/>
                    <a:pt x="73282" y="403333"/>
                    <a:pt x="109025" y="413509"/>
                  </a:cubicBezTo>
                  <a:cubicBezTo>
                    <a:pt x="61952" y="457044"/>
                    <a:pt x="49881" y="528779"/>
                    <a:pt x="83733" y="586194"/>
                  </a:cubicBezTo>
                  <a:cubicBezTo>
                    <a:pt x="106338" y="624544"/>
                    <a:pt x="144440" y="647944"/>
                    <a:pt x="185478" y="653320"/>
                  </a:cubicBezTo>
                  <a:cubicBezTo>
                    <a:pt x="176783" y="692027"/>
                    <a:pt x="182022" y="733778"/>
                    <a:pt x="203748" y="770592"/>
                  </a:cubicBezTo>
                  <a:cubicBezTo>
                    <a:pt x="246214" y="842574"/>
                    <a:pt x="335724" y="869484"/>
                    <a:pt x="410146" y="835304"/>
                  </a:cubicBezTo>
                  <a:cubicBezTo>
                    <a:pt x="414975" y="832972"/>
                    <a:pt x="419941" y="830448"/>
                    <a:pt x="424741" y="827595"/>
                  </a:cubicBezTo>
                  <a:cubicBezTo>
                    <a:pt x="489726" y="789274"/>
                    <a:pt x="517818" y="712464"/>
                    <a:pt x="497408" y="643252"/>
                  </a:cubicBezTo>
                  <a:cubicBezTo>
                    <a:pt x="516473" y="639879"/>
                    <a:pt x="535182" y="633240"/>
                    <a:pt x="552711" y="622898"/>
                  </a:cubicBezTo>
                  <a:cubicBezTo>
                    <a:pt x="632182" y="576017"/>
                    <a:pt x="658544" y="473778"/>
                    <a:pt x="611690" y="394307"/>
                  </a:cubicBezTo>
                  <a:cubicBezTo>
                    <a:pt x="601184" y="376477"/>
                    <a:pt x="587769" y="361389"/>
                    <a:pt x="572379" y="349154"/>
                  </a:cubicBezTo>
                  <a:cubicBezTo>
                    <a:pt x="665923" y="288694"/>
                    <a:pt x="696042" y="164949"/>
                    <a:pt x="638929" y="68140"/>
                  </a:cubicBezTo>
                  <a:cubicBezTo>
                    <a:pt x="622252" y="39859"/>
                    <a:pt x="599948" y="16952"/>
                    <a:pt x="574190" y="0"/>
                  </a:cubicBezTo>
                  <a:cubicBezTo>
                    <a:pt x="674839" y="195178"/>
                    <a:pt x="493868" y="326221"/>
                    <a:pt x="498314" y="330034"/>
                  </a:cubicBezTo>
                  <a:cubicBezTo>
                    <a:pt x="503196" y="334396"/>
                    <a:pt x="635336" y="447553"/>
                    <a:pt x="539214" y="542879"/>
                  </a:cubicBezTo>
                  <a:cubicBezTo>
                    <a:pt x="446659" y="634804"/>
                    <a:pt x="380082" y="614778"/>
                    <a:pt x="375335" y="613325"/>
                  </a:cubicBezTo>
                  <a:cubicBezTo>
                    <a:pt x="379258" y="617603"/>
                    <a:pt x="463173" y="707910"/>
                    <a:pt x="392041" y="777258"/>
                  </a:cubicBezTo>
                  <a:cubicBezTo>
                    <a:pt x="319209" y="848280"/>
                    <a:pt x="266978" y="805293"/>
                    <a:pt x="224623" y="739429"/>
                  </a:cubicBezTo>
                  <a:cubicBezTo>
                    <a:pt x="182241" y="673483"/>
                    <a:pt x="218589" y="614421"/>
                    <a:pt x="218589" y="614421"/>
                  </a:cubicBezTo>
                  <a:cubicBezTo>
                    <a:pt x="218589" y="614421"/>
                    <a:pt x="181776" y="633295"/>
                    <a:pt x="123428" y="568089"/>
                  </a:cubicBezTo>
                  <a:cubicBezTo>
                    <a:pt x="65079" y="502883"/>
                    <a:pt x="139119" y="401714"/>
                    <a:pt x="139119" y="401714"/>
                  </a:cubicBezTo>
                  <a:cubicBezTo>
                    <a:pt x="139119" y="401714"/>
                    <a:pt x="36688" y="379851"/>
                    <a:pt x="20996" y="287542"/>
                  </a:cubicBezTo>
                  <a:cubicBezTo>
                    <a:pt x="15675" y="256406"/>
                    <a:pt x="12025" y="233364"/>
                    <a:pt x="9666" y="21641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476BE0F2-9B5A-9795-2490-6C84DE54E30F}"/>
              </a:ext>
            </a:extLst>
          </p:cNvPr>
          <p:cNvGrpSpPr/>
          <p:nvPr/>
        </p:nvGrpSpPr>
        <p:grpSpPr>
          <a:xfrm>
            <a:off x="2158959" y="10626731"/>
            <a:ext cx="2191877" cy="1650899"/>
            <a:chOff x="2158959" y="10626731"/>
            <a:chExt cx="2191877" cy="1650899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DCCBD21-797A-1B8B-461E-BD1920F30354}"/>
                </a:ext>
              </a:extLst>
            </p:cNvPr>
            <p:cNvSpPr/>
            <p:nvPr/>
          </p:nvSpPr>
          <p:spPr>
            <a:xfrm>
              <a:off x="2823183" y="10626731"/>
              <a:ext cx="791062" cy="570551"/>
            </a:xfrm>
            <a:custGeom>
              <a:avLst/>
              <a:gdLst>
                <a:gd name="csX0" fmla="*/ 707903 w 791062"/>
                <a:gd name="csY0" fmla="*/ 64672 h 570551"/>
                <a:gd name="csX1" fmla="*/ 761835 w 791062"/>
                <a:gd name="csY1" fmla="*/ 316387 h 570551"/>
                <a:gd name="csX2" fmla="*/ 754702 w 791062"/>
                <a:gd name="csY2" fmla="*/ 326483 h 570551"/>
                <a:gd name="csX3" fmla="*/ 572087 w 791062"/>
                <a:gd name="csY3" fmla="*/ 395583 h 570551"/>
                <a:gd name="csX4" fmla="*/ 547673 w 791062"/>
                <a:gd name="csY4" fmla="*/ 460790 h 570551"/>
                <a:gd name="csX5" fmla="*/ 320536 w 791062"/>
                <a:gd name="csY5" fmla="*/ 509454 h 570551"/>
                <a:gd name="csX6" fmla="*/ 301416 w 791062"/>
                <a:gd name="csY6" fmla="*/ 494723 h 570551"/>
                <a:gd name="csX7" fmla="*/ 300840 w 791062"/>
                <a:gd name="csY7" fmla="*/ 495821 h 570551"/>
                <a:gd name="csX8" fmla="*/ 253986 w 791062"/>
                <a:gd name="csY8" fmla="*/ 543250 h 570551"/>
                <a:gd name="csX9" fmla="*/ 74718 w 791062"/>
                <a:gd name="csY9" fmla="*/ 544265 h 570551"/>
                <a:gd name="csX10" fmla="*/ 2983 w 791062"/>
                <a:gd name="csY10" fmla="*/ 375695 h 570551"/>
                <a:gd name="csX11" fmla="*/ 26273 w 791062"/>
                <a:gd name="csY11" fmla="*/ 318143 h 570551"/>
                <a:gd name="csX12" fmla="*/ 120420 w 791062"/>
                <a:gd name="csY12" fmla="*/ 249426 h 570551"/>
                <a:gd name="csX13" fmla="*/ 120749 w 791062"/>
                <a:gd name="csY13" fmla="*/ 92652 h 570551"/>
                <a:gd name="csX14" fmla="*/ 170401 w 791062"/>
                <a:gd name="csY14" fmla="*/ 45688 h 570551"/>
                <a:gd name="csX15" fmla="*/ 309371 w 791062"/>
                <a:gd name="csY15" fmla="*/ 42863 h 570551"/>
                <a:gd name="csX16" fmla="*/ 486445 w 791062"/>
                <a:gd name="csY16" fmla="*/ 22508 h 570551"/>
                <a:gd name="csX17" fmla="*/ 523039 w 791062"/>
                <a:gd name="csY17" fmla="*/ 57045 h 570551"/>
                <a:gd name="csX18" fmla="*/ 707903 w 791062"/>
                <a:gd name="csY18" fmla="*/ 64672 h 570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791062" h="570551">
                  <a:moveTo>
                    <a:pt x="707903" y="64672"/>
                  </a:moveTo>
                  <a:cubicBezTo>
                    <a:pt x="792257" y="119261"/>
                    <a:pt x="816479" y="231952"/>
                    <a:pt x="761835" y="316387"/>
                  </a:cubicBezTo>
                  <a:cubicBezTo>
                    <a:pt x="759558" y="319899"/>
                    <a:pt x="757226" y="323273"/>
                    <a:pt x="754702" y="326483"/>
                  </a:cubicBezTo>
                  <a:cubicBezTo>
                    <a:pt x="711579" y="384282"/>
                    <a:pt x="639625" y="409602"/>
                    <a:pt x="572087" y="395583"/>
                  </a:cubicBezTo>
                  <a:cubicBezTo>
                    <a:pt x="568796" y="418160"/>
                    <a:pt x="560895" y="440380"/>
                    <a:pt x="547673" y="460790"/>
                  </a:cubicBezTo>
                  <a:cubicBezTo>
                    <a:pt x="498405" y="536941"/>
                    <a:pt x="396687" y="558722"/>
                    <a:pt x="320536" y="509454"/>
                  </a:cubicBezTo>
                  <a:cubicBezTo>
                    <a:pt x="313705" y="505038"/>
                    <a:pt x="307424" y="499935"/>
                    <a:pt x="301416" y="494723"/>
                  </a:cubicBezTo>
                  <a:cubicBezTo>
                    <a:pt x="301224" y="495024"/>
                    <a:pt x="301059" y="495518"/>
                    <a:pt x="300840" y="495821"/>
                  </a:cubicBezTo>
                  <a:cubicBezTo>
                    <a:pt x="288221" y="515297"/>
                    <a:pt x="272201" y="531235"/>
                    <a:pt x="253986" y="543250"/>
                  </a:cubicBezTo>
                  <a:cubicBezTo>
                    <a:pt x="201399" y="578171"/>
                    <a:pt x="131091" y="580749"/>
                    <a:pt x="74718" y="544265"/>
                  </a:cubicBezTo>
                  <a:cubicBezTo>
                    <a:pt x="17001" y="506903"/>
                    <a:pt x="-9361" y="439283"/>
                    <a:pt x="2983" y="375695"/>
                  </a:cubicBezTo>
                  <a:cubicBezTo>
                    <a:pt x="6933" y="355752"/>
                    <a:pt x="14532" y="336276"/>
                    <a:pt x="26273" y="318143"/>
                  </a:cubicBezTo>
                  <a:cubicBezTo>
                    <a:pt x="49014" y="283030"/>
                    <a:pt x="82920" y="259686"/>
                    <a:pt x="120420" y="249426"/>
                  </a:cubicBezTo>
                  <a:cubicBezTo>
                    <a:pt x="90766" y="203039"/>
                    <a:pt x="88900" y="141865"/>
                    <a:pt x="120749" y="92652"/>
                  </a:cubicBezTo>
                  <a:cubicBezTo>
                    <a:pt x="133752" y="72544"/>
                    <a:pt x="150897" y="56744"/>
                    <a:pt x="170401" y="45688"/>
                  </a:cubicBezTo>
                  <a:cubicBezTo>
                    <a:pt x="212097" y="21658"/>
                    <a:pt x="264547" y="19436"/>
                    <a:pt x="309371" y="42863"/>
                  </a:cubicBezTo>
                  <a:cubicBezTo>
                    <a:pt x="355018" y="-4484"/>
                    <a:pt x="429139" y="-14580"/>
                    <a:pt x="486445" y="22508"/>
                  </a:cubicBezTo>
                  <a:cubicBezTo>
                    <a:pt x="501066" y="31972"/>
                    <a:pt x="513246" y="43795"/>
                    <a:pt x="523039" y="57045"/>
                  </a:cubicBezTo>
                  <a:cubicBezTo>
                    <a:pt x="579494" y="26871"/>
                    <a:pt x="650296" y="27419"/>
                    <a:pt x="707903" y="64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45472AE-ABF4-0F76-2D14-84B85F676F88}"/>
                </a:ext>
              </a:extLst>
            </p:cNvPr>
            <p:cNvSpPr/>
            <p:nvPr/>
          </p:nvSpPr>
          <p:spPr>
            <a:xfrm>
              <a:off x="2826194" y="10672419"/>
              <a:ext cx="751691" cy="497561"/>
            </a:xfrm>
            <a:custGeom>
              <a:avLst/>
              <a:gdLst>
                <a:gd name="csX0" fmla="*/ 751692 w 751691"/>
                <a:gd name="csY0" fmla="*/ 280795 h 497561"/>
                <a:gd name="csX1" fmla="*/ 569077 w 751691"/>
                <a:gd name="csY1" fmla="*/ 349895 h 497561"/>
                <a:gd name="csX2" fmla="*/ 544662 w 751691"/>
                <a:gd name="csY2" fmla="*/ 415102 h 497561"/>
                <a:gd name="csX3" fmla="*/ 317525 w 751691"/>
                <a:gd name="csY3" fmla="*/ 463766 h 497561"/>
                <a:gd name="csX4" fmla="*/ 298405 w 751691"/>
                <a:gd name="csY4" fmla="*/ 449035 h 497561"/>
                <a:gd name="csX5" fmla="*/ 297829 w 751691"/>
                <a:gd name="csY5" fmla="*/ 450132 h 497561"/>
                <a:gd name="csX6" fmla="*/ 250975 w 751691"/>
                <a:gd name="csY6" fmla="*/ 497562 h 497561"/>
                <a:gd name="csX7" fmla="*/ 96670 w 751691"/>
                <a:gd name="csY7" fmla="*/ 470926 h 497561"/>
                <a:gd name="csX8" fmla="*/ 0 w 751691"/>
                <a:gd name="csY8" fmla="*/ 330007 h 497561"/>
                <a:gd name="csX9" fmla="*/ 23290 w 751691"/>
                <a:gd name="csY9" fmla="*/ 272455 h 497561"/>
                <a:gd name="csX10" fmla="*/ 117436 w 751691"/>
                <a:gd name="csY10" fmla="*/ 203738 h 497561"/>
                <a:gd name="csX11" fmla="*/ 117766 w 751691"/>
                <a:gd name="csY11" fmla="*/ 46964 h 497561"/>
                <a:gd name="csX12" fmla="*/ 167417 w 751691"/>
                <a:gd name="csY12" fmla="*/ 0 h 497561"/>
                <a:gd name="csX13" fmla="*/ 191722 w 751691"/>
                <a:gd name="csY13" fmla="*/ 91706 h 497561"/>
                <a:gd name="csX14" fmla="*/ 276789 w 751691"/>
                <a:gd name="csY14" fmla="*/ 130138 h 497561"/>
                <a:gd name="csX15" fmla="*/ 325453 w 751691"/>
                <a:gd name="csY15" fmla="*/ 196030 h 497561"/>
                <a:gd name="csX16" fmla="*/ 420834 w 751691"/>
                <a:gd name="csY16" fmla="*/ 209691 h 497561"/>
                <a:gd name="csX17" fmla="*/ 516106 w 751691"/>
                <a:gd name="csY17" fmla="*/ 287817 h 497561"/>
                <a:gd name="csX18" fmla="*/ 616315 w 751691"/>
                <a:gd name="csY18" fmla="*/ 251963 h 497561"/>
                <a:gd name="csX19" fmla="*/ 751692 w 751691"/>
                <a:gd name="csY19" fmla="*/ 280795 h 4975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51691" h="497561">
                  <a:moveTo>
                    <a:pt x="751692" y="280795"/>
                  </a:moveTo>
                  <a:cubicBezTo>
                    <a:pt x="708569" y="338594"/>
                    <a:pt x="636614" y="363914"/>
                    <a:pt x="569077" y="349895"/>
                  </a:cubicBezTo>
                  <a:cubicBezTo>
                    <a:pt x="565785" y="372472"/>
                    <a:pt x="557885" y="394692"/>
                    <a:pt x="544662" y="415102"/>
                  </a:cubicBezTo>
                  <a:cubicBezTo>
                    <a:pt x="495394" y="491253"/>
                    <a:pt x="393677" y="513034"/>
                    <a:pt x="317525" y="463766"/>
                  </a:cubicBezTo>
                  <a:cubicBezTo>
                    <a:pt x="310695" y="459350"/>
                    <a:pt x="304413" y="454247"/>
                    <a:pt x="298405" y="449035"/>
                  </a:cubicBezTo>
                  <a:cubicBezTo>
                    <a:pt x="298213" y="449336"/>
                    <a:pt x="298049" y="449830"/>
                    <a:pt x="297829" y="450132"/>
                  </a:cubicBezTo>
                  <a:cubicBezTo>
                    <a:pt x="285211" y="469609"/>
                    <a:pt x="269190" y="485547"/>
                    <a:pt x="250975" y="497562"/>
                  </a:cubicBezTo>
                  <a:cubicBezTo>
                    <a:pt x="159654" y="488290"/>
                    <a:pt x="96670" y="470926"/>
                    <a:pt x="96670" y="470926"/>
                  </a:cubicBezTo>
                  <a:lnTo>
                    <a:pt x="0" y="330007"/>
                  </a:lnTo>
                  <a:cubicBezTo>
                    <a:pt x="3950" y="310064"/>
                    <a:pt x="11549" y="290588"/>
                    <a:pt x="23290" y="272455"/>
                  </a:cubicBezTo>
                  <a:cubicBezTo>
                    <a:pt x="46031" y="237342"/>
                    <a:pt x="79937" y="213998"/>
                    <a:pt x="117436" y="203738"/>
                  </a:cubicBezTo>
                  <a:cubicBezTo>
                    <a:pt x="87782" y="157351"/>
                    <a:pt x="85917" y="96177"/>
                    <a:pt x="117766" y="46964"/>
                  </a:cubicBezTo>
                  <a:cubicBezTo>
                    <a:pt x="130768" y="26856"/>
                    <a:pt x="147913" y="11056"/>
                    <a:pt x="167417" y="0"/>
                  </a:cubicBezTo>
                  <a:cubicBezTo>
                    <a:pt x="198525" y="49817"/>
                    <a:pt x="191722" y="91706"/>
                    <a:pt x="191722" y="91706"/>
                  </a:cubicBezTo>
                  <a:cubicBezTo>
                    <a:pt x="191722" y="91706"/>
                    <a:pt x="236409" y="90334"/>
                    <a:pt x="276789" y="130138"/>
                  </a:cubicBezTo>
                  <a:cubicBezTo>
                    <a:pt x="317114" y="170051"/>
                    <a:pt x="325453" y="196030"/>
                    <a:pt x="325453" y="196030"/>
                  </a:cubicBezTo>
                  <a:cubicBezTo>
                    <a:pt x="325453" y="196030"/>
                    <a:pt x="331955" y="176881"/>
                    <a:pt x="420834" y="209691"/>
                  </a:cubicBezTo>
                  <a:cubicBezTo>
                    <a:pt x="509659" y="242335"/>
                    <a:pt x="516106" y="287817"/>
                    <a:pt x="516106" y="287817"/>
                  </a:cubicBezTo>
                  <a:cubicBezTo>
                    <a:pt x="516106" y="287817"/>
                    <a:pt x="518657" y="266832"/>
                    <a:pt x="616315" y="251963"/>
                  </a:cubicBezTo>
                  <a:cubicBezTo>
                    <a:pt x="675952" y="242966"/>
                    <a:pt x="723711" y="263430"/>
                    <a:pt x="751692" y="280795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F429B4-BB26-FFD1-BB4D-B74B5AD06814}"/>
                </a:ext>
              </a:extLst>
            </p:cNvPr>
            <p:cNvSpPr/>
            <p:nvPr/>
          </p:nvSpPr>
          <p:spPr>
            <a:xfrm>
              <a:off x="2158986" y="10956390"/>
              <a:ext cx="830189" cy="830842"/>
            </a:xfrm>
            <a:custGeom>
              <a:avLst/>
              <a:gdLst>
                <a:gd name="csX0" fmla="*/ 696971 w 830189"/>
                <a:gd name="csY0" fmla="*/ 26669 h 830842"/>
                <a:gd name="csX1" fmla="*/ 746129 w 830189"/>
                <a:gd name="csY1" fmla="*/ 256027 h 830842"/>
                <a:gd name="csX2" fmla="*/ 727009 w 830189"/>
                <a:gd name="csY2" fmla="*/ 280113 h 830842"/>
                <a:gd name="csX3" fmla="*/ 765441 w 830189"/>
                <a:gd name="csY3" fmla="*/ 297478 h 830842"/>
                <a:gd name="csX4" fmla="*/ 807494 w 830189"/>
                <a:gd name="csY4" fmla="*/ 493287 h 830842"/>
                <a:gd name="csX5" fmla="*/ 644493 w 830189"/>
                <a:gd name="csY5" fmla="*/ 550977 h 830842"/>
                <a:gd name="csX6" fmla="*/ 611575 w 830189"/>
                <a:gd name="csY6" fmla="*/ 535258 h 830842"/>
                <a:gd name="csX7" fmla="*/ 606281 w 830189"/>
                <a:gd name="csY7" fmla="*/ 531390 h 830842"/>
                <a:gd name="csX8" fmla="*/ 582442 w 830189"/>
                <a:gd name="csY8" fmla="*/ 650912 h 830842"/>
                <a:gd name="csX9" fmla="*/ 418042 w 830189"/>
                <a:gd name="csY9" fmla="*/ 724594 h 830842"/>
                <a:gd name="csX10" fmla="*/ 399992 w 830189"/>
                <a:gd name="csY10" fmla="*/ 766125 h 830842"/>
                <a:gd name="csX11" fmla="*/ 236223 w 830189"/>
                <a:gd name="csY11" fmla="*/ 823623 h 830842"/>
                <a:gd name="csX12" fmla="*/ 204073 w 830189"/>
                <a:gd name="csY12" fmla="*/ 808124 h 830842"/>
                <a:gd name="csX13" fmla="*/ 162211 w 830189"/>
                <a:gd name="csY13" fmla="*/ 612287 h 830842"/>
                <a:gd name="csX14" fmla="*/ 184541 w 830189"/>
                <a:gd name="csY14" fmla="*/ 585733 h 830842"/>
                <a:gd name="csX15" fmla="*/ 142104 w 830189"/>
                <a:gd name="csY15" fmla="*/ 507278 h 830842"/>
                <a:gd name="csX16" fmla="*/ 64773 w 830189"/>
                <a:gd name="csY16" fmla="*/ 484591 h 830842"/>
                <a:gd name="csX17" fmla="*/ 22720 w 830189"/>
                <a:gd name="csY17" fmla="*/ 288781 h 830842"/>
                <a:gd name="csX18" fmla="*/ 55089 w 830189"/>
                <a:gd name="csY18" fmla="*/ 253723 h 830842"/>
                <a:gd name="csX19" fmla="*/ 152912 w 830189"/>
                <a:gd name="csY19" fmla="*/ 224564 h 830842"/>
                <a:gd name="csX20" fmla="*/ 183883 w 830189"/>
                <a:gd name="csY20" fmla="*/ 123778 h 830842"/>
                <a:gd name="csX21" fmla="*/ 452661 w 830189"/>
                <a:gd name="csY21" fmla="*/ 66198 h 830842"/>
                <a:gd name="csX22" fmla="*/ 467118 w 830189"/>
                <a:gd name="csY22" fmla="*/ 76567 h 830842"/>
                <a:gd name="csX23" fmla="*/ 467475 w 830189"/>
                <a:gd name="csY23" fmla="*/ 75772 h 830842"/>
                <a:gd name="csX24" fmla="*/ 696971 w 830189"/>
                <a:gd name="csY24" fmla="*/ 26669 h 8308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830189" h="830842">
                  <a:moveTo>
                    <a:pt x="696971" y="26669"/>
                  </a:moveTo>
                  <a:cubicBezTo>
                    <a:pt x="773863" y="76430"/>
                    <a:pt x="795863" y="179164"/>
                    <a:pt x="746129" y="256027"/>
                  </a:cubicBezTo>
                  <a:cubicBezTo>
                    <a:pt x="740423" y="264833"/>
                    <a:pt x="734004" y="272734"/>
                    <a:pt x="727009" y="280113"/>
                  </a:cubicBezTo>
                  <a:cubicBezTo>
                    <a:pt x="740313" y="283871"/>
                    <a:pt x="753316" y="289632"/>
                    <a:pt x="765441" y="297478"/>
                  </a:cubicBezTo>
                  <a:cubicBezTo>
                    <a:pt x="831141" y="339997"/>
                    <a:pt x="849932" y="427698"/>
                    <a:pt x="807494" y="493287"/>
                  </a:cubicBezTo>
                  <a:cubicBezTo>
                    <a:pt x="771750" y="548508"/>
                    <a:pt x="704103" y="570590"/>
                    <a:pt x="644493" y="550977"/>
                  </a:cubicBezTo>
                  <a:cubicBezTo>
                    <a:pt x="633082" y="547273"/>
                    <a:pt x="622054" y="542034"/>
                    <a:pt x="611575" y="535258"/>
                  </a:cubicBezTo>
                  <a:cubicBezTo>
                    <a:pt x="609710" y="534051"/>
                    <a:pt x="608091" y="532707"/>
                    <a:pt x="606281" y="531390"/>
                  </a:cubicBezTo>
                  <a:cubicBezTo>
                    <a:pt x="613440" y="571441"/>
                    <a:pt x="606253" y="614125"/>
                    <a:pt x="582442" y="650912"/>
                  </a:cubicBezTo>
                  <a:cubicBezTo>
                    <a:pt x="545848" y="707476"/>
                    <a:pt x="480615" y="734222"/>
                    <a:pt x="418042" y="724594"/>
                  </a:cubicBezTo>
                  <a:cubicBezTo>
                    <a:pt x="414339" y="738940"/>
                    <a:pt x="408441" y="753068"/>
                    <a:pt x="399992" y="766125"/>
                  </a:cubicBezTo>
                  <a:cubicBezTo>
                    <a:pt x="364111" y="821566"/>
                    <a:pt x="296107" y="843539"/>
                    <a:pt x="236223" y="823623"/>
                  </a:cubicBezTo>
                  <a:cubicBezTo>
                    <a:pt x="225140" y="819838"/>
                    <a:pt x="214332" y="814763"/>
                    <a:pt x="204073" y="808124"/>
                  </a:cubicBezTo>
                  <a:cubicBezTo>
                    <a:pt x="138373" y="765632"/>
                    <a:pt x="119692" y="677959"/>
                    <a:pt x="162211" y="612287"/>
                  </a:cubicBezTo>
                  <a:cubicBezTo>
                    <a:pt x="168658" y="602330"/>
                    <a:pt x="176229" y="593579"/>
                    <a:pt x="184541" y="585733"/>
                  </a:cubicBezTo>
                  <a:cubicBezTo>
                    <a:pt x="163117" y="563650"/>
                    <a:pt x="148715" y="536382"/>
                    <a:pt x="142104" y="507278"/>
                  </a:cubicBezTo>
                  <a:cubicBezTo>
                    <a:pt x="115604" y="507332"/>
                    <a:pt x="88721" y="500063"/>
                    <a:pt x="64773" y="484591"/>
                  </a:cubicBezTo>
                  <a:cubicBezTo>
                    <a:pt x="-927" y="442099"/>
                    <a:pt x="-19772" y="354481"/>
                    <a:pt x="22720" y="288781"/>
                  </a:cubicBezTo>
                  <a:cubicBezTo>
                    <a:pt x="31635" y="275011"/>
                    <a:pt x="42663" y="263188"/>
                    <a:pt x="55089" y="253723"/>
                  </a:cubicBezTo>
                  <a:cubicBezTo>
                    <a:pt x="82988" y="231942"/>
                    <a:pt x="118046" y="221848"/>
                    <a:pt x="152912" y="224564"/>
                  </a:cubicBezTo>
                  <a:cubicBezTo>
                    <a:pt x="153762" y="189834"/>
                    <a:pt x="163638" y="155050"/>
                    <a:pt x="183883" y="123778"/>
                  </a:cubicBezTo>
                  <a:cubicBezTo>
                    <a:pt x="242203" y="33636"/>
                    <a:pt x="362520" y="7850"/>
                    <a:pt x="452661" y="66198"/>
                  </a:cubicBezTo>
                  <a:cubicBezTo>
                    <a:pt x="457736" y="69490"/>
                    <a:pt x="462400" y="72947"/>
                    <a:pt x="467118" y="76567"/>
                  </a:cubicBezTo>
                  <a:cubicBezTo>
                    <a:pt x="467255" y="76348"/>
                    <a:pt x="467283" y="76101"/>
                    <a:pt x="467475" y="75772"/>
                  </a:cubicBezTo>
                  <a:cubicBezTo>
                    <a:pt x="517236" y="-1148"/>
                    <a:pt x="619997" y="-23147"/>
                    <a:pt x="696971" y="2666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020C17ED-4AEB-3D4B-06DA-1990F1CFFFB1}"/>
                </a:ext>
              </a:extLst>
            </p:cNvPr>
            <p:cNvSpPr/>
            <p:nvPr/>
          </p:nvSpPr>
          <p:spPr>
            <a:xfrm>
              <a:off x="2158959" y="11139849"/>
              <a:ext cx="684814" cy="647383"/>
            </a:xfrm>
            <a:custGeom>
              <a:avLst/>
              <a:gdLst>
                <a:gd name="csX0" fmla="*/ 674888 w 684814"/>
                <a:gd name="csY0" fmla="*/ 49088 h 647383"/>
                <a:gd name="csX1" fmla="*/ 683886 w 684814"/>
                <a:gd name="csY1" fmla="*/ 155606 h 647383"/>
                <a:gd name="csX2" fmla="*/ 644493 w 684814"/>
                <a:gd name="csY2" fmla="*/ 367518 h 647383"/>
                <a:gd name="csX3" fmla="*/ 611575 w 684814"/>
                <a:gd name="csY3" fmla="*/ 351800 h 647383"/>
                <a:gd name="csX4" fmla="*/ 606281 w 684814"/>
                <a:gd name="csY4" fmla="*/ 347932 h 647383"/>
                <a:gd name="csX5" fmla="*/ 582442 w 684814"/>
                <a:gd name="csY5" fmla="*/ 467453 h 647383"/>
                <a:gd name="csX6" fmla="*/ 418042 w 684814"/>
                <a:gd name="csY6" fmla="*/ 541136 h 647383"/>
                <a:gd name="csX7" fmla="*/ 399992 w 684814"/>
                <a:gd name="csY7" fmla="*/ 582667 h 647383"/>
                <a:gd name="csX8" fmla="*/ 236223 w 684814"/>
                <a:gd name="csY8" fmla="*/ 640165 h 647383"/>
                <a:gd name="csX9" fmla="*/ 204073 w 684814"/>
                <a:gd name="csY9" fmla="*/ 624666 h 647383"/>
                <a:gd name="csX10" fmla="*/ 162211 w 684814"/>
                <a:gd name="csY10" fmla="*/ 428828 h 647383"/>
                <a:gd name="csX11" fmla="*/ 184541 w 684814"/>
                <a:gd name="csY11" fmla="*/ 402275 h 647383"/>
                <a:gd name="csX12" fmla="*/ 142104 w 684814"/>
                <a:gd name="csY12" fmla="*/ 323819 h 647383"/>
                <a:gd name="csX13" fmla="*/ 64773 w 684814"/>
                <a:gd name="csY13" fmla="*/ 301132 h 647383"/>
                <a:gd name="csX14" fmla="*/ 22720 w 684814"/>
                <a:gd name="csY14" fmla="*/ 105323 h 647383"/>
                <a:gd name="csX15" fmla="*/ 55089 w 684814"/>
                <a:gd name="csY15" fmla="*/ 70265 h 647383"/>
                <a:gd name="csX16" fmla="*/ 175735 w 684814"/>
                <a:gd name="csY16" fmla="*/ 263441 h 647383"/>
                <a:gd name="csX17" fmla="*/ 196693 w 684814"/>
                <a:gd name="csY17" fmla="*/ 345792 h 647383"/>
                <a:gd name="csX18" fmla="*/ 243246 w 684814"/>
                <a:gd name="csY18" fmla="*/ 395608 h 647383"/>
                <a:gd name="csX19" fmla="*/ 215814 w 684814"/>
                <a:gd name="csY19" fmla="*/ 437991 h 647383"/>
                <a:gd name="csX20" fmla="*/ 221108 w 684814"/>
                <a:gd name="csY20" fmla="*/ 488164 h 647383"/>
                <a:gd name="csX21" fmla="*/ 256303 w 684814"/>
                <a:gd name="csY21" fmla="*/ 491676 h 647383"/>
                <a:gd name="csX22" fmla="*/ 307272 w 684814"/>
                <a:gd name="csY22" fmla="*/ 519217 h 647383"/>
                <a:gd name="csX23" fmla="*/ 322085 w 684814"/>
                <a:gd name="csY23" fmla="*/ 479276 h 647383"/>
                <a:gd name="csX24" fmla="*/ 352452 w 684814"/>
                <a:gd name="csY24" fmla="*/ 449376 h 647383"/>
                <a:gd name="csX25" fmla="*/ 332784 w 684814"/>
                <a:gd name="csY25" fmla="*/ 315535 h 647383"/>
                <a:gd name="csX26" fmla="*/ 431018 w 684814"/>
                <a:gd name="csY26" fmla="*/ 163753 h 647383"/>
                <a:gd name="csX27" fmla="*/ 471205 w 684814"/>
                <a:gd name="csY27" fmla="*/ 64367 h 647383"/>
                <a:gd name="csX28" fmla="*/ 571689 w 684814"/>
                <a:gd name="csY28" fmla="*/ 177 h 647383"/>
                <a:gd name="csX29" fmla="*/ 674888 w 684814"/>
                <a:gd name="csY29" fmla="*/ 49088 h 6473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</a:cxnLst>
              <a:rect l="l" t="t" r="r" b="b"/>
              <a:pathLst>
                <a:path w="684814" h="647383">
                  <a:moveTo>
                    <a:pt x="674888" y="49088"/>
                  </a:moveTo>
                  <a:cubicBezTo>
                    <a:pt x="683474" y="65822"/>
                    <a:pt x="686547" y="105570"/>
                    <a:pt x="683886" y="155606"/>
                  </a:cubicBezTo>
                  <a:cubicBezTo>
                    <a:pt x="680429" y="218645"/>
                    <a:pt x="667728" y="298033"/>
                    <a:pt x="644493" y="367518"/>
                  </a:cubicBezTo>
                  <a:cubicBezTo>
                    <a:pt x="633082" y="363815"/>
                    <a:pt x="622054" y="358576"/>
                    <a:pt x="611575" y="351800"/>
                  </a:cubicBezTo>
                  <a:cubicBezTo>
                    <a:pt x="609710" y="350593"/>
                    <a:pt x="608091" y="349249"/>
                    <a:pt x="606281" y="347932"/>
                  </a:cubicBezTo>
                  <a:cubicBezTo>
                    <a:pt x="613440" y="387983"/>
                    <a:pt x="606253" y="430667"/>
                    <a:pt x="582442" y="467453"/>
                  </a:cubicBezTo>
                  <a:cubicBezTo>
                    <a:pt x="545848" y="524017"/>
                    <a:pt x="480615" y="550764"/>
                    <a:pt x="418042" y="541136"/>
                  </a:cubicBezTo>
                  <a:cubicBezTo>
                    <a:pt x="414339" y="555482"/>
                    <a:pt x="408441" y="569610"/>
                    <a:pt x="399992" y="582667"/>
                  </a:cubicBezTo>
                  <a:cubicBezTo>
                    <a:pt x="364111" y="638108"/>
                    <a:pt x="296107" y="660081"/>
                    <a:pt x="236223" y="640165"/>
                  </a:cubicBezTo>
                  <a:cubicBezTo>
                    <a:pt x="225140" y="636379"/>
                    <a:pt x="214332" y="631304"/>
                    <a:pt x="204073" y="624666"/>
                  </a:cubicBezTo>
                  <a:cubicBezTo>
                    <a:pt x="138373" y="582174"/>
                    <a:pt x="119692" y="494501"/>
                    <a:pt x="162211" y="428828"/>
                  </a:cubicBezTo>
                  <a:cubicBezTo>
                    <a:pt x="168658" y="418871"/>
                    <a:pt x="176229" y="410120"/>
                    <a:pt x="184541" y="402275"/>
                  </a:cubicBezTo>
                  <a:cubicBezTo>
                    <a:pt x="163117" y="380192"/>
                    <a:pt x="148715" y="352924"/>
                    <a:pt x="142104" y="323819"/>
                  </a:cubicBezTo>
                  <a:cubicBezTo>
                    <a:pt x="115604" y="323874"/>
                    <a:pt x="88721" y="316605"/>
                    <a:pt x="64773" y="301132"/>
                  </a:cubicBezTo>
                  <a:cubicBezTo>
                    <a:pt x="-927" y="258641"/>
                    <a:pt x="-19772" y="171023"/>
                    <a:pt x="22720" y="105323"/>
                  </a:cubicBezTo>
                  <a:cubicBezTo>
                    <a:pt x="31635" y="91552"/>
                    <a:pt x="42663" y="79729"/>
                    <a:pt x="55089" y="70265"/>
                  </a:cubicBezTo>
                  <a:cubicBezTo>
                    <a:pt x="25189" y="241852"/>
                    <a:pt x="175735" y="263441"/>
                    <a:pt x="175735" y="263441"/>
                  </a:cubicBezTo>
                  <a:cubicBezTo>
                    <a:pt x="175735" y="263441"/>
                    <a:pt x="175571" y="301846"/>
                    <a:pt x="196693" y="345792"/>
                  </a:cubicBezTo>
                  <a:cubicBezTo>
                    <a:pt x="217789" y="389738"/>
                    <a:pt x="243246" y="395608"/>
                    <a:pt x="243246" y="395608"/>
                  </a:cubicBezTo>
                  <a:cubicBezTo>
                    <a:pt x="243246" y="395608"/>
                    <a:pt x="229338" y="402768"/>
                    <a:pt x="215814" y="437991"/>
                  </a:cubicBezTo>
                  <a:cubicBezTo>
                    <a:pt x="202290" y="473186"/>
                    <a:pt x="221108" y="488164"/>
                    <a:pt x="221108" y="488164"/>
                  </a:cubicBezTo>
                  <a:cubicBezTo>
                    <a:pt x="221108" y="488164"/>
                    <a:pt x="224756" y="476862"/>
                    <a:pt x="256303" y="491676"/>
                  </a:cubicBezTo>
                  <a:cubicBezTo>
                    <a:pt x="287905" y="506681"/>
                    <a:pt x="307272" y="519217"/>
                    <a:pt x="307272" y="519217"/>
                  </a:cubicBezTo>
                  <a:cubicBezTo>
                    <a:pt x="307272" y="519217"/>
                    <a:pt x="304529" y="506406"/>
                    <a:pt x="322085" y="479276"/>
                  </a:cubicBezTo>
                  <a:cubicBezTo>
                    <a:pt x="339642" y="452119"/>
                    <a:pt x="352452" y="449376"/>
                    <a:pt x="352452" y="449376"/>
                  </a:cubicBezTo>
                  <a:cubicBezTo>
                    <a:pt x="352452" y="449376"/>
                    <a:pt x="318793" y="419365"/>
                    <a:pt x="332784" y="315535"/>
                  </a:cubicBezTo>
                  <a:cubicBezTo>
                    <a:pt x="346692" y="211787"/>
                    <a:pt x="431018" y="163753"/>
                    <a:pt x="431018" y="163753"/>
                  </a:cubicBezTo>
                  <a:cubicBezTo>
                    <a:pt x="431018" y="163753"/>
                    <a:pt x="443143" y="101620"/>
                    <a:pt x="471205" y="64367"/>
                  </a:cubicBezTo>
                  <a:cubicBezTo>
                    <a:pt x="499186" y="27059"/>
                    <a:pt x="571689" y="177"/>
                    <a:pt x="571689" y="177"/>
                  </a:cubicBezTo>
                  <a:cubicBezTo>
                    <a:pt x="571689" y="177"/>
                    <a:pt x="646935" y="-5612"/>
                    <a:pt x="674888" y="49088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E9BFE82-8388-14A5-4373-030C4C661D39}"/>
                </a:ext>
              </a:extLst>
            </p:cNvPr>
            <p:cNvSpPr/>
            <p:nvPr/>
          </p:nvSpPr>
          <p:spPr>
            <a:xfrm>
              <a:off x="2351591" y="10682954"/>
              <a:ext cx="743306" cy="561082"/>
            </a:xfrm>
            <a:custGeom>
              <a:avLst/>
              <a:gdLst>
                <a:gd name="csX0" fmla="*/ 618292 w 743306"/>
                <a:gd name="csY0" fmla="*/ 114966 h 561082"/>
                <a:gd name="csX1" fmla="*/ 687475 w 743306"/>
                <a:gd name="csY1" fmla="*/ 134580 h 561082"/>
                <a:gd name="csX2" fmla="*/ 723658 w 743306"/>
                <a:gd name="csY2" fmla="*/ 303534 h 561082"/>
                <a:gd name="csX3" fmla="*/ 665969 w 743306"/>
                <a:gd name="csY3" fmla="*/ 350882 h 561082"/>
                <a:gd name="csX4" fmla="*/ 574483 w 743306"/>
                <a:gd name="csY4" fmla="*/ 350031 h 561082"/>
                <a:gd name="csX5" fmla="*/ 557393 w 743306"/>
                <a:gd name="csY5" fmla="*/ 392331 h 561082"/>
                <a:gd name="csX6" fmla="*/ 436802 w 743306"/>
                <a:gd name="csY6" fmla="*/ 446729 h 561082"/>
                <a:gd name="csX7" fmla="*/ 417517 w 743306"/>
                <a:gd name="csY7" fmla="*/ 489221 h 561082"/>
                <a:gd name="csX8" fmla="*/ 235670 w 743306"/>
                <a:gd name="csY8" fmla="*/ 553083 h 561082"/>
                <a:gd name="csX9" fmla="*/ 199926 w 743306"/>
                <a:gd name="csY9" fmla="*/ 535828 h 561082"/>
                <a:gd name="csX10" fmla="*/ 150823 w 743306"/>
                <a:gd name="csY10" fmla="*/ 484942 h 561082"/>
                <a:gd name="csX11" fmla="*/ 55826 w 743306"/>
                <a:gd name="csY11" fmla="*/ 468894 h 561082"/>
                <a:gd name="csX12" fmla="*/ 19616 w 743306"/>
                <a:gd name="csY12" fmla="*/ 299941 h 561082"/>
                <a:gd name="csX13" fmla="*/ 82956 w 743306"/>
                <a:gd name="csY13" fmla="*/ 250672 h 561082"/>
                <a:gd name="csX14" fmla="*/ 105451 w 743306"/>
                <a:gd name="csY14" fmla="*/ 136610 h 561082"/>
                <a:gd name="csX15" fmla="*/ 323041 w 743306"/>
                <a:gd name="csY15" fmla="*/ 90003 h 561082"/>
                <a:gd name="csX16" fmla="*/ 324413 w 743306"/>
                <a:gd name="csY16" fmla="*/ 91045 h 561082"/>
                <a:gd name="csX17" fmla="*/ 334755 w 743306"/>
                <a:gd name="csY17" fmla="*/ 71870 h 561082"/>
                <a:gd name="csX18" fmla="*/ 552345 w 743306"/>
                <a:gd name="csY18" fmla="*/ 25264 h 561082"/>
                <a:gd name="csX19" fmla="*/ 618292 w 743306"/>
                <a:gd name="csY19" fmla="*/ 114966 h 561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743306" h="561082">
                  <a:moveTo>
                    <a:pt x="618292" y="114966"/>
                  </a:moveTo>
                  <a:cubicBezTo>
                    <a:pt x="642020" y="114445"/>
                    <a:pt x="666133" y="120782"/>
                    <a:pt x="687475" y="134580"/>
                  </a:cubicBezTo>
                  <a:cubicBezTo>
                    <a:pt x="744150" y="171257"/>
                    <a:pt x="760362" y="246860"/>
                    <a:pt x="723658" y="303534"/>
                  </a:cubicBezTo>
                  <a:cubicBezTo>
                    <a:pt x="709229" y="325809"/>
                    <a:pt x="688847" y="341884"/>
                    <a:pt x="665969" y="350882"/>
                  </a:cubicBezTo>
                  <a:cubicBezTo>
                    <a:pt x="637055" y="362156"/>
                    <a:pt x="604274" y="362403"/>
                    <a:pt x="574483" y="350031"/>
                  </a:cubicBezTo>
                  <a:cubicBezTo>
                    <a:pt x="571630" y="364652"/>
                    <a:pt x="565979" y="379081"/>
                    <a:pt x="557393" y="392331"/>
                  </a:cubicBezTo>
                  <a:cubicBezTo>
                    <a:pt x="530509" y="433891"/>
                    <a:pt x="482778" y="453559"/>
                    <a:pt x="436802" y="446729"/>
                  </a:cubicBezTo>
                  <a:cubicBezTo>
                    <a:pt x="432605" y="461377"/>
                    <a:pt x="426240" y="475752"/>
                    <a:pt x="417517" y="489221"/>
                  </a:cubicBezTo>
                  <a:cubicBezTo>
                    <a:pt x="377686" y="550778"/>
                    <a:pt x="302056" y="575166"/>
                    <a:pt x="235670" y="553083"/>
                  </a:cubicBezTo>
                  <a:cubicBezTo>
                    <a:pt x="223353" y="548941"/>
                    <a:pt x="211338" y="543207"/>
                    <a:pt x="199926" y="535828"/>
                  </a:cubicBezTo>
                  <a:cubicBezTo>
                    <a:pt x="179215" y="522414"/>
                    <a:pt x="162783" y="504884"/>
                    <a:pt x="150823" y="484942"/>
                  </a:cubicBezTo>
                  <a:cubicBezTo>
                    <a:pt x="119441" y="492568"/>
                    <a:pt x="85151" y="487849"/>
                    <a:pt x="55826" y="468894"/>
                  </a:cubicBezTo>
                  <a:cubicBezTo>
                    <a:pt x="-848" y="432217"/>
                    <a:pt x="-17033" y="356615"/>
                    <a:pt x="19616" y="299941"/>
                  </a:cubicBezTo>
                  <a:cubicBezTo>
                    <a:pt x="35170" y="275910"/>
                    <a:pt x="57856" y="259259"/>
                    <a:pt x="82956" y="250672"/>
                  </a:cubicBezTo>
                  <a:cubicBezTo>
                    <a:pt x="75851" y="212570"/>
                    <a:pt x="82737" y="171751"/>
                    <a:pt x="105451" y="136610"/>
                  </a:cubicBezTo>
                  <a:cubicBezTo>
                    <a:pt x="152661" y="63669"/>
                    <a:pt x="250099" y="42792"/>
                    <a:pt x="323041" y="90003"/>
                  </a:cubicBezTo>
                  <a:cubicBezTo>
                    <a:pt x="323562" y="90332"/>
                    <a:pt x="323919" y="90716"/>
                    <a:pt x="324413" y="91045"/>
                  </a:cubicBezTo>
                  <a:cubicBezTo>
                    <a:pt x="327485" y="84490"/>
                    <a:pt x="330750" y="78098"/>
                    <a:pt x="334755" y="71870"/>
                  </a:cubicBezTo>
                  <a:cubicBezTo>
                    <a:pt x="381965" y="-1071"/>
                    <a:pt x="479404" y="-21947"/>
                    <a:pt x="552345" y="25264"/>
                  </a:cubicBezTo>
                  <a:cubicBezTo>
                    <a:pt x="585977" y="46990"/>
                    <a:pt x="608252" y="79359"/>
                    <a:pt x="618292" y="1149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07058DC-1E50-1EA0-5FB9-D2207ECF54F4}"/>
                </a:ext>
              </a:extLst>
            </p:cNvPr>
            <p:cNvSpPr/>
            <p:nvPr/>
          </p:nvSpPr>
          <p:spPr>
            <a:xfrm>
              <a:off x="2351591" y="10747666"/>
              <a:ext cx="665968" cy="496342"/>
            </a:xfrm>
            <a:custGeom>
              <a:avLst/>
              <a:gdLst>
                <a:gd name="csX0" fmla="*/ 122102 w 665968"/>
                <a:gd name="csY0" fmla="*/ 368603 h 496342"/>
                <a:gd name="csX1" fmla="*/ 159821 w 665968"/>
                <a:gd name="csY1" fmla="*/ 408434 h 496342"/>
                <a:gd name="csX2" fmla="*/ 275447 w 665968"/>
                <a:gd name="csY2" fmla="*/ 440337 h 496342"/>
                <a:gd name="csX3" fmla="*/ 413677 w 665968"/>
                <a:gd name="csY3" fmla="*/ 301202 h 496342"/>
                <a:gd name="csX4" fmla="*/ 533500 w 665968"/>
                <a:gd name="csY4" fmla="*/ 259368 h 496342"/>
                <a:gd name="csX5" fmla="*/ 665969 w 665968"/>
                <a:gd name="csY5" fmla="*/ 286142 h 496342"/>
                <a:gd name="csX6" fmla="*/ 574483 w 665968"/>
                <a:gd name="csY6" fmla="*/ 285291 h 496342"/>
                <a:gd name="csX7" fmla="*/ 557393 w 665968"/>
                <a:gd name="csY7" fmla="*/ 327591 h 496342"/>
                <a:gd name="csX8" fmla="*/ 436802 w 665968"/>
                <a:gd name="csY8" fmla="*/ 381989 h 496342"/>
                <a:gd name="csX9" fmla="*/ 417517 w 665968"/>
                <a:gd name="csY9" fmla="*/ 424481 h 496342"/>
                <a:gd name="csX10" fmla="*/ 235670 w 665968"/>
                <a:gd name="csY10" fmla="*/ 488343 h 496342"/>
                <a:gd name="csX11" fmla="*/ 199926 w 665968"/>
                <a:gd name="csY11" fmla="*/ 471089 h 496342"/>
                <a:gd name="csX12" fmla="*/ 150823 w 665968"/>
                <a:gd name="csY12" fmla="*/ 420202 h 496342"/>
                <a:gd name="csX13" fmla="*/ 55826 w 665968"/>
                <a:gd name="csY13" fmla="*/ 404154 h 496342"/>
                <a:gd name="csX14" fmla="*/ 19616 w 665968"/>
                <a:gd name="csY14" fmla="*/ 235201 h 496342"/>
                <a:gd name="csX15" fmla="*/ 82956 w 665968"/>
                <a:gd name="csY15" fmla="*/ 185933 h 496342"/>
                <a:gd name="csX16" fmla="*/ 105451 w 665968"/>
                <a:gd name="csY16" fmla="*/ 71870 h 496342"/>
                <a:gd name="csX17" fmla="*/ 323041 w 665968"/>
                <a:gd name="csY17" fmla="*/ 25263 h 496342"/>
                <a:gd name="csX18" fmla="*/ 324413 w 665968"/>
                <a:gd name="csY18" fmla="*/ 26306 h 496342"/>
                <a:gd name="csX19" fmla="*/ 176856 w 665968"/>
                <a:gd name="csY19" fmla="*/ 62818 h 496342"/>
                <a:gd name="csX20" fmla="*/ 129892 w 665968"/>
                <a:gd name="csY20" fmla="*/ 231031 h 496342"/>
                <a:gd name="csX21" fmla="*/ 54153 w 665968"/>
                <a:gd name="csY21" fmla="*/ 277857 h 496342"/>
                <a:gd name="csX22" fmla="*/ 122102 w 665968"/>
                <a:gd name="csY22" fmla="*/ 368603 h 4963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65968" h="496342">
                  <a:moveTo>
                    <a:pt x="122102" y="368603"/>
                  </a:moveTo>
                  <a:cubicBezTo>
                    <a:pt x="122102" y="368603"/>
                    <a:pt x="134199" y="389204"/>
                    <a:pt x="159821" y="408434"/>
                  </a:cubicBezTo>
                  <a:cubicBezTo>
                    <a:pt x="184921" y="427335"/>
                    <a:pt x="223079" y="444946"/>
                    <a:pt x="275447" y="440337"/>
                  </a:cubicBezTo>
                  <a:cubicBezTo>
                    <a:pt x="381087" y="431093"/>
                    <a:pt x="413677" y="301202"/>
                    <a:pt x="413677" y="301202"/>
                  </a:cubicBezTo>
                  <a:cubicBezTo>
                    <a:pt x="413677" y="301202"/>
                    <a:pt x="487853" y="314232"/>
                    <a:pt x="533500" y="259368"/>
                  </a:cubicBezTo>
                  <a:cubicBezTo>
                    <a:pt x="568283" y="217644"/>
                    <a:pt x="652527" y="233061"/>
                    <a:pt x="665969" y="286142"/>
                  </a:cubicBezTo>
                  <a:cubicBezTo>
                    <a:pt x="637055" y="297417"/>
                    <a:pt x="604274" y="297664"/>
                    <a:pt x="574483" y="285291"/>
                  </a:cubicBezTo>
                  <a:cubicBezTo>
                    <a:pt x="571630" y="299913"/>
                    <a:pt x="565979" y="314342"/>
                    <a:pt x="557393" y="327591"/>
                  </a:cubicBezTo>
                  <a:cubicBezTo>
                    <a:pt x="530509" y="369151"/>
                    <a:pt x="482778" y="388820"/>
                    <a:pt x="436802" y="381989"/>
                  </a:cubicBezTo>
                  <a:cubicBezTo>
                    <a:pt x="432605" y="396638"/>
                    <a:pt x="426240" y="411012"/>
                    <a:pt x="417517" y="424481"/>
                  </a:cubicBezTo>
                  <a:cubicBezTo>
                    <a:pt x="377686" y="486039"/>
                    <a:pt x="302056" y="510426"/>
                    <a:pt x="235670" y="488343"/>
                  </a:cubicBezTo>
                  <a:cubicBezTo>
                    <a:pt x="223353" y="484201"/>
                    <a:pt x="211338" y="478467"/>
                    <a:pt x="199926" y="471089"/>
                  </a:cubicBezTo>
                  <a:cubicBezTo>
                    <a:pt x="179215" y="457674"/>
                    <a:pt x="162783" y="440146"/>
                    <a:pt x="150823" y="420202"/>
                  </a:cubicBezTo>
                  <a:cubicBezTo>
                    <a:pt x="119441" y="427828"/>
                    <a:pt x="85151" y="423110"/>
                    <a:pt x="55826" y="404154"/>
                  </a:cubicBezTo>
                  <a:cubicBezTo>
                    <a:pt x="-848" y="367478"/>
                    <a:pt x="-17033" y="291876"/>
                    <a:pt x="19616" y="235201"/>
                  </a:cubicBezTo>
                  <a:cubicBezTo>
                    <a:pt x="35170" y="211170"/>
                    <a:pt x="57856" y="194519"/>
                    <a:pt x="82956" y="185933"/>
                  </a:cubicBezTo>
                  <a:cubicBezTo>
                    <a:pt x="75851" y="147830"/>
                    <a:pt x="82737" y="107011"/>
                    <a:pt x="105451" y="71870"/>
                  </a:cubicBezTo>
                  <a:cubicBezTo>
                    <a:pt x="152661" y="-1071"/>
                    <a:pt x="250099" y="-21947"/>
                    <a:pt x="323041" y="25263"/>
                  </a:cubicBezTo>
                  <a:cubicBezTo>
                    <a:pt x="323562" y="25593"/>
                    <a:pt x="323919" y="25977"/>
                    <a:pt x="324413" y="26306"/>
                  </a:cubicBezTo>
                  <a:cubicBezTo>
                    <a:pt x="324413" y="26306"/>
                    <a:pt x="251499" y="-1619"/>
                    <a:pt x="176856" y="62818"/>
                  </a:cubicBezTo>
                  <a:cubicBezTo>
                    <a:pt x="102049" y="127310"/>
                    <a:pt x="129892" y="231031"/>
                    <a:pt x="129892" y="231031"/>
                  </a:cubicBezTo>
                  <a:cubicBezTo>
                    <a:pt x="129892" y="231031"/>
                    <a:pt x="64632" y="202172"/>
                    <a:pt x="54153" y="277857"/>
                  </a:cubicBezTo>
                  <a:cubicBezTo>
                    <a:pt x="43674" y="353734"/>
                    <a:pt x="122102" y="368603"/>
                    <a:pt x="122102" y="36860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AFAC6EE1-EB25-B1DE-08AD-0F5884F937AF}"/>
                </a:ext>
              </a:extLst>
            </p:cNvPr>
            <p:cNvSpPr/>
            <p:nvPr/>
          </p:nvSpPr>
          <p:spPr>
            <a:xfrm>
              <a:off x="2233195" y="11674188"/>
              <a:ext cx="687006" cy="459416"/>
            </a:xfrm>
            <a:custGeom>
              <a:avLst/>
              <a:gdLst>
                <a:gd name="csX0" fmla="*/ 594946 w 687006"/>
                <a:gd name="csY0" fmla="*/ 88763 h 459416"/>
                <a:gd name="csX1" fmla="*/ 681768 w 687006"/>
                <a:gd name="csY1" fmla="*/ 212427 h 459416"/>
                <a:gd name="csX2" fmla="*/ 654665 w 687006"/>
                <a:gd name="csY2" fmla="*/ 367445 h 459416"/>
                <a:gd name="csX3" fmla="*/ 376038 w 687006"/>
                <a:gd name="csY3" fmla="*/ 427054 h 459416"/>
                <a:gd name="csX4" fmla="*/ 357851 w 687006"/>
                <a:gd name="csY4" fmla="*/ 413805 h 459416"/>
                <a:gd name="csX5" fmla="*/ 207222 w 687006"/>
                <a:gd name="csY5" fmla="*/ 435559 h 459416"/>
                <a:gd name="csX6" fmla="*/ 163660 w 687006"/>
                <a:gd name="csY6" fmla="*/ 383849 h 459416"/>
                <a:gd name="csX7" fmla="*/ 51079 w 687006"/>
                <a:gd name="csY7" fmla="*/ 378610 h 459416"/>
                <a:gd name="csX8" fmla="*/ 19258 w 687006"/>
                <a:gd name="csY8" fmla="*/ 347584 h 459416"/>
                <a:gd name="csX9" fmla="*/ 17941 w 687006"/>
                <a:gd name="csY9" fmla="*/ 224003 h 459416"/>
                <a:gd name="csX10" fmla="*/ 51957 w 687006"/>
                <a:gd name="csY10" fmla="*/ 190289 h 459416"/>
                <a:gd name="csX11" fmla="*/ 44687 w 687006"/>
                <a:gd name="csY11" fmla="*/ 53431 h 459416"/>
                <a:gd name="csX12" fmla="*/ 82516 w 687006"/>
                <a:gd name="csY12" fmla="*/ 16754 h 459416"/>
                <a:gd name="csX13" fmla="*/ 206289 w 687006"/>
                <a:gd name="csY13" fmla="*/ 18784 h 459416"/>
                <a:gd name="csX14" fmla="*/ 245819 w 687006"/>
                <a:gd name="csY14" fmla="*/ 61715 h 459416"/>
                <a:gd name="csX15" fmla="*/ 333683 w 687006"/>
                <a:gd name="csY15" fmla="*/ 76529 h 459416"/>
                <a:gd name="csX16" fmla="*/ 360100 w 687006"/>
                <a:gd name="csY16" fmla="*/ 100229 h 459416"/>
                <a:gd name="csX17" fmla="*/ 397984 w 687006"/>
                <a:gd name="csY17" fmla="*/ 76666 h 459416"/>
                <a:gd name="csX18" fmla="*/ 406653 w 687006"/>
                <a:gd name="csY18" fmla="*/ 72578 h 459416"/>
                <a:gd name="csX19" fmla="*/ 594946 w 687006"/>
                <a:gd name="csY19" fmla="*/ 88763 h 4594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87006" h="459416">
                  <a:moveTo>
                    <a:pt x="594946" y="88763"/>
                  </a:moveTo>
                  <a:cubicBezTo>
                    <a:pt x="640648" y="118335"/>
                    <a:pt x="670356" y="163268"/>
                    <a:pt x="681768" y="212427"/>
                  </a:cubicBezTo>
                  <a:cubicBezTo>
                    <a:pt x="693674" y="263779"/>
                    <a:pt x="685554" y="319685"/>
                    <a:pt x="654665" y="367445"/>
                  </a:cubicBezTo>
                  <a:cubicBezTo>
                    <a:pt x="594260" y="460796"/>
                    <a:pt x="469499" y="487515"/>
                    <a:pt x="376038" y="427054"/>
                  </a:cubicBezTo>
                  <a:cubicBezTo>
                    <a:pt x="369619" y="422885"/>
                    <a:pt x="363612" y="418550"/>
                    <a:pt x="357851" y="413805"/>
                  </a:cubicBezTo>
                  <a:cubicBezTo>
                    <a:pt x="320818" y="457175"/>
                    <a:pt x="256435" y="467379"/>
                    <a:pt x="207222" y="435559"/>
                  </a:cubicBezTo>
                  <a:cubicBezTo>
                    <a:pt x="187114" y="422555"/>
                    <a:pt x="172438" y="404368"/>
                    <a:pt x="163660" y="383849"/>
                  </a:cubicBezTo>
                  <a:cubicBezTo>
                    <a:pt x="129233" y="401845"/>
                    <a:pt x="86192" y="401351"/>
                    <a:pt x="51079" y="378610"/>
                  </a:cubicBezTo>
                  <a:cubicBezTo>
                    <a:pt x="38131" y="370215"/>
                    <a:pt x="27460" y="359654"/>
                    <a:pt x="19258" y="347584"/>
                  </a:cubicBezTo>
                  <a:cubicBezTo>
                    <a:pt x="-5157" y="311484"/>
                    <a:pt x="-7187" y="262846"/>
                    <a:pt x="17941" y="224003"/>
                  </a:cubicBezTo>
                  <a:cubicBezTo>
                    <a:pt x="27049" y="209903"/>
                    <a:pt x="38762" y="198656"/>
                    <a:pt x="51957" y="190289"/>
                  </a:cubicBezTo>
                  <a:cubicBezTo>
                    <a:pt x="20931" y="152131"/>
                    <a:pt x="16515" y="96938"/>
                    <a:pt x="44687" y="53431"/>
                  </a:cubicBezTo>
                  <a:cubicBezTo>
                    <a:pt x="54673" y="37987"/>
                    <a:pt x="67840" y="25615"/>
                    <a:pt x="82516" y="16754"/>
                  </a:cubicBezTo>
                  <a:cubicBezTo>
                    <a:pt x="119604" y="-5548"/>
                    <a:pt x="167528" y="-6289"/>
                    <a:pt x="206289" y="18784"/>
                  </a:cubicBezTo>
                  <a:cubicBezTo>
                    <a:pt x="223489" y="29921"/>
                    <a:pt x="236766" y="44817"/>
                    <a:pt x="245819" y="61715"/>
                  </a:cubicBezTo>
                  <a:cubicBezTo>
                    <a:pt x="274814" y="54610"/>
                    <a:pt x="306636" y="59027"/>
                    <a:pt x="333683" y="76529"/>
                  </a:cubicBezTo>
                  <a:cubicBezTo>
                    <a:pt x="343943" y="83167"/>
                    <a:pt x="352804" y="91259"/>
                    <a:pt x="360100" y="100229"/>
                  </a:cubicBezTo>
                  <a:cubicBezTo>
                    <a:pt x="371924" y="90821"/>
                    <a:pt x="384515" y="82948"/>
                    <a:pt x="397984" y="76666"/>
                  </a:cubicBezTo>
                  <a:cubicBezTo>
                    <a:pt x="400782" y="75074"/>
                    <a:pt x="403635" y="73840"/>
                    <a:pt x="406653" y="72578"/>
                  </a:cubicBezTo>
                  <a:cubicBezTo>
                    <a:pt x="466098" y="47286"/>
                    <a:pt x="536598" y="51017"/>
                    <a:pt x="594946" y="887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9797D2B-45BA-9D54-6D6E-57E4C9D4EB09}"/>
                </a:ext>
              </a:extLst>
            </p:cNvPr>
            <p:cNvSpPr/>
            <p:nvPr/>
          </p:nvSpPr>
          <p:spPr>
            <a:xfrm>
              <a:off x="2233168" y="11690915"/>
              <a:ext cx="687006" cy="442661"/>
            </a:xfrm>
            <a:custGeom>
              <a:avLst/>
              <a:gdLst>
                <a:gd name="csX0" fmla="*/ 570092 w 687006"/>
                <a:gd name="csY0" fmla="*/ 106353 h 442661"/>
                <a:gd name="csX1" fmla="*/ 681768 w 687006"/>
                <a:gd name="csY1" fmla="*/ 195672 h 442661"/>
                <a:gd name="csX2" fmla="*/ 654665 w 687006"/>
                <a:gd name="csY2" fmla="*/ 350691 h 442661"/>
                <a:gd name="csX3" fmla="*/ 376038 w 687006"/>
                <a:gd name="csY3" fmla="*/ 410300 h 442661"/>
                <a:gd name="csX4" fmla="*/ 357851 w 687006"/>
                <a:gd name="csY4" fmla="*/ 397051 h 442661"/>
                <a:gd name="csX5" fmla="*/ 207222 w 687006"/>
                <a:gd name="csY5" fmla="*/ 418804 h 442661"/>
                <a:gd name="csX6" fmla="*/ 163660 w 687006"/>
                <a:gd name="csY6" fmla="*/ 367095 h 442661"/>
                <a:gd name="csX7" fmla="*/ 51079 w 687006"/>
                <a:gd name="csY7" fmla="*/ 361855 h 442661"/>
                <a:gd name="csX8" fmla="*/ 19258 w 687006"/>
                <a:gd name="csY8" fmla="*/ 330830 h 442661"/>
                <a:gd name="csX9" fmla="*/ 17941 w 687006"/>
                <a:gd name="csY9" fmla="*/ 207249 h 442661"/>
                <a:gd name="csX10" fmla="*/ 51957 w 687006"/>
                <a:gd name="csY10" fmla="*/ 173535 h 442661"/>
                <a:gd name="csX11" fmla="*/ 44687 w 687006"/>
                <a:gd name="csY11" fmla="*/ 36677 h 442661"/>
                <a:gd name="csX12" fmla="*/ 82516 w 687006"/>
                <a:gd name="csY12" fmla="*/ 0 h 442661"/>
                <a:gd name="csX13" fmla="*/ 141275 w 687006"/>
                <a:gd name="csY13" fmla="*/ 139738 h 442661"/>
                <a:gd name="csX14" fmla="*/ 113075 w 687006"/>
                <a:gd name="csY14" fmla="*/ 280985 h 442661"/>
                <a:gd name="csX15" fmla="*/ 203628 w 687006"/>
                <a:gd name="csY15" fmla="*/ 312093 h 442661"/>
                <a:gd name="csX16" fmla="*/ 249988 w 687006"/>
                <a:gd name="csY16" fmla="*/ 347673 h 442661"/>
                <a:gd name="csX17" fmla="*/ 323314 w 687006"/>
                <a:gd name="csY17" fmla="*/ 285018 h 442661"/>
                <a:gd name="csX18" fmla="*/ 321586 w 687006"/>
                <a:gd name="csY18" fmla="*/ 154552 h 442661"/>
                <a:gd name="csX19" fmla="*/ 399301 w 687006"/>
                <a:gd name="csY19" fmla="*/ 62846 h 442661"/>
                <a:gd name="csX20" fmla="*/ 407914 w 687006"/>
                <a:gd name="csY20" fmla="*/ 58869 h 442661"/>
                <a:gd name="csX21" fmla="*/ 431616 w 687006"/>
                <a:gd name="csY21" fmla="*/ 52450 h 442661"/>
                <a:gd name="csX22" fmla="*/ 570092 w 687006"/>
                <a:gd name="csY22" fmla="*/ 106353 h 4426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687006" h="442661">
                  <a:moveTo>
                    <a:pt x="570092" y="106353"/>
                  </a:moveTo>
                  <a:cubicBezTo>
                    <a:pt x="597799" y="127806"/>
                    <a:pt x="646106" y="157459"/>
                    <a:pt x="681768" y="195672"/>
                  </a:cubicBezTo>
                  <a:cubicBezTo>
                    <a:pt x="693674" y="247025"/>
                    <a:pt x="685554" y="302932"/>
                    <a:pt x="654665" y="350691"/>
                  </a:cubicBezTo>
                  <a:cubicBezTo>
                    <a:pt x="594260" y="444041"/>
                    <a:pt x="469499" y="470760"/>
                    <a:pt x="376038" y="410300"/>
                  </a:cubicBezTo>
                  <a:cubicBezTo>
                    <a:pt x="369619" y="406131"/>
                    <a:pt x="363612" y="401797"/>
                    <a:pt x="357851" y="397051"/>
                  </a:cubicBezTo>
                  <a:cubicBezTo>
                    <a:pt x="320818" y="440421"/>
                    <a:pt x="256435" y="450626"/>
                    <a:pt x="207222" y="418804"/>
                  </a:cubicBezTo>
                  <a:cubicBezTo>
                    <a:pt x="187114" y="405802"/>
                    <a:pt x="172438" y="387614"/>
                    <a:pt x="163660" y="367095"/>
                  </a:cubicBezTo>
                  <a:cubicBezTo>
                    <a:pt x="129233" y="385090"/>
                    <a:pt x="86192" y="384596"/>
                    <a:pt x="51079" y="361855"/>
                  </a:cubicBezTo>
                  <a:cubicBezTo>
                    <a:pt x="38131" y="353461"/>
                    <a:pt x="27460" y="342900"/>
                    <a:pt x="19258" y="330830"/>
                  </a:cubicBezTo>
                  <a:cubicBezTo>
                    <a:pt x="-5157" y="294729"/>
                    <a:pt x="-7187" y="246092"/>
                    <a:pt x="17941" y="207249"/>
                  </a:cubicBezTo>
                  <a:cubicBezTo>
                    <a:pt x="27049" y="193148"/>
                    <a:pt x="38762" y="181901"/>
                    <a:pt x="51957" y="173535"/>
                  </a:cubicBezTo>
                  <a:cubicBezTo>
                    <a:pt x="20931" y="135377"/>
                    <a:pt x="16515" y="80184"/>
                    <a:pt x="44687" y="36677"/>
                  </a:cubicBezTo>
                  <a:cubicBezTo>
                    <a:pt x="54673" y="21232"/>
                    <a:pt x="67840" y="8860"/>
                    <a:pt x="82516" y="0"/>
                  </a:cubicBezTo>
                  <a:cubicBezTo>
                    <a:pt x="49954" y="124596"/>
                    <a:pt x="141275" y="139738"/>
                    <a:pt x="141275" y="139738"/>
                  </a:cubicBezTo>
                  <a:cubicBezTo>
                    <a:pt x="141275" y="139738"/>
                    <a:pt x="78237" y="228316"/>
                    <a:pt x="113075" y="280985"/>
                  </a:cubicBezTo>
                  <a:cubicBezTo>
                    <a:pt x="147859" y="333765"/>
                    <a:pt x="203628" y="312093"/>
                    <a:pt x="203628" y="312093"/>
                  </a:cubicBezTo>
                  <a:cubicBezTo>
                    <a:pt x="203628" y="312093"/>
                    <a:pt x="197703" y="357796"/>
                    <a:pt x="249988" y="347673"/>
                  </a:cubicBezTo>
                  <a:cubicBezTo>
                    <a:pt x="302329" y="337441"/>
                    <a:pt x="323314" y="285018"/>
                    <a:pt x="323314" y="285018"/>
                  </a:cubicBezTo>
                  <a:cubicBezTo>
                    <a:pt x="323314" y="285018"/>
                    <a:pt x="283044" y="225738"/>
                    <a:pt x="321586" y="154552"/>
                  </a:cubicBezTo>
                  <a:cubicBezTo>
                    <a:pt x="348963" y="104050"/>
                    <a:pt x="373570" y="76480"/>
                    <a:pt x="399301" y="62846"/>
                  </a:cubicBezTo>
                  <a:cubicBezTo>
                    <a:pt x="402181" y="61338"/>
                    <a:pt x="404952" y="60021"/>
                    <a:pt x="407914" y="58869"/>
                  </a:cubicBezTo>
                  <a:cubicBezTo>
                    <a:pt x="415705" y="55687"/>
                    <a:pt x="423496" y="53657"/>
                    <a:pt x="431616" y="52450"/>
                  </a:cubicBezTo>
                  <a:cubicBezTo>
                    <a:pt x="470377" y="46964"/>
                    <a:pt x="505984" y="56647"/>
                    <a:pt x="570092" y="106353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10E7C77-C6A3-8C91-51DA-273CEA369B8C}"/>
                </a:ext>
              </a:extLst>
            </p:cNvPr>
            <p:cNvSpPr/>
            <p:nvPr/>
          </p:nvSpPr>
          <p:spPr>
            <a:xfrm>
              <a:off x="2492710" y="11286098"/>
              <a:ext cx="501464" cy="628354"/>
            </a:xfrm>
            <a:custGeom>
              <a:avLst/>
              <a:gdLst>
                <a:gd name="csX0" fmla="*/ 393751 w 501464"/>
                <a:gd name="csY0" fmla="*/ 202231 h 628354"/>
                <a:gd name="csX1" fmla="*/ 409662 w 501464"/>
                <a:gd name="csY1" fmla="*/ 211503 h 628354"/>
                <a:gd name="csX2" fmla="*/ 439124 w 501464"/>
                <a:gd name="csY2" fmla="*/ 234820 h 628354"/>
                <a:gd name="csX3" fmla="*/ 493796 w 501464"/>
                <a:gd name="csY3" fmla="*/ 435431 h 628354"/>
                <a:gd name="csX4" fmla="*/ 469189 w 501464"/>
                <a:gd name="csY4" fmla="*/ 489334 h 628354"/>
                <a:gd name="csX5" fmla="*/ 462249 w 501464"/>
                <a:gd name="csY5" fmla="*/ 499402 h 628354"/>
                <a:gd name="csX6" fmla="*/ 427109 w 501464"/>
                <a:gd name="csY6" fmla="*/ 536188 h 628354"/>
                <a:gd name="csX7" fmla="*/ 313759 w 501464"/>
                <a:gd name="csY7" fmla="*/ 580738 h 628354"/>
                <a:gd name="csX8" fmla="*/ 89668 w 501464"/>
                <a:gd name="csY8" fmla="*/ 600379 h 628354"/>
                <a:gd name="csX9" fmla="*/ 86074 w 501464"/>
                <a:gd name="csY9" fmla="*/ 598212 h 628354"/>
                <a:gd name="csX10" fmla="*/ 30250 w 501464"/>
                <a:gd name="csY10" fmla="*/ 337608 h 628354"/>
                <a:gd name="csX11" fmla="*/ 63223 w 501464"/>
                <a:gd name="csY11" fmla="*/ 299121 h 628354"/>
                <a:gd name="csX12" fmla="*/ 28631 w 501464"/>
                <a:gd name="csY12" fmla="*/ 144295 h 628354"/>
                <a:gd name="csX13" fmla="*/ 53869 w 501464"/>
                <a:gd name="csY13" fmla="*/ 84630 h 628354"/>
                <a:gd name="csX14" fmla="*/ 64814 w 501464"/>
                <a:gd name="csY14" fmla="*/ 69515 h 628354"/>
                <a:gd name="csX15" fmla="*/ 310029 w 501464"/>
                <a:gd name="csY15" fmla="*/ 29739 h 628354"/>
                <a:gd name="csX16" fmla="*/ 393751 w 501464"/>
                <a:gd name="csY16" fmla="*/ 202231 h 6283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01464" h="628354">
                  <a:moveTo>
                    <a:pt x="393751" y="202231"/>
                  </a:moveTo>
                  <a:cubicBezTo>
                    <a:pt x="399155" y="205002"/>
                    <a:pt x="404477" y="208129"/>
                    <a:pt x="409662" y="211503"/>
                  </a:cubicBezTo>
                  <a:cubicBezTo>
                    <a:pt x="420443" y="218471"/>
                    <a:pt x="430236" y="226289"/>
                    <a:pt x="439124" y="234820"/>
                  </a:cubicBezTo>
                  <a:cubicBezTo>
                    <a:pt x="493576" y="286529"/>
                    <a:pt x="514068" y="364327"/>
                    <a:pt x="493796" y="435431"/>
                  </a:cubicBezTo>
                  <a:cubicBezTo>
                    <a:pt x="488392" y="454002"/>
                    <a:pt x="480272" y="472244"/>
                    <a:pt x="469189" y="489334"/>
                  </a:cubicBezTo>
                  <a:cubicBezTo>
                    <a:pt x="466967" y="492763"/>
                    <a:pt x="464608" y="496220"/>
                    <a:pt x="462249" y="499402"/>
                  </a:cubicBezTo>
                  <a:cubicBezTo>
                    <a:pt x="451852" y="513419"/>
                    <a:pt x="440111" y="525655"/>
                    <a:pt x="427109" y="536188"/>
                  </a:cubicBezTo>
                  <a:cubicBezTo>
                    <a:pt x="394574" y="562605"/>
                    <a:pt x="354825" y="577912"/>
                    <a:pt x="313759" y="580738"/>
                  </a:cubicBezTo>
                  <a:cubicBezTo>
                    <a:pt x="253052" y="634807"/>
                    <a:pt x="161869" y="644873"/>
                    <a:pt x="89668" y="600379"/>
                  </a:cubicBezTo>
                  <a:cubicBezTo>
                    <a:pt x="88460" y="599748"/>
                    <a:pt x="87226" y="598953"/>
                    <a:pt x="86074" y="598212"/>
                  </a:cubicBezTo>
                  <a:cubicBezTo>
                    <a:pt x="-1270" y="541702"/>
                    <a:pt x="-26288" y="424951"/>
                    <a:pt x="30250" y="337608"/>
                  </a:cubicBezTo>
                  <a:cubicBezTo>
                    <a:pt x="39714" y="322987"/>
                    <a:pt x="50796" y="310176"/>
                    <a:pt x="63223" y="299121"/>
                  </a:cubicBezTo>
                  <a:cubicBezTo>
                    <a:pt x="29125" y="255284"/>
                    <a:pt x="16451" y="198308"/>
                    <a:pt x="28631" y="144295"/>
                  </a:cubicBezTo>
                  <a:cubicBezTo>
                    <a:pt x="33322" y="123665"/>
                    <a:pt x="41662" y="103476"/>
                    <a:pt x="53869" y="84630"/>
                  </a:cubicBezTo>
                  <a:cubicBezTo>
                    <a:pt x="57298" y="79335"/>
                    <a:pt x="61028" y="74260"/>
                    <a:pt x="64814" y="69515"/>
                  </a:cubicBezTo>
                  <a:cubicBezTo>
                    <a:pt x="123409" y="-4003"/>
                    <a:pt x="229406" y="-22410"/>
                    <a:pt x="310029" y="29739"/>
                  </a:cubicBezTo>
                  <a:cubicBezTo>
                    <a:pt x="369940" y="68472"/>
                    <a:pt x="399978" y="135845"/>
                    <a:pt x="393751" y="202231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FFB4D4F-812B-CB6F-854B-3E68A49EEC6E}"/>
                </a:ext>
              </a:extLst>
            </p:cNvPr>
            <p:cNvSpPr/>
            <p:nvPr/>
          </p:nvSpPr>
          <p:spPr>
            <a:xfrm>
              <a:off x="2492710" y="11355586"/>
              <a:ext cx="523588" cy="558839"/>
            </a:xfrm>
            <a:custGeom>
              <a:avLst/>
              <a:gdLst>
                <a:gd name="csX0" fmla="*/ 499968 w 523588"/>
                <a:gd name="csY0" fmla="*/ 187360 h 558839"/>
                <a:gd name="csX1" fmla="*/ 493796 w 523588"/>
                <a:gd name="csY1" fmla="*/ 365915 h 558839"/>
                <a:gd name="csX2" fmla="*/ 427109 w 523588"/>
                <a:gd name="csY2" fmla="*/ 466673 h 558839"/>
                <a:gd name="csX3" fmla="*/ 313759 w 523588"/>
                <a:gd name="csY3" fmla="*/ 511222 h 558839"/>
                <a:gd name="csX4" fmla="*/ 89668 w 523588"/>
                <a:gd name="csY4" fmla="*/ 530864 h 558839"/>
                <a:gd name="csX5" fmla="*/ 86074 w 523588"/>
                <a:gd name="csY5" fmla="*/ 528696 h 558839"/>
                <a:gd name="csX6" fmla="*/ 30250 w 523588"/>
                <a:gd name="csY6" fmla="*/ 268092 h 558839"/>
                <a:gd name="csX7" fmla="*/ 63223 w 523588"/>
                <a:gd name="csY7" fmla="*/ 229606 h 558839"/>
                <a:gd name="csX8" fmla="*/ 28631 w 523588"/>
                <a:gd name="csY8" fmla="*/ 74779 h 558839"/>
                <a:gd name="csX9" fmla="*/ 53869 w 523588"/>
                <a:gd name="csY9" fmla="*/ 15115 h 558839"/>
                <a:gd name="csX10" fmla="*/ 64814 w 523588"/>
                <a:gd name="csY10" fmla="*/ 0 h 558839"/>
                <a:gd name="csX11" fmla="*/ 141624 w 523588"/>
                <a:gd name="csY11" fmla="*/ 222281 h 558839"/>
                <a:gd name="csX12" fmla="*/ 76253 w 523588"/>
                <a:gd name="csY12" fmla="*/ 361663 h 558839"/>
                <a:gd name="csX13" fmla="*/ 115947 w 523588"/>
                <a:gd name="csY13" fmla="*/ 442313 h 558839"/>
                <a:gd name="csX14" fmla="*/ 161128 w 523588"/>
                <a:gd name="csY14" fmla="*/ 372472 h 558839"/>
                <a:gd name="csX15" fmla="*/ 211301 w 523588"/>
                <a:gd name="csY15" fmla="*/ 341720 h 558839"/>
                <a:gd name="csX16" fmla="*/ 272858 w 523588"/>
                <a:gd name="csY16" fmla="*/ 189116 h 558839"/>
                <a:gd name="csX17" fmla="*/ 439096 w 523588"/>
                <a:gd name="csY17" fmla="*/ 165278 h 558839"/>
                <a:gd name="csX18" fmla="*/ 499968 w 523588"/>
                <a:gd name="csY18" fmla="*/ 187360 h 558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23588" h="558839">
                  <a:moveTo>
                    <a:pt x="499968" y="187360"/>
                  </a:moveTo>
                  <a:cubicBezTo>
                    <a:pt x="521667" y="199924"/>
                    <a:pt x="542570" y="266227"/>
                    <a:pt x="493796" y="365915"/>
                  </a:cubicBezTo>
                  <a:cubicBezTo>
                    <a:pt x="478845" y="396529"/>
                    <a:pt x="457256" y="430325"/>
                    <a:pt x="427109" y="466673"/>
                  </a:cubicBezTo>
                  <a:cubicBezTo>
                    <a:pt x="394574" y="493090"/>
                    <a:pt x="354825" y="508397"/>
                    <a:pt x="313759" y="511222"/>
                  </a:cubicBezTo>
                  <a:cubicBezTo>
                    <a:pt x="253052" y="565291"/>
                    <a:pt x="161869" y="575359"/>
                    <a:pt x="89668" y="530864"/>
                  </a:cubicBezTo>
                  <a:cubicBezTo>
                    <a:pt x="88460" y="530233"/>
                    <a:pt x="87226" y="529437"/>
                    <a:pt x="86074" y="528696"/>
                  </a:cubicBezTo>
                  <a:cubicBezTo>
                    <a:pt x="-1270" y="472187"/>
                    <a:pt x="-26288" y="355436"/>
                    <a:pt x="30250" y="268092"/>
                  </a:cubicBezTo>
                  <a:cubicBezTo>
                    <a:pt x="39714" y="253471"/>
                    <a:pt x="50796" y="240660"/>
                    <a:pt x="63223" y="229606"/>
                  </a:cubicBezTo>
                  <a:cubicBezTo>
                    <a:pt x="29125" y="185770"/>
                    <a:pt x="16451" y="128793"/>
                    <a:pt x="28631" y="74779"/>
                  </a:cubicBezTo>
                  <a:cubicBezTo>
                    <a:pt x="33322" y="54151"/>
                    <a:pt x="41662" y="33960"/>
                    <a:pt x="53869" y="15115"/>
                  </a:cubicBezTo>
                  <a:cubicBezTo>
                    <a:pt x="57298" y="9821"/>
                    <a:pt x="61028" y="4746"/>
                    <a:pt x="64814" y="0"/>
                  </a:cubicBezTo>
                  <a:cubicBezTo>
                    <a:pt x="60178" y="179131"/>
                    <a:pt x="141624" y="222281"/>
                    <a:pt x="141624" y="222281"/>
                  </a:cubicBezTo>
                  <a:cubicBezTo>
                    <a:pt x="141624" y="222281"/>
                    <a:pt x="70246" y="294428"/>
                    <a:pt x="76253" y="361663"/>
                  </a:cubicBezTo>
                  <a:cubicBezTo>
                    <a:pt x="82343" y="428817"/>
                    <a:pt x="115947" y="442313"/>
                    <a:pt x="115947" y="442313"/>
                  </a:cubicBezTo>
                  <a:cubicBezTo>
                    <a:pt x="115947" y="442313"/>
                    <a:pt x="131090" y="408023"/>
                    <a:pt x="161128" y="372472"/>
                  </a:cubicBezTo>
                  <a:cubicBezTo>
                    <a:pt x="191276" y="337002"/>
                    <a:pt x="211301" y="341720"/>
                    <a:pt x="211301" y="341720"/>
                  </a:cubicBezTo>
                  <a:cubicBezTo>
                    <a:pt x="211301" y="341720"/>
                    <a:pt x="211301" y="254267"/>
                    <a:pt x="272858" y="189116"/>
                  </a:cubicBezTo>
                  <a:cubicBezTo>
                    <a:pt x="313129" y="146678"/>
                    <a:pt x="385714" y="151891"/>
                    <a:pt x="439096" y="165278"/>
                  </a:cubicBezTo>
                  <a:cubicBezTo>
                    <a:pt x="467379" y="172300"/>
                    <a:pt x="490175" y="181600"/>
                    <a:pt x="499968" y="187360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85E1A57-040E-5881-6692-4D5BBB1C6822}"/>
                </a:ext>
              </a:extLst>
            </p:cNvPr>
            <p:cNvSpPr/>
            <p:nvPr/>
          </p:nvSpPr>
          <p:spPr>
            <a:xfrm>
              <a:off x="2601126" y="10944476"/>
              <a:ext cx="606603" cy="724257"/>
            </a:xfrm>
            <a:custGeom>
              <a:avLst/>
              <a:gdLst>
                <a:gd name="csX0" fmla="*/ 506492 w 606603"/>
                <a:gd name="csY0" fmla="*/ 35182 h 724257"/>
                <a:gd name="csX1" fmla="*/ 571424 w 606603"/>
                <a:gd name="csY1" fmla="*/ 338278 h 724257"/>
                <a:gd name="csX2" fmla="*/ 509016 w 606603"/>
                <a:gd name="csY2" fmla="*/ 401536 h 724257"/>
                <a:gd name="csX3" fmla="*/ 535296 w 606603"/>
                <a:gd name="csY3" fmla="*/ 638301 h 724257"/>
                <a:gd name="csX4" fmla="*/ 319461 w 606603"/>
                <a:gd name="csY4" fmla="*/ 715166 h 724257"/>
                <a:gd name="csX5" fmla="*/ 275048 w 606603"/>
                <a:gd name="csY5" fmla="*/ 694071 h 724257"/>
                <a:gd name="csX6" fmla="*/ 200872 w 606603"/>
                <a:gd name="csY6" fmla="*/ 601543 h 724257"/>
                <a:gd name="csX7" fmla="*/ 200762 w 606603"/>
                <a:gd name="csY7" fmla="*/ 601488 h 724257"/>
                <a:gd name="csX8" fmla="*/ 85959 w 606603"/>
                <a:gd name="csY8" fmla="*/ 571724 h 724257"/>
                <a:gd name="csX9" fmla="*/ 30190 w 606603"/>
                <a:gd name="csY9" fmla="*/ 311476 h 724257"/>
                <a:gd name="csX10" fmla="*/ 73642 w 606603"/>
                <a:gd name="csY10" fmla="*/ 264321 h 724257"/>
                <a:gd name="csX11" fmla="*/ 168393 w 606603"/>
                <a:gd name="csY11" fmla="*/ 226712 h 724257"/>
                <a:gd name="csX12" fmla="*/ 203396 w 606603"/>
                <a:gd name="csY12" fmla="*/ 100168 h 724257"/>
                <a:gd name="csX13" fmla="*/ 506492 w 606603"/>
                <a:gd name="csY13" fmla="*/ 35182 h 724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606603" h="724257">
                  <a:moveTo>
                    <a:pt x="506492" y="35182"/>
                  </a:moveTo>
                  <a:cubicBezTo>
                    <a:pt x="608127" y="100964"/>
                    <a:pt x="637151" y="236724"/>
                    <a:pt x="571424" y="338278"/>
                  </a:cubicBezTo>
                  <a:cubicBezTo>
                    <a:pt x="554663" y="364174"/>
                    <a:pt x="533238" y="385461"/>
                    <a:pt x="509016" y="401536"/>
                  </a:cubicBezTo>
                  <a:cubicBezTo>
                    <a:pt x="571780" y="462874"/>
                    <a:pt x="584783" y="561849"/>
                    <a:pt x="535296" y="638301"/>
                  </a:cubicBezTo>
                  <a:cubicBezTo>
                    <a:pt x="488030" y="711353"/>
                    <a:pt x="398574" y="740787"/>
                    <a:pt x="319461" y="715166"/>
                  </a:cubicBezTo>
                  <a:cubicBezTo>
                    <a:pt x="304126" y="710228"/>
                    <a:pt x="289230" y="703261"/>
                    <a:pt x="275048" y="694071"/>
                  </a:cubicBezTo>
                  <a:cubicBezTo>
                    <a:pt x="239606" y="671138"/>
                    <a:pt x="214451" y="638247"/>
                    <a:pt x="200872" y="601543"/>
                  </a:cubicBezTo>
                  <a:cubicBezTo>
                    <a:pt x="200872" y="601543"/>
                    <a:pt x="200872" y="601543"/>
                    <a:pt x="200762" y="601488"/>
                  </a:cubicBezTo>
                  <a:cubicBezTo>
                    <a:pt x="161699" y="604149"/>
                    <a:pt x="121402" y="594657"/>
                    <a:pt x="85959" y="571724"/>
                  </a:cubicBezTo>
                  <a:cubicBezTo>
                    <a:pt x="-1274" y="515269"/>
                    <a:pt x="-26238" y="398711"/>
                    <a:pt x="30190" y="311476"/>
                  </a:cubicBezTo>
                  <a:cubicBezTo>
                    <a:pt x="42260" y="292823"/>
                    <a:pt x="56991" y="277077"/>
                    <a:pt x="73642" y="264321"/>
                  </a:cubicBezTo>
                  <a:cubicBezTo>
                    <a:pt x="101376" y="243034"/>
                    <a:pt x="134349" y="230250"/>
                    <a:pt x="168393" y="226712"/>
                  </a:cubicBezTo>
                  <a:cubicBezTo>
                    <a:pt x="166884" y="183397"/>
                    <a:pt x="178103" y="139231"/>
                    <a:pt x="203396" y="100168"/>
                  </a:cubicBezTo>
                  <a:cubicBezTo>
                    <a:pt x="269095" y="-1440"/>
                    <a:pt x="404829" y="-30601"/>
                    <a:pt x="506492" y="35182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92C1E57C-6F14-3EA1-ECA7-F8D8E01653E7}"/>
                </a:ext>
              </a:extLst>
            </p:cNvPr>
            <p:cNvSpPr/>
            <p:nvPr/>
          </p:nvSpPr>
          <p:spPr>
            <a:xfrm>
              <a:off x="2601126" y="11208742"/>
              <a:ext cx="368152" cy="450844"/>
            </a:xfrm>
            <a:custGeom>
              <a:avLst/>
              <a:gdLst>
                <a:gd name="csX0" fmla="*/ 84176 w 368152"/>
                <a:gd name="csY0" fmla="*/ 214079 h 450844"/>
                <a:gd name="csX1" fmla="*/ 220733 w 368152"/>
                <a:gd name="csY1" fmla="*/ 287899 h 450844"/>
                <a:gd name="csX2" fmla="*/ 253761 w 368152"/>
                <a:gd name="csY2" fmla="*/ 377025 h 450844"/>
                <a:gd name="csX3" fmla="*/ 368152 w 368152"/>
                <a:gd name="csY3" fmla="*/ 416938 h 450844"/>
                <a:gd name="csX4" fmla="*/ 319461 w 368152"/>
                <a:gd name="csY4" fmla="*/ 450845 h 450844"/>
                <a:gd name="csX5" fmla="*/ 275048 w 368152"/>
                <a:gd name="csY5" fmla="*/ 429749 h 450844"/>
                <a:gd name="csX6" fmla="*/ 200872 w 368152"/>
                <a:gd name="csY6" fmla="*/ 337222 h 450844"/>
                <a:gd name="csX7" fmla="*/ 200762 w 368152"/>
                <a:gd name="csY7" fmla="*/ 337166 h 450844"/>
                <a:gd name="csX8" fmla="*/ 85959 w 368152"/>
                <a:gd name="csY8" fmla="*/ 307403 h 450844"/>
                <a:gd name="csX9" fmla="*/ 30190 w 368152"/>
                <a:gd name="csY9" fmla="*/ 47155 h 450844"/>
                <a:gd name="csX10" fmla="*/ 73642 w 368152"/>
                <a:gd name="csY10" fmla="*/ 0 h 450844"/>
                <a:gd name="csX11" fmla="*/ 84176 w 368152"/>
                <a:gd name="csY11" fmla="*/ 214079 h 450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68152" h="450844">
                  <a:moveTo>
                    <a:pt x="84176" y="214079"/>
                  </a:moveTo>
                  <a:cubicBezTo>
                    <a:pt x="136654" y="298597"/>
                    <a:pt x="220733" y="287899"/>
                    <a:pt x="220733" y="287899"/>
                  </a:cubicBezTo>
                  <a:cubicBezTo>
                    <a:pt x="220733" y="287899"/>
                    <a:pt x="209019" y="339854"/>
                    <a:pt x="253761" y="377025"/>
                  </a:cubicBezTo>
                  <a:cubicBezTo>
                    <a:pt x="297296" y="413126"/>
                    <a:pt x="364367" y="416691"/>
                    <a:pt x="368152" y="416938"/>
                  </a:cubicBezTo>
                  <a:lnTo>
                    <a:pt x="319461" y="450845"/>
                  </a:lnTo>
                  <a:cubicBezTo>
                    <a:pt x="304126" y="445906"/>
                    <a:pt x="289230" y="438939"/>
                    <a:pt x="275048" y="429749"/>
                  </a:cubicBezTo>
                  <a:cubicBezTo>
                    <a:pt x="239606" y="406816"/>
                    <a:pt x="214451" y="373925"/>
                    <a:pt x="200872" y="337222"/>
                  </a:cubicBezTo>
                  <a:cubicBezTo>
                    <a:pt x="200872" y="337222"/>
                    <a:pt x="200872" y="337222"/>
                    <a:pt x="200762" y="337166"/>
                  </a:cubicBezTo>
                  <a:cubicBezTo>
                    <a:pt x="161699" y="339828"/>
                    <a:pt x="121402" y="330336"/>
                    <a:pt x="85959" y="307403"/>
                  </a:cubicBezTo>
                  <a:cubicBezTo>
                    <a:pt x="-1274" y="250947"/>
                    <a:pt x="-26238" y="134389"/>
                    <a:pt x="30190" y="47155"/>
                  </a:cubicBezTo>
                  <a:cubicBezTo>
                    <a:pt x="42260" y="28502"/>
                    <a:pt x="56991" y="12756"/>
                    <a:pt x="73642" y="0"/>
                  </a:cubicBezTo>
                  <a:cubicBezTo>
                    <a:pt x="43687" y="75136"/>
                    <a:pt x="49585" y="158474"/>
                    <a:pt x="84176" y="2140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D959813-1814-5A3E-F050-67A86099FB4F}"/>
                </a:ext>
              </a:extLst>
            </p:cNvPr>
            <p:cNvSpPr/>
            <p:nvPr/>
          </p:nvSpPr>
          <p:spPr>
            <a:xfrm>
              <a:off x="3074223" y="11692372"/>
              <a:ext cx="3603" cy="1636"/>
            </a:xfrm>
            <a:custGeom>
              <a:avLst/>
              <a:gdLst>
                <a:gd name="csX0" fmla="*/ 3604 w 3603"/>
                <a:gd name="csY0" fmla="*/ 490 h 1636"/>
                <a:gd name="csX1" fmla="*/ 92 w 3603"/>
                <a:gd name="csY1" fmla="*/ 709 h 1636"/>
                <a:gd name="csX2" fmla="*/ 3604 w 3603"/>
                <a:gd name="csY2" fmla="*/ 490 h 1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603" h="1636">
                  <a:moveTo>
                    <a:pt x="3604" y="490"/>
                  </a:moveTo>
                  <a:cubicBezTo>
                    <a:pt x="1848" y="1834"/>
                    <a:pt x="641" y="2109"/>
                    <a:pt x="92" y="709"/>
                  </a:cubicBezTo>
                  <a:cubicBezTo>
                    <a:pt x="-374" y="-196"/>
                    <a:pt x="943" y="-196"/>
                    <a:pt x="3604" y="49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4AAD16C-4F27-84B4-3AC5-D18AFE59A051}"/>
                </a:ext>
              </a:extLst>
            </p:cNvPr>
            <p:cNvSpPr/>
            <p:nvPr/>
          </p:nvSpPr>
          <p:spPr>
            <a:xfrm>
              <a:off x="3077800" y="11158295"/>
              <a:ext cx="1273036" cy="1119335"/>
            </a:xfrm>
            <a:custGeom>
              <a:avLst/>
              <a:gdLst>
                <a:gd name="csX0" fmla="*/ 991310 w 1273036"/>
                <a:gd name="csY0" fmla="*/ 752240 h 1119335"/>
                <a:gd name="csX1" fmla="*/ 1273037 w 1273036"/>
                <a:gd name="csY1" fmla="*/ 827980 h 1119335"/>
                <a:gd name="csX2" fmla="*/ 1201247 w 1273036"/>
                <a:gd name="csY2" fmla="*/ 967335 h 1119335"/>
                <a:gd name="csX3" fmla="*/ 1123917 w 1273036"/>
                <a:gd name="csY3" fmla="*/ 1057092 h 1119335"/>
                <a:gd name="csX4" fmla="*/ 1058793 w 1273036"/>
                <a:gd name="csY4" fmla="*/ 1119336 h 1119335"/>
                <a:gd name="csX5" fmla="*/ 819284 w 1273036"/>
                <a:gd name="csY5" fmla="*/ 876151 h 1119335"/>
                <a:gd name="csX6" fmla="*/ 358509 w 1273036"/>
                <a:gd name="csY6" fmla="*/ 724973 h 1119335"/>
                <a:gd name="csX7" fmla="*/ 205685 w 1273036"/>
                <a:gd name="csY7" fmla="*/ 626081 h 1119335"/>
                <a:gd name="csX8" fmla="*/ 143661 w 1273036"/>
                <a:gd name="csY8" fmla="*/ 596975 h 1119335"/>
                <a:gd name="csX9" fmla="*/ 0 w 1273036"/>
                <a:gd name="csY9" fmla="*/ 534595 h 1119335"/>
                <a:gd name="csX10" fmla="*/ 40325 w 1273036"/>
                <a:gd name="csY10" fmla="*/ 466619 h 1119335"/>
                <a:gd name="csX11" fmla="*/ 201186 w 1273036"/>
                <a:gd name="csY11" fmla="*/ 514707 h 1119335"/>
                <a:gd name="csX12" fmla="*/ 317717 w 1273036"/>
                <a:gd name="csY12" fmla="*/ 549546 h 1119335"/>
                <a:gd name="csX13" fmla="*/ 360045 w 1273036"/>
                <a:gd name="csY13" fmla="*/ 523869 h 1119335"/>
                <a:gd name="csX14" fmla="*/ 306388 w 1273036"/>
                <a:gd name="csY14" fmla="*/ 393018 h 1119335"/>
                <a:gd name="csX15" fmla="*/ 191832 w 1273036"/>
                <a:gd name="csY15" fmla="*/ 113679 h 1119335"/>
                <a:gd name="csX16" fmla="*/ 243349 w 1273036"/>
                <a:gd name="csY16" fmla="*/ 0 h 1119335"/>
                <a:gd name="csX17" fmla="*/ 417597 w 1273036"/>
                <a:gd name="csY17" fmla="*/ 328389 h 1119335"/>
                <a:gd name="csX18" fmla="*/ 497699 w 1273036"/>
                <a:gd name="csY18" fmla="*/ 471502 h 1119335"/>
                <a:gd name="csX19" fmla="*/ 543318 w 1273036"/>
                <a:gd name="csY19" fmla="*/ 541590 h 1119335"/>
                <a:gd name="csX20" fmla="*/ 991310 w 1273036"/>
                <a:gd name="csY20" fmla="*/ 752240 h 1119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1273036" h="1119335">
                  <a:moveTo>
                    <a:pt x="991310" y="752240"/>
                  </a:moveTo>
                  <a:cubicBezTo>
                    <a:pt x="1037012" y="778136"/>
                    <a:pt x="1273037" y="827980"/>
                    <a:pt x="1273037" y="827980"/>
                  </a:cubicBezTo>
                  <a:cubicBezTo>
                    <a:pt x="1273037" y="827980"/>
                    <a:pt x="1271775" y="875383"/>
                    <a:pt x="1201247" y="967335"/>
                  </a:cubicBezTo>
                  <a:cubicBezTo>
                    <a:pt x="1174309" y="1002393"/>
                    <a:pt x="1147206" y="1032898"/>
                    <a:pt x="1123917" y="1057092"/>
                  </a:cubicBezTo>
                  <a:cubicBezTo>
                    <a:pt x="1086280" y="1096403"/>
                    <a:pt x="1058793" y="1119336"/>
                    <a:pt x="1058793" y="1119336"/>
                  </a:cubicBezTo>
                  <a:cubicBezTo>
                    <a:pt x="1058793" y="1119336"/>
                    <a:pt x="879470" y="896725"/>
                    <a:pt x="819284" y="876151"/>
                  </a:cubicBezTo>
                  <a:cubicBezTo>
                    <a:pt x="759098" y="855577"/>
                    <a:pt x="418091" y="763543"/>
                    <a:pt x="358509" y="724973"/>
                  </a:cubicBezTo>
                  <a:cubicBezTo>
                    <a:pt x="298927" y="686431"/>
                    <a:pt x="205685" y="626081"/>
                    <a:pt x="205685" y="626081"/>
                  </a:cubicBezTo>
                  <a:cubicBezTo>
                    <a:pt x="205685" y="626081"/>
                    <a:pt x="178473" y="613161"/>
                    <a:pt x="143661" y="596975"/>
                  </a:cubicBezTo>
                  <a:cubicBezTo>
                    <a:pt x="89428" y="571738"/>
                    <a:pt x="16871" y="538737"/>
                    <a:pt x="0" y="534595"/>
                  </a:cubicBezTo>
                  <a:cubicBezTo>
                    <a:pt x="10863" y="525296"/>
                    <a:pt x="40325" y="466619"/>
                    <a:pt x="40325" y="466619"/>
                  </a:cubicBezTo>
                  <a:lnTo>
                    <a:pt x="201186" y="514707"/>
                  </a:lnTo>
                  <a:lnTo>
                    <a:pt x="317717" y="549546"/>
                  </a:lnTo>
                  <a:lnTo>
                    <a:pt x="360045" y="523869"/>
                  </a:lnTo>
                  <a:lnTo>
                    <a:pt x="306388" y="393018"/>
                  </a:lnTo>
                  <a:lnTo>
                    <a:pt x="191832" y="113679"/>
                  </a:lnTo>
                  <a:lnTo>
                    <a:pt x="243349" y="0"/>
                  </a:lnTo>
                  <a:cubicBezTo>
                    <a:pt x="243349" y="0"/>
                    <a:pt x="334780" y="176470"/>
                    <a:pt x="417597" y="328389"/>
                  </a:cubicBezTo>
                  <a:cubicBezTo>
                    <a:pt x="446867" y="382183"/>
                    <a:pt x="475122" y="432795"/>
                    <a:pt x="497699" y="471502"/>
                  </a:cubicBezTo>
                  <a:cubicBezTo>
                    <a:pt x="518794" y="507492"/>
                    <a:pt x="535089" y="533196"/>
                    <a:pt x="543318" y="541590"/>
                  </a:cubicBezTo>
                  <a:cubicBezTo>
                    <a:pt x="585097" y="584933"/>
                    <a:pt x="945609" y="726344"/>
                    <a:pt x="991310" y="752240"/>
                  </a:cubicBezTo>
                  <a:close/>
                </a:path>
              </a:pathLst>
            </a:custGeom>
            <a:solidFill>
              <a:srgbClr val="80534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0F83A560-4193-24AF-A8F8-F1D01B240C58}"/>
                </a:ext>
              </a:extLst>
            </p:cNvPr>
            <p:cNvSpPr/>
            <p:nvPr/>
          </p:nvSpPr>
          <p:spPr>
            <a:xfrm>
              <a:off x="3221461" y="11486656"/>
              <a:ext cx="980255" cy="790947"/>
            </a:xfrm>
            <a:custGeom>
              <a:avLst/>
              <a:gdLst>
                <a:gd name="csX0" fmla="*/ 273936 w 980255"/>
                <a:gd name="csY0" fmla="*/ 0 h 790947"/>
                <a:gd name="csX1" fmla="*/ 354037 w 980255"/>
                <a:gd name="csY1" fmla="*/ 143113 h 790947"/>
                <a:gd name="csX2" fmla="*/ 286884 w 980255"/>
                <a:gd name="csY2" fmla="*/ 202833 h 790947"/>
                <a:gd name="csX3" fmla="*/ 283619 w 980255"/>
                <a:gd name="csY3" fmla="*/ 253060 h 790947"/>
                <a:gd name="csX4" fmla="*/ 233474 w 980255"/>
                <a:gd name="csY4" fmla="*/ 330556 h 790947"/>
                <a:gd name="csX5" fmla="*/ 706511 w 980255"/>
                <a:gd name="csY5" fmla="*/ 515694 h 790947"/>
                <a:gd name="csX6" fmla="*/ 980255 w 980255"/>
                <a:gd name="csY6" fmla="*/ 728704 h 790947"/>
                <a:gd name="csX7" fmla="*/ 915131 w 980255"/>
                <a:gd name="csY7" fmla="*/ 790947 h 790947"/>
                <a:gd name="csX8" fmla="*/ 675623 w 980255"/>
                <a:gd name="csY8" fmla="*/ 547763 h 790947"/>
                <a:gd name="csX9" fmla="*/ 214847 w 980255"/>
                <a:gd name="csY9" fmla="*/ 396584 h 790947"/>
                <a:gd name="csX10" fmla="*/ 62024 w 980255"/>
                <a:gd name="csY10" fmla="*/ 297693 h 790947"/>
                <a:gd name="csX11" fmla="*/ 0 w 980255"/>
                <a:gd name="csY11" fmla="*/ 268587 h 790947"/>
                <a:gd name="csX12" fmla="*/ 57525 w 980255"/>
                <a:gd name="csY12" fmla="*/ 186291 h 790947"/>
                <a:gd name="csX13" fmla="*/ 174056 w 980255"/>
                <a:gd name="csY13" fmla="*/ 221129 h 790947"/>
                <a:gd name="csX14" fmla="*/ 216384 w 980255"/>
                <a:gd name="csY14" fmla="*/ 195453 h 790947"/>
                <a:gd name="csX15" fmla="*/ 162727 w 980255"/>
                <a:gd name="csY15" fmla="*/ 64603 h 790947"/>
                <a:gd name="csX16" fmla="*/ 273936 w 980255"/>
                <a:gd name="csY16" fmla="*/ 0 h 7909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980255" h="790947">
                  <a:moveTo>
                    <a:pt x="273936" y="0"/>
                  </a:moveTo>
                  <a:cubicBezTo>
                    <a:pt x="303206" y="53794"/>
                    <a:pt x="331461" y="104406"/>
                    <a:pt x="354037" y="143113"/>
                  </a:cubicBezTo>
                  <a:cubicBezTo>
                    <a:pt x="327373" y="193176"/>
                    <a:pt x="286884" y="202833"/>
                    <a:pt x="286884" y="202833"/>
                  </a:cubicBezTo>
                  <a:lnTo>
                    <a:pt x="283619" y="253060"/>
                  </a:lnTo>
                  <a:lnTo>
                    <a:pt x="233474" y="330556"/>
                  </a:lnTo>
                  <a:cubicBezTo>
                    <a:pt x="233474" y="330556"/>
                    <a:pt x="634969" y="485848"/>
                    <a:pt x="706511" y="515694"/>
                  </a:cubicBezTo>
                  <a:cubicBezTo>
                    <a:pt x="763844" y="539560"/>
                    <a:pt x="920755" y="675952"/>
                    <a:pt x="980255" y="728704"/>
                  </a:cubicBezTo>
                  <a:cubicBezTo>
                    <a:pt x="942618" y="768014"/>
                    <a:pt x="915131" y="790947"/>
                    <a:pt x="915131" y="790947"/>
                  </a:cubicBezTo>
                  <a:cubicBezTo>
                    <a:pt x="915131" y="790947"/>
                    <a:pt x="735809" y="568337"/>
                    <a:pt x="675623" y="547763"/>
                  </a:cubicBezTo>
                  <a:cubicBezTo>
                    <a:pt x="615437" y="527189"/>
                    <a:pt x="274430" y="435154"/>
                    <a:pt x="214847" y="396584"/>
                  </a:cubicBezTo>
                  <a:cubicBezTo>
                    <a:pt x="155265" y="358043"/>
                    <a:pt x="62024" y="297693"/>
                    <a:pt x="62024" y="297693"/>
                  </a:cubicBezTo>
                  <a:cubicBezTo>
                    <a:pt x="62024" y="297693"/>
                    <a:pt x="34811" y="284772"/>
                    <a:pt x="0" y="268587"/>
                  </a:cubicBezTo>
                  <a:cubicBezTo>
                    <a:pt x="18352" y="239317"/>
                    <a:pt x="38926" y="210733"/>
                    <a:pt x="57525" y="186291"/>
                  </a:cubicBezTo>
                  <a:lnTo>
                    <a:pt x="174056" y="221129"/>
                  </a:lnTo>
                  <a:lnTo>
                    <a:pt x="216384" y="195453"/>
                  </a:lnTo>
                  <a:lnTo>
                    <a:pt x="162727" y="64603"/>
                  </a:lnTo>
                  <a:cubicBezTo>
                    <a:pt x="191969" y="38076"/>
                    <a:pt x="231855" y="8916"/>
                    <a:pt x="273936" y="0"/>
                  </a:cubicBezTo>
                  <a:close/>
                </a:path>
              </a:pathLst>
            </a:custGeom>
            <a:solidFill>
              <a:srgbClr val="60292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507423-8424-CBC9-0DF8-70A05FB0FA96}"/>
                </a:ext>
              </a:extLst>
            </p:cNvPr>
            <p:cNvSpPr/>
            <p:nvPr/>
          </p:nvSpPr>
          <p:spPr>
            <a:xfrm>
              <a:off x="2606918" y="11529285"/>
              <a:ext cx="797672" cy="709606"/>
            </a:xfrm>
            <a:custGeom>
              <a:avLst/>
              <a:gdLst>
                <a:gd name="csX0" fmla="*/ 706303 w 797672"/>
                <a:gd name="csY0" fmla="*/ 50118 h 709606"/>
                <a:gd name="csX1" fmla="*/ 765556 w 797672"/>
                <a:gd name="csY1" fmla="*/ 326770 h 709606"/>
                <a:gd name="csX2" fmla="*/ 612733 w 797672"/>
                <a:gd name="csY2" fmla="*/ 417350 h 709606"/>
                <a:gd name="csX3" fmla="*/ 588648 w 797672"/>
                <a:gd name="csY3" fmla="*/ 521565 h 709606"/>
                <a:gd name="csX4" fmla="*/ 406938 w 797672"/>
                <a:gd name="csY4" fmla="*/ 585206 h 709606"/>
                <a:gd name="csX5" fmla="*/ 386748 w 797672"/>
                <a:gd name="csY5" fmla="*/ 651811 h 709606"/>
                <a:gd name="csX6" fmla="*/ 240508 w 797672"/>
                <a:gd name="csY6" fmla="*/ 703137 h 709606"/>
                <a:gd name="csX7" fmla="*/ 211842 w 797672"/>
                <a:gd name="csY7" fmla="*/ 689284 h 709606"/>
                <a:gd name="csX8" fmla="*/ 155771 w 797672"/>
                <a:gd name="csY8" fmla="*/ 562603 h 709606"/>
                <a:gd name="csX9" fmla="*/ 87355 w 797672"/>
                <a:gd name="csY9" fmla="*/ 535225 h 709606"/>
                <a:gd name="csX10" fmla="*/ 94 w 797672"/>
                <a:gd name="csY10" fmla="*/ 368659 h 709606"/>
                <a:gd name="csX11" fmla="*/ 30681 w 797672"/>
                <a:gd name="csY11" fmla="*/ 270726 h 709606"/>
                <a:gd name="csX12" fmla="*/ 124032 w 797672"/>
                <a:gd name="csY12" fmla="*/ 195754 h 709606"/>
                <a:gd name="csX13" fmla="*/ 153960 w 797672"/>
                <a:gd name="csY13" fmla="*/ 85917 h 709606"/>
                <a:gd name="csX14" fmla="*/ 407349 w 797672"/>
                <a:gd name="csY14" fmla="*/ 26006 h 709606"/>
                <a:gd name="csX15" fmla="*/ 414207 w 797672"/>
                <a:gd name="csY15" fmla="*/ 30148 h 709606"/>
                <a:gd name="csX16" fmla="*/ 460348 w 797672"/>
                <a:gd name="csY16" fmla="*/ 72639 h 709606"/>
                <a:gd name="csX17" fmla="*/ 706303 w 797672"/>
                <a:gd name="csY17" fmla="*/ 50118 h 7096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97672" h="709606">
                  <a:moveTo>
                    <a:pt x="706303" y="50118"/>
                  </a:moveTo>
                  <a:cubicBezTo>
                    <a:pt x="799024" y="110139"/>
                    <a:pt x="825578" y="234022"/>
                    <a:pt x="765556" y="326770"/>
                  </a:cubicBezTo>
                  <a:cubicBezTo>
                    <a:pt x="730224" y="381387"/>
                    <a:pt x="672864" y="412769"/>
                    <a:pt x="612733" y="417350"/>
                  </a:cubicBezTo>
                  <a:cubicBezTo>
                    <a:pt x="616985" y="452573"/>
                    <a:pt x="609441" y="489441"/>
                    <a:pt x="588648" y="521565"/>
                  </a:cubicBezTo>
                  <a:cubicBezTo>
                    <a:pt x="548816" y="583094"/>
                    <a:pt x="473323" y="607317"/>
                    <a:pt x="406938" y="585206"/>
                  </a:cubicBezTo>
                  <a:cubicBezTo>
                    <a:pt x="406499" y="608139"/>
                    <a:pt x="400107" y="631210"/>
                    <a:pt x="386748" y="651811"/>
                  </a:cubicBezTo>
                  <a:cubicBezTo>
                    <a:pt x="354707" y="701326"/>
                    <a:pt x="293946" y="720967"/>
                    <a:pt x="240508" y="703137"/>
                  </a:cubicBezTo>
                  <a:cubicBezTo>
                    <a:pt x="230605" y="699817"/>
                    <a:pt x="220949" y="695181"/>
                    <a:pt x="211842" y="689284"/>
                  </a:cubicBezTo>
                  <a:cubicBezTo>
                    <a:pt x="168225" y="661056"/>
                    <a:pt x="147898" y="610719"/>
                    <a:pt x="155771" y="562603"/>
                  </a:cubicBezTo>
                  <a:cubicBezTo>
                    <a:pt x="132042" y="558131"/>
                    <a:pt x="108807" y="549106"/>
                    <a:pt x="87355" y="535225"/>
                  </a:cubicBezTo>
                  <a:cubicBezTo>
                    <a:pt x="29007" y="497479"/>
                    <a:pt x="-1936" y="433343"/>
                    <a:pt x="94" y="368659"/>
                  </a:cubicBezTo>
                  <a:cubicBezTo>
                    <a:pt x="1081" y="334889"/>
                    <a:pt x="11039" y="301066"/>
                    <a:pt x="30681" y="270726"/>
                  </a:cubicBezTo>
                  <a:cubicBezTo>
                    <a:pt x="53806" y="234982"/>
                    <a:pt x="86944" y="209690"/>
                    <a:pt x="124032" y="195754"/>
                  </a:cubicBezTo>
                  <a:cubicBezTo>
                    <a:pt x="122413" y="158255"/>
                    <a:pt x="131960" y="119878"/>
                    <a:pt x="153960" y="85917"/>
                  </a:cubicBezTo>
                  <a:cubicBezTo>
                    <a:pt x="208934" y="960"/>
                    <a:pt x="320939" y="-24909"/>
                    <a:pt x="407349" y="26006"/>
                  </a:cubicBezTo>
                  <a:cubicBezTo>
                    <a:pt x="409654" y="27213"/>
                    <a:pt x="411931" y="28694"/>
                    <a:pt x="414207" y="30148"/>
                  </a:cubicBezTo>
                  <a:cubicBezTo>
                    <a:pt x="432450" y="41943"/>
                    <a:pt x="447784" y="56427"/>
                    <a:pt x="460348" y="72639"/>
                  </a:cubicBezTo>
                  <a:cubicBezTo>
                    <a:pt x="525910" y="10863"/>
                    <a:pt x="627244" y="-1043"/>
                    <a:pt x="706303" y="50118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8DBF62C-A283-3914-3EDD-597E435E40F3}"/>
                </a:ext>
              </a:extLst>
            </p:cNvPr>
            <p:cNvSpPr/>
            <p:nvPr/>
          </p:nvSpPr>
          <p:spPr>
            <a:xfrm>
              <a:off x="2606918" y="11547334"/>
              <a:ext cx="797672" cy="691557"/>
            </a:xfrm>
            <a:custGeom>
              <a:avLst/>
              <a:gdLst>
                <a:gd name="csX0" fmla="*/ 706303 w 797672"/>
                <a:gd name="csY0" fmla="*/ 32069 h 691557"/>
                <a:gd name="csX1" fmla="*/ 765556 w 797672"/>
                <a:gd name="csY1" fmla="*/ 308721 h 691557"/>
                <a:gd name="csX2" fmla="*/ 612733 w 797672"/>
                <a:gd name="csY2" fmla="*/ 399301 h 691557"/>
                <a:gd name="csX3" fmla="*/ 588648 w 797672"/>
                <a:gd name="csY3" fmla="*/ 503516 h 691557"/>
                <a:gd name="csX4" fmla="*/ 406938 w 797672"/>
                <a:gd name="csY4" fmla="*/ 567157 h 691557"/>
                <a:gd name="csX5" fmla="*/ 386748 w 797672"/>
                <a:gd name="csY5" fmla="*/ 633762 h 691557"/>
                <a:gd name="csX6" fmla="*/ 240508 w 797672"/>
                <a:gd name="csY6" fmla="*/ 685088 h 691557"/>
                <a:gd name="csX7" fmla="*/ 211842 w 797672"/>
                <a:gd name="csY7" fmla="*/ 671234 h 691557"/>
                <a:gd name="csX8" fmla="*/ 155771 w 797672"/>
                <a:gd name="csY8" fmla="*/ 544554 h 691557"/>
                <a:gd name="csX9" fmla="*/ 87355 w 797672"/>
                <a:gd name="csY9" fmla="*/ 517176 h 691557"/>
                <a:gd name="csX10" fmla="*/ 94 w 797672"/>
                <a:gd name="csY10" fmla="*/ 350610 h 691557"/>
                <a:gd name="csX11" fmla="*/ 212692 w 797672"/>
                <a:gd name="csY11" fmla="*/ 492735 h 691557"/>
                <a:gd name="csX12" fmla="*/ 247585 w 797672"/>
                <a:gd name="csY12" fmla="*/ 621445 h 691557"/>
                <a:gd name="csX13" fmla="*/ 366256 w 797672"/>
                <a:gd name="csY13" fmla="*/ 535967 h 691557"/>
                <a:gd name="csX14" fmla="*/ 408474 w 797672"/>
                <a:gd name="csY14" fmla="*/ 546392 h 691557"/>
                <a:gd name="csX15" fmla="*/ 515075 w 797672"/>
                <a:gd name="csY15" fmla="*/ 505710 h 691557"/>
                <a:gd name="csX16" fmla="*/ 538227 w 797672"/>
                <a:gd name="csY16" fmla="*/ 363859 h 691557"/>
                <a:gd name="csX17" fmla="*/ 433602 w 797672"/>
                <a:gd name="csY17" fmla="*/ 197512 h 691557"/>
                <a:gd name="csX18" fmla="*/ 440048 w 797672"/>
                <a:gd name="csY18" fmla="*/ 128492 h 691557"/>
                <a:gd name="csX19" fmla="*/ 402110 w 797672"/>
                <a:gd name="csY19" fmla="*/ 17201 h 691557"/>
                <a:gd name="csX20" fmla="*/ 407349 w 797672"/>
                <a:gd name="csY20" fmla="*/ 7956 h 691557"/>
                <a:gd name="csX21" fmla="*/ 414207 w 797672"/>
                <a:gd name="csY21" fmla="*/ 12099 h 691557"/>
                <a:gd name="csX22" fmla="*/ 460348 w 797672"/>
                <a:gd name="csY22" fmla="*/ 54590 h 691557"/>
                <a:gd name="csX23" fmla="*/ 706303 w 797672"/>
                <a:gd name="csY23" fmla="*/ 32069 h 691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97672" h="691557">
                  <a:moveTo>
                    <a:pt x="706303" y="32069"/>
                  </a:moveTo>
                  <a:cubicBezTo>
                    <a:pt x="799024" y="92090"/>
                    <a:pt x="825578" y="215973"/>
                    <a:pt x="765556" y="308721"/>
                  </a:cubicBezTo>
                  <a:cubicBezTo>
                    <a:pt x="730224" y="363338"/>
                    <a:pt x="672864" y="394720"/>
                    <a:pt x="612733" y="399301"/>
                  </a:cubicBezTo>
                  <a:cubicBezTo>
                    <a:pt x="616985" y="434524"/>
                    <a:pt x="609441" y="471392"/>
                    <a:pt x="588648" y="503516"/>
                  </a:cubicBezTo>
                  <a:cubicBezTo>
                    <a:pt x="548816" y="565045"/>
                    <a:pt x="473323" y="589267"/>
                    <a:pt x="406938" y="567157"/>
                  </a:cubicBezTo>
                  <a:cubicBezTo>
                    <a:pt x="406499" y="590090"/>
                    <a:pt x="400107" y="613161"/>
                    <a:pt x="386748" y="633762"/>
                  </a:cubicBezTo>
                  <a:cubicBezTo>
                    <a:pt x="354707" y="683277"/>
                    <a:pt x="293946" y="702918"/>
                    <a:pt x="240508" y="685088"/>
                  </a:cubicBezTo>
                  <a:cubicBezTo>
                    <a:pt x="230605" y="681768"/>
                    <a:pt x="220949" y="677132"/>
                    <a:pt x="211842" y="671234"/>
                  </a:cubicBezTo>
                  <a:cubicBezTo>
                    <a:pt x="168225" y="643007"/>
                    <a:pt x="147898" y="592670"/>
                    <a:pt x="155771" y="544554"/>
                  </a:cubicBezTo>
                  <a:cubicBezTo>
                    <a:pt x="132042" y="540082"/>
                    <a:pt x="108807" y="531057"/>
                    <a:pt x="87355" y="517176"/>
                  </a:cubicBezTo>
                  <a:cubicBezTo>
                    <a:pt x="29007" y="479430"/>
                    <a:pt x="-1936" y="415294"/>
                    <a:pt x="94" y="350610"/>
                  </a:cubicBezTo>
                  <a:cubicBezTo>
                    <a:pt x="79647" y="481625"/>
                    <a:pt x="212692" y="492735"/>
                    <a:pt x="212692" y="492735"/>
                  </a:cubicBezTo>
                  <a:cubicBezTo>
                    <a:pt x="212692" y="492735"/>
                    <a:pt x="182956" y="576841"/>
                    <a:pt x="247585" y="621445"/>
                  </a:cubicBezTo>
                  <a:cubicBezTo>
                    <a:pt x="312298" y="666132"/>
                    <a:pt x="371578" y="599966"/>
                    <a:pt x="366256" y="535967"/>
                  </a:cubicBezTo>
                  <a:cubicBezTo>
                    <a:pt x="366256" y="535967"/>
                    <a:pt x="383154" y="544389"/>
                    <a:pt x="408474" y="546392"/>
                  </a:cubicBezTo>
                  <a:cubicBezTo>
                    <a:pt x="437223" y="548531"/>
                    <a:pt x="476780" y="542387"/>
                    <a:pt x="515075" y="505710"/>
                  </a:cubicBezTo>
                  <a:cubicBezTo>
                    <a:pt x="587248" y="436883"/>
                    <a:pt x="538227" y="363859"/>
                    <a:pt x="538227" y="363859"/>
                  </a:cubicBezTo>
                  <a:cubicBezTo>
                    <a:pt x="538227" y="363859"/>
                    <a:pt x="446906" y="280081"/>
                    <a:pt x="433602" y="197512"/>
                  </a:cubicBezTo>
                  <a:cubicBezTo>
                    <a:pt x="420297" y="114969"/>
                    <a:pt x="440048" y="128492"/>
                    <a:pt x="440048" y="128492"/>
                  </a:cubicBezTo>
                  <a:cubicBezTo>
                    <a:pt x="440048" y="128492"/>
                    <a:pt x="373526" y="78402"/>
                    <a:pt x="402110" y="17201"/>
                  </a:cubicBezTo>
                  <a:cubicBezTo>
                    <a:pt x="403509" y="14129"/>
                    <a:pt x="405347" y="11056"/>
                    <a:pt x="407349" y="7956"/>
                  </a:cubicBezTo>
                  <a:cubicBezTo>
                    <a:pt x="409654" y="9164"/>
                    <a:pt x="411931" y="10645"/>
                    <a:pt x="414207" y="12099"/>
                  </a:cubicBezTo>
                  <a:cubicBezTo>
                    <a:pt x="432450" y="23894"/>
                    <a:pt x="447784" y="38378"/>
                    <a:pt x="460348" y="54590"/>
                  </a:cubicBezTo>
                  <a:cubicBezTo>
                    <a:pt x="525910" y="-7186"/>
                    <a:pt x="627244" y="-19092"/>
                    <a:pt x="706303" y="3206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BA92275-6AB1-9001-0C2A-E8A8F160627A}"/>
                </a:ext>
              </a:extLst>
            </p:cNvPr>
            <p:cNvSpPr/>
            <p:nvPr/>
          </p:nvSpPr>
          <p:spPr>
            <a:xfrm>
              <a:off x="2922729" y="10917974"/>
              <a:ext cx="735943" cy="985781"/>
            </a:xfrm>
            <a:custGeom>
              <a:avLst/>
              <a:gdLst>
                <a:gd name="csX0" fmla="*/ 634061 w 735943"/>
                <a:gd name="csY0" fmla="*/ 197554 h 985781"/>
                <a:gd name="csX1" fmla="*/ 659874 w 735943"/>
                <a:gd name="csY1" fmla="*/ 211023 h 985781"/>
                <a:gd name="csX2" fmla="*/ 727521 w 735943"/>
                <a:gd name="csY2" fmla="*/ 298888 h 985781"/>
                <a:gd name="csX3" fmla="*/ 709252 w 735943"/>
                <a:gd name="csY3" fmla="*/ 441398 h 985781"/>
                <a:gd name="csX4" fmla="*/ 608412 w 735943"/>
                <a:gd name="csY4" fmla="*/ 512720 h 985781"/>
                <a:gd name="csX5" fmla="*/ 628492 w 735943"/>
                <a:gd name="csY5" fmla="*/ 705211 h 985781"/>
                <a:gd name="csX6" fmla="*/ 512674 w 735943"/>
                <a:gd name="csY6" fmla="*/ 774916 h 985781"/>
                <a:gd name="csX7" fmla="*/ 487052 w 735943"/>
                <a:gd name="csY7" fmla="*/ 904010 h 985781"/>
                <a:gd name="csX8" fmla="*/ 255417 w 735943"/>
                <a:gd name="csY8" fmla="*/ 966226 h 985781"/>
                <a:gd name="csX9" fmla="*/ 239616 w 735943"/>
                <a:gd name="csY9" fmla="*/ 957037 h 985781"/>
                <a:gd name="csX10" fmla="*/ 167552 w 735943"/>
                <a:gd name="csY10" fmla="*/ 749458 h 985781"/>
                <a:gd name="csX11" fmla="*/ 107202 w 735943"/>
                <a:gd name="csY11" fmla="*/ 724359 h 985781"/>
                <a:gd name="csX12" fmla="*/ 52338 w 735943"/>
                <a:gd name="csY12" fmla="*/ 468363 h 985781"/>
                <a:gd name="csX13" fmla="*/ 97957 w 735943"/>
                <a:gd name="csY13" fmla="*/ 420137 h 985781"/>
                <a:gd name="csX14" fmla="*/ 37113 w 735943"/>
                <a:gd name="csY14" fmla="*/ 105739 h 985781"/>
                <a:gd name="csX15" fmla="*/ 111975 w 735943"/>
                <a:gd name="csY15" fmla="*/ 33209 h 985781"/>
                <a:gd name="csX16" fmla="*/ 357080 w 735943"/>
                <a:gd name="csY16" fmla="*/ 37187 h 985781"/>
                <a:gd name="csX17" fmla="*/ 425276 w 735943"/>
                <a:gd name="csY17" fmla="*/ 105575 h 985781"/>
                <a:gd name="csX18" fmla="*/ 434795 w 735943"/>
                <a:gd name="csY18" fmla="*/ 87470 h 985781"/>
                <a:gd name="csX19" fmla="*/ 592638 w 735943"/>
                <a:gd name="csY19" fmla="*/ 53646 h 985781"/>
                <a:gd name="csX20" fmla="*/ 634061 w 735943"/>
                <a:gd name="csY20" fmla="*/ 197554 h 9857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35943" h="985781">
                  <a:moveTo>
                    <a:pt x="634061" y="197554"/>
                  </a:moveTo>
                  <a:cubicBezTo>
                    <a:pt x="642866" y="201203"/>
                    <a:pt x="651590" y="205674"/>
                    <a:pt x="659874" y="211023"/>
                  </a:cubicBezTo>
                  <a:cubicBezTo>
                    <a:pt x="693122" y="232558"/>
                    <a:pt x="716192" y="263939"/>
                    <a:pt x="727521" y="298888"/>
                  </a:cubicBezTo>
                  <a:cubicBezTo>
                    <a:pt x="742774" y="345056"/>
                    <a:pt x="737671" y="397479"/>
                    <a:pt x="709252" y="441398"/>
                  </a:cubicBezTo>
                  <a:cubicBezTo>
                    <a:pt x="685112" y="478705"/>
                    <a:pt x="648490" y="503064"/>
                    <a:pt x="608412" y="512720"/>
                  </a:cubicBezTo>
                  <a:cubicBezTo>
                    <a:pt x="658557" y="563113"/>
                    <a:pt x="668652" y="643133"/>
                    <a:pt x="628492" y="705211"/>
                  </a:cubicBezTo>
                  <a:cubicBezTo>
                    <a:pt x="601663" y="746661"/>
                    <a:pt x="558403" y="770829"/>
                    <a:pt x="512674" y="774916"/>
                  </a:cubicBezTo>
                  <a:cubicBezTo>
                    <a:pt x="520520" y="818203"/>
                    <a:pt x="512811" y="864235"/>
                    <a:pt x="487052" y="904010"/>
                  </a:cubicBezTo>
                  <a:cubicBezTo>
                    <a:pt x="436715" y="981808"/>
                    <a:pt x="336286" y="1007539"/>
                    <a:pt x="255417" y="966226"/>
                  </a:cubicBezTo>
                  <a:cubicBezTo>
                    <a:pt x="250177" y="963429"/>
                    <a:pt x="244800" y="960383"/>
                    <a:pt x="239616" y="957037"/>
                  </a:cubicBezTo>
                  <a:cubicBezTo>
                    <a:pt x="169362" y="911582"/>
                    <a:pt x="141766" y="825226"/>
                    <a:pt x="167552" y="749458"/>
                  </a:cubicBezTo>
                  <a:cubicBezTo>
                    <a:pt x="146567" y="744850"/>
                    <a:pt x="126157" y="736648"/>
                    <a:pt x="107202" y="724359"/>
                  </a:cubicBezTo>
                  <a:cubicBezTo>
                    <a:pt x="21312" y="668782"/>
                    <a:pt x="-3240" y="554280"/>
                    <a:pt x="52338" y="468363"/>
                  </a:cubicBezTo>
                  <a:cubicBezTo>
                    <a:pt x="64819" y="449105"/>
                    <a:pt x="80373" y="433003"/>
                    <a:pt x="97957" y="420137"/>
                  </a:cubicBezTo>
                  <a:cubicBezTo>
                    <a:pt x="-2910" y="348841"/>
                    <a:pt x="-30617" y="210365"/>
                    <a:pt x="37113" y="105739"/>
                  </a:cubicBezTo>
                  <a:cubicBezTo>
                    <a:pt x="56891" y="75180"/>
                    <a:pt x="82650" y="50821"/>
                    <a:pt x="111975" y="33209"/>
                  </a:cubicBezTo>
                  <a:cubicBezTo>
                    <a:pt x="185246" y="-10957"/>
                    <a:pt x="280325" y="-12493"/>
                    <a:pt x="357080" y="37187"/>
                  </a:cubicBezTo>
                  <a:cubicBezTo>
                    <a:pt x="385362" y="55484"/>
                    <a:pt x="408076" y="79020"/>
                    <a:pt x="425276" y="105575"/>
                  </a:cubicBezTo>
                  <a:cubicBezTo>
                    <a:pt x="427964" y="99375"/>
                    <a:pt x="431036" y="93285"/>
                    <a:pt x="434795" y="87470"/>
                  </a:cubicBezTo>
                  <a:cubicBezTo>
                    <a:pt x="469057" y="34526"/>
                    <a:pt x="539694" y="19384"/>
                    <a:pt x="592638" y="53646"/>
                  </a:cubicBezTo>
                  <a:cubicBezTo>
                    <a:pt x="641083" y="84946"/>
                    <a:pt x="657707" y="146723"/>
                    <a:pt x="634061" y="197554"/>
                  </a:cubicBezTo>
                  <a:close/>
                </a:path>
              </a:pathLst>
            </a:custGeom>
            <a:solidFill>
              <a:schemeClr val="accent6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F809DFDE-922E-0407-545A-B71E0E3CD267}"/>
                </a:ext>
              </a:extLst>
            </p:cNvPr>
            <p:cNvSpPr/>
            <p:nvPr/>
          </p:nvSpPr>
          <p:spPr>
            <a:xfrm>
              <a:off x="2922757" y="10951211"/>
              <a:ext cx="735943" cy="952571"/>
            </a:xfrm>
            <a:custGeom>
              <a:avLst/>
              <a:gdLst>
                <a:gd name="csX0" fmla="*/ 727521 w 735943"/>
                <a:gd name="csY0" fmla="*/ 265679 h 952571"/>
                <a:gd name="csX1" fmla="*/ 709252 w 735943"/>
                <a:gd name="csY1" fmla="*/ 408187 h 952571"/>
                <a:gd name="csX2" fmla="*/ 608412 w 735943"/>
                <a:gd name="csY2" fmla="*/ 479511 h 952571"/>
                <a:gd name="csX3" fmla="*/ 628492 w 735943"/>
                <a:gd name="csY3" fmla="*/ 672001 h 952571"/>
                <a:gd name="csX4" fmla="*/ 512674 w 735943"/>
                <a:gd name="csY4" fmla="*/ 741706 h 952571"/>
                <a:gd name="csX5" fmla="*/ 487052 w 735943"/>
                <a:gd name="csY5" fmla="*/ 870801 h 952571"/>
                <a:gd name="csX6" fmla="*/ 255417 w 735943"/>
                <a:gd name="csY6" fmla="*/ 933017 h 952571"/>
                <a:gd name="csX7" fmla="*/ 239616 w 735943"/>
                <a:gd name="csY7" fmla="*/ 923828 h 952571"/>
                <a:gd name="csX8" fmla="*/ 167552 w 735943"/>
                <a:gd name="csY8" fmla="*/ 716249 h 952571"/>
                <a:gd name="csX9" fmla="*/ 107202 w 735943"/>
                <a:gd name="csY9" fmla="*/ 691149 h 952571"/>
                <a:gd name="csX10" fmla="*/ 52338 w 735943"/>
                <a:gd name="csY10" fmla="*/ 435153 h 952571"/>
                <a:gd name="csX11" fmla="*/ 97957 w 735943"/>
                <a:gd name="csY11" fmla="*/ 386928 h 952571"/>
                <a:gd name="csX12" fmla="*/ 37113 w 735943"/>
                <a:gd name="csY12" fmla="*/ 72530 h 952571"/>
                <a:gd name="csX13" fmla="*/ 111975 w 735943"/>
                <a:gd name="csY13" fmla="*/ 0 h 952571"/>
                <a:gd name="csX14" fmla="*/ 180884 w 735943"/>
                <a:gd name="csY14" fmla="*/ 369179 h 952571"/>
                <a:gd name="csX15" fmla="*/ 125773 w 735943"/>
                <a:gd name="csY15" fmla="*/ 603120 h 952571"/>
                <a:gd name="csX16" fmla="*/ 304136 w 735943"/>
                <a:gd name="csY16" fmla="*/ 688680 h 952571"/>
                <a:gd name="csX17" fmla="*/ 278103 w 735943"/>
                <a:gd name="csY17" fmla="*/ 869540 h 952571"/>
                <a:gd name="csX18" fmla="*/ 465326 w 735943"/>
                <a:gd name="csY18" fmla="*/ 835304 h 952571"/>
                <a:gd name="csX19" fmla="*/ 477753 w 735943"/>
                <a:gd name="csY19" fmla="*/ 697074 h 952571"/>
                <a:gd name="csX20" fmla="*/ 585314 w 735943"/>
                <a:gd name="csY20" fmla="*/ 650110 h 952571"/>
                <a:gd name="csX21" fmla="*/ 575576 w 735943"/>
                <a:gd name="csY21" fmla="*/ 465054 h 952571"/>
                <a:gd name="csX22" fmla="*/ 711693 w 735943"/>
                <a:gd name="csY22" fmla="*/ 343970 h 952571"/>
                <a:gd name="csX23" fmla="*/ 727521 w 735943"/>
                <a:gd name="csY23" fmla="*/ 265679 h 952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735943" h="952571">
                  <a:moveTo>
                    <a:pt x="727521" y="265679"/>
                  </a:moveTo>
                  <a:cubicBezTo>
                    <a:pt x="742774" y="311846"/>
                    <a:pt x="737671" y="364269"/>
                    <a:pt x="709252" y="408187"/>
                  </a:cubicBezTo>
                  <a:cubicBezTo>
                    <a:pt x="685112" y="445495"/>
                    <a:pt x="648490" y="469855"/>
                    <a:pt x="608412" y="479511"/>
                  </a:cubicBezTo>
                  <a:cubicBezTo>
                    <a:pt x="658557" y="529904"/>
                    <a:pt x="668652" y="609923"/>
                    <a:pt x="628492" y="672001"/>
                  </a:cubicBezTo>
                  <a:cubicBezTo>
                    <a:pt x="601663" y="713451"/>
                    <a:pt x="558403" y="737618"/>
                    <a:pt x="512674" y="741706"/>
                  </a:cubicBezTo>
                  <a:cubicBezTo>
                    <a:pt x="520520" y="784994"/>
                    <a:pt x="512811" y="831024"/>
                    <a:pt x="487052" y="870801"/>
                  </a:cubicBezTo>
                  <a:cubicBezTo>
                    <a:pt x="436715" y="948598"/>
                    <a:pt x="336286" y="974329"/>
                    <a:pt x="255417" y="933017"/>
                  </a:cubicBezTo>
                  <a:cubicBezTo>
                    <a:pt x="250177" y="930218"/>
                    <a:pt x="244801" y="927174"/>
                    <a:pt x="239616" y="923828"/>
                  </a:cubicBezTo>
                  <a:cubicBezTo>
                    <a:pt x="169363" y="878372"/>
                    <a:pt x="141766" y="792016"/>
                    <a:pt x="167552" y="716249"/>
                  </a:cubicBezTo>
                  <a:cubicBezTo>
                    <a:pt x="146567" y="711641"/>
                    <a:pt x="126157" y="703438"/>
                    <a:pt x="107202" y="691149"/>
                  </a:cubicBezTo>
                  <a:cubicBezTo>
                    <a:pt x="21312" y="635571"/>
                    <a:pt x="-3240" y="521071"/>
                    <a:pt x="52338" y="435153"/>
                  </a:cubicBezTo>
                  <a:cubicBezTo>
                    <a:pt x="64819" y="415896"/>
                    <a:pt x="80373" y="399793"/>
                    <a:pt x="97957" y="386928"/>
                  </a:cubicBezTo>
                  <a:cubicBezTo>
                    <a:pt x="-2910" y="315632"/>
                    <a:pt x="-30617" y="177155"/>
                    <a:pt x="37113" y="72530"/>
                  </a:cubicBezTo>
                  <a:cubicBezTo>
                    <a:pt x="56891" y="41971"/>
                    <a:pt x="82650" y="17611"/>
                    <a:pt x="111975" y="0"/>
                  </a:cubicBezTo>
                  <a:cubicBezTo>
                    <a:pt x="-8507" y="211610"/>
                    <a:pt x="186014" y="365120"/>
                    <a:pt x="180884" y="369179"/>
                  </a:cubicBezTo>
                  <a:cubicBezTo>
                    <a:pt x="175260" y="373761"/>
                    <a:pt x="23671" y="493090"/>
                    <a:pt x="125773" y="603120"/>
                  </a:cubicBezTo>
                  <a:cubicBezTo>
                    <a:pt x="224089" y="709226"/>
                    <a:pt x="298814" y="690106"/>
                    <a:pt x="304136" y="688680"/>
                  </a:cubicBezTo>
                  <a:cubicBezTo>
                    <a:pt x="299582" y="693234"/>
                    <a:pt x="202473" y="789438"/>
                    <a:pt x="278103" y="869540"/>
                  </a:cubicBezTo>
                  <a:cubicBezTo>
                    <a:pt x="355571" y="951561"/>
                    <a:pt x="415400" y="906353"/>
                    <a:pt x="465326" y="835304"/>
                  </a:cubicBezTo>
                  <a:cubicBezTo>
                    <a:pt x="515335" y="764173"/>
                    <a:pt x="477753" y="697074"/>
                    <a:pt x="477753" y="697074"/>
                  </a:cubicBezTo>
                  <a:cubicBezTo>
                    <a:pt x="477753" y="697074"/>
                    <a:pt x="517667" y="719678"/>
                    <a:pt x="585314" y="650110"/>
                  </a:cubicBezTo>
                  <a:cubicBezTo>
                    <a:pt x="652961" y="580543"/>
                    <a:pt x="575576" y="465054"/>
                    <a:pt x="575576" y="465054"/>
                  </a:cubicBezTo>
                  <a:cubicBezTo>
                    <a:pt x="575576" y="465054"/>
                    <a:pt x="690077" y="445523"/>
                    <a:pt x="711693" y="343970"/>
                  </a:cubicBezTo>
                  <a:cubicBezTo>
                    <a:pt x="719018" y="309707"/>
                    <a:pt x="724092" y="284332"/>
                    <a:pt x="727521" y="265679"/>
                  </a:cubicBezTo>
                  <a:close/>
                </a:path>
              </a:pathLst>
            </a:custGeom>
            <a:solidFill>
              <a:srgbClr val="205136">
                <a:alpha val="25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9" name="Graphic 490">
            <a:extLst>
              <a:ext uri="{FF2B5EF4-FFF2-40B4-BE49-F238E27FC236}">
                <a16:creationId xmlns:a16="http://schemas.microsoft.com/office/drawing/2014/main" id="{C05B3E35-7C05-7AA4-018A-B525635C5EC4}"/>
              </a:ext>
            </a:extLst>
          </p:cNvPr>
          <p:cNvGrpSpPr/>
          <p:nvPr/>
        </p:nvGrpSpPr>
        <p:grpSpPr>
          <a:xfrm>
            <a:off x="2924527" y="7046911"/>
            <a:ext cx="18534990" cy="18534900"/>
            <a:chOff x="2924527" y="7046911"/>
            <a:chExt cx="18534990" cy="18534900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6B84F39-ACDB-2AA3-0277-D2B566CB44C2}"/>
                </a:ext>
              </a:extLst>
            </p:cNvPr>
            <p:cNvSpPr/>
            <p:nvPr/>
          </p:nvSpPr>
          <p:spPr>
            <a:xfrm>
              <a:off x="2924527" y="7046911"/>
              <a:ext cx="18534934" cy="18534900"/>
            </a:xfrm>
            <a:custGeom>
              <a:avLst/>
              <a:gdLst>
                <a:gd name="csX0" fmla="*/ 18533454 w 18534934"/>
                <a:gd name="csY0" fmla="*/ 9449870 h 18534900"/>
                <a:gd name="csX1" fmla="*/ 18533180 w 18534934"/>
                <a:gd name="csY1" fmla="*/ 9458923 h 18534900"/>
                <a:gd name="csX2" fmla="*/ 18527968 w 18534934"/>
                <a:gd name="csY2" fmla="*/ 9634487 h 18534900"/>
                <a:gd name="csX3" fmla="*/ 18524126 w 18534934"/>
                <a:gd name="csY3" fmla="*/ 9723641 h 18534900"/>
                <a:gd name="csX4" fmla="*/ 18519464 w 18534934"/>
                <a:gd name="csY4" fmla="*/ 9812795 h 18534900"/>
                <a:gd name="csX5" fmla="*/ 18507394 w 18534934"/>
                <a:gd name="csY5" fmla="*/ 9990006 h 18534900"/>
                <a:gd name="csX6" fmla="*/ 18500810 w 18534934"/>
                <a:gd name="csY6" fmla="*/ 10070656 h 18534900"/>
                <a:gd name="csX7" fmla="*/ 18493678 w 18534934"/>
                <a:gd name="csY7" fmla="*/ 10151032 h 18534900"/>
                <a:gd name="csX8" fmla="*/ 18483254 w 18534934"/>
                <a:gd name="csY8" fmla="*/ 10253353 h 18534900"/>
                <a:gd name="csX9" fmla="*/ 18474476 w 18534934"/>
                <a:gd name="csY9" fmla="*/ 10332084 h 18534900"/>
                <a:gd name="csX10" fmla="*/ 18460484 w 18534934"/>
                <a:gd name="csY10" fmla="*/ 10450041 h 18534900"/>
                <a:gd name="csX11" fmla="*/ 18454450 w 18534934"/>
                <a:gd name="csY11" fmla="*/ 10496401 h 18534900"/>
                <a:gd name="csX12" fmla="*/ 18446768 w 18534934"/>
                <a:gd name="csY12" fmla="*/ 10552362 h 18534900"/>
                <a:gd name="csX13" fmla="*/ 18433602 w 18534934"/>
                <a:gd name="csY13" fmla="*/ 10644533 h 18534900"/>
                <a:gd name="csX14" fmla="*/ 18433602 w 18534934"/>
                <a:gd name="csY14" fmla="*/ 10645082 h 18534900"/>
                <a:gd name="csX15" fmla="*/ 18426470 w 18534934"/>
                <a:gd name="csY15" fmla="*/ 10690619 h 18534900"/>
                <a:gd name="csX16" fmla="*/ 18412754 w 18534934"/>
                <a:gd name="csY16" fmla="*/ 10777030 h 18534900"/>
                <a:gd name="csX17" fmla="*/ 18328262 w 18534934"/>
                <a:gd name="csY17" fmla="*/ 11222800 h 18534900"/>
                <a:gd name="csX18" fmla="*/ 18313450 w 18534934"/>
                <a:gd name="csY18" fmla="*/ 11290556 h 18534900"/>
                <a:gd name="csX19" fmla="*/ 18294246 w 18534934"/>
                <a:gd name="csY19" fmla="*/ 11375322 h 18534900"/>
                <a:gd name="csX20" fmla="*/ 18231702 w 18534934"/>
                <a:gd name="csY20" fmla="*/ 11627422 h 18534900"/>
                <a:gd name="csX21" fmla="*/ 18209208 w 18534934"/>
                <a:gd name="csY21" fmla="*/ 11711090 h 18534900"/>
                <a:gd name="csX22" fmla="*/ 18160378 w 18534934"/>
                <a:gd name="csY22" fmla="*/ 11883911 h 18534900"/>
                <a:gd name="csX23" fmla="*/ 18137610 w 18534934"/>
                <a:gd name="csY23" fmla="*/ 11959623 h 18534900"/>
                <a:gd name="csX24" fmla="*/ 18112098 w 18534934"/>
                <a:gd name="csY24" fmla="*/ 12041919 h 18534900"/>
                <a:gd name="csX25" fmla="*/ 18086036 w 18534934"/>
                <a:gd name="csY25" fmla="*/ 12123941 h 18534900"/>
                <a:gd name="csX26" fmla="*/ 18084666 w 18534934"/>
                <a:gd name="csY26" fmla="*/ 12128605 h 18534900"/>
                <a:gd name="csX27" fmla="*/ 18059154 w 18534934"/>
                <a:gd name="csY27" fmla="*/ 12205689 h 18534900"/>
                <a:gd name="csX28" fmla="*/ 18003194 w 18534934"/>
                <a:gd name="csY28" fmla="*/ 12367812 h 18534900"/>
                <a:gd name="csX29" fmla="*/ 17978504 w 18534934"/>
                <a:gd name="csY29" fmla="*/ 12436666 h 18534900"/>
                <a:gd name="csX30" fmla="*/ 17944214 w 18534934"/>
                <a:gd name="csY30" fmla="*/ 12528837 h 18534900"/>
                <a:gd name="csX31" fmla="*/ 17920348 w 18534934"/>
                <a:gd name="csY31" fmla="*/ 12591931 h 18534900"/>
                <a:gd name="csX32" fmla="*/ 17850398 w 18534934"/>
                <a:gd name="csY32" fmla="*/ 12768045 h 18534900"/>
                <a:gd name="csX33" fmla="*/ 17784284 w 18534934"/>
                <a:gd name="csY33" fmla="*/ 12925505 h 18534900"/>
                <a:gd name="csX34" fmla="*/ 17715432 w 18534934"/>
                <a:gd name="csY34" fmla="*/ 13081593 h 18534900"/>
                <a:gd name="csX35" fmla="*/ 17679770 w 18534934"/>
                <a:gd name="csY35" fmla="*/ 13159226 h 18534900"/>
                <a:gd name="csX36" fmla="*/ 17606800 w 18534934"/>
                <a:gd name="csY36" fmla="*/ 13313119 h 18534900"/>
                <a:gd name="csX37" fmla="*/ 17569220 w 18534934"/>
                <a:gd name="csY37" fmla="*/ 13389379 h 18534900"/>
                <a:gd name="csX38" fmla="*/ 17531088 w 18534934"/>
                <a:gd name="csY38" fmla="*/ 13465366 h 18534900"/>
                <a:gd name="csX39" fmla="*/ 17491038 w 18534934"/>
                <a:gd name="csY39" fmla="*/ 13543274 h 18534900"/>
                <a:gd name="csX40" fmla="*/ 17452358 w 18534934"/>
                <a:gd name="csY40" fmla="*/ 13616242 h 18534900"/>
                <a:gd name="csX41" fmla="*/ 17329738 w 18534934"/>
                <a:gd name="csY41" fmla="*/ 13839265 h 18534900"/>
                <a:gd name="csX42" fmla="*/ 17328366 w 18534934"/>
                <a:gd name="csY42" fmla="*/ 13842007 h 18534900"/>
                <a:gd name="csX43" fmla="*/ 17253476 w 18534934"/>
                <a:gd name="csY43" fmla="*/ 13970938 h 18534900"/>
                <a:gd name="csX44" fmla="*/ 17244424 w 18534934"/>
                <a:gd name="csY44" fmla="*/ 13986025 h 18534900"/>
                <a:gd name="csX45" fmla="*/ 17200808 w 18534934"/>
                <a:gd name="csY45" fmla="*/ 14058995 h 18534900"/>
                <a:gd name="csX46" fmla="*/ 17156642 w 18534934"/>
                <a:gd name="csY46" fmla="*/ 14131141 h 18534900"/>
                <a:gd name="csX47" fmla="*/ 17066390 w 18534934"/>
                <a:gd name="csY47" fmla="*/ 14274610 h 18534900"/>
                <a:gd name="csX48" fmla="*/ 16934442 w 18534934"/>
                <a:gd name="csY48" fmla="*/ 14474041 h 18534900"/>
                <a:gd name="csX49" fmla="*/ 16925938 w 18534934"/>
                <a:gd name="csY49" fmla="*/ 14486384 h 18534900"/>
                <a:gd name="csX50" fmla="*/ 16584410 w 18534934"/>
                <a:gd name="csY50" fmla="*/ 14955198 h 18534900"/>
                <a:gd name="csX51" fmla="*/ 16577004 w 18534934"/>
                <a:gd name="csY51" fmla="*/ 14964526 h 18534900"/>
                <a:gd name="csX52" fmla="*/ 16524608 w 18534934"/>
                <a:gd name="csY52" fmla="*/ 15030911 h 18534900"/>
                <a:gd name="csX53" fmla="*/ 16471664 w 18534934"/>
                <a:gd name="csY53" fmla="*/ 15097021 h 18534900"/>
                <a:gd name="csX54" fmla="*/ 16418172 w 18534934"/>
                <a:gd name="csY54" fmla="*/ 15162309 h 18534900"/>
                <a:gd name="csX55" fmla="*/ 16364131 w 18534934"/>
                <a:gd name="csY55" fmla="*/ 15227323 h 18534900"/>
                <a:gd name="csX56" fmla="*/ 16302409 w 18534934"/>
                <a:gd name="csY56" fmla="*/ 15300293 h 18534900"/>
                <a:gd name="csX57" fmla="*/ 16198441 w 18534934"/>
                <a:gd name="csY57" fmla="*/ 15419347 h 18534900"/>
                <a:gd name="csX58" fmla="*/ 16141931 w 18534934"/>
                <a:gd name="csY58" fmla="*/ 15482167 h 18534900"/>
                <a:gd name="csX59" fmla="*/ 16085148 w 18534934"/>
                <a:gd name="csY59" fmla="*/ 15544712 h 18534900"/>
                <a:gd name="csX60" fmla="*/ 16028912 w 18534934"/>
                <a:gd name="csY60" fmla="*/ 15605337 h 18534900"/>
                <a:gd name="csX61" fmla="*/ 16003949 w 18534934"/>
                <a:gd name="csY61" fmla="*/ 15631670 h 18534900"/>
                <a:gd name="csX62" fmla="*/ 15910954 w 18534934"/>
                <a:gd name="csY62" fmla="*/ 15728781 h 18534900"/>
                <a:gd name="csX63" fmla="*/ 15791900 w 18534934"/>
                <a:gd name="csY63" fmla="*/ 15848933 h 18534900"/>
                <a:gd name="csX64" fmla="*/ 15690127 w 18534934"/>
                <a:gd name="csY64" fmla="*/ 15948511 h 18534900"/>
                <a:gd name="csX65" fmla="*/ 15600698 w 18534934"/>
                <a:gd name="csY65" fmla="*/ 16033275 h 18534900"/>
                <a:gd name="csX66" fmla="*/ 15547480 w 18534934"/>
                <a:gd name="csY66" fmla="*/ 16082927 h 18534900"/>
                <a:gd name="csX67" fmla="*/ 15423487 w 18534934"/>
                <a:gd name="csY67" fmla="*/ 16195399 h 18534900"/>
                <a:gd name="csX68" fmla="*/ 15417178 w 18534934"/>
                <a:gd name="csY68" fmla="*/ 16200884 h 18534900"/>
                <a:gd name="csX69" fmla="*/ 15230092 w 18534934"/>
                <a:gd name="csY69" fmla="*/ 16362734 h 18534900"/>
                <a:gd name="csX70" fmla="*/ 15033405 w 18534934"/>
                <a:gd name="csY70" fmla="*/ 16523760 h 18534900"/>
                <a:gd name="csX71" fmla="*/ 14695717 w 18534934"/>
                <a:gd name="csY71" fmla="*/ 16780250 h 18534900"/>
                <a:gd name="csX72" fmla="*/ 14487234 w 18534934"/>
                <a:gd name="csY72" fmla="*/ 16926736 h 18534900"/>
                <a:gd name="csX73" fmla="*/ 14416734 w 18534934"/>
                <a:gd name="csY73" fmla="*/ 16974468 h 18534900"/>
                <a:gd name="csX74" fmla="*/ 14415361 w 18534934"/>
                <a:gd name="csY74" fmla="*/ 16975566 h 18534900"/>
                <a:gd name="csX75" fmla="*/ 13762205 w 18534934"/>
                <a:gd name="csY75" fmla="*/ 17374426 h 18534900"/>
                <a:gd name="csX76" fmla="*/ 13611878 w 18534934"/>
                <a:gd name="csY76" fmla="*/ 17456174 h 18534900"/>
                <a:gd name="csX77" fmla="*/ 13536166 w 18534934"/>
                <a:gd name="csY77" fmla="*/ 17495950 h 18534900"/>
                <a:gd name="csX78" fmla="*/ 13228654 w 18534934"/>
                <a:gd name="csY78" fmla="*/ 17648472 h 18534900"/>
                <a:gd name="csX79" fmla="*/ 12993836 w 18534934"/>
                <a:gd name="csY79" fmla="*/ 17755458 h 18534900"/>
                <a:gd name="csX80" fmla="*/ 12755726 w 18534934"/>
                <a:gd name="csY80" fmla="*/ 17856406 h 18534900"/>
                <a:gd name="csX81" fmla="*/ 9811724 w 18534934"/>
                <a:gd name="csY81" fmla="*/ 18518616 h 18534900"/>
                <a:gd name="csX82" fmla="*/ 16305 w 18534934"/>
                <a:gd name="csY82" fmla="*/ 9811424 h 18534900"/>
                <a:gd name="csX83" fmla="*/ 160323 w 18534934"/>
                <a:gd name="csY83" fmla="*/ 7540878 h 18534900"/>
                <a:gd name="csX84" fmla="*/ 288705 w 18534934"/>
                <a:gd name="csY84" fmla="*/ 6964805 h 18534900"/>
                <a:gd name="csX85" fmla="*/ 889191 w 18534934"/>
                <a:gd name="csY85" fmla="*/ 5303798 h 18534900"/>
                <a:gd name="csX86" fmla="*/ 889466 w 18534934"/>
                <a:gd name="csY86" fmla="*/ 5303249 h 18534900"/>
                <a:gd name="csX87" fmla="*/ 918818 w 18534934"/>
                <a:gd name="csY87" fmla="*/ 5242350 h 18534900"/>
                <a:gd name="csX88" fmla="*/ 1077375 w 18534934"/>
                <a:gd name="csY88" fmla="*/ 4928528 h 18534900"/>
                <a:gd name="csX89" fmla="*/ 1127301 w 18534934"/>
                <a:gd name="csY89" fmla="*/ 4836082 h 18534900"/>
                <a:gd name="csX90" fmla="*/ 1229622 w 18534934"/>
                <a:gd name="csY90" fmla="*/ 4653385 h 18534900"/>
                <a:gd name="csX91" fmla="*/ 1282292 w 18534934"/>
                <a:gd name="csY91" fmla="*/ 4562860 h 18534900"/>
                <a:gd name="csX92" fmla="*/ 1535764 w 18534934"/>
                <a:gd name="csY92" fmla="*/ 4157689 h 18534900"/>
                <a:gd name="csX93" fmla="*/ 1739035 w 18534934"/>
                <a:gd name="csY93" fmla="*/ 3863069 h 18534900"/>
                <a:gd name="csX94" fmla="*/ 1880858 w 18534934"/>
                <a:gd name="csY94" fmla="*/ 3671045 h 18534900"/>
                <a:gd name="csX95" fmla="*/ 2134330 w 18534934"/>
                <a:gd name="csY95" fmla="*/ 3351462 h 18534900"/>
                <a:gd name="csX96" fmla="*/ 4109160 w 18534934"/>
                <a:gd name="csY96" fmla="*/ 1567559 h 18534900"/>
                <a:gd name="csX97" fmla="*/ 4109434 w 18534934"/>
                <a:gd name="csY97" fmla="*/ 1567559 h 18534900"/>
                <a:gd name="csX98" fmla="*/ 4111629 w 18534934"/>
                <a:gd name="csY98" fmla="*/ 1565639 h 18534900"/>
                <a:gd name="csX99" fmla="*/ 4119035 w 18534934"/>
                <a:gd name="csY99" fmla="*/ 1560701 h 18534900"/>
                <a:gd name="csX100" fmla="*/ 5223173 w 18534934"/>
                <a:gd name="csY100" fmla="*/ 926474 h 18534900"/>
                <a:gd name="csX101" fmla="*/ 5286815 w 18534934"/>
                <a:gd name="csY101" fmla="*/ 896024 h 18534900"/>
                <a:gd name="csX102" fmla="*/ 5359785 w 18534934"/>
                <a:gd name="csY102" fmla="*/ 862008 h 18534900"/>
                <a:gd name="csX103" fmla="*/ 5360059 w 18534934"/>
                <a:gd name="csY103" fmla="*/ 861734 h 18534900"/>
                <a:gd name="csX104" fmla="*/ 5372952 w 18534934"/>
                <a:gd name="csY104" fmla="*/ 855973 h 18534900"/>
                <a:gd name="csX105" fmla="*/ 5622857 w 18534934"/>
                <a:gd name="csY105" fmla="*/ 744599 h 18534900"/>
                <a:gd name="csX106" fmla="*/ 5775654 w 18534934"/>
                <a:gd name="csY106" fmla="*/ 680683 h 18534900"/>
                <a:gd name="csX107" fmla="*/ 5775928 w 18534934"/>
                <a:gd name="csY107" fmla="*/ 680683 h 18534900"/>
                <a:gd name="csX108" fmla="*/ 5925981 w 18534934"/>
                <a:gd name="csY108" fmla="*/ 621155 h 18534900"/>
                <a:gd name="csX109" fmla="*/ 5927078 w 18534934"/>
                <a:gd name="csY109" fmla="*/ 620607 h 18534900"/>
                <a:gd name="csX110" fmla="*/ 6014312 w 18534934"/>
                <a:gd name="csY110" fmla="*/ 587688 h 18534900"/>
                <a:gd name="csX111" fmla="*/ 6015410 w 18534934"/>
                <a:gd name="csY111" fmla="*/ 587414 h 18534900"/>
                <a:gd name="csX112" fmla="*/ 6101271 w 18534934"/>
                <a:gd name="csY112" fmla="*/ 555867 h 18534900"/>
                <a:gd name="csX113" fmla="*/ 6245015 w 18534934"/>
                <a:gd name="csY113" fmla="*/ 504295 h 18534900"/>
                <a:gd name="csX114" fmla="*/ 6245289 w 18534934"/>
                <a:gd name="csY114" fmla="*/ 504295 h 18534900"/>
                <a:gd name="csX115" fmla="*/ 6456241 w 18534934"/>
                <a:gd name="csY115" fmla="*/ 434892 h 18534900"/>
                <a:gd name="csX116" fmla="*/ 7491526 w 18534934"/>
                <a:gd name="csY116" fmla="*/ 171545 h 18534900"/>
                <a:gd name="csX117" fmla="*/ 7555442 w 18534934"/>
                <a:gd name="csY117" fmla="*/ 159200 h 18534900"/>
                <a:gd name="csX118" fmla="*/ 8723222 w 18534934"/>
                <a:gd name="csY118" fmla="*/ 16554 h 18534900"/>
                <a:gd name="csX119" fmla="*/ 9029912 w 18534934"/>
                <a:gd name="csY119" fmla="*/ 3387 h 18534900"/>
                <a:gd name="csX120" fmla="*/ 9030734 w 18534934"/>
                <a:gd name="csY120" fmla="*/ 3387 h 18534900"/>
                <a:gd name="csX121" fmla="*/ 9071334 w 18534934"/>
                <a:gd name="csY121" fmla="*/ 2289 h 18534900"/>
                <a:gd name="csX122" fmla="*/ 9112756 w 18534934"/>
                <a:gd name="csY122" fmla="*/ 1466 h 18534900"/>
                <a:gd name="csX123" fmla="*/ 9194229 w 18534934"/>
                <a:gd name="csY123" fmla="*/ 369 h 18534900"/>
                <a:gd name="csX124" fmla="*/ 9554686 w 18534934"/>
                <a:gd name="csY124" fmla="*/ 4210 h 18534900"/>
                <a:gd name="csX125" fmla="*/ 9647406 w 18534934"/>
                <a:gd name="csY125" fmla="*/ 7501 h 18534900"/>
                <a:gd name="csX126" fmla="*/ 9739577 w 18534934"/>
                <a:gd name="csY126" fmla="*/ 11616 h 18534900"/>
                <a:gd name="csX127" fmla="*/ 10013897 w 18534934"/>
                <a:gd name="csY127" fmla="*/ 29721 h 18534900"/>
                <a:gd name="csX128" fmla="*/ 10015269 w 18534934"/>
                <a:gd name="csY128" fmla="*/ 29721 h 18534900"/>
                <a:gd name="csX129" fmla="*/ 10015818 w 18534934"/>
                <a:gd name="csY129" fmla="*/ 29447 h 18534900"/>
                <a:gd name="csX130" fmla="*/ 10016092 w 18534934"/>
                <a:gd name="csY130" fmla="*/ 29721 h 18534900"/>
                <a:gd name="csX131" fmla="*/ 10096468 w 18534934"/>
                <a:gd name="csY131" fmla="*/ 36031 h 18534900"/>
                <a:gd name="csX132" fmla="*/ 10176295 w 18534934"/>
                <a:gd name="csY132" fmla="*/ 43986 h 18534900"/>
                <a:gd name="csX133" fmla="*/ 10177118 w 18534934"/>
                <a:gd name="csY133" fmla="*/ 43986 h 18534900"/>
                <a:gd name="csX134" fmla="*/ 10177393 w 18534934"/>
                <a:gd name="csY134" fmla="*/ 43986 h 18534900"/>
                <a:gd name="csX135" fmla="*/ 10998706 w 18534934"/>
                <a:gd name="csY135" fmla="*/ 161395 h 18534900"/>
                <a:gd name="csX136" fmla="*/ 11008582 w 18534934"/>
                <a:gd name="csY136" fmla="*/ 163040 h 18534900"/>
                <a:gd name="csX137" fmla="*/ 11194022 w 18534934"/>
                <a:gd name="csY137" fmla="*/ 200348 h 18534900"/>
                <a:gd name="csX138" fmla="*/ 11218986 w 18534934"/>
                <a:gd name="csY138" fmla="*/ 205835 h 18534900"/>
                <a:gd name="csX139" fmla="*/ 11307865 w 18534934"/>
                <a:gd name="csY139" fmla="*/ 225312 h 18534900"/>
                <a:gd name="csX140" fmla="*/ 11502083 w 18534934"/>
                <a:gd name="csY140" fmla="*/ 271123 h 18534900"/>
                <a:gd name="csX141" fmla="*/ 11608245 w 18534934"/>
                <a:gd name="csY141" fmla="*/ 298281 h 18534900"/>
                <a:gd name="csX142" fmla="*/ 11707549 w 18534934"/>
                <a:gd name="csY142" fmla="*/ 324890 h 18534900"/>
                <a:gd name="csX143" fmla="*/ 11806579 w 18534934"/>
                <a:gd name="csY143" fmla="*/ 352322 h 18534900"/>
                <a:gd name="csX144" fmla="*/ 11858425 w 18534934"/>
                <a:gd name="csY144" fmla="*/ 367409 h 18534900"/>
                <a:gd name="csX145" fmla="*/ 11858699 w 18534934"/>
                <a:gd name="csY145" fmla="*/ 367409 h 18534900"/>
                <a:gd name="csX146" fmla="*/ 11913838 w 18534934"/>
                <a:gd name="csY146" fmla="*/ 383594 h 18534900"/>
                <a:gd name="csX147" fmla="*/ 11984887 w 18534934"/>
                <a:gd name="csY147" fmla="*/ 404991 h 18534900"/>
                <a:gd name="csX148" fmla="*/ 12055662 w 18534934"/>
                <a:gd name="csY148" fmla="*/ 427211 h 18534900"/>
                <a:gd name="csX149" fmla="*/ 12111349 w 18534934"/>
                <a:gd name="csY149" fmla="*/ 444768 h 18534900"/>
                <a:gd name="csX150" fmla="*/ 12203245 w 18534934"/>
                <a:gd name="csY150" fmla="*/ 474943 h 18534900"/>
                <a:gd name="csX151" fmla="*/ 12268260 w 18534934"/>
                <a:gd name="csY151" fmla="*/ 496888 h 18534900"/>
                <a:gd name="csX152" fmla="*/ 12361802 w 18534934"/>
                <a:gd name="csY152" fmla="*/ 529532 h 18534900"/>
                <a:gd name="csX153" fmla="*/ 12478388 w 18534934"/>
                <a:gd name="csY153" fmla="*/ 571778 h 18534900"/>
                <a:gd name="csX154" fmla="*/ 12486618 w 18534934"/>
                <a:gd name="csY154" fmla="*/ 574795 h 18534900"/>
                <a:gd name="csX155" fmla="*/ 12576320 w 18534934"/>
                <a:gd name="csY155" fmla="*/ 608810 h 18534900"/>
                <a:gd name="csX156" fmla="*/ 12603752 w 18534934"/>
                <a:gd name="csY156" fmla="*/ 619235 h 18534900"/>
                <a:gd name="csX157" fmla="*/ 12638042 w 18534934"/>
                <a:gd name="csY157" fmla="*/ 632677 h 18534900"/>
                <a:gd name="csX158" fmla="*/ 12717047 w 18534934"/>
                <a:gd name="csY158" fmla="*/ 663949 h 18534900"/>
                <a:gd name="csX159" fmla="*/ 12974084 w 18534934"/>
                <a:gd name="csY159" fmla="*/ 771483 h 18534900"/>
                <a:gd name="csX160" fmla="*/ 12974084 w 18534934"/>
                <a:gd name="csY160" fmla="*/ 771757 h 18534900"/>
                <a:gd name="csX161" fmla="*/ 12974359 w 18534934"/>
                <a:gd name="csY161" fmla="*/ 772031 h 18534900"/>
                <a:gd name="csX162" fmla="*/ 13022090 w 18534934"/>
                <a:gd name="csY162" fmla="*/ 792880 h 18534900"/>
                <a:gd name="csX163" fmla="*/ 13095883 w 18534934"/>
                <a:gd name="csY163" fmla="*/ 825798 h 18534900"/>
                <a:gd name="csX164" fmla="*/ 13216309 w 18534934"/>
                <a:gd name="csY164" fmla="*/ 881759 h 18534900"/>
                <a:gd name="csX165" fmla="*/ 13216857 w 18534934"/>
                <a:gd name="csY165" fmla="*/ 881759 h 18534900"/>
                <a:gd name="csX166" fmla="*/ 13217132 w 18534934"/>
                <a:gd name="csY166" fmla="*/ 881759 h 18534900"/>
                <a:gd name="csX167" fmla="*/ 13220423 w 18534934"/>
                <a:gd name="csY167" fmla="*/ 883405 h 18534900"/>
                <a:gd name="csX168" fmla="*/ 13559757 w 18534934"/>
                <a:gd name="csY168" fmla="*/ 1052935 h 18534900"/>
                <a:gd name="csX169" fmla="*/ 13609136 w 18534934"/>
                <a:gd name="csY169" fmla="*/ 1079270 h 18534900"/>
                <a:gd name="csX170" fmla="*/ 13716120 w 18534934"/>
                <a:gd name="csY170" fmla="*/ 1136877 h 18534900"/>
                <a:gd name="csX171" fmla="*/ 13783603 w 18534934"/>
                <a:gd name="csY171" fmla="*/ 1174184 h 18534900"/>
                <a:gd name="csX172" fmla="*/ 13889490 w 18534934"/>
                <a:gd name="csY172" fmla="*/ 1234535 h 18534900"/>
                <a:gd name="csX173" fmla="*/ 13933655 w 18534934"/>
                <a:gd name="csY173" fmla="*/ 1260047 h 18534900"/>
                <a:gd name="csX174" fmla="*/ 14132812 w 18534934"/>
                <a:gd name="csY174" fmla="*/ 1379376 h 18534900"/>
                <a:gd name="csX175" fmla="*/ 14181367 w 18534934"/>
                <a:gd name="csY175" fmla="*/ 1409551 h 18534900"/>
                <a:gd name="csX176" fmla="*/ 14369001 w 18534934"/>
                <a:gd name="csY176" fmla="*/ 1529978 h 18534900"/>
                <a:gd name="csX177" fmla="*/ 14883351 w 18534934"/>
                <a:gd name="csY177" fmla="*/ 1895920 h 18534900"/>
                <a:gd name="csX178" fmla="*/ 14945622 w 18534934"/>
                <a:gd name="csY178" fmla="*/ 1943652 h 18534900"/>
                <a:gd name="csX179" fmla="*/ 15015573 w 18534934"/>
                <a:gd name="csY179" fmla="*/ 1998242 h 18534900"/>
                <a:gd name="csX180" fmla="*/ 15015848 w 18534934"/>
                <a:gd name="csY180" fmla="*/ 1998790 h 18534900"/>
                <a:gd name="csX181" fmla="*/ 15061934 w 18534934"/>
                <a:gd name="csY181" fmla="*/ 2035549 h 18534900"/>
                <a:gd name="csX182" fmla="*/ 15126947 w 18534934"/>
                <a:gd name="csY182" fmla="*/ 2087944 h 18534900"/>
                <a:gd name="csX183" fmla="*/ 15233109 w 18534934"/>
                <a:gd name="csY183" fmla="*/ 2176001 h 18534900"/>
                <a:gd name="csX184" fmla="*/ 15304708 w 18534934"/>
                <a:gd name="csY184" fmla="*/ 2236626 h 18534900"/>
                <a:gd name="csX185" fmla="*/ 15378774 w 18534934"/>
                <a:gd name="csY185" fmla="*/ 2300817 h 18534900"/>
                <a:gd name="csX186" fmla="*/ 15379047 w 18534934"/>
                <a:gd name="csY186" fmla="*/ 2301091 h 18534900"/>
                <a:gd name="csX187" fmla="*/ 15379322 w 18534934"/>
                <a:gd name="csY187" fmla="*/ 2301091 h 18534900"/>
                <a:gd name="csX188" fmla="*/ 15379322 w 18534934"/>
                <a:gd name="csY188" fmla="*/ 2301365 h 18534900"/>
                <a:gd name="csX189" fmla="*/ 15379597 w 18534934"/>
                <a:gd name="csY189" fmla="*/ 2301640 h 18534900"/>
                <a:gd name="csX190" fmla="*/ 15622369 w 18534934"/>
                <a:gd name="csY190" fmla="*/ 2523015 h 18534900"/>
                <a:gd name="csX191" fmla="*/ 15648430 w 18534934"/>
                <a:gd name="csY191" fmla="*/ 2547156 h 18534900"/>
                <a:gd name="csX192" fmla="*/ 15648704 w 18534934"/>
                <a:gd name="csY192" fmla="*/ 2547430 h 18534900"/>
                <a:gd name="csX193" fmla="*/ 15740053 w 18534934"/>
                <a:gd name="csY193" fmla="*/ 2635213 h 18534900"/>
                <a:gd name="csX194" fmla="*/ 15741425 w 18534934"/>
                <a:gd name="csY194" fmla="*/ 2636584 h 18534900"/>
                <a:gd name="csX195" fmla="*/ 15823995 w 18534934"/>
                <a:gd name="csY195" fmla="*/ 2718057 h 18534900"/>
                <a:gd name="csX196" fmla="*/ 15839632 w 18534934"/>
                <a:gd name="csY196" fmla="*/ 2733694 h 18534900"/>
                <a:gd name="csX197" fmla="*/ 15907113 w 18534934"/>
                <a:gd name="csY197" fmla="*/ 2802548 h 18534900"/>
                <a:gd name="csX198" fmla="*/ 15930157 w 18534934"/>
                <a:gd name="csY198" fmla="*/ 2826140 h 18534900"/>
                <a:gd name="csX199" fmla="*/ 16007515 w 18534934"/>
                <a:gd name="csY199" fmla="*/ 2907063 h 18534900"/>
                <a:gd name="csX200" fmla="*/ 16094200 w 18534934"/>
                <a:gd name="csY200" fmla="*/ 3000058 h 18534900"/>
                <a:gd name="csX201" fmla="*/ 16096669 w 18534934"/>
                <a:gd name="csY201" fmla="*/ 3002527 h 18534900"/>
                <a:gd name="csX202" fmla="*/ 16179513 w 18534934"/>
                <a:gd name="csY202" fmla="*/ 3094150 h 18534900"/>
                <a:gd name="csX203" fmla="*/ 16346300 w 18534934"/>
                <a:gd name="csY203" fmla="*/ 3286174 h 18534900"/>
                <a:gd name="csX204" fmla="*/ 16421738 w 18534934"/>
                <a:gd name="csY204" fmla="*/ 3376700 h 18534900"/>
                <a:gd name="csX205" fmla="*/ 16429694 w 18534934"/>
                <a:gd name="csY205" fmla="*/ 3386301 h 18534900"/>
                <a:gd name="csX206" fmla="*/ 16503486 w 18534934"/>
                <a:gd name="csY206" fmla="*/ 3477101 h 18534900"/>
                <a:gd name="csX207" fmla="*/ 16615408 w 18534934"/>
                <a:gd name="csY207" fmla="*/ 3619473 h 18534900"/>
                <a:gd name="csX208" fmla="*/ 16685908 w 18534934"/>
                <a:gd name="csY208" fmla="*/ 3711919 h 18534900"/>
                <a:gd name="csX209" fmla="*/ 16693590 w 18534934"/>
                <a:gd name="csY209" fmla="*/ 3722343 h 18534900"/>
                <a:gd name="csX210" fmla="*/ 16751471 w 18534934"/>
                <a:gd name="csY210" fmla="*/ 3800524 h 18534900"/>
                <a:gd name="csX211" fmla="*/ 16808530 w 18534934"/>
                <a:gd name="csY211" fmla="*/ 3879528 h 18534900"/>
                <a:gd name="csX212" fmla="*/ 16874916 w 18534934"/>
                <a:gd name="csY212" fmla="*/ 3973346 h 18534900"/>
                <a:gd name="csX213" fmla="*/ 16918532 w 18534934"/>
                <a:gd name="csY213" fmla="*/ 4036714 h 18534900"/>
                <a:gd name="csX214" fmla="*/ 16952548 w 18534934"/>
                <a:gd name="csY214" fmla="*/ 4086366 h 18534900"/>
                <a:gd name="csX215" fmla="*/ 16996438 w 18534934"/>
                <a:gd name="csY215" fmla="*/ 4151928 h 18534900"/>
                <a:gd name="csX216" fmla="*/ 17077638 w 18534934"/>
                <a:gd name="csY216" fmla="*/ 4276744 h 18534900"/>
                <a:gd name="csX217" fmla="*/ 17114946 w 18534934"/>
                <a:gd name="csY217" fmla="*/ 4335448 h 18534900"/>
                <a:gd name="csX218" fmla="*/ 17148138 w 18534934"/>
                <a:gd name="csY218" fmla="*/ 4388666 h 18534900"/>
                <a:gd name="csX219" fmla="*/ 17229336 w 18534934"/>
                <a:gd name="csY219" fmla="*/ 4521986 h 18534900"/>
                <a:gd name="csX220" fmla="*/ 17262254 w 18534934"/>
                <a:gd name="csY220" fmla="*/ 4577673 h 18534900"/>
                <a:gd name="csX221" fmla="*/ 17334676 w 18534934"/>
                <a:gd name="csY221" fmla="*/ 4703037 h 18534900"/>
                <a:gd name="csX222" fmla="*/ 17423556 w 18534934"/>
                <a:gd name="csY222" fmla="*/ 4863240 h 18534900"/>
                <a:gd name="csX223" fmla="*/ 17509142 w 18534934"/>
                <a:gd name="csY223" fmla="*/ 5025363 h 18534900"/>
                <a:gd name="csX224" fmla="*/ 17611738 w 18534934"/>
                <a:gd name="csY224" fmla="*/ 5230829 h 18534900"/>
                <a:gd name="csX225" fmla="*/ 17661116 w 18534934"/>
                <a:gd name="csY225" fmla="*/ 5334796 h 18534900"/>
                <a:gd name="csX226" fmla="*/ 17709396 w 18534934"/>
                <a:gd name="csY226" fmla="*/ 5439312 h 18534900"/>
                <a:gd name="csX227" fmla="*/ 17758500 w 18534934"/>
                <a:gd name="csY227" fmla="*/ 5549589 h 18534900"/>
                <a:gd name="csX228" fmla="*/ 17771668 w 18534934"/>
                <a:gd name="csY228" fmla="*/ 5579764 h 18534900"/>
                <a:gd name="csX229" fmla="*/ 17818574 w 18534934"/>
                <a:gd name="csY229" fmla="*/ 5689492 h 18534900"/>
                <a:gd name="csX230" fmla="*/ 17820222 w 18534934"/>
                <a:gd name="csY230" fmla="*/ 5693058 h 18534900"/>
                <a:gd name="csX231" fmla="*/ 17867954 w 18534934"/>
                <a:gd name="csY231" fmla="*/ 5810193 h 18534900"/>
                <a:gd name="csX232" fmla="*/ 17869326 w 18534934"/>
                <a:gd name="csY232" fmla="*/ 5813759 h 18534900"/>
                <a:gd name="csX233" fmla="*/ 17877554 w 18534934"/>
                <a:gd name="csY233" fmla="*/ 5834058 h 18534900"/>
                <a:gd name="csX234" fmla="*/ 17878378 w 18534934"/>
                <a:gd name="csY234" fmla="*/ 5835979 h 18534900"/>
                <a:gd name="csX235" fmla="*/ 17897306 w 18534934"/>
                <a:gd name="csY235" fmla="*/ 5883985 h 18534900"/>
                <a:gd name="csX236" fmla="*/ 17920348 w 18534934"/>
                <a:gd name="csY236" fmla="*/ 5943512 h 18534900"/>
                <a:gd name="csX237" fmla="*/ 17936260 w 18534934"/>
                <a:gd name="csY237" fmla="*/ 5985483 h 18534900"/>
                <a:gd name="csX238" fmla="*/ 18024864 w 18534934"/>
                <a:gd name="csY238" fmla="*/ 6229628 h 18534900"/>
                <a:gd name="csX239" fmla="*/ 18044342 w 18534934"/>
                <a:gd name="csY239" fmla="*/ 6286961 h 18534900"/>
                <a:gd name="csX240" fmla="*/ 18053394 w 18534934"/>
                <a:gd name="csY240" fmla="*/ 6313021 h 18534900"/>
                <a:gd name="csX241" fmla="*/ 18078632 w 18534934"/>
                <a:gd name="csY241" fmla="*/ 6389556 h 18534900"/>
                <a:gd name="csX242" fmla="*/ 18185342 w 18534934"/>
                <a:gd name="csY242" fmla="*/ 6740412 h 18534900"/>
                <a:gd name="csX243" fmla="*/ 18198234 w 18534934"/>
                <a:gd name="csY243" fmla="*/ 6786772 h 18534900"/>
                <a:gd name="csX244" fmla="*/ 18221278 w 18534934"/>
                <a:gd name="csY244" fmla="*/ 6871537 h 18534900"/>
                <a:gd name="csX245" fmla="*/ 18241028 w 18534934"/>
                <a:gd name="csY245" fmla="*/ 6946700 h 18534900"/>
                <a:gd name="csX246" fmla="*/ 18261878 w 18534934"/>
                <a:gd name="csY246" fmla="*/ 7028722 h 18534900"/>
                <a:gd name="csX247" fmla="*/ 18281902 w 18534934"/>
                <a:gd name="csY247" fmla="*/ 7112116 h 18534900"/>
                <a:gd name="csX248" fmla="*/ 18298910 w 18534934"/>
                <a:gd name="csY248" fmla="*/ 7184262 h 18534900"/>
                <a:gd name="csX249" fmla="*/ 18307140 w 18534934"/>
                <a:gd name="csY249" fmla="*/ 7220471 h 18534900"/>
                <a:gd name="csX250" fmla="*/ 18335120 w 18534934"/>
                <a:gd name="csY250" fmla="*/ 7349402 h 18534900"/>
                <a:gd name="csX251" fmla="*/ 18346368 w 18534934"/>
                <a:gd name="csY251" fmla="*/ 7403444 h 18534900"/>
                <a:gd name="csX252" fmla="*/ 18382578 w 18534934"/>
                <a:gd name="csY252" fmla="*/ 7591901 h 18534900"/>
                <a:gd name="csX253" fmla="*/ 18396568 w 18534934"/>
                <a:gd name="csY253" fmla="*/ 7669807 h 18534900"/>
                <a:gd name="csX254" fmla="*/ 18420982 w 18534934"/>
                <a:gd name="csY254" fmla="*/ 7817941 h 18534900"/>
                <a:gd name="csX255" fmla="*/ 18438264 w 18534934"/>
                <a:gd name="csY255" fmla="*/ 7931510 h 18534900"/>
                <a:gd name="csX256" fmla="*/ 18448688 w 18534934"/>
                <a:gd name="csY256" fmla="*/ 8006399 h 18534900"/>
                <a:gd name="csX257" fmla="*/ 18454450 w 18534934"/>
                <a:gd name="csY257" fmla="*/ 8048643 h 18534900"/>
                <a:gd name="csX258" fmla="*/ 18468440 w 18534934"/>
                <a:gd name="csY258" fmla="*/ 8161390 h 18534900"/>
                <a:gd name="csX259" fmla="*/ 18481058 w 18534934"/>
                <a:gd name="csY259" fmla="*/ 8271391 h 18534900"/>
                <a:gd name="csX260" fmla="*/ 18489836 w 18534934"/>
                <a:gd name="csY260" fmla="*/ 8357802 h 18534900"/>
                <a:gd name="csX261" fmla="*/ 18498890 w 18534934"/>
                <a:gd name="csY261" fmla="*/ 8456009 h 18534900"/>
                <a:gd name="csX262" fmla="*/ 18507668 w 18534934"/>
                <a:gd name="csY262" fmla="*/ 8562993 h 18534900"/>
                <a:gd name="csX263" fmla="*/ 18511782 w 18534934"/>
                <a:gd name="csY263" fmla="*/ 8618406 h 18534900"/>
                <a:gd name="csX264" fmla="*/ 18518640 w 18534934"/>
                <a:gd name="csY264" fmla="*/ 8723746 h 18534900"/>
                <a:gd name="csX265" fmla="*/ 18526870 w 18534934"/>
                <a:gd name="csY265" fmla="*/ 8890806 h 18534900"/>
                <a:gd name="csX266" fmla="*/ 18528790 w 18534934"/>
                <a:gd name="csY266" fmla="*/ 8944848 h 18534900"/>
                <a:gd name="csX267" fmla="*/ 18529340 w 18534934"/>
                <a:gd name="csY267" fmla="*/ 8959386 h 18534900"/>
                <a:gd name="csX268" fmla="*/ 18531534 w 18534934"/>
                <a:gd name="csY268" fmla="*/ 9021657 h 18534900"/>
                <a:gd name="csX269" fmla="*/ 18532906 w 18534934"/>
                <a:gd name="csY269" fmla="*/ 9089413 h 18534900"/>
                <a:gd name="csX270" fmla="*/ 18534276 w 18534934"/>
                <a:gd name="csY270" fmla="*/ 9173355 h 18534900"/>
                <a:gd name="csX271" fmla="*/ 18533454 w 18534934"/>
                <a:gd name="csY271" fmla="*/ 9449870 h 18534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</a:cxnLst>
              <a:rect l="l" t="t" r="r" b="b"/>
              <a:pathLst>
                <a:path w="18534934" h="18534900">
                  <a:moveTo>
                    <a:pt x="18533454" y="9449870"/>
                  </a:moveTo>
                  <a:cubicBezTo>
                    <a:pt x="18533454" y="9452887"/>
                    <a:pt x="18533454" y="9455906"/>
                    <a:pt x="18533180" y="9458923"/>
                  </a:cubicBezTo>
                  <a:cubicBezTo>
                    <a:pt x="18532082" y="9517628"/>
                    <a:pt x="18530162" y="9576056"/>
                    <a:pt x="18527968" y="9634487"/>
                  </a:cubicBezTo>
                  <a:cubicBezTo>
                    <a:pt x="18526870" y="9664388"/>
                    <a:pt x="18525498" y="9694015"/>
                    <a:pt x="18524126" y="9723641"/>
                  </a:cubicBezTo>
                  <a:cubicBezTo>
                    <a:pt x="18522756" y="9753542"/>
                    <a:pt x="18521110" y="9783169"/>
                    <a:pt x="18519464" y="9812795"/>
                  </a:cubicBezTo>
                  <a:cubicBezTo>
                    <a:pt x="18515898" y="9872049"/>
                    <a:pt x="18512056" y="9931027"/>
                    <a:pt x="18507394" y="9990006"/>
                  </a:cubicBezTo>
                  <a:cubicBezTo>
                    <a:pt x="18505474" y="10016889"/>
                    <a:pt x="18503278" y="10043773"/>
                    <a:pt x="18500810" y="10070656"/>
                  </a:cubicBezTo>
                  <a:cubicBezTo>
                    <a:pt x="18498616" y="10097539"/>
                    <a:pt x="18496146" y="10124149"/>
                    <a:pt x="18493678" y="10151032"/>
                  </a:cubicBezTo>
                  <a:cubicBezTo>
                    <a:pt x="18490386" y="10185322"/>
                    <a:pt x="18487094" y="10219337"/>
                    <a:pt x="18483254" y="10253353"/>
                  </a:cubicBezTo>
                  <a:cubicBezTo>
                    <a:pt x="18480784" y="10279688"/>
                    <a:pt x="18477766" y="10305749"/>
                    <a:pt x="18474476" y="10332084"/>
                  </a:cubicBezTo>
                  <a:cubicBezTo>
                    <a:pt x="18470360" y="10371584"/>
                    <a:pt x="18465422" y="10410814"/>
                    <a:pt x="18460484" y="10450041"/>
                  </a:cubicBezTo>
                  <a:cubicBezTo>
                    <a:pt x="18458564" y="10465678"/>
                    <a:pt x="18456644" y="10481040"/>
                    <a:pt x="18454450" y="10496401"/>
                  </a:cubicBezTo>
                  <a:cubicBezTo>
                    <a:pt x="18451980" y="10515055"/>
                    <a:pt x="18449510" y="10533709"/>
                    <a:pt x="18446768" y="10552362"/>
                  </a:cubicBezTo>
                  <a:cubicBezTo>
                    <a:pt x="18442652" y="10583086"/>
                    <a:pt x="18438264" y="10613810"/>
                    <a:pt x="18433602" y="10644533"/>
                  </a:cubicBezTo>
                  <a:lnTo>
                    <a:pt x="18433602" y="10645082"/>
                  </a:lnTo>
                  <a:cubicBezTo>
                    <a:pt x="18431406" y="10660170"/>
                    <a:pt x="18428936" y="10675532"/>
                    <a:pt x="18426470" y="10690619"/>
                  </a:cubicBezTo>
                  <a:cubicBezTo>
                    <a:pt x="18422078" y="10719424"/>
                    <a:pt x="18417416" y="10748227"/>
                    <a:pt x="18412754" y="10777030"/>
                  </a:cubicBezTo>
                  <a:cubicBezTo>
                    <a:pt x="18388338" y="10926810"/>
                    <a:pt x="18360084" y="11075491"/>
                    <a:pt x="18328262" y="11222800"/>
                  </a:cubicBezTo>
                  <a:cubicBezTo>
                    <a:pt x="18323324" y="11245569"/>
                    <a:pt x="18318386" y="11268064"/>
                    <a:pt x="18313450" y="11290556"/>
                  </a:cubicBezTo>
                  <a:cubicBezTo>
                    <a:pt x="18307140" y="11318812"/>
                    <a:pt x="18300830" y="11347068"/>
                    <a:pt x="18294246" y="11375322"/>
                  </a:cubicBezTo>
                  <a:cubicBezTo>
                    <a:pt x="18274496" y="11459539"/>
                    <a:pt x="18253648" y="11543755"/>
                    <a:pt x="18231702" y="11627422"/>
                  </a:cubicBezTo>
                  <a:cubicBezTo>
                    <a:pt x="18224296" y="11655403"/>
                    <a:pt x="18216888" y="11683110"/>
                    <a:pt x="18209208" y="11711090"/>
                  </a:cubicBezTo>
                  <a:cubicBezTo>
                    <a:pt x="18193572" y="11768698"/>
                    <a:pt x="18177112" y="11826304"/>
                    <a:pt x="18160378" y="11883911"/>
                  </a:cubicBezTo>
                  <a:cubicBezTo>
                    <a:pt x="18152698" y="11909149"/>
                    <a:pt x="18145292" y="11934386"/>
                    <a:pt x="18137610" y="11959623"/>
                  </a:cubicBezTo>
                  <a:lnTo>
                    <a:pt x="18112098" y="12041919"/>
                  </a:lnTo>
                  <a:cubicBezTo>
                    <a:pt x="18103594" y="12069351"/>
                    <a:pt x="18094816" y="12096783"/>
                    <a:pt x="18086036" y="12123941"/>
                  </a:cubicBezTo>
                  <a:cubicBezTo>
                    <a:pt x="18085490" y="12125587"/>
                    <a:pt x="18084940" y="12126960"/>
                    <a:pt x="18084666" y="12128605"/>
                  </a:cubicBezTo>
                  <a:cubicBezTo>
                    <a:pt x="18076162" y="12154392"/>
                    <a:pt x="18067658" y="12179903"/>
                    <a:pt x="18059154" y="12205689"/>
                  </a:cubicBezTo>
                  <a:cubicBezTo>
                    <a:pt x="18041050" y="12260004"/>
                    <a:pt x="18022396" y="12314046"/>
                    <a:pt x="18003194" y="12367812"/>
                  </a:cubicBezTo>
                  <a:cubicBezTo>
                    <a:pt x="17994964" y="12390855"/>
                    <a:pt x="17986734" y="12413623"/>
                    <a:pt x="17978504" y="12436666"/>
                  </a:cubicBezTo>
                  <a:cubicBezTo>
                    <a:pt x="17967258" y="12467390"/>
                    <a:pt x="17955734" y="12498114"/>
                    <a:pt x="17944214" y="12528837"/>
                  </a:cubicBezTo>
                  <a:cubicBezTo>
                    <a:pt x="17936260" y="12549961"/>
                    <a:pt x="17928302" y="12571084"/>
                    <a:pt x="17920348" y="12591931"/>
                  </a:cubicBezTo>
                  <a:cubicBezTo>
                    <a:pt x="17897580" y="12650910"/>
                    <a:pt x="17874262" y="12709615"/>
                    <a:pt x="17850398" y="12768045"/>
                  </a:cubicBezTo>
                  <a:cubicBezTo>
                    <a:pt x="17828726" y="12820714"/>
                    <a:pt x="17806780" y="12873109"/>
                    <a:pt x="17784284" y="12925505"/>
                  </a:cubicBezTo>
                  <a:cubicBezTo>
                    <a:pt x="17761792" y="12977624"/>
                    <a:pt x="17738748" y="13029746"/>
                    <a:pt x="17715432" y="13081593"/>
                  </a:cubicBezTo>
                  <a:cubicBezTo>
                    <a:pt x="17703636" y="13107379"/>
                    <a:pt x="17691840" y="13133440"/>
                    <a:pt x="17679770" y="13159226"/>
                  </a:cubicBezTo>
                  <a:cubicBezTo>
                    <a:pt x="17655904" y="13210524"/>
                    <a:pt x="17631490" y="13261821"/>
                    <a:pt x="17606800" y="13313119"/>
                  </a:cubicBezTo>
                  <a:cubicBezTo>
                    <a:pt x="17594456" y="13338631"/>
                    <a:pt x="17581838" y="13363868"/>
                    <a:pt x="17569220" y="13389379"/>
                  </a:cubicBezTo>
                  <a:cubicBezTo>
                    <a:pt x="17556600" y="13414891"/>
                    <a:pt x="17543708" y="13440129"/>
                    <a:pt x="17531088" y="13465366"/>
                  </a:cubicBezTo>
                  <a:cubicBezTo>
                    <a:pt x="17517646" y="13491427"/>
                    <a:pt x="17504480" y="13517213"/>
                    <a:pt x="17491038" y="13543274"/>
                  </a:cubicBezTo>
                  <a:cubicBezTo>
                    <a:pt x="17478144" y="13567687"/>
                    <a:pt x="17465252" y="13591827"/>
                    <a:pt x="17452358" y="13616242"/>
                  </a:cubicBezTo>
                  <a:cubicBezTo>
                    <a:pt x="17412582" y="13691131"/>
                    <a:pt x="17371708" y="13765472"/>
                    <a:pt x="17329738" y="13839265"/>
                  </a:cubicBezTo>
                  <a:cubicBezTo>
                    <a:pt x="17329190" y="13840361"/>
                    <a:pt x="17328640" y="13841185"/>
                    <a:pt x="17328366" y="13842007"/>
                  </a:cubicBezTo>
                  <a:cubicBezTo>
                    <a:pt x="17303402" y="13885350"/>
                    <a:pt x="17278714" y="13928419"/>
                    <a:pt x="17253476" y="13970938"/>
                  </a:cubicBezTo>
                  <a:cubicBezTo>
                    <a:pt x="17250460" y="13976150"/>
                    <a:pt x="17247442" y="13981088"/>
                    <a:pt x="17244424" y="13986025"/>
                  </a:cubicBezTo>
                  <a:cubicBezTo>
                    <a:pt x="17229886" y="14010440"/>
                    <a:pt x="17215620" y="14034855"/>
                    <a:pt x="17200808" y="14058995"/>
                  </a:cubicBezTo>
                  <a:cubicBezTo>
                    <a:pt x="17186268" y="14083135"/>
                    <a:pt x="17171456" y="14107276"/>
                    <a:pt x="17156642" y="14131141"/>
                  </a:cubicBezTo>
                  <a:cubicBezTo>
                    <a:pt x="17127016" y="14179422"/>
                    <a:pt x="17096840" y="14227153"/>
                    <a:pt x="17066390" y="14274610"/>
                  </a:cubicBezTo>
                  <a:cubicBezTo>
                    <a:pt x="17023322" y="14341819"/>
                    <a:pt x="16979432" y="14408204"/>
                    <a:pt x="16934442" y="14474041"/>
                  </a:cubicBezTo>
                  <a:cubicBezTo>
                    <a:pt x="16931426" y="14478155"/>
                    <a:pt x="16928682" y="14482271"/>
                    <a:pt x="16925938" y="14486384"/>
                  </a:cubicBezTo>
                  <a:cubicBezTo>
                    <a:pt x="16817034" y="14646314"/>
                    <a:pt x="16703191" y="14802676"/>
                    <a:pt x="16584410" y="14955198"/>
                  </a:cubicBezTo>
                  <a:cubicBezTo>
                    <a:pt x="16581667" y="14958215"/>
                    <a:pt x="16579197" y="14961507"/>
                    <a:pt x="16577004" y="14964526"/>
                  </a:cubicBezTo>
                  <a:cubicBezTo>
                    <a:pt x="16559447" y="14986746"/>
                    <a:pt x="16542165" y="15008965"/>
                    <a:pt x="16524608" y="15030911"/>
                  </a:cubicBezTo>
                  <a:cubicBezTo>
                    <a:pt x="16507051" y="15053131"/>
                    <a:pt x="16489496" y="15075076"/>
                    <a:pt x="16471664" y="15097021"/>
                  </a:cubicBezTo>
                  <a:cubicBezTo>
                    <a:pt x="16453833" y="15118693"/>
                    <a:pt x="16436003" y="15140639"/>
                    <a:pt x="16418172" y="15162309"/>
                  </a:cubicBezTo>
                  <a:cubicBezTo>
                    <a:pt x="16400342" y="15183982"/>
                    <a:pt x="16382236" y="15205652"/>
                    <a:pt x="16364131" y="15227323"/>
                  </a:cubicBezTo>
                  <a:cubicBezTo>
                    <a:pt x="16343557" y="15251738"/>
                    <a:pt x="16322983" y="15276153"/>
                    <a:pt x="16302409" y="15300293"/>
                  </a:cubicBezTo>
                  <a:cubicBezTo>
                    <a:pt x="16267845" y="15340343"/>
                    <a:pt x="16233280" y="15379845"/>
                    <a:pt x="16198441" y="15419347"/>
                  </a:cubicBezTo>
                  <a:cubicBezTo>
                    <a:pt x="16179788" y="15440196"/>
                    <a:pt x="16160859" y="15461319"/>
                    <a:pt x="16141931" y="15482167"/>
                  </a:cubicBezTo>
                  <a:cubicBezTo>
                    <a:pt x="16123278" y="15503016"/>
                    <a:pt x="16104075" y="15523863"/>
                    <a:pt x="16085148" y="15544712"/>
                  </a:cubicBezTo>
                  <a:cubicBezTo>
                    <a:pt x="16066493" y="15565011"/>
                    <a:pt x="16047565" y="15585037"/>
                    <a:pt x="16028912" y="15605337"/>
                  </a:cubicBezTo>
                  <a:cubicBezTo>
                    <a:pt x="16020408" y="15614115"/>
                    <a:pt x="16012178" y="15622894"/>
                    <a:pt x="16003949" y="15631670"/>
                  </a:cubicBezTo>
                  <a:cubicBezTo>
                    <a:pt x="15973225" y="15664315"/>
                    <a:pt x="15942227" y="15696686"/>
                    <a:pt x="15910954" y="15728781"/>
                  </a:cubicBezTo>
                  <a:cubicBezTo>
                    <a:pt x="15871452" y="15769380"/>
                    <a:pt x="15831950" y="15809431"/>
                    <a:pt x="15791900" y="15848933"/>
                  </a:cubicBezTo>
                  <a:cubicBezTo>
                    <a:pt x="15758158" y="15882399"/>
                    <a:pt x="15724417" y="15915593"/>
                    <a:pt x="15690127" y="15948511"/>
                  </a:cubicBezTo>
                  <a:cubicBezTo>
                    <a:pt x="15660500" y="15977040"/>
                    <a:pt x="15630600" y="16005296"/>
                    <a:pt x="15600698" y="16033275"/>
                  </a:cubicBezTo>
                  <a:cubicBezTo>
                    <a:pt x="15582867" y="16050008"/>
                    <a:pt x="15565312" y="16066469"/>
                    <a:pt x="15547480" y="16082927"/>
                  </a:cubicBezTo>
                  <a:cubicBezTo>
                    <a:pt x="15506607" y="16120784"/>
                    <a:pt x="15465184" y="16158091"/>
                    <a:pt x="15423487" y="16195399"/>
                  </a:cubicBezTo>
                  <a:cubicBezTo>
                    <a:pt x="15421294" y="16197045"/>
                    <a:pt x="15419099" y="16198966"/>
                    <a:pt x="15417178" y="16200884"/>
                  </a:cubicBezTo>
                  <a:cubicBezTo>
                    <a:pt x="15355731" y="16255748"/>
                    <a:pt x="15293185" y="16309516"/>
                    <a:pt x="15230092" y="16362734"/>
                  </a:cubicBezTo>
                  <a:cubicBezTo>
                    <a:pt x="15165078" y="16417323"/>
                    <a:pt x="15099515" y="16470816"/>
                    <a:pt x="15033405" y="16523760"/>
                  </a:cubicBezTo>
                  <a:cubicBezTo>
                    <a:pt x="14923128" y="16611817"/>
                    <a:pt x="14810383" y="16697405"/>
                    <a:pt x="14695717" y="16780250"/>
                  </a:cubicBezTo>
                  <a:cubicBezTo>
                    <a:pt x="14627137" y="16830174"/>
                    <a:pt x="14557460" y="16879004"/>
                    <a:pt x="14487234" y="16926736"/>
                  </a:cubicBezTo>
                  <a:cubicBezTo>
                    <a:pt x="14463642" y="16942922"/>
                    <a:pt x="14440325" y="16958558"/>
                    <a:pt x="14416734" y="16974468"/>
                  </a:cubicBezTo>
                  <a:cubicBezTo>
                    <a:pt x="14416185" y="16974742"/>
                    <a:pt x="14415910" y="16975016"/>
                    <a:pt x="14415361" y="16975566"/>
                  </a:cubicBezTo>
                  <a:cubicBezTo>
                    <a:pt x="14203587" y="17117388"/>
                    <a:pt x="13985777" y="17250434"/>
                    <a:pt x="13762205" y="17374426"/>
                  </a:cubicBezTo>
                  <a:cubicBezTo>
                    <a:pt x="13712280" y="17402132"/>
                    <a:pt x="13662354" y="17429290"/>
                    <a:pt x="13611878" y="17456174"/>
                  </a:cubicBezTo>
                  <a:cubicBezTo>
                    <a:pt x="13586641" y="17469342"/>
                    <a:pt x="13561404" y="17482782"/>
                    <a:pt x="13536166" y="17495950"/>
                  </a:cubicBezTo>
                  <a:cubicBezTo>
                    <a:pt x="13434942" y="17548894"/>
                    <a:pt x="13332346" y="17599644"/>
                    <a:pt x="13228654" y="17648472"/>
                  </a:cubicBezTo>
                  <a:cubicBezTo>
                    <a:pt x="13151021" y="17685506"/>
                    <a:pt x="13072839" y="17721168"/>
                    <a:pt x="12993836" y="17755458"/>
                  </a:cubicBezTo>
                  <a:cubicBezTo>
                    <a:pt x="12915106" y="17790294"/>
                    <a:pt x="12835553" y="17824038"/>
                    <a:pt x="12755726" y="17856406"/>
                  </a:cubicBezTo>
                  <a:cubicBezTo>
                    <a:pt x="11841143" y="18227560"/>
                    <a:pt x="10851396" y="18457442"/>
                    <a:pt x="9811724" y="18518616"/>
                  </a:cubicBezTo>
                  <a:cubicBezTo>
                    <a:pt x="4702240" y="18819270"/>
                    <a:pt x="316685" y="14920908"/>
                    <a:pt x="16305" y="9811424"/>
                  </a:cubicBezTo>
                  <a:cubicBezTo>
                    <a:pt x="-29506" y="9034002"/>
                    <a:pt x="22066" y="8273037"/>
                    <a:pt x="160323" y="7540878"/>
                  </a:cubicBezTo>
                  <a:cubicBezTo>
                    <a:pt x="197082" y="7346659"/>
                    <a:pt x="239876" y="7154635"/>
                    <a:pt x="288705" y="6964805"/>
                  </a:cubicBezTo>
                  <a:cubicBezTo>
                    <a:pt x="436015" y="6388185"/>
                    <a:pt x="637914" y="5832961"/>
                    <a:pt x="889191" y="5303798"/>
                  </a:cubicBezTo>
                  <a:lnTo>
                    <a:pt x="889466" y="5303249"/>
                  </a:lnTo>
                  <a:cubicBezTo>
                    <a:pt x="899067" y="5282950"/>
                    <a:pt x="908668" y="5262650"/>
                    <a:pt x="918818" y="5242350"/>
                  </a:cubicBezTo>
                  <a:cubicBezTo>
                    <a:pt x="969567" y="5136737"/>
                    <a:pt x="1022511" y="5032221"/>
                    <a:pt x="1077375" y="4928528"/>
                  </a:cubicBezTo>
                  <a:cubicBezTo>
                    <a:pt x="1093834" y="4897530"/>
                    <a:pt x="1110293" y="4866806"/>
                    <a:pt x="1127301" y="4836082"/>
                  </a:cubicBezTo>
                  <a:cubicBezTo>
                    <a:pt x="1160768" y="4774635"/>
                    <a:pt x="1195058" y="4713736"/>
                    <a:pt x="1229622" y="4653385"/>
                  </a:cubicBezTo>
                  <a:cubicBezTo>
                    <a:pt x="1246905" y="4623210"/>
                    <a:pt x="1264461" y="4593035"/>
                    <a:pt x="1282292" y="4562860"/>
                  </a:cubicBezTo>
                  <a:cubicBezTo>
                    <a:pt x="1363216" y="4425700"/>
                    <a:pt x="1447707" y="4290460"/>
                    <a:pt x="1535764" y="4157689"/>
                  </a:cubicBezTo>
                  <a:cubicBezTo>
                    <a:pt x="1601600" y="4058111"/>
                    <a:pt x="1669357" y="3959904"/>
                    <a:pt x="1739035" y="3863069"/>
                  </a:cubicBezTo>
                  <a:cubicBezTo>
                    <a:pt x="1785395" y="3798330"/>
                    <a:pt x="1832852" y="3734413"/>
                    <a:pt x="1880858" y="3671045"/>
                  </a:cubicBezTo>
                  <a:cubicBezTo>
                    <a:pt x="1963154" y="3562414"/>
                    <a:pt x="2047645" y="3456253"/>
                    <a:pt x="2134330" y="3351462"/>
                  </a:cubicBezTo>
                  <a:cubicBezTo>
                    <a:pt x="2701623" y="2667308"/>
                    <a:pt x="3366575" y="2065450"/>
                    <a:pt x="4109160" y="1567559"/>
                  </a:cubicBezTo>
                  <a:lnTo>
                    <a:pt x="4109434" y="1567559"/>
                  </a:lnTo>
                  <a:lnTo>
                    <a:pt x="4111629" y="1565639"/>
                  </a:lnTo>
                  <a:cubicBezTo>
                    <a:pt x="4114097" y="1563993"/>
                    <a:pt x="4116566" y="1562347"/>
                    <a:pt x="4119035" y="1560701"/>
                  </a:cubicBezTo>
                  <a:cubicBezTo>
                    <a:pt x="4470165" y="1325060"/>
                    <a:pt x="4839400" y="1112737"/>
                    <a:pt x="5223173" y="926474"/>
                  </a:cubicBezTo>
                  <a:cubicBezTo>
                    <a:pt x="5244570" y="916049"/>
                    <a:pt x="5265419" y="905900"/>
                    <a:pt x="5286815" y="896024"/>
                  </a:cubicBezTo>
                  <a:cubicBezTo>
                    <a:pt x="5310956" y="884503"/>
                    <a:pt x="5335370" y="873255"/>
                    <a:pt x="5359785" y="862008"/>
                  </a:cubicBezTo>
                  <a:cubicBezTo>
                    <a:pt x="5359785" y="861734"/>
                    <a:pt x="5359785" y="861734"/>
                    <a:pt x="5360059" y="861734"/>
                  </a:cubicBezTo>
                  <a:cubicBezTo>
                    <a:pt x="5364174" y="859814"/>
                    <a:pt x="5368837" y="857619"/>
                    <a:pt x="5372952" y="855973"/>
                  </a:cubicBezTo>
                  <a:cubicBezTo>
                    <a:pt x="5455522" y="817294"/>
                    <a:pt x="5538641" y="780260"/>
                    <a:pt x="5622857" y="744599"/>
                  </a:cubicBezTo>
                  <a:cubicBezTo>
                    <a:pt x="5673332" y="722654"/>
                    <a:pt x="5724356" y="701257"/>
                    <a:pt x="5775654" y="680683"/>
                  </a:cubicBezTo>
                  <a:cubicBezTo>
                    <a:pt x="5775928" y="680683"/>
                    <a:pt x="5775928" y="680683"/>
                    <a:pt x="5775928" y="680683"/>
                  </a:cubicBezTo>
                  <a:cubicBezTo>
                    <a:pt x="5825854" y="660383"/>
                    <a:pt x="5875781" y="640632"/>
                    <a:pt x="5925981" y="621155"/>
                  </a:cubicBezTo>
                  <a:cubicBezTo>
                    <a:pt x="5926255" y="621155"/>
                    <a:pt x="5926804" y="621155"/>
                    <a:pt x="5927078" y="620607"/>
                  </a:cubicBezTo>
                  <a:cubicBezTo>
                    <a:pt x="5956156" y="609360"/>
                    <a:pt x="5984960" y="598661"/>
                    <a:pt x="6014312" y="587688"/>
                  </a:cubicBezTo>
                  <a:cubicBezTo>
                    <a:pt x="6014587" y="587414"/>
                    <a:pt x="6014861" y="587414"/>
                    <a:pt x="6015410" y="587414"/>
                  </a:cubicBezTo>
                  <a:cubicBezTo>
                    <a:pt x="6043938" y="576441"/>
                    <a:pt x="6072468" y="566017"/>
                    <a:pt x="6101271" y="555867"/>
                  </a:cubicBezTo>
                  <a:cubicBezTo>
                    <a:pt x="6149003" y="538036"/>
                    <a:pt x="6197009" y="520754"/>
                    <a:pt x="6245015" y="504295"/>
                  </a:cubicBezTo>
                  <a:lnTo>
                    <a:pt x="6245289" y="504295"/>
                  </a:lnTo>
                  <a:cubicBezTo>
                    <a:pt x="6315241" y="480429"/>
                    <a:pt x="6385467" y="457112"/>
                    <a:pt x="6456241" y="434892"/>
                  </a:cubicBezTo>
                  <a:cubicBezTo>
                    <a:pt x="6792832" y="327907"/>
                    <a:pt x="7138201" y="239576"/>
                    <a:pt x="7491526" y="171545"/>
                  </a:cubicBezTo>
                  <a:cubicBezTo>
                    <a:pt x="7512648" y="167156"/>
                    <a:pt x="7534045" y="163040"/>
                    <a:pt x="7555442" y="159200"/>
                  </a:cubicBezTo>
                  <a:cubicBezTo>
                    <a:pt x="7936473" y="87877"/>
                    <a:pt x="8326281" y="39871"/>
                    <a:pt x="8723222" y="16554"/>
                  </a:cubicBezTo>
                  <a:cubicBezTo>
                    <a:pt x="8826092" y="10519"/>
                    <a:pt x="8928139" y="5856"/>
                    <a:pt x="9029912" y="3387"/>
                  </a:cubicBezTo>
                  <a:lnTo>
                    <a:pt x="9030734" y="3387"/>
                  </a:lnTo>
                  <a:cubicBezTo>
                    <a:pt x="9044450" y="2838"/>
                    <a:pt x="9057892" y="2564"/>
                    <a:pt x="9071334" y="2289"/>
                  </a:cubicBezTo>
                  <a:cubicBezTo>
                    <a:pt x="9085324" y="1741"/>
                    <a:pt x="9099040" y="1466"/>
                    <a:pt x="9112756" y="1466"/>
                  </a:cubicBezTo>
                  <a:cubicBezTo>
                    <a:pt x="9139914" y="918"/>
                    <a:pt x="9167072" y="643"/>
                    <a:pt x="9194229" y="369"/>
                  </a:cubicBezTo>
                  <a:cubicBezTo>
                    <a:pt x="9314930" y="-729"/>
                    <a:pt x="9435082" y="643"/>
                    <a:pt x="9554686" y="4210"/>
                  </a:cubicBezTo>
                  <a:cubicBezTo>
                    <a:pt x="9585684" y="5306"/>
                    <a:pt x="9616408" y="6404"/>
                    <a:pt x="9647406" y="7501"/>
                  </a:cubicBezTo>
                  <a:cubicBezTo>
                    <a:pt x="9678130" y="8599"/>
                    <a:pt x="9708854" y="10245"/>
                    <a:pt x="9739577" y="11616"/>
                  </a:cubicBezTo>
                  <a:cubicBezTo>
                    <a:pt x="9831475" y="16280"/>
                    <a:pt x="9922824" y="22315"/>
                    <a:pt x="10013897" y="29721"/>
                  </a:cubicBezTo>
                  <a:lnTo>
                    <a:pt x="10015269" y="29721"/>
                  </a:lnTo>
                  <a:cubicBezTo>
                    <a:pt x="10015269" y="29721"/>
                    <a:pt x="10015543" y="29447"/>
                    <a:pt x="10015818" y="29447"/>
                  </a:cubicBezTo>
                  <a:cubicBezTo>
                    <a:pt x="10016092" y="29447"/>
                    <a:pt x="10016092" y="29447"/>
                    <a:pt x="10016092" y="29721"/>
                  </a:cubicBezTo>
                  <a:cubicBezTo>
                    <a:pt x="10042975" y="31642"/>
                    <a:pt x="10069584" y="33561"/>
                    <a:pt x="10096468" y="36031"/>
                  </a:cubicBezTo>
                  <a:cubicBezTo>
                    <a:pt x="10123077" y="38500"/>
                    <a:pt x="10149686" y="40969"/>
                    <a:pt x="10176295" y="43986"/>
                  </a:cubicBezTo>
                  <a:cubicBezTo>
                    <a:pt x="10176843" y="43986"/>
                    <a:pt x="10176843" y="43986"/>
                    <a:pt x="10177118" y="43986"/>
                  </a:cubicBezTo>
                  <a:cubicBezTo>
                    <a:pt x="10177393" y="43986"/>
                    <a:pt x="10177393" y="43986"/>
                    <a:pt x="10177393" y="43986"/>
                  </a:cubicBezTo>
                  <a:cubicBezTo>
                    <a:pt x="10454730" y="70869"/>
                    <a:pt x="10728501" y="110097"/>
                    <a:pt x="10998706" y="161395"/>
                  </a:cubicBezTo>
                  <a:cubicBezTo>
                    <a:pt x="11001998" y="161669"/>
                    <a:pt x="11005290" y="162492"/>
                    <a:pt x="11008582" y="163040"/>
                  </a:cubicBezTo>
                  <a:cubicBezTo>
                    <a:pt x="11070578" y="174837"/>
                    <a:pt x="11132300" y="187455"/>
                    <a:pt x="11194022" y="200348"/>
                  </a:cubicBezTo>
                  <a:cubicBezTo>
                    <a:pt x="11202252" y="201994"/>
                    <a:pt x="11210481" y="203915"/>
                    <a:pt x="11218986" y="205835"/>
                  </a:cubicBezTo>
                  <a:cubicBezTo>
                    <a:pt x="11248612" y="212144"/>
                    <a:pt x="11278238" y="218727"/>
                    <a:pt x="11307865" y="225312"/>
                  </a:cubicBezTo>
                  <a:cubicBezTo>
                    <a:pt x="11372879" y="239851"/>
                    <a:pt x="11437618" y="255212"/>
                    <a:pt x="11502083" y="271123"/>
                  </a:cubicBezTo>
                  <a:cubicBezTo>
                    <a:pt x="11537745" y="279901"/>
                    <a:pt x="11572858" y="288954"/>
                    <a:pt x="11608245" y="298281"/>
                  </a:cubicBezTo>
                  <a:cubicBezTo>
                    <a:pt x="11641438" y="307058"/>
                    <a:pt x="11674631" y="315837"/>
                    <a:pt x="11707549" y="324890"/>
                  </a:cubicBezTo>
                  <a:cubicBezTo>
                    <a:pt x="11740742" y="333668"/>
                    <a:pt x="11773660" y="342995"/>
                    <a:pt x="11806579" y="352322"/>
                  </a:cubicBezTo>
                  <a:cubicBezTo>
                    <a:pt x="11823861" y="357259"/>
                    <a:pt x="11840594" y="362197"/>
                    <a:pt x="11858425" y="367409"/>
                  </a:cubicBezTo>
                  <a:lnTo>
                    <a:pt x="11858699" y="367409"/>
                  </a:lnTo>
                  <a:cubicBezTo>
                    <a:pt x="11877079" y="372621"/>
                    <a:pt x="11895458" y="378382"/>
                    <a:pt x="11913838" y="383594"/>
                  </a:cubicBezTo>
                  <a:lnTo>
                    <a:pt x="11984887" y="404991"/>
                  </a:lnTo>
                  <a:cubicBezTo>
                    <a:pt x="12008479" y="412123"/>
                    <a:pt x="12032070" y="419530"/>
                    <a:pt x="12055662" y="427211"/>
                  </a:cubicBezTo>
                  <a:cubicBezTo>
                    <a:pt x="12074315" y="432697"/>
                    <a:pt x="12092694" y="438733"/>
                    <a:pt x="12111349" y="444768"/>
                  </a:cubicBezTo>
                  <a:cubicBezTo>
                    <a:pt x="12142072" y="454643"/>
                    <a:pt x="12172521" y="464519"/>
                    <a:pt x="12203245" y="474943"/>
                  </a:cubicBezTo>
                  <a:cubicBezTo>
                    <a:pt x="12224917" y="482075"/>
                    <a:pt x="12246588" y="489482"/>
                    <a:pt x="12268260" y="496888"/>
                  </a:cubicBezTo>
                  <a:cubicBezTo>
                    <a:pt x="12299532" y="507587"/>
                    <a:pt x="12330805" y="518285"/>
                    <a:pt x="12361802" y="529532"/>
                  </a:cubicBezTo>
                  <a:cubicBezTo>
                    <a:pt x="12400756" y="543248"/>
                    <a:pt x="12439710" y="557239"/>
                    <a:pt x="12478388" y="571778"/>
                  </a:cubicBezTo>
                  <a:cubicBezTo>
                    <a:pt x="12481131" y="572601"/>
                    <a:pt x="12483875" y="573698"/>
                    <a:pt x="12486618" y="574795"/>
                  </a:cubicBezTo>
                  <a:cubicBezTo>
                    <a:pt x="12516519" y="585768"/>
                    <a:pt x="12546420" y="597015"/>
                    <a:pt x="12576320" y="608810"/>
                  </a:cubicBezTo>
                  <a:cubicBezTo>
                    <a:pt x="12585373" y="612103"/>
                    <a:pt x="12594700" y="615668"/>
                    <a:pt x="12603752" y="619235"/>
                  </a:cubicBezTo>
                  <a:cubicBezTo>
                    <a:pt x="12615274" y="623624"/>
                    <a:pt x="12626795" y="628013"/>
                    <a:pt x="12638042" y="632677"/>
                  </a:cubicBezTo>
                  <a:cubicBezTo>
                    <a:pt x="12664377" y="642827"/>
                    <a:pt x="12690712" y="653251"/>
                    <a:pt x="12717047" y="663949"/>
                  </a:cubicBezTo>
                  <a:cubicBezTo>
                    <a:pt x="12803457" y="698514"/>
                    <a:pt x="12889045" y="734450"/>
                    <a:pt x="12974084" y="771483"/>
                  </a:cubicBezTo>
                  <a:lnTo>
                    <a:pt x="12974084" y="771757"/>
                  </a:lnTo>
                  <a:lnTo>
                    <a:pt x="12974359" y="772031"/>
                  </a:lnTo>
                  <a:cubicBezTo>
                    <a:pt x="12990269" y="778889"/>
                    <a:pt x="13006180" y="785747"/>
                    <a:pt x="13022090" y="792880"/>
                  </a:cubicBezTo>
                  <a:cubicBezTo>
                    <a:pt x="13046780" y="803852"/>
                    <a:pt x="13071193" y="814825"/>
                    <a:pt x="13095883" y="825798"/>
                  </a:cubicBezTo>
                  <a:cubicBezTo>
                    <a:pt x="13136208" y="844178"/>
                    <a:pt x="13176258" y="862831"/>
                    <a:pt x="13216309" y="881759"/>
                  </a:cubicBezTo>
                  <a:cubicBezTo>
                    <a:pt x="13216584" y="881759"/>
                    <a:pt x="13216584" y="881759"/>
                    <a:pt x="13216857" y="881759"/>
                  </a:cubicBezTo>
                  <a:lnTo>
                    <a:pt x="13217132" y="881759"/>
                  </a:lnTo>
                  <a:cubicBezTo>
                    <a:pt x="13218230" y="882308"/>
                    <a:pt x="13219327" y="882857"/>
                    <a:pt x="13220423" y="883405"/>
                  </a:cubicBezTo>
                  <a:cubicBezTo>
                    <a:pt x="13334816" y="937446"/>
                    <a:pt x="13448110" y="993956"/>
                    <a:pt x="13559757" y="1052935"/>
                  </a:cubicBezTo>
                  <a:cubicBezTo>
                    <a:pt x="13576217" y="1061439"/>
                    <a:pt x="13592676" y="1070217"/>
                    <a:pt x="13609136" y="1079270"/>
                  </a:cubicBezTo>
                  <a:cubicBezTo>
                    <a:pt x="13644797" y="1097924"/>
                    <a:pt x="13680458" y="1117125"/>
                    <a:pt x="13716120" y="1136877"/>
                  </a:cubicBezTo>
                  <a:cubicBezTo>
                    <a:pt x="13738614" y="1148947"/>
                    <a:pt x="13761109" y="1161566"/>
                    <a:pt x="13783603" y="1174184"/>
                  </a:cubicBezTo>
                  <a:cubicBezTo>
                    <a:pt x="13818990" y="1193936"/>
                    <a:pt x="13854378" y="1213961"/>
                    <a:pt x="13889490" y="1234535"/>
                  </a:cubicBezTo>
                  <a:cubicBezTo>
                    <a:pt x="13904304" y="1243039"/>
                    <a:pt x="13919117" y="1251543"/>
                    <a:pt x="13933655" y="1260047"/>
                  </a:cubicBezTo>
                  <a:cubicBezTo>
                    <a:pt x="14000589" y="1299000"/>
                    <a:pt x="14066976" y="1338776"/>
                    <a:pt x="14132812" y="1379376"/>
                  </a:cubicBezTo>
                  <a:cubicBezTo>
                    <a:pt x="14148997" y="1389251"/>
                    <a:pt x="14165181" y="1399401"/>
                    <a:pt x="14181367" y="1409551"/>
                  </a:cubicBezTo>
                  <a:cubicBezTo>
                    <a:pt x="14244186" y="1449053"/>
                    <a:pt x="14306731" y="1489104"/>
                    <a:pt x="14369001" y="1529978"/>
                  </a:cubicBezTo>
                  <a:cubicBezTo>
                    <a:pt x="14544292" y="1646015"/>
                    <a:pt x="14716016" y="1767813"/>
                    <a:pt x="14883351" y="1895920"/>
                  </a:cubicBezTo>
                  <a:cubicBezTo>
                    <a:pt x="14904200" y="1911557"/>
                    <a:pt x="14925048" y="1927467"/>
                    <a:pt x="14945622" y="1943652"/>
                  </a:cubicBezTo>
                  <a:cubicBezTo>
                    <a:pt x="14968940" y="1961483"/>
                    <a:pt x="14992257" y="1979862"/>
                    <a:pt x="15015573" y="1998242"/>
                  </a:cubicBezTo>
                  <a:cubicBezTo>
                    <a:pt x="15015573" y="1998242"/>
                    <a:pt x="15015573" y="1998242"/>
                    <a:pt x="15015848" y="1998790"/>
                  </a:cubicBezTo>
                  <a:cubicBezTo>
                    <a:pt x="15031210" y="2010860"/>
                    <a:pt x="15046572" y="2022931"/>
                    <a:pt x="15061934" y="2035549"/>
                  </a:cubicBezTo>
                  <a:cubicBezTo>
                    <a:pt x="15083606" y="2052831"/>
                    <a:pt x="15105551" y="2070387"/>
                    <a:pt x="15126947" y="2087944"/>
                  </a:cubicBezTo>
                  <a:cubicBezTo>
                    <a:pt x="15162610" y="2117022"/>
                    <a:pt x="15197997" y="2146375"/>
                    <a:pt x="15233109" y="2176001"/>
                  </a:cubicBezTo>
                  <a:cubicBezTo>
                    <a:pt x="15257249" y="2196027"/>
                    <a:pt x="15281115" y="2216326"/>
                    <a:pt x="15304708" y="2236626"/>
                  </a:cubicBezTo>
                  <a:cubicBezTo>
                    <a:pt x="15329670" y="2258023"/>
                    <a:pt x="15354360" y="2279420"/>
                    <a:pt x="15378774" y="2300817"/>
                  </a:cubicBezTo>
                  <a:lnTo>
                    <a:pt x="15379047" y="2301091"/>
                  </a:lnTo>
                  <a:lnTo>
                    <a:pt x="15379322" y="2301091"/>
                  </a:lnTo>
                  <a:lnTo>
                    <a:pt x="15379322" y="2301365"/>
                  </a:lnTo>
                  <a:cubicBezTo>
                    <a:pt x="15379322" y="2301365"/>
                    <a:pt x="15379322" y="2301640"/>
                    <a:pt x="15379597" y="2301640"/>
                  </a:cubicBezTo>
                  <a:cubicBezTo>
                    <a:pt x="15461618" y="2374060"/>
                    <a:pt x="15542817" y="2447577"/>
                    <a:pt x="15622369" y="2523015"/>
                  </a:cubicBezTo>
                  <a:cubicBezTo>
                    <a:pt x="15631422" y="2530971"/>
                    <a:pt x="15639651" y="2538927"/>
                    <a:pt x="15648430" y="2547156"/>
                  </a:cubicBezTo>
                  <a:lnTo>
                    <a:pt x="15648704" y="2547430"/>
                  </a:lnTo>
                  <a:cubicBezTo>
                    <a:pt x="15679428" y="2576508"/>
                    <a:pt x="15709877" y="2605586"/>
                    <a:pt x="15740053" y="2635213"/>
                  </a:cubicBezTo>
                  <a:cubicBezTo>
                    <a:pt x="15740601" y="2635487"/>
                    <a:pt x="15740876" y="2636036"/>
                    <a:pt x="15741425" y="2636584"/>
                  </a:cubicBezTo>
                  <a:cubicBezTo>
                    <a:pt x="15769131" y="2663468"/>
                    <a:pt x="15796563" y="2690625"/>
                    <a:pt x="15823995" y="2718057"/>
                  </a:cubicBezTo>
                  <a:lnTo>
                    <a:pt x="15839632" y="2733694"/>
                  </a:lnTo>
                  <a:cubicBezTo>
                    <a:pt x="15862399" y="2756462"/>
                    <a:pt x="15884894" y="2779505"/>
                    <a:pt x="15907113" y="2802548"/>
                  </a:cubicBezTo>
                  <a:cubicBezTo>
                    <a:pt x="15915070" y="2810229"/>
                    <a:pt x="15922750" y="2818184"/>
                    <a:pt x="15930157" y="2826140"/>
                  </a:cubicBezTo>
                  <a:cubicBezTo>
                    <a:pt x="15956218" y="2853023"/>
                    <a:pt x="15982004" y="2879906"/>
                    <a:pt x="16007515" y="2907063"/>
                  </a:cubicBezTo>
                  <a:cubicBezTo>
                    <a:pt x="16036593" y="2937788"/>
                    <a:pt x="16065397" y="2968785"/>
                    <a:pt x="16094200" y="3000058"/>
                  </a:cubicBezTo>
                  <a:cubicBezTo>
                    <a:pt x="16095024" y="3000881"/>
                    <a:pt x="16095846" y="3001704"/>
                    <a:pt x="16096669" y="3002527"/>
                  </a:cubicBezTo>
                  <a:cubicBezTo>
                    <a:pt x="16124376" y="3032977"/>
                    <a:pt x="16152081" y="3063426"/>
                    <a:pt x="16179513" y="3094150"/>
                  </a:cubicBezTo>
                  <a:cubicBezTo>
                    <a:pt x="16236024" y="3157518"/>
                    <a:pt x="16291711" y="3221435"/>
                    <a:pt x="16346300" y="3286174"/>
                  </a:cubicBezTo>
                  <a:cubicBezTo>
                    <a:pt x="16371537" y="3316349"/>
                    <a:pt x="16396776" y="3346250"/>
                    <a:pt x="16421738" y="3376700"/>
                  </a:cubicBezTo>
                  <a:cubicBezTo>
                    <a:pt x="16424482" y="3379992"/>
                    <a:pt x="16427225" y="3383009"/>
                    <a:pt x="16429694" y="3386301"/>
                  </a:cubicBezTo>
                  <a:cubicBezTo>
                    <a:pt x="16454382" y="3416476"/>
                    <a:pt x="16479072" y="3446651"/>
                    <a:pt x="16503486" y="3477101"/>
                  </a:cubicBezTo>
                  <a:cubicBezTo>
                    <a:pt x="16541341" y="3524010"/>
                    <a:pt x="16578650" y="3571741"/>
                    <a:pt x="16615408" y="3619473"/>
                  </a:cubicBezTo>
                  <a:cubicBezTo>
                    <a:pt x="16638999" y="3649923"/>
                    <a:pt x="16662592" y="3680921"/>
                    <a:pt x="16685908" y="3711919"/>
                  </a:cubicBezTo>
                  <a:cubicBezTo>
                    <a:pt x="16688378" y="3715485"/>
                    <a:pt x="16691120" y="3719051"/>
                    <a:pt x="16693590" y="3722343"/>
                  </a:cubicBezTo>
                  <a:cubicBezTo>
                    <a:pt x="16713066" y="3748403"/>
                    <a:pt x="16732268" y="3774464"/>
                    <a:pt x="16751471" y="3800524"/>
                  </a:cubicBezTo>
                  <a:cubicBezTo>
                    <a:pt x="16770674" y="3826859"/>
                    <a:pt x="16789602" y="3853194"/>
                    <a:pt x="16808530" y="3879528"/>
                  </a:cubicBezTo>
                  <a:cubicBezTo>
                    <a:pt x="16831022" y="3910801"/>
                    <a:pt x="16852970" y="3942073"/>
                    <a:pt x="16874916" y="3973346"/>
                  </a:cubicBezTo>
                  <a:cubicBezTo>
                    <a:pt x="16889454" y="3994468"/>
                    <a:pt x="16904268" y="4015591"/>
                    <a:pt x="16918532" y="4036714"/>
                  </a:cubicBezTo>
                  <a:cubicBezTo>
                    <a:pt x="16930054" y="4053173"/>
                    <a:pt x="16941300" y="4069632"/>
                    <a:pt x="16952548" y="4086366"/>
                  </a:cubicBezTo>
                  <a:cubicBezTo>
                    <a:pt x="16967086" y="4108037"/>
                    <a:pt x="16981898" y="4129983"/>
                    <a:pt x="16996438" y="4151928"/>
                  </a:cubicBezTo>
                  <a:cubicBezTo>
                    <a:pt x="17023870" y="4193350"/>
                    <a:pt x="17051028" y="4235047"/>
                    <a:pt x="17077638" y="4276744"/>
                  </a:cubicBezTo>
                  <a:cubicBezTo>
                    <a:pt x="17090256" y="4296221"/>
                    <a:pt x="17102600" y="4315697"/>
                    <a:pt x="17114946" y="4335448"/>
                  </a:cubicBezTo>
                  <a:cubicBezTo>
                    <a:pt x="17126192" y="4353005"/>
                    <a:pt x="17137166" y="4370836"/>
                    <a:pt x="17148138" y="4388666"/>
                  </a:cubicBezTo>
                  <a:cubicBezTo>
                    <a:pt x="17175570" y="4432832"/>
                    <a:pt x="17202728" y="4477272"/>
                    <a:pt x="17229336" y="4521986"/>
                  </a:cubicBezTo>
                  <a:cubicBezTo>
                    <a:pt x="17240310" y="4540365"/>
                    <a:pt x="17251282" y="4559019"/>
                    <a:pt x="17262254" y="4577673"/>
                  </a:cubicBezTo>
                  <a:cubicBezTo>
                    <a:pt x="17286944" y="4619095"/>
                    <a:pt x="17311082" y="4661066"/>
                    <a:pt x="17334676" y="4703037"/>
                  </a:cubicBezTo>
                  <a:cubicBezTo>
                    <a:pt x="17364850" y="4755981"/>
                    <a:pt x="17394478" y="4809473"/>
                    <a:pt x="17423556" y="4863240"/>
                  </a:cubicBezTo>
                  <a:cubicBezTo>
                    <a:pt x="17452634" y="4917007"/>
                    <a:pt x="17481162" y="4971048"/>
                    <a:pt x="17509142" y="5025363"/>
                  </a:cubicBezTo>
                  <a:cubicBezTo>
                    <a:pt x="17544254" y="5093394"/>
                    <a:pt x="17578544" y="5161974"/>
                    <a:pt x="17611738" y="5230829"/>
                  </a:cubicBezTo>
                  <a:cubicBezTo>
                    <a:pt x="17628472" y="5265393"/>
                    <a:pt x="17644932" y="5299957"/>
                    <a:pt x="17661116" y="5334796"/>
                  </a:cubicBezTo>
                  <a:cubicBezTo>
                    <a:pt x="17677576" y="5369360"/>
                    <a:pt x="17693760" y="5404199"/>
                    <a:pt x="17709396" y="5439312"/>
                  </a:cubicBezTo>
                  <a:cubicBezTo>
                    <a:pt x="17725856" y="5475797"/>
                    <a:pt x="17742314" y="5512555"/>
                    <a:pt x="17758500" y="5549589"/>
                  </a:cubicBezTo>
                  <a:cubicBezTo>
                    <a:pt x="17763164" y="5559464"/>
                    <a:pt x="17767552" y="5569614"/>
                    <a:pt x="17771668" y="5579764"/>
                  </a:cubicBezTo>
                  <a:cubicBezTo>
                    <a:pt x="17787578" y="5616248"/>
                    <a:pt x="17803214" y="5652733"/>
                    <a:pt x="17818574" y="5689492"/>
                  </a:cubicBezTo>
                  <a:cubicBezTo>
                    <a:pt x="17819124" y="5690863"/>
                    <a:pt x="17819674" y="5691961"/>
                    <a:pt x="17820222" y="5693058"/>
                  </a:cubicBezTo>
                  <a:cubicBezTo>
                    <a:pt x="17836406" y="5732011"/>
                    <a:pt x="17852318" y="5770965"/>
                    <a:pt x="17867954" y="5810193"/>
                  </a:cubicBezTo>
                  <a:cubicBezTo>
                    <a:pt x="17868502" y="5811290"/>
                    <a:pt x="17869050" y="5812661"/>
                    <a:pt x="17869326" y="5813759"/>
                  </a:cubicBezTo>
                  <a:cubicBezTo>
                    <a:pt x="17872342" y="5820617"/>
                    <a:pt x="17874812" y="5827200"/>
                    <a:pt x="17877554" y="5834058"/>
                  </a:cubicBezTo>
                  <a:cubicBezTo>
                    <a:pt x="17877830" y="5834607"/>
                    <a:pt x="17878104" y="5835430"/>
                    <a:pt x="17878378" y="5835979"/>
                  </a:cubicBezTo>
                  <a:cubicBezTo>
                    <a:pt x="17884688" y="5851889"/>
                    <a:pt x="17890996" y="5867800"/>
                    <a:pt x="17897306" y="5883985"/>
                  </a:cubicBezTo>
                  <a:cubicBezTo>
                    <a:pt x="17905262" y="5903736"/>
                    <a:pt x="17912942" y="5923761"/>
                    <a:pt x="17920348" y="5943512"/>
                  </a:cubicBezTo>
                  <a:cubicBezTo>
                    <a:pt x="17925560" y="5957502"/>
                    <a:pt x="17931048" y="5971493"/>
                    <a:pt x="17936260" y="5985483"/>
                  </a:cubicBezTo>
                  <a:cubicBezTo>
                    <a:pt x="17967258" y="6066407"/>
                    <a:pt x="17996610" y="6147606"/>
                    <a:pt x="18024864" y="6229628"/>
                  </a:cubicBezTo>
                  <a:cubicBezTo>
                    <a:pt x="18031448" y="6248556"/>
                    <a:pt x="18038030" y="6267758"/>
                    <a:pt x="18044342" y="6286961"/>
                  </a:cubicBezTo>
                  <a:cubicBezTo>
                    <a:pt x="18047634" y="6295465"/>
                    <a:pt x="18050376" y="6304243"/>
                    <a:pt x="18053394" y="6313021"/>
                  </a:cubicBezTo>
                  <a:cubicBezTo>
                    <a:pt x="18061898" y="6338259"/>
                    <a:pt x="18070402" y="6363770"/>
                    <a:pt x="18078632" y="6389556"/>
                  </a:cubicBezTo>
                  <a:cubicBezTo>
                    <a:pt x="18116488" y="6505319"/>
                    <a:pt x="18152150" y="6622454"/>
                    <a:pt x="18185342" y="6740412"/>
                  </a:cubicBezTo>
                  <a:cubicBezTo>
                    <a:pt x="18189730" y="6755774"/>
                    <a:pt x="18193846" y="6771136"/>
                    <a:pt x="18198234" y="6786772"/>
                  </a:cubicBezTo>
                  <a:cubicBezTo>
                    <a:pt x="18206190" y="6815027"/>
                    <a:pt x="18213872" y="6843282"/>
                    <a:pt x="18221278" y="6871537"/>
                  </a:cubicBezTo>
                  <a:cubicBezTo>
                    <a:pt x="18228136" y="6896500"/>
                    <a:pt x="18234720" y="6921463"/>
                    <a:pt x="18241028" y="6946700"/>
                  </a:cubicBezTo>
                  <a:cubicBezTo>
                    <a:pt x="18248162" y="6973858"/>
                    <a:pt x="18255020" y="7001290"/>
                    <a:pt x="18261878" y="7028722"/>
                  </a:cubicBezTo>
                  <a:cubicBezTo>
                    <a:pt x="18268736" y="7056428"/>
                    <a:pt x="18275318" y="7084135"/>
                    <a:pt x="18281902" y="7112116"/>
                  </a:cubicBezTo>
                  <a:cubicBezTo>
                    <a:pt x="18287664" y="7135982"/>
                    <a:pt x="18293424" y="7160122"/>
                    <a:pt x="18298910" y="7184262"/>
                  </a:cubicBezTo>
                  <a:cubicBezTo>
                    <a:pt x="18301654" y="7196331"/>
                    <a:pt x="18304396" y="7208401"/>
                    <a:pt x="18307140" y="7220471"/>
                  </a:cubicBezTo>
                  <a:cubicBezTo>
                    <a:pt x="18316742" y="7263265"/>
                    <a:pt x="18326066" y="7306333"/>
                    <a:pt x="18335120" y="7349402"/>
                  </a:cubicBezTo>
                  <a:cubicBezTo>
                    <a:pt x="18338960" y="7367508"/>
                    <a:pt x="18342802" y="7385612"/>
                    <a:pt x="18346368" y="7403444"/>
                  </a:cubicBezTo>
                  <a:cubicBezTo>
                    <a:pt x="18359260" y="7465988"/>
                    <a:pt x="18371330" y="7528808"/>
                    <a:pt x="18382578" y="7591901"/>
                  </a:cubicBezTo>
                  <a:cubicBezTo>
                    <a:pt x="18387516" y="7617688"/>
                    <a:pt x="18392180" y="7643748"/>
                    <a:pt x="18396568" y="7669807"/>
                  </a:cubicBezTo>
                  <a:cubicBezTo>
                    <a:pt x="18405346" y="7718912"/>
                    <a:pt x="18413302" y="7768289"/>
                    <a:pt x="18420982" y="7817941"/>
                  </a:cubicBezTo>
                  <a:cubicBezTo>
                    <a:pt x="18427018" y="7855523"/>
                    <a:pt x="18432778" y="7893379"/>
                    <a:pt x="18438264" y="7931510"/>
                  </a:cubicBezTo>
                  <a:cubicBezTo>
                    <a:pt x="18441830" y="7956472"/>
                    <a:pt x="18445398" y="7981436"/>
                    <a:pt x="18448688" y="8006399"/>
                  </a:cubicBezTo>
                  <a:cubicBezTo>
                    <a:pt x="18450884" y="8020389"/>
                    <a:pt x="18452530" y="8034380"/>
                    <a:pt x="18454450" y="8048643"/>
                  </a:cubicBezTo>
                  <a:cubicBezTo>
                    <a:pt x="18459388" y="8085952"/>
                    <a:pt x="18464050" y="8123534"/>
                    <a:pt x="18468440" y="8161390"/>
                  </a:cubicBezTo>
                  <a:cubicBezTo>
                    <a:pt x="18473104" y="8197873"/>
                    <a:pt x="18477218" y="8234633"/>
                    <a:pt x="18481058" y="8271391"/>
                  </a:cubicBezTo>
                  <a:cubicBezTo>
                    <a:pt x="18484076" y="8300196"/>
                    <a:pt x="18487094" y="8328725"/>
                    <a:pt x="18489836" y="8357802"/>
                  </a:cubicBezTo>
                  <a:cubicBezTo>
                    <a:pt x="18493128" y="8390446"/>
                    <a:pt x="18496146" y="8423090"/>
                    <a:pt x="18498890" y="8456009"/>
                  </a:cubicBezTo>
                  <a:cubicBezTo>
                    <a:pt x="18502182" y="8491670"/>
                    <a:pt x="18504924" y="8527332"/>
                    <a:pt x="18507668" y="8562993"/>
                  </a:cubicBezTo>
                  <a:cubicBezTo>
                    <a:pt x="18509314" y="8581374"/>
                    <a:pt x="18510686" y="8600027"/>
                    <a:pt x="18511782" y="8618406"/>
                  </a:cubicBezTo>
                  <a:cubicBezTo>
                    <a:pt x="18514252" y="8653520"/>
                    <a:pt x="18516446" y="8688632"/>
                    <a:pt x="18518640" y="8723746"/>
                  </a:cubicBezTo>
                  <a:cubicBezTo>
                    <a:pt x="18521932" y="8779432"/>
                    <a:pt x="18524676" y="8835120"/>
                    <a:pt x="18526870" y="8890806"/>
                  </a:cubicBezTo>
                  <a:cubicBezTo>
                    <a:pt x="18527694" y="8908637"/>
                    <a:pt x="18528516" y="8926742"/>
                    <a:pt x="18528790" y="8944848"/>
                  </a:cubicBezTo>
                  <a:cubicBezTo>
                    <a:pt x="18529340" y="8949511"/>
                    <a:pt x="18529614" y="8954448"/>
                    <a:pt x="18529340" y="8959386"/>
                  </a:cubicBezTo>
                  <a:cubicBezTo>
                    <a:pt x="18530162" y="8980234"/>
                    <a:pt x="18530710" y="9000808"/>
                    <a:pt x="18531534" y="9021657"/>
                  </a:cubicBezTo>
                  <a:cubicBezTo>
                    <a:pt x="18532082" y="9044151"/>
                    <a:pt x="18532630" y="9066919"/>
                    <a:pt x="18532906" y="9089413"/>
                  </a:cubicBezTo>
                  <a:cubicBezTo>
                    <a:pt x="18533454" y="9117394"/>
                    <a:pt x="18534002" y="9145375"/>
                    <a:pt x="18534276" y="9173355"/>
                  </a:cubicBezTo>
                  <a:cubicBezTo>
                    <a:pt x="18535374" y="9265801"/>
                    <a:pt x="18535100" y="9357973"/>
                    <a:pt x="18533454" y="9449870"/>
                  </a:cubicBezTo>
                  <a:close/>
                </a:path>
              </a:pathLst>
            </a:custGeom>
            <a:solidFill>
              <a:schemeClr val="accent4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" name="Graphic 490">
              <a:extLst>
                <a:ext uri="{FF2B5EF4-FFF2-40B4-BE49-F238E27FC236}">
                  <a16:creationId xmlns:a16="http://schemas.microsoft.com/office/drawing/2014/main" id="{8A005777-F350-DF37-2115-CADD0C3B025E}"/>
                </a:ext>
              </a:extLst>
            </p:cNvPr>
            <p:cNvGrpSpPr/>
            <p:nvPr/>
          </p:nvGrpSpPr>
          <p:grpSpPr>
            <a:xfrm>
              <a:off x="3084795" y="7048378"/>
              <a:ext cx="18374722" cy="17481012"/>
              <a:chOff x="3084795" y="7048378"/>
              <a:chExt cx="18374722" cy="17481012"/>
            </a:xfrm>
            <a:solidFill>
              <a:srgbClr val="C1E44C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B13A8960-2492-CFFB-052A-6126EC667A93}"/>
                  </a:ext>
                </a:extLst>
              </p:cNvPr>
              <p:cNvSpPr/>
              <p:nvPr/>
            </p:nvSpPr>
            <p:spPr>
              <a:xfrm>
                <a:off x="8547329" y="7481803"/>
                <a:ext cx="833384" cy="516545"/>
              </a:xfrm>
              <a:custGeom>
                <a:avLst/>
                <a:gdLst>
                  <a:gd name="csX0" fmla="*/ 720913 w 833384"/>
                  <a:gd name="csY0" fmla="*/ 83668 h 516545"/>
                  <a:gd name="csX1" fmla="*/ 761786 w 833384"/>
                  <a:gd name="csY1" fmla="*/ 303947 h 516545"/>
                  <a:gd name="csX2" fmla="*/ 493228 w 833384"/>
                  <a:gd name="csY2" fmla="*/ 492405 h 516545"/>
                  <a:gd name="csX3" fmla="*/ 497617 w 833384"/>
                  <a:gd name="csY3" fmla="*/ 516545 h 516545"/>
                  <a:gd name="csX4" fmla="*/ 464424 w 833384"/>
                  <a:gd name="csY4" fmla="*/ 502554 h 516545"/>
                  <a:gd name="csX5" fmla="*/ 0 w 833384"/>
                  <a:gd name="csY5" fmla="*/ 309708 h 516545"/>
                  <a:gd name="csX6" fmla="*/ 152796 w 833384"/>
                  <a:gd name="csY6" fmla="*/ 245791 h 516545"/>
                  <a:gd name="csX7" fmla="*/ 153071 w 833384"/>
                  <a:gd name="csY7" fmla="*/ 245791 h 516545"/>
                  <a:gd name="csX8" fmla="*/ 344820 w 833384"/>
                  <a:gd name="csY8" fmla="*/ 228234 h 516545"/>
                  <a:gd name="csX9" fmla="*/ 478414 w 833384"/>
                  <a:gd name="csY9" fmla="*/ 120975 h 516545"/>
                  <a:gd name="csX10" fmla="*/ 622158 w 833384"/>
                  <a:gd name="csY10" fmla="*/ 69403 h 516545"/>
                  <a:gd name="csX11" fmla="*/ 622432 w 833384"/>
                  <a:gd name="csY11" fmla="*/ 69403 h 516545"/>
                  <a:gd name="csX12" fmla="*/ 833384 w 833384"/>
                  <a:gd name="csY12" fmla="*/ 0 h 516545"/>
                  <a:gd name="csX13" fmla="*/ 720913 w 833384"/>
                  <a:gd name="csY13" fmla="*/ 83668 h 51654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833384" h="516545">
                    <a:moveTo>
                      <a:pt x="720913" y="83668"/>
                    </a:moveTo>
                    <a:cubicBezTo>
                      <a:pt x="734354" y="157186"/>
                      <a:pt x="748345" y="230429"/>
                      <a:pt x="761786" y="303947"/>
                    </a:cubicBezTo>
                    <a:cubicBezTo>
                      <a:pt x="642732" y="257312"/>
                      <a:pt x="484724" y="375270"/>
                      <a:pt x="493228" y="492405"/>
                    </a:cubicBezTo>
                    <a:cubicBezTo>
                      <a:pt x="494051" y="500360"/>
                      <a:pt x="495422" y="508315"/>
                      <a:pt x="497617" y="516545"/>
                    </a:cubicBezTo>
                    <a:cubicBezTo>
                      <a:pt x="486643" y="511881"/>
                      <a:pt x="475396" y="507218"/>
                      <a:pt x="464424" y="502554"/>
                    </a:cubicBezTo>
                    <a:cubicBezTo>
                      <a:pt x="309433" y="438089"/>
                      <a:pt x="154716" y="373624"/>
                      <a:pt x="0" y="309708"/>
                    </a:cubicBezTo>
                    <a:cubicBezTo>
                      <a:pt x="50475" y="287762"/>
                      <a:pt x="101498" y="266365"/>
                      <a:pt x="152796" y="245791"/>
                    </a:cubicBezTo>
                    <a:cubicBezTo>
                      <a:pt x="153071" y="245791"/>
                      <a:pt x="153071" y="245791"/>
                      <a:pt x="153071" y="245791"/>
                    </a:cubicBezTo>
                    <a:cubicBezTo>
                      <a:pt x="217536" y="252100"/>
                      <a:pt x="282550" y="249631"/>
                      <a:pt x="344820" y="228234"/>
                    </a:cubicBezTo>
                    <a:cubicBezTo>
                      <a:pt x="399958" y="209032"/>
                      <a:pt x="449062" y="168158"/>
                      <a:pt x="478414" y="120975"/>
                    </a:cubicBezTo>
                    <a:cubicBezTo>
                      <a:pt x="526146" y="103145"/>
                      <a:pt x="574152" y="85862"/>
                      <a:pt x="622158" y="69403"/>
                    </a:cubicBezTo>
                    <a:lnTo>
                      <a:pt x="622432" y="69403"/>
                    </a:lnTo>
                    <a:cubicBezTo>
                      <a:pt x="692383" y="45537"/>
                      <a:pt x="762609" y="22220"/>
                      <a:pt x="833384" y="0"/>
                    </a:cubicBezTo>
                    <a:cubicBezTo>
                      <a:pt x="811164" y="43068"/>
                      <a:pt x="771113" y="77358"/>
                      <a:pt x="720913" y="8366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E05876E6-9628-9147-7A20-2D5F2BDC34B4}"/>
                  </a:ext>
                </a:extLst>
              </p:cNvPr>
              <p:cNvSpPr/>
              <p:nvPr/>
            </p:nvSpPr>
            <p:spPr>
              <a:xfrm>
                <a:off x="3084795" y="13614569"/>
                <a:ext cx="9697478" cy="10914821"/>
              </a:xfrm>
              <a:custGeom>
                <a:avLst/>
                <a:gdLst>
                  <a:gd name="csX0" fmla="*/ 9628028 w 9697478"/>
                  <a:gd name="csY0" fmla="*/ 4531480 h 10914821"/>
                  <a:gd name="csX1" fmla="*/ 9314672 w 9697478"/>
                  <a:gd name="csY1" fmla="*/ 4927022 h 10914821"/>
                  <a:gd name="csX2" fmla="*/ 9074122 w 9697478"/>
                  <a:gd name="csY2" fmla="*/ 5499308 h 10914821"/>
                  <a:gd name="csX3" fmla="*/ 9067730 w 9697478"/>
                  <a:gd name="csY3" fmla="*/ 5801032 h 10914821"/>
                  <a:gd name="csX4" fmla="*/ 8654165 w 9697478"/>
                  <a:gd name="csY4" fmla="*/ 6732842 h 10914821"/>
                  <a:gd name="csX5" fmla="*/ 8433886 w 9697478"/>
                  <a:gd name="csY5" fmla="*/ 6975643 h 10914821"/>
                  <a:gd name="csX6" fmla="*/ 8064624 w 9697478"/>
                  <a:gd name="csY6" fmla="*/ 7105122 h 10914821"/>
                  <a:gd name="csX7" fmla="*/ 7549753 w 9697478"/>
                  <a:gd name="csY7" fmla="*/ 7381692 h 10914821"/>
                  <a:gd name="csX8" fmla="*/ 7230033 w 9697478"/>
                  <a:gd name="csY8" fmla="*/ 8164875 h 10914821"/>
                  <a:gd name="csX9" fmla="*/ 6813862 w 9697478"/>
                  <a:gd name="csY9" fmla="*/ 8600194 h 10914821"/>
                  <a:gd name="csX10" fmla="*/ 6529392 w 9697478"/>
                  <a:gd name="csY10" fmla="*/ 8725915 h 10914821"/>
                  <a:gd name="csX11" fmla="*/ 6316987 w 9697478"/>
                  <a:gd name="csY11" fmla="*/ 8614074 h 10914821"/>
                  <a:gd name="csX12" fmla="*/ 5914312 w 9697478"/>
                  <a:gd name="csY12" fmla="*/ 8660598 h 10914821"/>
                  <a:gd name="csX13" fmla="*/ 6294080 w 9697478"/>
                  <a:gd name="csY13" fmla="*/ 8910532 h 10914821"/>
                  <a:gd name="csX14" fmla="*/ 5751064 w 9697478"/>
                  <a:gd name="csY14" fmla="*/ 9360856 h 10914821"/>
                  <a:gd name="csX15" fmla="*/ 5420810 w 9697478"/>
                  <a:gd name="csY15" fmla="*/ 9706115 h 10914821"/>
                  <a:gd name="csX16" fmla="*/ 5448956 w 9697478"/>
                  <a:gd name="csY16" fmla="*/ 10061495 h 10914821"/>
                  <a:gd name="csX17" fmla="*/ 5602081 w 9697478"/>
                  <a:gd name="csY17" fmla="*/ 10135425 h 10914821"/>
                  <a:gd name="csX18" fmla="*/ 5633984 w 9697478"/>
                  <a:gd name="csY18" fmla="*/ 10308795 h 10914821"/>
                  <a:gd name="csX19" fmla="*/ 6072320 w 9697478"/>
                  <a:gd name="csY19" fmla="*/ 10854445 h 10914821"/>
                  <a:gd name="csX20" fmla="*/ 5480502 w 9697478"/>
                  <a:gd name="csY20" fmla="*/ 10796289 h 10914821"/>
                  <a:gd name="csX21" fmla="*/ 4418856 w 9697478"/>
                  <a:gd name="csY21" fmla="*/ 9795817 h 10914821"/>
                  <a:gd name="csX22" fmla="*/ 4178689 w 9697478"/>
                  <a:gd name="csY22" fmla="*/ 9148477 h 10914821"/>
                  <a:gd name="csX23" fmla="*/ 3880723 w 9697478"/>
                  <a:gd name="csY23" fmla="*/ 8138239 h 10914821"/>
                  <a:gd name="csX24" fmla="*/ 3508443 w 9697478"/>
                  <a:gd name="csY24" fmla="*/ 7248838 h 10914821"/>
                  <a:gd name="csX25" fmla="*/ 3368458 w 9697478"/>
                  <a:gd name="csY25" fmla="*/ 7025185 h 10914821"/>
                  <a:gd name="csX26" fmla="*/ 3327173 w 9697478"/>
                  <a:gd name="csY26" fmla="*/ 6837934 h 10914821"/>
                  <a:gd name="csX27" fmla="*/ 2947020 w 9697478"/>
                  <a:gd name="csY27" fmla="*/ 6380863 h 10914821"/>
                  <a:gd name="csX28" fmla="*/ 1673709 w 9697478"/>
                  <a:gd name="csY28" fmla="*/ 4582915 h 10914821"/>
                  <a:gd name="csX29" fmla="*/ 1653436 w 9697478"/>
                  <a:gd name="csY29" fmla="*/ 3499131 h 10914821"/>
                  <a:gd name="csX30" fmla="*/ 1971675 w 9697478"/>
                  <a:gd name="csY30" fmla="*/ 2962479 h 10914821"/>
                  <a:gd name="csX31" fmla="*/ 1854211 w 9697478"/>
                  <a:gd name="csY31" fmla="*/ 2398449 h 10914821"/>
                  <a:gd name="csX32" fmla="*/ 1767910 w 9697478"/>
                  <a:gd name="csY32" fmla="*/ 2270863 h 10914821"/>
                  <a:gd name="csX33" fmla="*/ 1638075 w 9697478"/>
                  <a:gd name="csY33" fmla="*/ 2234461 h 10914821"/>
                  <a:gd name="csX34" fmla="*/ 1612947 w 9697478"/>
                  <a:gd name="csY34" fmla="*/ 2242334 h 10914821"/>
                  <a:gd name="csX35" fmla="*/ 1567547 w 9697478"/>
                  <a:gd name="csY35" fmla="*/ 2372169 h 10914821"/>
                  <a:gd name="csX36" fmla="*/ 901800 w 9697478"/>
                  <a:gd name="csY36" fmla="*/ 1667387 h 10914821"/>
                  <a:gd name="csX37" fmla="*/ 780962 w 9697478"/>
                  <a:gd name="csY37" fmla="*/ 1387443 h 10914821"/>
                  <a:gd name="csX38" fmla="*/ 408682 w 9697478"/>
                  <a:gd name="csY38" fmla="*/ 1194542 h 10914821"/>
                  <a:gd name="csX39" fmla="*/ 0 w 9697478"/>
                  <a:gd name="csY39" fmla="*/ 973137 h 10914821"/>
                  <a:gd name="csX40" fmla="*/ 128354 w 9697478"/>
                  <a:gd name="csY40" fmla="*/ 397093 h 10914821"/>
                  <a:gd name="csX41" fmla="*/ 176004 w 9697478"/>
                  <a:gd name="csY41" fmla="*/ 501417 h 10914821"/>
                  <a:gd name="csX42" fmla="*/ 494983 w 9697478"/>
                  <a:gd name="csY42" fmla="*/ 435745 h 10914821"/>
                  <a:gd name="csX43" fmla="*/ 675486 w 9697478"/>
                  <a:gd name="csY43" fmla="*/ 129905 h 10914821"/>
                  <a:gd name="csX44" fmla="*/ 991475 w 9697478"/>
                  <a:gd name="csY44" fmla="*/ 23716 h 10914821"/>
                  <a:gd name="csX45" fmla="*/ 919438 w 9697478"/>
                  <a:gd name="csY45" fmla="*/ 408752 h 10914821"/>
                  <a:gd name="csX46" fmla="*/ 890552 w 9697478"/>
                  <a:gd name="csY46" fmla="*/ 788520 h 10914821"/>
                  <a:gd name="csX47" fmla="*/ 1337118 w 9697478"/>
                  <a:gd name="csY47" fmla="*/ 935637 h 10914821"/>
                  <a:gd name="csX48" fmla="*/ 1304474 w 9697478"/>
                  <a:gd name="csY48" fmla="*/ 1317299 h 10914821"/>
                  <a:gd name="csX49" fmla="*/ 1305215 w 9697478"/>
                  <a:gd name="csY49" fmla="*/ 1782629 h 10914821"/>
                  <a:gd name="csX50" fmla="*/ 1597558 w 9697478"/>
                  <a:gd name="csY50" fmla="*/ 2025813 h 10914821"/>
                  <a:gd name="csX51" fmla="*/ 1642957 w 9697478"/>
                  <a:gd name="csY51" fmla="*/ 2021314 h 10914821"/>
                  <a:gd name="csX52" fmla="*/ 1836984 w 9697478"/>
                  <a:gd name="csY52" fmla="*/ 1957151 h 10914821"/>
                  <a:gd name="csX53" fmla="*/ 2160846 w 9697478"/>
                  <a:gd name="csY53" fmla="*/ 2102376 h 10914821"/>
                  <a:gd name="csX54" fmla="*/ 3057763 w 9697478"/>
                  <a:gd name="csY54" fmla="*/ 1394603 h 10914821"/>
                  <a:gd name="csX55" fmla="*/ 2983093 w 9697478"/>
                  <a:gd name="csY55" fmla="*/ 1883578 h 10914821"/>
                  <a:gd name="csX56" fmla="*/ 3237141 w 9697478"/>
                  <a:gd name="csY56" fmla="*/ 1542461 h 10914821"/>
                  <a:gd name="csX57" fmla="*/ 3753905 w 9697478"/>
                  <a:gd name="csY57" fmla="*/ 1611123 h 10914821"/>
                  <a:gd name="csX58" fmla="*/ 4564493 w 9697478"/>
                  <a:gd name="csY58" fmla="*/ 1696299 h 10914821"/>
                  <a:gd name="csX59" fmla="*/ 5101502 w 9697478"/>
                  <a:gd name="csY59" fmla="*/ 2029929 h 10914821"/>
                  <a:gd name="csX60" fmla="*/ 5880187 w 9697478"/>
                  <a:gd name="csY60" fmla="*/ 2248342 h 10914821"/>
                  <a:gd name="csX61" fmla="*/ 6616105 w 9697478"/>
                  <a:gd name="csY61" fmla="*/ 2543674 h 10914821"/>
                  <a:gd name="csX62" fmla="*/ 6714805 w 9697478"/>
                  <a:gd name="csY62" fmla="*/ 3236058 h 10914821"/>
                  <a:gd name="csX63" fmla="*/ 6853282 w 9697478"/>
                  <a:gd name="csY63" fmla="*/ 3261954 h 10914821"/>
                  <a:gd name="csX64" fmla="*/ 9156719 w 9697478"/>
                  <a:gd name="csY64" fmla="*/ 3786591 h 10914821"/>
                  <a:gd name="csX65" fmla="*/ 9649837 w 9697478"/>
                  <a:gd name="csY65" fmla="*/ 4072543 h 10914821"/>
                  <a:gd name="csX66" fmla="*/ 9628028 w 9697478"/>
                  <a:gd name="csY66" fmla="*/ 4531480 h 109148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  <a:cxn ang="0">
                    <a:pos x="csX58" y="csY58"/>
                  </a:cxn>
                  <a:cxn ang="0">
                    <a:pos x="csX59" y="csY59"/>
                  </a:cxn>
                  <a:cxn ang="0">
                    <a:pos x="csX60" y="csY60"/>
                  </a:cxn>
                  <a:cxn ang="0">
                    <a:pos x="csX61" y="csY61"/>
                  </a:cxn>
                  <a:cxn ang="0">
                    <a:pos x="csX62" y="csY62"/>
                  </a:cxn>
                  <a:cxn ang="0">
                    <a:pos x="csX63" y="csY63"/>
                  </a:cxn>
                  <a:cxn ang="0">
                    <a:pos x="csX64" y="csY64"/>
                  </a:cxn>
                  <a:cxn ang="0">
                    <a:pos x="csX65" y="csY65"/>
                  </a:cxn>
                  <a:cxn ang="0">
                    <a:pos x="csX66" y="csY66"/>
                  </a:cxn>
                </a:cxnLst>
                <a:rect l="l" t="t" r="r" b="b"/>
                <a:pathLst>
                  <a:path w="9697478" h="10914821">
                    <a:moveTo>
                      <a:pt x="9628028" y="4531480"/>
                    </a:moveTo>
                    <a:cubicBezTo>
                      <a:pt x="9552975" y="4678953"/>
                      <a:pt x="9432878" y="4804318"/>
                      <a:pt x="9314672" y="4927022"/>
                    </a:cubicBezTo>
                    <a:cubicBezTo>
                      <a:pt x="9166814" y="5080503"/>
                      <a:pt x="9095519" y="5301166"/>
                      <a:pt x="9074122" y="5499308"/>
                    </a:cubicBezTo>
                    <a:cubicBezTo>
                      <a:pt x="9063231" y="5599874"/>
                      <a:pt x="9073737" y="5700082"/>
                      <a:pt x="9067730" y="5801032"/>
                    </a:cubicBezTo>
                    <a:cubicBezTo>
                      <a:pt x="9047842" y="6132767"/>
                      <a:pt x="8853459" y="6443874"/>
                      <a:pt x="8654165" y="6732842"/>
                    </a:cubicBezTo>
                    <a:cubicBezTo>
                      <a:pt x="8592608" y="6822546"/>
                      <a:pt x="8527319" y="6913345"/>
                      <a:pt x="8433886" y="6975643"/>
                    </a:cubicBezTo>
                    <a:cubicBezTo>
                      <a:pt x="8325420" y="7047708"/>
                      <a:pt x="8191470" y="7072094"/>
                      <a:pt x="8064624" y="7105122"/>
                    </a:cubicBezTo>
                    <a:cubicBezTo>
                      <a:pt x="7872107" y="7155021"/>
                      <a:pt x="7676599" y="7235727"/>
                      <a:pt x="7549753" y="7381692"/>
                    </a:cubicBezTo>
                    <a:cubicBezTo>
                      <a:pt x="7356851" y="7603480"/>
                      <a:pt x="7370375" y="7913462"/>
                      <a:pt x="7230033" y="8164875"/>
                    </a:cubicBezTo>
                    <a:cubicBezTo>
                      <a:pt x="7133966" y="8336764"/>
                      <a:pt x="6971843" y="8470714"/>
                      <a:pt x="6813862" y="8600194"/>
                    </a:cubicBezTo>
                    <a:cubicBezTo>
                      <a:pt x="6731676" y="8667731"/>
                      <a:pt x="6633360" y="8739795"/>
                      <a:pt x="6529392" y="8725915"/>
                    </a:cubicBezTo>
                    <a:cubicBezTo>
                      <a:pt x="6446466" y="8714667"/>
                      <a:pt x="6388666" y="8651244"/>
                      <a:pt x="6316987" y="8614074"/>
                    </a:cubicBezTo>
                    <a:cubicBezTo>
                      <a:pt x="6196149" y="8551036"/>
                      <a:pt x="6026152" y="8570540"/>
                      <a:pt x="5914312" y="8660598"/>
                    </a:cubicBezTo>
                    <a:cubicBezTo>
                      <a:pt x="6044148" y="8739412"/>
                      <a:pt x="6170993" y="8823106"/>
                      <a:pt x="6294080" y="8910532"/>
                    </a:cubicBezTo>
                    <a:cubicBezTo>
                      <a:pt x="6252796" y="9179228"/>
                      <a:pt x="6036275" y="9404033"/>
                      <a:pt x="5751064" y="9360856"/>
                    </a:cubicBezTo>
                    <a:cubicBezTo>
                      <a:pt x="5800607" y="9527862"/>
                      <a:pt x="5609954" y="9727128"/>
                      <a:pt x="5420810" y="9706115"/>
                    </a:cubicBezTo>
                    <a:cubicBezTo>
                      <a:pt x="5550646" y="9770278"/>
                      <a:pt x="5566035" y="9965045"/>
                      <a:pt x="5448956" y="10061495"/>
                    </a:cubicBezTo>
                    <a:cubicBezTo>
                      <a:pt x="5511254" y="10041608"/>
                      <a:pt x="5575801" y="10082893"/>
                      <a:pt x="5602081" y="10135425"/>
                    </a:cubicBezTo>
                    <a:cubicBezTo>
                      <a:pt x="5628361" y="10188342"/>
                      <a:pt x="5627236" y="10249871"/>
                      <a:pt x="5633984" y="10308795"/>
                    </a:cubicBezTo>
                    <a:cubicBezTo>
                      <a:pt x="5661389" y="10549731"/>
                      <a:pt x="5832894" y="10763262"/>
                      <a:pt x="6072320" y="10854445"/>
                    </a:cubicBezTo>
                    <a:cubicBezTo>
                      <a:pt x="5895192" y="10974900"/>
                      <a:pt x="5657274" y="10893838"/>
                      <a:pt x="5480502" y="10796289"/>
                    </a:cubicBezTo>
                    <a:cubicBezTo>
                      <a:pt x="5038052" y="10553490"/>
                      <a:pt x="4644018" y="10223619"/>
                      <a:pt x="4418856" y="9795817"/>
                    </a:cubicBezTo>
                    <a:cubicBezTo>
                      <a:pt x="4311159" y="9591284"/>
                      <a:pt x="4244362" y="9369497"/>
                      <a:pt x="4178689" y="9148477"/>
                    </a:cubicBezTo>
                    <a:cubicBezTo>
                      <a:pt x="4078124" y="8811859"/>
                      <a:pt x="3978655" y="8475241"/>
                      <a:pt x="3880723" y="8138239"/>
                    </a:cubicBezTo>
                    <a:cubicBezTo>
                      <a:pt x="3790279" y="7828257"/>
                      <a:pt x="3698328" y="7512269"/>
                      <a:pt x="3508443" y="7248838"/>
                    </a:cubicBezTo>
                    <a:cubicBezTo>
                      <a:pt x="3456652" y="7177159"/>
                      <a:pt x="3396987" y="7108112"/>
                      <a:pt x="3368458" y="7025185"/>
                    </a:cubicBezTo>
                    <a:cubicBezTo>
                      <a:pt x="3347829" y="6964752"/>
                      <a:pt x="3344427" y="6899080"/>
                      <a:pt x="3327173" y="6837934"/>
                    </a:cubicBezTo>
                    <a:cubicBezTo>
                      <a:pt x="3274256" y="6646541"/>
                      <a:pt x="3099761" y="6514456"/>
                      <a:pt x="2947020" y="6380863"/>
                    </a:cubicBezTo>
                    <a:cubicBezTo>
                      <a:pt x="2382607" y="5886621"/>
                      <a:pt x="2023083" y="5228389"/>
                      <a:pt x="1673709" y="4582915"/>
                    </a:cubicBezTo>
                    <a:cubicBezTo>
                      <a:pt x="1496196" y="4255294"/>
                      <a:pt x="1451180" y="3839123"/>
                      <a:pt x="1653436" y="3499131"/>
                    </a:cubicBezTo>
                    <a:cubicBezTo>
                      <a:pt x="1760394" y="3318985"/>
                      <a:pt x="1925123" y="3159140"/>
                      <a:pt x="1971675" y="2962479"/>
                    </a:cubicBezTo>
                    <a:cubicBezTo>
                      <a:pt x="2018200" y="2766588"/>
                      <a:pt x="1938647" y="2574453"/>
                      <a:pt x="1854211" y="2398449"/>
                    </a:cubicBezTo>
                    <a:cubicBezTo>
                      <a:pt x="1832074" y="2351925"/>
                      <a:pt x="1808427" y="2304632"/>
                      <a:pt x="1767910" y="2270863"/>
                    </a:cubicBezTo>
                    <a:cubicBezTo>
                      <a:pt x="1734141" y="2242717"/>
                      <a:pt x="1684599" y="2225820"/>
                      <a:pt x="1638075" y="2234461"/>
                    </a:cubicBezTo>
                    <a:cubicBezTo>
                      <a:pt x="1629817" y="2236327"/>
                      <a:pt x="1621176" y="2238575"/>
                      <a:pt x="1612947" y="2242334"/>
                    </a:cubicBezTo>
                    <a:cubicBezTo>
                      <a:pt x="1560030" y="2264855"/>
                      <a:pt x="1531145" y="2334642"/>
                      <a:pt x="1567547" y="2372169"/>
                    </a:cubicBezTo>
                    <a:cubicBezTo>
                      <a:pt x="1252682" y="2233310"/>
                      <a:pt x="1008757" y="1975503"/>
                      <a:pt x="901800" y="1667387"/>
                    </a:cubicBezTo>
                    <a:cubicBezTo>
                      <a:pt x="868387" y="1570935"/>
                      <a:pt x="846250" y="1467353"/>
                      <a:pt x="780962" y="1387443"/>
                    </a:cubicBezTo>
                    <a:cubicBezTo>
                      <a:pt x="694661" y="1281610"/>
                      <a:pt x="547543" y="1235827"/>
                      <a:pt x="408682" y="1194542"/>
                    </a:cubicBezTo>
                    <a:cubicBezTo>
                      <a:pt x="265322" y="1152131"/>
                      <a:pt x="130604" y="1062813"/>
                      <a:pt x="0" y="973137"/>
                    </a:cubicBezTo>
                    <a:cubicBezTo>
                      <a:pt x="36786" y="779110"/>
                      <a:pt x="79553" y="586978"/>
                      <a:pt x="128354" y="397093"/>
                    </a:cubicBezTo>
                    <a:cubicBezTo>
                      <a:pt x="137736" y="434620"/>
                      <a:pt x="148627" y="472888"/>
                      <a:pt x="176004" y="501417"/>
                    </a:cubicBezTo>
                    <a:cubicBezTo>
                      <a:pt x="254432" y="582862"/>
                      <a:pt x="416555" y="528053"/>
                      <a:pt x="494983" y="435745"/>
                    </a:cubicBezTo>
                    <a:cubicBezTo>
                      <a:pt x="573027" y="343792"/>
                      <a:pt x="604190" y="226712"/>
                      <a:pt x="675486" y="129905"/>
                    </a:cubicBezTo>
                    <a:cubicBezTo>
                      <a:pt x="746781" y="33839"/>
                      <a:pt x="894640" y="-39734"/>
                      <a:pt x="991475" y="23716"/>
                    </a:cubicBezTo>
                    <a:cubicBezTo>
                      <a:pt x="1067297" y="134432"/>
                      <a:pt x="989609" y="285280"/>
                      <a:pt x="919438" y="408752"/>
                    </a:cubicBezTo>
                    <a:cubicBezTo>
                      <a:pt x="849267" y="532222"/>
                      <a:pt x="790343" y="695828"/>
                      <a:pt x="890552" y="788520"/>
                    </a:cubicBezTo>
                    <a:cubicBezTo>
                      <a:pt x="1002749" y="892843"/>
                      <a:pt x="1235044" y="822673"/>
                      <a:pt x="1337118" y="935637"/>
                    </a:cubicBezTo>
                    <a:cubicBezTo>
                      <a:pt x="1426821" y="1033955"/>
                      <a:pt x="1349133" y="1187821"/>
                      <a:pt x="1304474" y="1317299"/>
                    </a:cubicBezTo>
                    <a:cubicBezTo>
                      <a:pt x="1251558" y="1471166"/>
                      <a:pt x="1251942" y="1636278"/>
                      <a:pt x="1305215" y="1782629"/>
                    </a:cubicBezTo>
                    <a:cubicBezTo>
                      <a:pt x="1349874" y="1905716"/>
                      <a:pt x="1459821" y="2025813"/>
                      <a:pt x="1597558" y="2025813"/>
                    </a:cubicBezTo>
                    <a:cubicBezTo>
                      <a:pt x="1612206" y="2025813"/>
                      <a:pt x="1627568" y="2024305"/>
                      <a:pt x="1642957" y="2021314"/>
                    </a:cubicBezTo>
                    <a:cubicBezTo>
                      <a:pt x="1709754" y="2008558"/>
                      <a:pt x="1769803" y="1968397"/>
                      <a:pt x="1836984" y="1957151"/>
                    </a:cubicBezTo>
                    <a:cubicBezTo>
                      <a:pt x="1964954" y="1935753"/>
                      <a:pt x="2073036" y="2022083"/>
                      <a:pt x="2160846" y="2102376"/>
                    </a:cubicBezTo>
                    <a:cubicBezTo>
                      <a:pt x="2255048" y="1738353"/>
                      <a:pt x="2656213" y="1434763"/>
                      <a:pt x="3057763" y="1394603"/>
                    </a:cubicBezTo>
                    <a:cubicBezTo>
                      <a:pt x="2919286" y="1525206"/>
                      <a:pt x="2887767" y="1737613"/>
                      <a:pt x="2983093" y="1883578"/>
                    </a:cubicBezTo>
                    <a:cubicBezTo>
                      <a:pt x="2903897" y="1755223"/>
                      <a:pt x="3066788" y="1570963"/>
                      <a:pt x="3237141" y="1542461"/>
                    </a:cubicBezTo>
                    <a:cubicBezTo>
                      <a:pt x="3413528" y="1513576"/>
                      <a:pt x="3582016" y="1582622"/>
                      <a:pt x="3753905" y="1611123"/>
                    </a:cubicBezTo>
                    <a:cubicBezTo>
                      <a:pt x="4021477" y="1656168"/>
                      <a:pt x="4314560" y="1605884"/>
                      <a:pt x="4564493" y="1696299"/>
                    </a:cubicBezTo>
                    <a:cubicBezTo>
                      <a:pt x="4767901" y="1769845"/>
                      <a:pt x="4915760" y="1927085"/>
                      <a:pt x="5101502" y="2029929"/>
                    </a:cubicBezTo>
                    <a:cubicBezTo>
                      <a:pt x="5332672" y="2157898"/>
                      <a:pt x="5611874" y="2197675"/>
                      <a:pt x="5880187" y="2248342"/>
                    </a:cubicBezTo>
                    <a:cubicBezTo>
                      <a:pt x="6148883" y="2299750"/>
                      <a:pt x="6425096" y="2370304"/>
                      <a:pt x="6616105" y="2543674"/>
                    </a:cubicBezTo>
                    <a:cubicBezTo>
                      <a:pt x="6807498" y="2717045"/>
                      <a:pt x="6883292" y="3021787"/>
                      <a:pt x="6714805" y="3236058"/>
                    </a:cubicBezTo>
                    <a:cubicBezTo>
                      <a:pt x="6760974" y="3244699"/>
                      <a:pt x="6807114" y="3253313"/>
                      <a:pt x="6853282" y="3261954"/>
                    </a:cubicBezTo>
                    <a:cubicBezTo>
                      <a:pt x="7633476" y="3398182"/>
                      <a:pt x="8402805" y="3573801"/>
                      <a:pt x="9156719" y="3786591"/>
                    </a:cubicBezTo>
                    <a:cubicBezTo>
                      <a:pt x="9349237" y="3840631"/>
                      <a:pt x="9557501" y="3910062"/>
                      <a:pt x="9649837" y="4072543"/>
                    </a:cubicBezTo>
                    <a:cubicBezTo>
                      <a:pt x="9727469" y="4208742"/>
                      <a:pt x="9703082" y="4384363"/>
                      <a:pt x="9628028" y="45314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807C3CB-353B-4E6D-9D2B-AB379714134E}"/>
                  </a:ext>
                </a:extLst>
              </p:cNvPr>
              <p:cNvSpPr/>
              <p:nvPr/>
            </p:nvSpPr>
            <p:spPr>
              <a:xfrm>
                <a:off x="10173469" y="7048378"/>
                <a:ext cx="1863813" cy="862668"/>
              </a:xfrm>
              <a:custGeom>
                <a:avLst/>
                <a:gdLst>
                  <a:gd name="csX0" fmla="*/ 1863814 w 1863813"/>
                  <a:gd name="csY0" fmla="*/ 0 h 862668"/>
                  <a:gd name="csX1" fmla="*/ 1790023 w 1863813"/>
                  <a:gd name="csY1" fmla="*/ 88331 h 862668"/>
                  <a:gd name="csX2" fmla="*/ 1410912 w 1863813"/>
                  <a:gd name="csY2" fmla="*/ 303123 h 862668"/>
                  <a:gd name="csX3" fmla="*/ 1060331 w 1863813"/>
                  <a:gd name="csY3" fmla="*/ 551383 h 862668"/>
                  <a:gd name="csX4" fmla="*/ 822495 w 1863813"/>
                  <a:gd name="csY4" fmla="*/ 849569 h 862668"/>
                  <a:gd name="csX5" fmla="*/ 547353 w 1863813"/>
                  <a:gd name="csY5" fmla="*/ 808421 h 862668"/>
                  <a:gd name="csX6" fmla="*/ 222009 w 1863813"/>
                  <a:gd name="csY6" fmla="*/ 664951 h 862668"/>
                  <a:gd name="csX7" fmla="*/ 46444 w 1863813"/>
                  <a:gd name="csY7" fmla="*/ 557418 h 862668"/>
                  <a:gd name="csX8" fmla="*/ 20932 w 1863813"/>
                  <a:gd name="csY8" fmla="*/ 370880 h 862668"/>
                  <a:gd name="csX9" fmla="*/ 242583 w 1863813"/>
                  <a:gd name="csY9" fmla="*/ 170079 h 862668"/>
                  <a:gd name="csX10" fmla="*/ 306500 w 1863813"/>
                  <a:gd name="csY10" fmla="*/ 157734 h 862668"/>
                  <a:gd name="csX11" fmla="*/ 1474280 w 1863813"/>
                  <a:gd name="csY11" fmla="*/ 15087 h 862668"/>
                  <a:gd name="csX12" fmla="*/ 1780970 w 1863813"/>
                  <a:gd name="csY12" fmla="*/ 1920 h 862668"/>
                  <a:gd name="csX13" fmla="*/ 1781793 w 1863813"/>
                  <a:gd name="csY13" fmla="*/ 1920 h 862668"/>
                  <a:gd name="csX14" fmla="*/ 1822392 w 1863813"/>
                  <a:gd name="csY14" fmla="*/ 823 h 862668"/>
                  <a:gd name="csX15" fmla="*/ 1863814 w 1863813"/>
                  <a:gd name="csY15" fmla="*/ 0 h 862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</a:cxnLst>
                <a:rect l="l" t="t" r="r" b="b"/>
                <a:pathLst>
                  <a:path w="1863813" h="862668">
                    <a:moveTo>
                      <a:pt x="1863814" y="0"/>
                    </a:moveTo>
                    <a:cubicBezTo>
                      <a:pt x="1843240" y="32370"/>
                      <a:pt x="1818003" y="62270"/>
                      <a:pt x="1790023" y="88331"/>
                    </a:cubicBezTo>
                    <a:cubicBezTo>
                      <a:pt x="1684135" y="185714"/>
                      <a:pt x="1544231" y="242499"/>
                      <a:pt x="1410912" y="303123"/>
                    </a:cubicBezTo>
                    <a:cubicBezTo>
                      <a:pt x="1278141" y="364022"/>
                      <a:pt x="1141804" y="436443"/>
                      <a:pt x="1060331" y="551383"/>
                    </a:cubicBezTo>
                    <a:cubicBezTo>
                      <a:pt x="985442" y="656997"/>
                      <a:pt x="948957" y="803209"/>
                      <a:pt x="822495" y="849569"/>
                    </a:cubicBezTo>
                    <a:cubicBezTo>
                      <a:pt x="730050" y="883311"/>
                      <a:pt x="632667" y="845454"/>
                      <a:pt x="547353" y="808421"/>
                    </a:cubicBezTo>
                    <a:cubicBezTo>
                      <a:pt x="438997" y="760415"/>
                      <a:pt x="330365" y="712684"/>
                      <a:pt x="222009" y="664951"/>
                    </a:cubicBezTo>
                    <a:cubicBezTo>
                      <a:pt x="157544" y="636971"/>
                      <a:pt x="91433" y="607344"/>
                      <a:pt x="46444" y="557418"/>
                    </a:cubicBezTo>
                    <a:cubicBezTo>
                      <a:pt x="908" y="506944"/>
                      <a:pt x="-17747" y="430408"/>
                      <a:pt x="20932" y="370880"/>
                    </a:cubicBezTo>
                    <a:cubicBezTo>
                      <a:pt x="36843" y="346466"/>
                      <a:pt x="122431" y="271028"/>
                      <a:pt x="242583" y="170079"/>
                    </a:cubicBezTo>
                    <a:cubicBezTo>
                      <a:pt x="263706" y="165690"/>
                      <a:pt x="285103" y="161574"/>
                      <a:pt x="306500" y="157734"/>
                    </a:cubicBezTo>
                    <a:cubicBezTo>
                      <a:pt x="687531" y="86411"/>
                      <a:pt x="1077339" y="38405"/>
                      <a:pt x="1474280" y="15087"/>
                    </a:cubicBezTo>
                    <a:cubicBezTo>
                      <a:pt x="1577150" y="9052"/>
                      <a:pt x="1679197" y="4389"/>
                      <a:pt x="1780970" y="1920"/>
                    </a:cubicBezTo>
                    <a:lnTo>
                      <a:pt x="1781793" y="1920"/>
                    </a:lnTo>
                    <a:cubicBezTo>
                      <a:pt x="1795509" y="1371"/>
                      <a:pt x="1808950" y="1098"/>
                      <a:pt x="1822392" y="823"/>
                    </a:cubicBezTo>
                    <a:cubicBezTo>
                      <a:pt x="1836382" y="275"/>
                      <a:pt x="1850098" y="0"/>
                      <a:pt x="18638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492347E-806D-A47B-F0B8-357A67155465}"/>
                  </a:ext>
                </a:extLst>
              </p:cNvPr>
              <p:cNvSpPr/>
              <p:nvPr/>
            </p:nvSpPr>
            <p:spPr>
              <a:xfrm>
                <a:off x="12686219" y="7073012"/>
                <a:ext cx="556842" cy="434502"/>
              </a:xfrm>
              <a:custGeom>
                <a:avLst/>
                <a:gdLst>
                  <a:gd name="csX0" fmla="*/ 298264 w 556842"/>
                  <a:gd name="csY0" fmla="*/ 432465 h 434502"/>
                  <a:gd name="csX1" fmla="*/ 527678 w 556842"/>
                  <a:gd name="csY1" fmla="*/ 307759 h 434502"/>
                  <a:gd name="csX2" fmla="*/ 497941 w 556842"/>
                  <a:gd name="csY2" fmla="*/ 66823 h 434502"/>
                  <a:gd name="csX3" fmla="*/ 24383 w 556842"/>
                  <a:gd name="csY3" fmla="*/ 141137 h 434502"/>
                  <a:gd name="csX4" fmla="*/ 298264 w 556842"/>
                  <a:gd name="csY4" fmla="*/ 432465 h 4345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56842" h="434502">
                    <a:moveTo>
                      <a:pt x="298264" y="432465"/>
                    </a:moveTo>
                    <a:cubicBezTo>
                      <a:pt x="387802" y="421602"/>
                      <a:pt x="480961" y="381002"/>
                      <a:pt x="527678" y="307759"/>
                    </a:cubicBezTo>
                    <a:cubicBezTo>
                      <a:pt x="577247" y="230044"/>
                      <a:pt x="561199" y="127915"/>
                      <a:pt x="497941" y="66823"/>
                    </a:cubicBezTo>
                    <a:cubicBezTo>
                      <a:pt x="382206" y="-44934"/>
                      <a:pt x="109010" y="-14073"/>
                      <a:pt x="24383" y="141137"/>
                    </a:cubicBezTo>
                    <a:cubicBezTo>
                      <a:pt x="-69874" y="313986"/>
                      <a:pt x="127829" y="453121"/>
                      <a:pt x="298264" y="4324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336E5C6-535C-8E0C-9849-B7561CE2BD72}"/>
                  </a:ext>
                </a:extLst>
              </p:cNvPr>
              <p:cNvSpPr/>
              <p:nvPr/>
            </p:nvSpPr>
            <p:spPr>
              <a:xfrm>
                <a:off x="14783226" y="7414320"/>
                <a:ext cx="1115303" cy="404155"/>
              </a:xfrm>
              <a:custGeom>
                <a:avLst/>
                <a:gdLst>
                  <a:gd name="csX0" fmla="*/ 1115303 w 1115303"/>
                  <a:gd name="csY0" fmla="*/ 404156 h 404155"/>
                  <a:gd name="csX1" fmla="*/ 400041 w 1115303"/>
                  <a:gd name="csY1" fmla="*/ 212022 h 404155"/>
                  <a:gd name="csX2" fmla="*/ 13140 w 1115303"/>
                  <a:gd name="csY2" fmla="*/ 10122 h 404155"/>
                  <a:gd name="csX3" fmla="*/ 0 w 1115303"/>
                  <a:gd name="csY3" fmla="*/ 0 h 404155"/>
                  <a:gd name="csX4" fmla="*/ 55166 w 1115303"/>
                  <a:gd name="csY4" fmla="*/ 16130 h 404155"/>
                  <a:gd name="csX5" fmla="*/ 126105 w 1115303"/>
                  <a:gd name="csY5" fmla="*/ 37527 h 404155"/>
                  <a:gd name="csX6" fmla="*/ 1115303 w 1115303"/>
                  <a:gd name="csY6" fmla="*/ 404156 h 40415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1115303" h="404155">
                    <a:moveTo>
                      <a:pt x="1115303" y="404156"/>
                    </a:moveTo>
                    <a:cubicBezTo>
                      <a:pt x="872502" y="351623"/>
                      <a:pt x="628577" y="298323"/>
                      <a:pt x="400041" y="212022"/>
                    </a:cubicBezTo>
                    <a:cubicBezTo>
                      <a:pt x="261948" y="159490"/>
                      <a:pt x="129095" y="94942"/>
                      <a:pt x="13140" y="10122"/>
                    </a:cubicBezTo>
                    <a:cubicBezTo>
                      <a:pt x="8641" y="6748"/>
                      <a:pt x="4142" y="3730"/>
                      <a:pt x="0" y="0"/>
                    </a:cubicBezTo>
                    <a:cubicBezTo>
                      <a:pt x="18380" y="5240"/>
                      <a:pt x="36786" y="10891"/>
                      <a:pt x="55166" y="16130"/>
                    </a:cubicBezTo>
                    <a:lnTo>
                      <a:pt x="126105" y="37527"/>
                    </a:lnTo>
                    <a:cubicBezTo>
                      <a:pt x="464204" y="141083"/>
                      <a:pt x="794431" y="263786"/>
                      <a:pt x="1115303" y="404156"/>
                    </a:cubicBezTo>
                    <a:close/>
                  </a:path>
                </a:pathLst>
              </a:custGeom>
              <a:solidFill>
                <a:srgbClr val="C1E44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6D2F8B55-6BF3-AA26-12B5-3665B283E3CE}"/>
                  </a:ext>
                </a:extLst>
              </p:cNvPr>
              <p:cNvSpPr/>
              <p:nvPr/>
            </p:nvSpPr>
            <p:spPr>
              <a:xfrm>
                <a:off x="14459464" y="7670129"/>
                <a:ext cx="1202199" cy="941115"/>
              </a:xfrm>
              <a:custGeom>
                <a:avLst/>
                <a:gdLst>
                  <a:gd name="csX0" fmla="*/ 319675 w 1202199"/>
                  <a:gd name="csY0" fmla="*/ 55984 h 941115"/>
                  <a:gd name="csX1" fmla="*/ 171953 w 1202199"/>
                  <a:gd name="csY1" fmla="*/ 2053 h 941115"/>
                  <a:gd name="csX2" fmla="*/ 76819 w 1202199"/>
                  <a:gd name="csY2" fmla="*/ 115978 h 941115"/>
                  <a:gd name="csX3" fmla="*/ 196011 w 1202199"/>
                  <a:gd name="csY3" fmla="*/ 211743 h 941115"/>
                  <a:gd name="csX4" fmla="*/ 262232 w 1202199"/>
                  <a:gd name="csY4" fmla="*/ 333322 h 941115"/>
                  <a:gd name="csX5" fmla="*/ 106995 w 1202199"/>
                  <a:gd name="csY5" fmla="*/ 320072 h 941115"/>
                  <a:gd name="csX6" fmla="*/ 119 w 1202199"/>
                  <a:gd name="csY6" fmla="*/ 418827 h 941115"/>
                  <a:gd name="csX7" fmla="*/ 127376 w 1202199"/>
                  <a:gd name="csY7" fmla="*/ 536346 h 941115"/>
                  <a:gd name="csX8" fmla="*/ 586286 w 1202199"/>
                  <a:gd name="csY8" fmla="*/ 607120 h 941115"/>
                  <a:gd name="csX9" fmla="*/ 763195 w 1202199"/>
                  <a:gd name="csY9" fmla="*/ 638860 h 941115"/>
                  <a:gd name="csX10" fmla="*/ 753045 w 1202199"/>
                  <a:gd name="csY10" fmla="*/ 779037 h 941115"/>
                  <a:gd name="csX11" fmla="*/ 1051286 w 1202199"/>
                  <a:gd name="csY11" fmla="*/ 658720 h 941115"/>
                  <a:gd name="csX12" fmla="*/ 1196813 w 1202199"/>
                  <a:gd name="csY12" fmla="*/ 547757 h 941115"/>
                  <a:gd name="csX13" fmla="*/ 1150453 w 1202199"/>
                  <a:gd name="csY13" fmla="*/ 418663 h 941115"/>
                  <a:gd name="csX14" fmla="*/ 1011345 w 1202199"/>
                  <a:gd name="csY14" fmla="*/ 357352 h 941115"/>
                  <a:gd name="csX15" fmla="*/ 572845 w 1202199"/>
                  <a:gd name="csY15" fmla="*/ 226172 h 941115"/>
                  <a:gd name="csX16" fmla="*/ 319675 w 1202199"/>
                  <a:gd name="csY16" fmla="*/ 55984 h 941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1202199" h="941115">
                    <a:moveTo>
                      <a:pt x="319675" y="55984"/>
                    </a:moveTo>
                    <a:cubicBezTo>
                      <a:pt x="283601" y="18211"/>
                      <a:pt x="228299" y="-7658"/>
                      <a:pt x="171953" y="2053"/>
                    </a:cubicBezTo>
                    <a:cubicBezTo>
                      <a:pt x="115608" y="11764"/>
                      <a:pt x="65024" y="65860"/>
                      <a:pt x="76819" y="115978"/>
                    </a:cubicBezTo>
                    <a:cubicBezTo>
                      <a:pt x="88559" y="165849"/>
                      <a:pt x="147950" y="187712"/>
                      <a:pt x="196011" y="211743"/>
                    </a:cubicBezTo>
                    <a:cubicBezTo>
                      <a:pt x="244072" y="235774"/>
                      <a:pt x="290734" y="286769"/>
                      <a:pt x="262232" y="333322"/>
                    </a:cubicBezTo>
                    <a:cubicBezTo>
                      <a:pt x="211921" y="321553"/>
                      <a:pt x="159389" y="309730"/>
                      <a:pt x="106995" y="320072"/>
                    </a:cubicBezTo>
                    <a:cubicBezTo>
                      <a:pt x="54626" y="330414"/>
                      <a:pt x="2808" y="370190"/>
                      <a:pt x="119" y="418827"/>
                    </a:cubicBezTo>
                    <a:cubicBezTo>
                      <a:pt x="-3255" y="480082"/>
                      <a:pt x="65901" y="516732"/>
                      <a:pt x="127376" y="536346"/>
                    </a:cubicBezTo>
                    <a:cubicBezTo>
                      <a:pt x="273067" y="582843"/>
                      <a:pt x="428744" y="606846"/>
                      <a:pt x="586286" y="607120"/>
                    </a:cubicBezTo>
                    <a:cubicBezTo>
                      <a:pt x="648283" y="607230"/>
                      <a:pt x="715765" y="605146"/>
                      <a:pt x="763195" y="638860"/>
                    </a:cubicBezTo>
                    <a:cubicBezTo>
                      <a:pt x="810625" y="672573"/>
                      <a:pt x="812518" y="758572"/>
                      <a:pt x="753045" y="779037"/>
                    </a:cubicBezTo>
                    <a:cubicBezTo>
                      <a:pt x="684959" y="1188048"/>
                      <a:pt x="951872" y="698825"/>
                      <a:pt x="1051286" y="658720"/>
                    </a:cubicBezTo>
                    <a:cubicBezTo>
                      <a:pt x="1110566" y="634799"/>
                      <a:pt x="1176897" y="604020"/>
                      <a:pt x="1196813" y="547757"/>
                    </a:cubicBezTo>
                    <a:cubicBezTo>
                      <a:pt x="1213601" y="500300"/>
                      <a:pt x="1189214" y="449688"/>
                      <a:pt x="1150453" y="418663"/>
                    </a:cubicBezTo>
                    <a:cubicBezTo>
                      <a:pt x="1111692" y="387664"/>
                      <a:pt x="1060859" y="372165"/>
                      <a:pt x="1011345" y="357352"/>
                    </a:cubicBezTo>
                    <a:cubicBezTo>
                      <a:pt x="865187" y="313625"/>
                      <a:pt x="719002" y="269899"/>
                      <a:pt x="572845" y="226172"/>
                    </a:cubicBezTo>
                    <a:cubicBezTo>
                      <a:pt x="422983" y="181293"/>
                      <a:pt x="408801" y="164341"/>
                      <a:pt x="319675" y="5598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200522-0B4C-2EFF-FBFD-66E05674BACB}"/>
                  </a:ext>
                </a:extLst>
              </p:cNvPr>
              <p:cNvSpPr/>
              <p:nvPr/>
            </p:nvSpPr>
            <p:spPr>
              <a:xfrm>
                <a:off x="15592057" y="7930316"/>
                <a:ext cx="2814962" cy="2222381"/>
              </a:xfrm>
              <a:custGeom>
                <a:avLst/>
                <a:gdLst>
                  <a:gd name="csX0" fmla="*/ 2813291 w 2814962"/>
                  <a:gd name="csY0" fmla="*/ 1634125 h 2222381"/>
                  <a:gd name="csX1" fmla="*/ 2644858 w 2814962"/>
                  <a:gd name="csY1" fmla="*/ 1680210 h 2222381"/>
                  <a:gd name="csX2" fmla="*/ 2571890 w 2814962"/>
                  <a:gd name="csY2" fmla="*/ 1697767 h 2222381"/>
                  <a:gd name="csX3" fmla="*/ 2530742 w 2814962"/>
                  <a:gd name="csY3" fmla="*/ 1761135 h 2222381"/>
                  <a:gd name="csX4" fmla="*/ 2451188 w 2814962"/>
                  <a:gd name="csY4" fmla="*/ 1691183 h 2222381"/>
                  <a:gd name="csX5" fmla="*/ 2408943 w 2814962"/>
                  <a:gd name="csY5" fmla="*/ 1515618 h 2222381"/>
                  <a:gd name="csX6" fmla="*/ 2111854 w 2814962"/>
                  <a:gd name="csY6" fmla="*/ 1363919 h 2222381"/>
                  <a:gd name="csX7" fmla="*/ 1798032 w 2814962"/>
                  <a:gd name="csY7" fmla="*/ 1191646 h 2222381"/>
                  <a:gd name="csX8" fmla="*/ 1591470 w 2814962"/>
                  <a:gd name="csY8" fmla="*/ 1121420 h 2222381"/>
                  <a:gd name="csX9" fmla="*/ 1399172 w 2814962"/>
                  <a:gd name="csY9" fmla="*/ 1158727 h 2222381"/>
                  <a:gd name="csX10" fmla="*/ 1381889 w 2814962"/>
                  <a:gd name="csY10" fmla="*/ 1233069 h 2222381"/>
                  <a:gd name="csX11" fmla="*/ 1224155 w 2814962"/>
                  <a:gd name="csY11" fmla="*/ 1320577 h 2222381"/>
                  <a:gd name="csX12" fmla="*/ 1038715 w 2814962"/>
                  <a:gd name="csY12" fmla="*/ 1249802 h 2222381"/>
                  <a:gd name="csX13" fmla="*/ 1074376 w 2814962"/>
                  <a:gd name="csY13" fmla="*/ 1351026 h 2222381"/>
                  <a:gd name="csX14" fmla="*/ 1083978 w 2814962"/>
                  <a:gd name="csY14" fmla="*/ 1452799 h 2222381"/>
                  <a:gd name="csX15" fmla="*/ 1140213 w 2814962"/>
                  <a:gd name="csY15" fmla="*/ 1584746 h 2222381"/>
                  <a:gd name="csX16" fmla="*/ 1159416 w 2814962"/>
                  <a:gd name="csY16" fmla="*/ 1742755 h 2222381"/>
                  <a:gd name="csX17" fmla="*/ 1076296 w 2814962"/>
                  <a:gd name="csY17" fmla="*/ 1880738 h 2222381"/>
                  <a:gd name="csX18" fmla="*/ 1039264 w 2814962"/>
                  <a:gd name="csY18" fmla="*/ 2027499 h 2222381"/>
                  <a:gd name="csX19" fmla="*/ 747936 w 2814962"/>
                  <a:gd name="csY19" fmla="*/ 2209648 h 2222381"/>
                  <a:gd name="csX20" fmla="*/ 448105 w 2814962"/>
                  <a:gd name="csY20" fmla="*/ 2199498 h 2222381"/>
                  <a:gd name="csX21" fmla="*/ 233311 w 2814962"/>
                  <a:gd name="csY21" fmla="*/ 2185508 h 2222381"/>
                  <a:gd name="csX22" fmla="*/ 143335 w 2814962"/>
                  <a:gd name="csY22" fmla="*/ 2133661 h 2222381"/>
                  <a:gd name="csX23" fmla="*/ 40738 w 2814962"/>
                  <a:gd name="csY23" fmla="*/ 2097177 h 2222381"/>
                  <a:gd name="csX24" fmla="*/ 12758 w 2814962"/>
                  <a:gd name="csY24" fmla="*/ 1970715 h 2222381"/>
                  <a:gd name="csX25" fmla="*/ 139494 w 2814962"/>
                  <a:gd name="csY25" fmla="*/ 1788841 h 2222381"/>
                  <a:gd name="csX26" fmla="*/ 43482 w 2814962"/>
                  <a:gd name="csY26" fmla="*/ 1530157 h 2222381"/>
                  <a:gd name="csX27" fmla="*/ 114256 w 2814962"/>
                  <a:gd name="csY27" fmla="*/ 1348283 h 2222381"/>
                  <a:gd name="csX28" fmla="*/ 222887 w 2814962"/>
                  <a:gd name="csY28" fmla="*/ 1298631 h 2222381"/>
                  <a:gd name="csX29" fmla="*/ 417654 w 2814962"/>
                  <a:gd name="csY29" fmla="*/ 1311799 h 2222381"/>
                  <a:gd name="csX30" fmla="*/ 415460 w 2814962"/>
                  <a:gd name="csY30" fmla="*/ 1151869 h 2222381"/>
                  <a:gd name="csX31" fmla="*/ 229745 w 2814962"/>
                  <a:gd name="csY31" fmla="*/ 1002366 h 2222381"/>
                  <a:gd name="csX32" fmla="*/ 93408 w 2814962"/>
                  <a:gd name="csY32" fmla="*/ 858348 h 2222381"/>
                  <a:gd name="csX33" fmla="*/ 24828 w 2814962"/>
                  <a:gd name="csY33" fmla="*/ 724754 h 2222381"/>
                  <a:gd name="csX34" fmla="*/ 266779 w 2814962"/>
                  <a:gd name="csY34" fmla="*/ 522031 h 2222381"/>
                  <a:gd name="csX35" fmla="*/ 366356 w 2814962"/>
                  <a:gd name="csY35" fmla="*/ 160752 h 2222381"/>
                  <a:gd name="csX36" fmla="*/ 552893 w 2814962"/>
                  <a:gd name="csY36" fmla="*/ 0 h 2222381"/>
                  <a:gd name="csX37" fmla="*/ 892227 w 2814962"/>
                  <a:gd name="csY37" fmla="*/ 169530 h 2222381"/>
                  <a:gd name="csX38" fmla="*/ 941606 w 2814962"/>
                  <a:gd name="csY38" fmla="*/ 195865 h 2222381"/>
                  <a:gd name="csX39" fmla="*/ 1048590 w 2814962"/>
                  <a:gd name="csY39" fmla="*/ 253471 h 2222381"/>
                  <a:gd name="csX40" fmla="*/ 1116073 w 2814962"/>
                  <a:gd name="csY40" fmla="*/ 290779 h 2222381"/>
                  <a:gd name="csX41" fmla="*/ 1221960 w 2814962"/>
                  <a:gd name="csY41" fmla="*/ 351130 h 2222381"/>
                  <a:gd name="csX42" fmla="*/ 1266125 w 2814962"/>
                  <a:gd name="csY42" fmla="*/ 376642 h 2222381"/>
                  <a:gd name="csX43" fmla="*/ 1465282 w 2814962"/>
                  <a:gd name="csY43" fmla="*/ 495971 h 2222381"/>
                  <a:gd name="csX44" fmla="*/ 1513837 w 2814962"/>
                  <a:gd name="csY44" fmla="*/ 526146 h 2222381"/>
                  <a:gd name="csX45" fmla="*/ 1701471 w 2814962"/>
                  <a:gd name="csY45" fmla="*/ 646572 h 2222381"/>
                  <a:gd name="csX46" fmla="*/ 2215821 w 2814962"/>
                  <a:gd name="csY46" fmla="*/ 1012515 h 2222381"/>
                  <a:gd name="csX47" fmla="*/ 2164250 w 2814962"/>
                  <a:gd name="csY47" fmla="*/ 1011967 h 2222381"/>
                  <a:gd name="csX48" fmla="*/ 1934096 w 2814962"/>
                  <a:gd name="csY48" fmla="*/ 926105 h 2222381"/>
                  <a:gd name="csX49" fmla="*/ 1771971 w 2814962"/>
                  <a:gd name="csY49" fmla="*/ 844357 h 2222381"/>
                  <a:gd name="csX50" fmla="*/ 1740973 w 2814962"/>
                  <a:gd name="csY50" fmla="*/ 929671 h 2222381"/>
                  <a:gd name="csX51" fmla="*/ 1931078 w 2814962"/>
                  <a:gd name="csY51" fmla="*/ 1048177 h 2222381"/>
                  <a:gd name="csX52" fmla="*/ 2026267 w 2814962"/>
                  <a:gd name="csY52" fmla="*/ 1159277 h 2222381"/>
                  <a:gd name="csX53" fmla="*/ 2252306 w 2814962"/>
                  <a:gd name="csY53" fmla="*/ 1207831 h 2222381"/>
                  <a:gd name="csX54" fmla="*/ 2508247 w 2814962"/>
                  <a:gd name="csY54" fmla="*/ 1362548 h 2222381"/>
                  <a:gd name="csX55" fmla="*/ 2645682 w 2814962"/>
                  <a:gd name="csY55" fmla="*/ 1396563 h 2222381"/>
                  <a:gd name="csX56" fmla="*/ 2743887 w 2814962"/>
                  <a:gd name="csY56" fmla="*/ 1468710 h 2222381"/>
                  <a:gd name="csX57" fmla="*/ 2813291 w 2814962"/>
                  <a:gd name="csY57" fmla="*/ 1634125 h 22223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  <a:cxn ang="0">
                    <a:pos x="csX53" y="csY53"/>
                  </a:cxn>
                  <a:cxn ang="0">
                    <a:pos x="csX54" y="csY54"/>
                  </a:cxn>
                  <a:cxn ang="0">
                    <a:pos x="csX55" y="csY55"/>
                  </a:cxn>
                  <a:cxn ang="0">
                    <a:pos x="csX56" y="csY56"/>
                  </a:cxn>
                  <a:cxn ang="0">
                    <a:pos x="csX57" y="csY57"/>
                  </a:cxn>
                </a:cxnLst>
                <a:rect l="l" t="t" r="r" b="b"/>
                <a:pathLst>
                  <a:path w="2814962" h="2222381">
                    <a:moveTo>
                      <a:pt x="2813291" y="1634125"/>
                    </a:moveTo>
                    <a:cubicBezTo>
                      <a:pt x="2728525" y="1638514"/>
                      <a:pt x="2711518" y="1650035"/>
                      <a:pt x="2644858" y="1680210"/>
                    </a:cubicBezTo>
                    <a:cubicBezTo>
                      <a:pt x="2626479" y="1688440"/>
                      <a:pt x="2585056" y="1689537"/>
                      <a:pt x="2571890" y="1697767"/>
                    </a:cubicBezTo>
                    <a:cubicBezTo>
                      <a:pt x="2547475" y="1713403"/>
                      <a:pt x="2554333" y="1742480"/>
                      <a:pt x="2530742" y="1761135"/>
                    </a:cubicBezTo>
                    <a:cubicBezTo>
                      <a:pt x="2461338" y="1816547"/>
                      <a:pt x="2444879" y="1753728"/>
                      <a:pt x="2451188" y="1691183"/>
                    </a:cubicBezTo>
                    <a:cubicBezTo>
                      <a:pt x="2458870" y="1619586"/>
                      <a:pt x="2495628" y="1553474"/>
                      <a:pt x="2408943" y="1515618"/>
                    </a:cubicBezTo>
                    <a:cubicBezTo>
                      <a:pt x="2411686" y="1421252"/>
                      <a:pt x="2177143" y="1403421"/>
                      <a:pt x="2111854" y="1363919"/>
                    </a:cubicBezTo>
                    <a:cubicBezTo>
                      <a:pt x="2000755" y="1296985"/>
                      <a:pt x="1931626" y="1223742"/>
                      <a:pt x="1798032" y="1191646"/>
                    </a:cubicBezTo>
                    <a:cubicBezTo>
                      <a:pt x="1710524" y="1170524"/>
                      <a:pt x="1671296" y="1154065"/>
                      <a:pt x="1591470" y="1121420"/>
                    </a:cubicBezTo>
                    <a:cubicBezTo>
                      <a:pt x="1522066" y="1092891"/>
                      <a:pt x="1434558" y="1093165"/>
                      <a:pt x="1399172" y="1158727"/>
                    </a:cubicBezTo>
                    <a:cubicBezTo>
                      <a:pt x="1388747" y="1177930"/>
                      <a:pt x="1393959" y="1209751"/>
                      <a:pt x="1381889" y="1233069"/>
                    </a:cubicBezTo>
                    <a:cubicBezTo>
                      <a:pt x="1355279" y="1284641"/>
                      <a:pt x="1284506" y="1331275"/>
                      <a:pt x="1224155" y="1320577"/>
                    </a:cubicBezTo>
                    <a:cubicBezTo>
                      <a:pt x="1178070" y="1312347"/>
                      <a:pt x="1093029" y="1183691"/>
                      <a:pt x="1038715" y="1249802"/>
                    </a:cubicBezTo>
                    <a:cubicBezTo>
                      <a:pt x="1004699" y="1291225"/>
                      <a:pt x="1065597" y="1324692"/>
                      <a:pt x="1074376" y="1351026"/>
                    </a:cubicBezTo>
                    <a:cubicBezTo>
                      <a:pt x="1084251" y="1381201"/>
                      <a:pt x="1079863" y="1416040"/>
                      <a:pt x="1083978" y="1452799"/>
                    </a:cubicBezTo>
                    <a:cubicBezTo>
                      <a:pt x="1090836" y="1510955"/>
                      <a:pt x="1114702" y="1534546"/>
                      <a:pt x="1140213" y="1584746"/>
                    </a:cubicBezTo>
                    <a:cubicBezTo>
                      <a:pt x="1169566" y="1642354"/>
                      <a:pt x="1172034" y="1668415"/>
                      <a:pt x="1159416" y="1742755"/>
                    </a:cubicBezTo>
                    <a:cubicBezTo>
                      <a:pt x="1146248" y="1820662"/>
                      <a:pt x="1119365" y="1822582"/>
                      <a:pt x="1076296" y="1880738"/>
                    </a:cubicBezTo>
                    <a:cubicBezTo>
                      <a:pt x="1042281" y="1926823"/>
                      <a:pt x="1057643" y="1976750"/>
                      <a:pt x="1039264" y="2027499"/>
                    </a:cubicBezTo>
                    <a:cubicBezTo>
                      <a:pt x="996745" y="2144634"/>
                      <a:pt x="857115" y="2190445"/>
                      <a:pt x="747936" y="2209648"/>
                    </a:cubicBezTo>
                    <a:cubicBezTo>
                      <a:pt x="636835" y="2229125"/>
                      <a:pt x="563043" y="2226656"/>
                      <a:pt x="448105" y="2199498"/>
                    </a:cubicBezTo>
                    <a:cubicBezTo>
                      <a:pt x="379797" y="2183039"/>
                      <a:pt x="299148" y="2206905"/>
                      <a:pt x="233311" y="2185508"/>
                    </a:cubicBezTo>
                    <a:cubicBezTo>
                      <a:pt x="196278" y="2173438"/>
                      <a:pt x="177350" y="2141891"/>
                      <a:pt x="143335" y="2133661"/>
                    </a:cubicBezTo>
                    <a:cubicBezTo>
                      <a:pt x="81886" y="2119122"/>
                      <a:pt x="79418" y="2160270"/>
                      <a:pt x="40738" y="2097177"/>
                    </a:cubicBezTo>
                    <a:cubicBezTo>
                      <a:pt x="22633" y="2067824"/>
                      <a:pt x="6448" y="2004731"/>
                      <a:pt x="12758" y="1970715"/>
                    </a:cubicBezTo>
                    <a:cubicBezTo>
                      <a:pt x="24005" y="1908719"/>
                      <a:pt x="111787" y="1843431"/>
                      <a:pt x="139494" y="1788841"/>
                    </a:cubicBezTo>
                    <a:cubicBezTo>
                      <a:pt x="198199" y="1674175"/>
                      <a:pt x="126052" y="1599286"/>
                      <a:pt x="43482" y="1530157"/>
                    </a:cubicBezTo>
                    <a:cubicBezTo>
                      <a:pt x="-50884" y="1451702"/>
                      <a:pt x="24828" y="1377361"/>
                      <a:pt x="114256" y="1348283"/>
                    </a:cubicBezTo>
                    <a:cubicBezTo>
                      <a:pt x="150741" y="1336487"/>
                      <a:pt x="186677" y="1306038"/>
                      <a:pt x="222887" y="1298631"/>
                    </a:cubicBezTo>
                    <a:cubicBezTo>
                      <a:pt x="280220" y="1286835"/>
                      <a:pt x="355933" y="1316188"/>
                      <a:pt x="417654" y="1311799"/>
                    </a:cubicBezTo>
                    <a:cubicBezTo>
                      <a:pt x="438228" y="1229228"/>
                      <a:pt x="489525" y="1217981"/>
                      <a:pt x="415460" y="1151869"/>
                    </a:cubicBezTo>
                    <a:cubicBezTo>
                      <a:pt x="358951" y="1101669"/>
                      <a:pt x="289547" y="1054486"/>
                      <a:pt x="229745" y="1002366"/>
                    </a:cubicBezTo>
                    <a:cubicBezTo>
                      <a:pt x="175978" y="955457"/>
                      <a:pt x="155953" y="897850"/>
                      <a:pt x="93408" y="858348"/>
                    </a:cubicBezTo>
                    <a:cubicBezTo>
                      <a:pt x="42384" y="826526"/>
                      <a:pt x="-13577" y="799094"/>
                      <a:pt x="24828" y="724754"/>
                    </a:cubicBezTo>
                    <a:cubicBezTo>
                      <a:pt x="75851" y="625998"/>
                      <a:pt x="214109" y="629565"/>
                      <a:pt x="266779" y="522031"/>
                    </a:cubicBezTo>
                    <a:cubicBezTo>
                      <a:pt x="321368" y="410383"/>
                      <a:pt x="302440" y="269931"/>
                      <a:pt x="366356" y="160752"/>
                    </a:cubicBezTo>
                    <a:cubicBezTo>
                      <a:pt x="410248" y="86137"/>
                      <a:pt x="475537" y="27432"/>
                      <a:pt x="552893" y="0"/>
                    </a:cubicBezTo>
                    <a:cubicBezTo>
                      <a:pt x="667286" y="54041"/>
                      <a:pt x="780580" y="110551"/>
                      <a:pt x="892227" y="169530"/>
                    </a:cubicBezTo>
                    <a:cubicBezTo>
                      <a:pt x="908687" y="178033"/>
                      <a:pt x="925146" y="186812"/>
                      <a:pt x="941606" y="195865"/>
                    </a:cubicBezTo>
                    <a:cubicBezTo>
                      <a:pt x="977267" y="214518"/>
                      <a:pt x="1012928" y="233720"/>
                      <a:pt x="1048590" y="253471"/>
                    </a:cubicBezTo>
                    <a:cubicBezTo>
                      <a:pt x="1071084" y="265542"/>
                      <a:pt x="1093579" y="278161"/>
                      <a:pt x="1116073" y="290779"/>
                    </a:cubicBezTo>
                    <a:cubicBezTo>
                      <a:pt x="1151460" y="310530"/>
                      <a:pt x="1186848" y="330556"/>
                      <a:pt x="1221960" y="351130"/>
                    </a:cubicBezTo>
                    <a:cubicBezTo>
                      <a:pt x="1236775" y="359634"/>
                      <a:pt x="1251587" y="368138"/>
                      <a:pt x="1266125" y="376642"/>
                    </a:cubicBezTo>
                    <a:cubicBezTo>
                      <a:pt x="1333059" y="415595"/>
                      <a:pt x="1399446" y="455371"/>
                      <a:pt x="1465282" y="495971"/>
                    </a:cubicBezTo>
                    <a:cubicBezTo>
                      <a:pt x="1481468" y="505846"/>
                      <a:pt x="1497651" y="515996"/>
                      <a:pt x="1513837" y="526146"/>
                    </a:cubicBezTo>
                    <a:cubicBezTo>
                      <a:pt x="1576656" y="565648"/>
                      <a:pt x="1639202" y="605699"/>
                      <a:pt x="1701471" y="646572"/>
                    </a:cubicBezTo>
                    <a:cubicBezTo>
                      <a:pt x="1876762" y="762610"/>
                      <a:pt x="2048486" y="884407"/>
                      <a:pt x="2215821" y="1012515"/>
                    </a:cubicBezTo>
                    <a:cubicBezTo>
                      <a:pt x="2197991" y="1013887"/>
                      <a:pt x="2180709" y="1013613"/>
                      <a:pt x="2164250" y="1011967"/>
                    </a:cubicBezTo>
                    <a:cubicBezTo>
                      <a:pt x="2082776" y="1003188"/>
                      <a:pt x="2013374" y="949970"/>
                      <a:pt x="1934096" y="926105"/>
                    </a:cubicBezTo>
                    <a:cubicBezTo>
                      <a:pt x="1878133" y="909097"/>
                      <a:pt x="1823544" y="855330"/>
                      <a:pt x="1771971" y="844357"/>
                    </a:cubicBezTo>
                    <a:cubicBezTo>
                      <a:pt x="1677605" y="824606"/>
                      <a:pt x="1675412" y="887974"/>
                      <a:pt x="1740973" y="929671"/>
                    </a:cubicBezTo>
                    <a:cubicBezTo>
                      <a:pt x="1805989" y="971093"/>
                      <a:pt x="1869082" y="999622"/>
                      <a:pt x="1931078" y="1048177"/>
                    </a:cubicBezTo>
                    <a:cubicBezTo>
                      <a:pt x="1967836" y="1076706"/>
                      <a:pt x="1995818" y="1136234"/>
                      <a:pt x="2026267" y="1159277"/>
                    </a:cubicBezTo>
                    <a:cubicBezTo>
                      <a:pt x="2080309" y="1200425"/>
                      <a:pt x="2184824" y="1182045"/>
                      <a:pt x="2252306" y="1207831"/>
                    </a:cubicBezTo>
                    <a:cubicBezTo>
                      <a:pt x="2346398" y="1244316"/>
                      <a:pt x="2414703" y="1331275"/>
                      <a:pt x="2508247" y="1362548"/>
                    </a:cubicBezTo>
                    <a:cubicBezTo>
                      <a:pt x="2554058" y="1377910"/>
                      <a:pt x="2601517" y="1372972"/>
                      <a:pt x="2645682" y="1396563"/>
                    </a:cubicBezTo>
                    <a:cubicBezTo>
                      <a:pt x="2678600" y="1414120"/>
                      <a:pt x="2712067" y="1447313"/>
                      <a:pt x="2743887" y="1468710"/>
                    </a:cubicBezTo>
                    <a:cubicBezTo>
                      <a:pt x="2831395" y="1528237"/>
                      <a:pt x="2813565" y="1542502"/>
                      <a:pt x="2813291" y="1634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6352AB04-5E96-7767-4699-2F8B34FC3283}"/>
                  </a:ext>
                </a:extLst>
              </p:cNvPr>
              <p:cNvSpPr/>
              <p:nvPr/>
            </p:nvSpPr>
            <p:spPr>
              <a:xfrm>
                <a:off x="15665106" y="9814859"/>
                <a:ext cx="5794411" cy="11099829"/>
              </a:xfrm>
              <a:custGeom>
                <a:avLst/>
                <a:gdLst>
                  <a:gd name="csX0" fmla="*/ 5692940 w 5794411"/>
                  <a:gd name="csY0" fmla="*/ 7876723 h 11099829"/>
                  <a:gd name="csX1" fmla="*/ 5692940 w 5794411"/>
                  <a:gd name="csY1" fmla="*/ 7877108 h 11099829"/>
                  <a:gd name="csX2" fmla="*/ 4272154 w 5794411"/>
                  <a:gd name="csY2" fmla="*/ 10558449 h 11099829"/>
                  <a:gd name="csX3" fmla="*/ 3766664 w 5794411"/>
                  <a:gd name="csY3" fmla="*/ 11052307 h 11099829"/>
                  <a:gd name="csX4" fmla="*/ 3568908 w 5794411"/>
                  <a:gd name="csY4" fmla="*/ 11089450 h 11099829"/>
                  <a:gd name="csX5" fmla="*/ 3543011 w 5794411"/>
                  <a:gd name="csY5" fmla="*/ 11070302 h 11099829"/>
                  <a:gd name="csX6" fmla="*/ 3541502 w 5794411"/>
                  <a:gd name="csY6" fmla="*/ 10934075 h 11099829"/>
                  <a:gd name="csX7" fmla="*/ 3595544 w 5794411"/>
                  <a:gd name="csY7" fmla="*/ 10847006 h 11099829"/>
                  <a:gd name="csX8" fmla="*/ 3956549 w 5794411"/>
                  <a:gd name="csY8" fmla="*/ 9290734 h 11099829"/>
                  <a:gd name="csX9" fmla="*/ 4334452 w 5794411"/>
                  <a:gd name="csY9" fmla="*/ 7651918 h 11099829"/>
                  <a:gd name="csX10" fmla="*/ 4468046 w 5794411"/>
                  <a:gd name="csY10" fmla="*/ 6996678 h 11099829"/>
                  <a:gd name="csX11" fmla="*/ 4303290 w 5794411"/>
                  <a:gd name="csY11" fmla="*/ 6376715 h 11099829"/>
                  <a:gd name="csX12" fmla="*/ 4082626 w 5794411"/>
                  <a:gd name="csY12" fmla="*/ 5989429 h 11099829"/>
                  <a:gd name="csX13" fmla="*/ 4346057 w 5794411"/>
                  <a:gd name="csY13" fmla="*/ 5486573 h 11099829"/>
                  <a:gd name="csX14" fmla="*/ 4221459 w 5794411"/>
                  <a:gd name="csY14" fmla="*/ 5225393 h 11099829"/>
                  <a:gd name="csX15" fmla="*/ 3940391 w 5794411"/>
                  <a:gd name="csY15" fmla="*/ 5086532 h 11099829"/>
                  <a:gd name="csX16" fmla="*/ 2808547 w 5794411"/>
                  <a:gd name="csY16" fmla="*/ 4993840 h 11099829"/>
                  <a:gd name="csX17" fmla="*/ 2100390 w 5794411"/>
                  <a:gd name="csY17" fmla="*/ 5349606 h 11099829"/>
                  <a:gd name="csX18" fmla="*/ 1977687 w 5794411"/>
                  <a:gd name="csY18" fmla="*/ 5368753 h 11099829"/>
                  <a:gd name="csX19" fmla="*/ 1364856 w 5794411"/>
                  <a:gd name="csY19" fmla="*/ 5105679 h 11099829"/>
                  <a:gd name="csX20" fmla="*/ 245027 w 5794411"/>
                  <a:gd name="csY20" fmla="*/ 4152857 h 11099829"/>
                  <a:gd name="csX21" fmla="*/ 90420 w 5794411"/>
                  <a:gd name="csY21" fmla="*/ 3907807 h 11099829"/>
                  <a:gd name="csX22" fmla="*/ 183112 w 5794411"/>
                  <a:gd name="csY22" fmla="*/ 3646626 h 11099829"/>
                  <a:gd name="csX23" fmla="*/ 237538 w 5794411"/>
                  <a:gd name="csY23" fmla="*/ 3376422 h 11099829"/>
                  <a:gd name="csX24" fmla="*/ 174855 w 5794411"/>
                  <a:gd name="csY24" fmla="*/ 1921839 h 11099829"/>
                  <a:gd name="csX25" fmla="*/ 435295 w 5794411"/>
                  <a:gd name="csY25" fmla="*/ 1440737 h 11099829"/>
                  <a:gd name="csX26" fmla="*/ 454443 w 5794411"/>
                  <a:gd name="csY26" fmla="*/ 1370951 h 11099829"/>
                  <a:gd name="csX27" fmla="*/ 461575 w 5794411"/>
                  <a:gd name="csY27" fmla="*/ 860962 h 11099829"/>
                  <a:gd name="csX28" fmla="*/ 692745 w 5794411"/>
                  <a:gd name="csY28" fmla="*/ 474801 h 11099829"/>
                  <a:gd name="csX29" fmla="*/ 738913 w 5794411"/>
                  <a:gd name="csY29" fmla="*/ 456779 h 11099829"/>
                  <a:gd name="csX30" fmla="*/ 755426 w 5794411"/>
                  <a:gd name="csY30" fmla="*/ 452280 h 11099829"/>
                  <a:gd name="csX31" fmla="*/ 1027881 w 5794411"/>
                  <a:gd name="csY31" fmla="*/ 444407 h 11099829"/>
                  <a:gd name="csX32" fmla="*/ 1369767 w 5794411"/>
                  <a:gd name="csY32" fmla="*/ 329577 h 11099829"/>
                  <a:gd name="csX33" fmla="*/ 1904168 w 5794411"/>
                  <a:gd name="csY33" fmla="*/ 72896 h 11099829"/>
                  <a:gd name="csX34" fmla="*/ 2131581 w 5794411"/>
                  <a:gd name="csY34" fmla="*/ 91 h 11099829"/>
                  <a:gd name="csX35" fmla="*/ 2514366 w 5794411"/>
                  <a:gd name="csY35" fmla="*/ 247034 h 11099829"/>
                  <a:gd name="csX36" fmla="*/ 3490342 w 5794411"/>
                  <a:gd name="csY36" fmla="*/ 763990 h 11099829"/>
                  <a:gd name="csX37" fmla="*/ 3567975 w 5794411"/>
                  <a:gd name="csY37" fmla="*/ 674891 h 11099829"/>
                  <a:gd name="csX38" fmla="*/ 3543259 w 5794411"/>
                  <a:gd name="csY38" fmla="*/ 600550 h 11099829"/>
                  <a:gd name="csX39" fmla="*/ 3604788 w 5794411"/>
                  <a:gd name="csY39" fmla="*/ 518282 h 11099829"/>
                  <a:gd name="csX40" fmla="*/ 3605639 w 5794411"/>
                  <a:gd name="csY40" fmla="*/ 518336 h 11099829"/>
                  <a:gd name="csX41" fmla="*/ 5778116 w 5794411"/>
                  <a:gd name="csY41" fmla="*/ 5955688 h 11099829"/>
                  <a:gd name="csX42" fmla="*/ 5692940 w 5794411"/>
                  <a:gd name="csY42" fmla="*/ 7876723 h 11099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</a:cxnLst>
                <a:rect l="l" t="t" r="r" b="b"/>
                <a:pathLst>
                  <a:path w="5794411" h="11099829">
                    <a:moveTo>
                      <a:pt x="5692940" y="7876723"/>
                    </a:moveTo>
                    <a:lnTo>
                      <a:pt x="5692940" y="7877108"/>
                    </a:lnTo>
                    <a:cubicBezTo>
                      <a:pt x="5384468" y="8825431"/>
                      <a:pt x="4902981" y="9738094"/>
                      <a:pt x="4272154" y="10558449"/>
                    </a:cubicBezTo>
                    <a:cubicBezTo>
                      <a:pt x="4129562" y="10744218"/>
                      <a:pt x="3974571" y="10929960"/>
                      <a:pt x="3766664" y="11052307"/>
                    </a:cubicBezTo>
                    <a:cubicBezTo>
                      <a:pt x="3706617" y="11087968"/>
                      <a:pt x="3624073" y="11115730"/>
                      <a:pt x="3568908" y="11089450"/>
                    </a:cubicBezTo>
                    <a:cubicBezTo>
                      <a:pt x="3559526" y="11084951"/>
                      <a:pt x="3550529" y="11078559"/>
                      <a:pt x="3543011" y="11070302"/>
                    </a:cubicBezTo>
                    <a:cubicBezTo>
                      <a:pt x="3508502" y="11033516"/>
                      <a:pt x="3517116" y="10983233"/>
                      <a:pt x="3541502" y="10934075"/>
                    </a:cubicBezTo>
                    <a:cubicBezTo>
                      <a:pt x="3556151" y="10903680"/>
                      <a:pt x="3576397" y="10873642"/>
                      <a:pt x="3595544" y="10847006"/>
                    </a:cubicBezTo>
                    <a:cubicBezTo>
                      <a:pt x="3927663" y="10390291"/>
                      <a:pt x="3942669" y="9822118"/>
                      <a:pt x="3956549" y="9290734"/>
                    </a:cubicBezTo>
                    <a:cubicBezTo>
                      <a:pt x="3970045" y="8758607"/>
                      <a:pt x="4187335" y="8175403"/>
                      <a:pt x="4334452" y="7651918"/>
                    </a:cubicBezTo>
                    <a:cubicBezTo>
                      <a:pt x="4395625" y="7435370"/>
                      <a:pt x="4456799" y="7217341"/>
                      <a:pt x="4468046" y="6996678"/>
                    </a:cubicBezTo>
                    <a:cubicBezTo>
                      <a:pt x="4478937" y="6776014"/>
                      <a:pt x="4435758" y="6551237"/>
                      <a:pt x="4303290" y="6376715"/>
                    </a:cubicBezTo>
                    <a:cubicBezTo>
                      <a:pt x="4210596" y="6254751"/>
                      <a:pt x="4070611" y="6142912"/>
                      <a:pt x="4082626" y="5989429"/>
                    </a:cubicBezTo>
                    <a:cubicBezTo>
                      <a:pt x="4096506" y="5805169"/>
                      <a:pt x="4324686" y="5670066"/>
                      <a:pt x="4346057" y="5486573"/>
                    </a:cubicBezTo>
                    <a:cubicBezTo>
                      <a:pt x="4357687" y="5385240"/>
                      <a:pt x="4301013" y="5289941"/>
                      <a:pt x="4221459" y="5225393"/>
                    </a:cubicBezTo>
                    <a:cubicBezTo>
                      <a:pt x="4141522" y="5160847"/>
                      <a:pt x="4040189" y="5122552"/>
                      <a:pt x="3940391" y="5086532"/>
                    </a:cubicBezTo>
                    <a:cubicBezTo>
                      <a:pt x="3584269" y="4959302"/>
                      <a:pt x="3179318" y="4852374"/>
                      <a:pt x="2808547" y="4993840"/>
                    </a:cubicBezTo>
                    <a:cubicBezTo>
                      <a:pt x="2561247" y="5088042"/>
                      <a:pt x="2348842" y="5287308"/>
                      <a:pt x="2100390" y="5349606"/>
                    </a:cubicBezTo>
                    <a:cubicBezTo>
                      <a:pt x="2060613" y="5360112"/>
                      <a:pt x="2019713" y="5366861"/>
                      <a:pt x="1977687" y="5368753"/>
                    </a:cubicBezTo>
                    <a:cubicBezTo>
                      <a:pt x="1740125" y="5379999"/>
                      <a:pt x="1540118" y="5241167"/>
                      <a:pt x="1364856" y="5105679"/>
                    </a:cubicBezTo>
                    <a:cubicBezTo>
                      <a:pt x="975321" y="4804339"/>
                      <a:pt x="601533" y="4486485"/>
                      <a:pt x="245027" y="4152857"/>
                    </a:cubicBezTo>
                    <a:cubicBezTo>
                      <a:pt x="171865" y="4084167"/>
                      <a:pt x="95303" y="4006864"/>
                      <a:pt x="90420" y="3907807"/>
                    </a:cubicBezTo>
                    <a:cubicBezTo>
                      <a:pt x="85537" y="3817747"/>
                      <a:pt x="141828" y="3731803"/>
                      <a:pt x="183112" y="3646626"/>
                    </a:cubicBezTo>
                    <a:cubicBezTo>
                      <a:pt x="224398" y="3561807"/>
                      <a:pt x="289687" y="3450735"/>
                      <a:pt x="237538" y="3376422"/>
                    </a:cubicBezTo>
                    <a:cubicBezTo>
                      <a:pt x="-54806" y="2963241"/>
                      <a:pt x="-79192" y="2390954"/>
                      <a:pt x="174855" y="1921839"/>
                    </a:cubicBezTo>
                    <a:cubicBezTo>
                      <a:pt x="261925" y="1760841"/>
                      <a:pt x="380513" y="1609224"/>
                      <a:pt x="435295" y="1440737"/>
                    </a:cubicBezTo>
                    <a:cubicBezTo>
                      <a:pt x="443168" y="1417832"/>
                      <a:pt x="449559" y="1394570"/>
                      <a:pt x="454443" y="1370951"/>
                    </a:cubicBezTo>
                    <a:cubicBezTo>
                      <a:pt x="489336" y="1201311"/>
                      <a:pt x="448079" y="1032082"/>
                      <a:pt x="461575" y="860962"/>
                    </a:cubicBezTo>
                    <a:cubicBezTo>
                      <a:pt x="473205" y="711595"/>
                      <a:pt x="550510" y="543108"/>
                      <a:pt x="692745" y="474801"/>
                    </a:cubicBezTo>
                    <a:cubicBezTo>
                      <a:pt x="707365" y="467670"/>
                      <a:pt x="722755" y="461662"/>
                      <a:pt x="738913" y="456779"/>
                    </a:cubicBezTo>
                    <a:cubicBezTo>
                      <a:pt x="744180" y="454914"/>
                      <a:pt x="749802" y="453404"/>
                      <a:pt x="755426" y="452280"/>
                    </a:cubicBezTo>
                    <a:cubicBezTo>
                      <a:pt x="845130" y="430883"/>
                      <a:pt x="937055" y="450772"/>
                      <a:pt x="1027881" y="444407"/>
                    </a:cubicBezTo>
                    <a:cubicBezTo>
                      <a:pt x="1147978" y="435766"/>
                      <a:pt x="1260916" y="381725"/>
                      <a:pt x="1369767" y="329577"/>
                    </a:cubicBezTo>
                    <a:cubicBezTo>
                      <a:pt x="1548019" y="244016"/>
                      <a:pt x="1725889" y="158072"/>
                      <a:pt x="1904168" y="72896"/>
                    </a:cubicBezTo>
                    <a:cubicBezTo>
                      <a:pt x="1976589" y="37618"/>
                      <a:pt x="2052412" y="1956"/>
                      <a:pt x="2131581" y="91"/>
                    </a:cubicBezTo>
                    <a:cubicBezTo>
                      <a:pt x="2298587" y="-4052"/>
                      <a:pt x="2410043" y="134425"/>
                      <a:pt x="2514366" y="247034"/>
                    </a:cubicBezTo>
                    <a:cubicBezTo>
                      <a:pt x="2760871" y="513014"/>
                      <a:pt x="3108901" y="696781"/>
                      <a:pt x="3490342" y="763990"/>
                    </a:cubicBezTo>
                    <a:cubicBezTo>
                      <a:pt x="3541777" y="773042"/>
                      <a:pt x="3584433" y="724433"/>
                      <a:pt x="3567975" y="674891"/>
                    </a:cubicBezTo>
                    <a:cubicBezTo>
                      <a:pt x="3559746" y="650092"/>
                      <a:pt x="3551515" y="625322"/>
                      <a:pt x="3543259" y="600550"/>
                    </a:cubicBezTo>
                    <a:cubicBezTo>
                      <a:pt x="3529487" y="559155"/>
                      <a:pt x="3561281" y="515044"/>
                      <a:pt x="3604788" y="518282"/>
                    </a:cubicBezTo>
                    <a:lnTo>
                      <a:pt x="3605639" y="518336"/>
                    </a:lnTo>
                    <a:cubicBezTo>
                      <a:pt x="4856045" y="1995412"/>
                      <a:pt x="5655769" y="3875163"/>
                      <a:pt x="5778116" y="5955688"/>
                    </a:cubicBezTo>
                    <a:cubicBezTo>
                      <a:pt x="5816768" y="6610545"/>
                      <a:pt x="5785989" y="7253002"/>
                      <a:pt x="5692940" y="787672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AB7FFEDF-198C-C239-F4A5-D4AAFEA65E68}"/>
                  </a:ext>
                </a:extLst>
              </p:cNvPr>
              <p:cNvSpPr/>
              <p:nvPr/>
            </p:nvSpPr>
            <p:spPr>
              <a:xfrm>
                <a:off x="3843345" y="7924673"/>
                <a:ext cx="5615666" cy="4860404"/>
              </a:xfrm>
              <a:custGeom>
                <a:avLst/>
                <a:gdLst>
                  <a:gd name="csX0" fmla="*/ 5615605 w 5615666"/>
                  <a:gd name="csY0" fmla="*/ 925988 h 4860404"/>
                  <a:gd name="csX1" fmla="*/ 5455402 w 5615666"/>
                  <a:gd name="csY1" fmla="*/ 1109782 h 4860404"/>
                  <a:gd name="csX2" fmla="*/ 4890028 w 5615666"/>
                  <a:gd name="csY2" fmla="*/ 1291108 h 4860404"/>
                  <a:gd name="csX3" fmla="*/ 4518325 w 5615666"/>
                  <a:gd name="csY3" fmla="*/ 1372854 h 4860404"/>
                  <a:gd name="csX4" fmla="*/ 4600621 w 5615666"/>
                  <a:gd name="csY4" fmla="*/ 1539915 h 4860404"/>
                  <a:gd name="csX5" fmla="*/ 4913071 w 5615666"/>
                  <a:gd name="csY5" fmla="*/ 1573931 h 4860404"/>
                  <a:gd name="csX6" fmla="*/ 4444533 w 5615666"/>
                  <a:gd name="csY6" fmla="*/ 2064690 h 4860404"/>
                  <a:gd name="csX7" fmla="*/ 4123578 w 5615666"/>
                  <a:gd name="csY7" fmla="*/ 2128607 h 4860404"/>
                  <a:gd name="csX8" fmla="*/ 4195999 w 5615666"/>
                  <a:gd name="csY8" fmla="*/ 1823837 h 4860404"/>
                  <a:gd name="csX9" fmla="*/ 4000134 w 5615666"/>
                  <a:gd name="csY9" fmla="*/ 1922867 h 4860404"/>
                  <a:gd name="csX10" fmla="*/ 3622396 w 5615666"/>
                  <a:gd name="csY10" fmla="*/ 2207885 h 4860404"/>
                  <a:gd name="csX11" fmla="*/ 3191988 w 5615666"/>
                  <a:gd name="csY11" fmla="*/ 2546945 h 4860404"/>
                  <a:gd name="csX12" fmla="*/ 2766243 w 5615666"/>
                  <a:gd name="csY12" fmla="*/ 2947726 h 4860404"/>
                  <a:gd name="csX13" fmla="*/ 2347082 w 5615666"/>
                  <a:gd name="csY13" fmla="*/ 3446988 h 4860404"/>
                  <a:gd name="csX14" fmla="*/ 1787469 w 5615666"/>
                  <a:gd name="csY14" fmla="*/ 3962984 h 4860404"/>
                  <a:gd name="csX15" fmla="*/ 1514795 w 5615666"/>
                  <a:gd name="csY15" fmla="*/ 4267754 h 4860404"/>
                  <a:gd name="csX16" fmla="*/ 1518361 w 5615666"/>
                  <a:gd name="csY16" fmla="*/ 4626015 h 4860404"/>
                  <a:gd name="csX17" fmla="*/ 1234714 w 5615666"/>
                  <a:gd name="csY17" fmla="*/ 4676216 h 4860404"/>
                  <a:gd name="csX18" fmla="*/ 932414 w 5615666"/>
                  <a:gd name="csY18" fmla="*/ 4309999 h 4860404"/>
                  <a:gd name="csX19" fmla="*/ 471556 w 5615666"/>
                  <a:gd name="csY19" fmla="*/ 4447159 h 4860404"/>
                  <a:gd name="csX20" fmla="*/ 283647 w 5615666"/>
                  <a:gd name="csY20" fmla="*/ 4466362 h 4860404"/>
                  <a:gd name="csX21" fmla="*/ 119878 w 5615666"/>
                  <a:gd name="csY21" fmla="*/ 4371721 h 4860404"/>
                  <a:gd name="csX22" fmla="*/ 0 w 5615666"/>
                  <a:gd name="csY22" fmla="*/ 4364589 h 4860404"/>
                  <a:gd name="csX23" fmla="*/ 158557 w 5615666"/>
                  <a:gd name="csY23" fmla="*/ 4050766 h 4860404"/>
                  <a:gd name="csX24" fmla="*/ 208483 w 5615666"/>
                  <a:gd name="csY24" fmla="*/ 3958321 h 4860404"/>
                  <a:gd name="csX25" fmla="*/ 310804 w 5615666"/>
                  <a:gd name="csY25" fmla="*/ 3775623 h 4860404"/>
                  <a:gd name="csX26" fmla="*/ 363474 w 5615666"/>
                  <a:gd name="csY26" fmla="*/ 3685098 h 4860404"/>
                  <a:gd name="csX27" fmla="*/ 616946 w 5615666"/>
                  <a:gd name="csY27" fmla="*/ 3279928 h 4860404"/>
                  <a:gd name="csX28" fmla="*/ 820217 w 5615666"/>
                  <a:gd name="csY28" fmla="*/ 2985307 h 4860404"/>
                  <a:gd name="csX29" fmla="*/ 962040 w 5615666"/>
                  <a:gd name="csY29" fmla="*/ 2793283 h 4860404"/>
                  <a:gd name="csX30" fmla="*/ 1215512 w 5615666"/>
                  <a:gd name="csY30" fmla="*/ 2473701 h 4860404"/>
                  <a:gd name="csX31" fmla="*/ 3190342 w 5615666"/>
                  <a:gd name="csY31" fmla="*/ 689798 h 4860404"/>
                  <a:gd name="csX32" fmla="*/ 3190616 w 5615666"/>
                  <a:gd name="csY32" fmla="*/ 689798 h 4860404"/>
                  <a:gd name="csX33" fmla="*/ 3192811 w 5615666"/>
                  <a:gd name="csY33" fmla="*/ 687877 h 4860404"/>
                  <a:gd name="csX34" fmla="*/ 3200217 w 5615666"/>
                  <a:gd name="csY34" fmla="*/ 682940 h 4860404"/>
                  <a:gd name="csX35" fmla="*/ 3255356 w 5615666"/>
                  <a:gd name="csY35" fmla="*/ 771271 h 4860404"/>
                  <a:gd name="csX36" fmla="*/ 3238896 w 5615666"/>
                  <a:gd name="csY36" fmla="*/ 1162725 h 4860404"/>
                  <a:gd name="csX37" fmla="*/ 3438601 w 5615666"/>
                  <a:gd name="csY37" fmla="*/ 1162725 h 4860404"/>
                  <a:gd name="csX38" fmla="*/ 3520897 w 5615666"/>
                  <a:gd name="csY38" fmla="*/ 953968 h 4860404"/>
                  <a:gd name="csX39" fmla="*/ 3850081 w 5615666"/>
                  <a:gd name="csY39" fmla="*/ 659074 h 4860404"/>
                  <a:gd name="csX40" fmla="*/ 3984772 w 5615666"/>
                  <a:gd name="csY40" fmla="*/ 549894 h 4860404"/>
                  <a:gd name="csX41" fmla="*/ 4032778 w 5615666"/>
                  <a:gd name="csY41" fmla="*/ 334279 h 4860404"/>
                  <a:gd name="csX42" fmla="*/ 4196273 w 5615666"/>
                  <a:gd name="csY42" fmla="*/ 313979 h 4860404"/>
                  <a:gd name="csX43" fmla="*/ 4348795 w 5615666"/>
                  <a:gd name="csY43" fmla="*/ 205898 h 4860404"/>
                  <a:gd name="csX44" fmla="*/ 4524360 w 5615666"/>
                  <a:gd name="csY44" fmla="*/ 46792 h 4860404"/>
                  <a:gd name="csX45" fmla="*/ 4727631 w 5615666"/>
                  <a:gd name="csY45" fmla="*/ 2627 h 4860404"/>
                  <a:gd name="csX46" fmla="*/ 4736135 w 5615666"/>
                  <a:gd name="csY46" fmla="*/ 259938 h 4860404"/>
                  <a:gd name="csX47" fmla="*/ 4932274 w 5615666"/>
                  <a:gd name="csY47" fmla="*/ 176819 h 4860404"/>
                  <a:gd name="csX48" fmla="*/ 5221955 w 5615666"/>
                  <a:gd name="csY48" fmla="*/ 183677 h 4860404"/>
                  <a:gd name="csX49" fmla="*/ 5312481 w 5615666"/>
                  <a:gd name="csY49" fmla="*/ 581990 h 4860404"/>
                  <a:gd name="csX50" fmla="*/ 5440863 w 5615666"/>
                  <a:gd name="csY50" fmla="*/ 645358 h 4860404"/>
                  <a:gd name="csX51" fmla="*/ 5496825 w 5615666"/>
                  <a:gd name="csY51" fmla="*/ 790474 h 4860404"/>
                  <a:gd name="csX52" fmla="*/ 5615605 w 5615666"/>
                  <a:gd name="csY52" fmla="*/ 925988 h 4860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  <a:cxn ang="0">
                    <a:pos x="csX24" y="csY24"/>
                  </a:cxn>
                  <a:cxn ang="0">
                    <a:pos x="csX25" y="csY25"/>
                  </a:cxn>
                  <a:cxn ang="0">
                    <a:pos x="csX26" y="csY26"/>
                  </a:cxn>
                  <a:cxn ang="0">
                    <a:pos x="csX27" y="csY27"/>
                  </a:cxn>
                  <a:cxn ang="0">
                    <a:pos x="csX28" y="csY28"/>
                  </a:cxn>
                  <a:cxn ang="0">
                    <a:pos x="csX29" y="csY29"/>
                  </a:cxn>
                  <a:cxn ang="0">
                    <a:pos x="csX30" y="csY30"/>
                  </a:cxn>
                  <a:cxn ang="0">
                    <a:pos x="csX31" y="csY31"/>
                  </a:cxn>
                  <a:cxn ang="0">
                    <a:pos x="csX32" y="csY32"/>
                  </a:cxn>
                  <a:cxn ang="0">
                    <a:pos x="csX33" y="csY33"/>
                  </a:cxn>
                  <a:cxn ang="0">
                    <a:pos x="csX34" y="csY34"/>
                  </a:cxn>
                  <a:cxn ang="0">
                    <a:pos x="csX35" y="csY35"/>
                  </a:cxn>
                  <a:cxn ang="0">
                    <a:pos x="csX36" y="csY36"/>
                  </a:cxn>
                  <a:cxn ang="0">
                    <a:pos x="csX37" y="csY37"/>
                  </a:cxn>
                  <a:cxn ang="0">
                    <a:pos x="csX38" y="csY38"/>
                  </a:cxn>
                  <a:cxn ang="0">
                    <a:pos x="csX39" y="csY39"/>
                  </a:cxn>
                  <a:cxn ang="0">
                    <a:pos x="csX40" y="csY40"/>
                  </a:cxn>
                  <a:cxn ang="0">
                    <a:pos x="csX41" y="csY41"/>
                  </a:cxn>
                  <a:cxn ang="0">
                    <a:pos x="csX42" y="csY42"/>
                  </a:cxn>
                  <a:cxn ang="0">
                    <a:pos x="csX43" y="csY43"/>
                  </a:cxn>
                  <a:cxn ang="0">
                    <a:pos x="csX44" y="csY44"/>
                  </a:cxn>
                  <a:cxn ang="0">
                    <a:pos x="csX45" y="csY45"/>
                  </a:cxn>
                  <a:cxn ang="0">
                    <a:pos x="csX46" y="csY46"/>
                  </a:cxn>
                  <a:cxn ang="0">
                    <a:pos x="csX47" y="csY47"/>
                  </a:cxn>
                  <a:cxn ang="0">
                    <a:pos x="csX48" y="csY48"/>
                  </a:cxn>
                  <a:cxn ang="0">
                    <a:pos x="csX49" y="csY49"/>
                  </a:cxn>
                  <a:cxn ang="0">
                    <a:pos x="csX50" y="csY50"/>
                  </a:cxn>
                  <a:cxn ang="0">
                    <a:pos x="csX51" y="csY51"/>
                  </a:cxn>
                  <a:cxn ang="0">
                    <a:pos x="csX52" y="csY52"/>
                  </a:cxn>
                </a:cxnLst>
                <a:rect l="l" t="t" r="r" b="b"/>
                <a:pathLst>
                  <a:path w="5615666" h="4860404">
                    <a:moveTo>
                      <a:pt x="5615605" y="925988"/>
                    </a:moveTo>
                    <a:cubicBezTo>
                      <a:pt x="5613684" y="989081"/>
                      <a:pt x="5501762" y="1077687"/>
                      <a:pt x="5455402" y="1109782"/>
                    </a:cubicBezTo>
                    <a:cubicBezTo>
                      <a:pt x="5297668" y="1219235"/>
                      <a:pt x="5075469" y="1262853"/>
                      <a:pt x="4890028" y="1291108"/>
                    </a:cubicBezTo>
                    <a:cubicBezTo>
                      <a:pt x="4791273" y="1306195"/>
                      <a:pt x="4546305" y="1203325"/>
                      <a:pt x="4518325" y="1372854"/>
                    </a:cubicBezTo>
                    <a:cubicBezTo>
                      <a:pt x="4633539" y="1398915"/>
                      <a:pt x="4632991" y="1433205"/>
                      <a:pt x="4600621" y="1539915"/>
                    </a:cubicBezTo>
                    <a:cubicBezTo>
                      <a:pt x="4681820" y="1569542"/>
                      <a:pt x="4859853" y="1475724"/>
                      <a:pt x="4913071" y="1573931"/>
                    </a:cubicBezTo>
                    <a:cubicBezTo>
                      <a:pt x="4975068" y="1688322"/>
                      <a:pt x="4526554" y="2025737"/>
                      <a:pt x="4444533" y="2064690"/>
                    </a:cubicBezTo>
                    <a:cubicBezTo>
                      <a:pt x="4364980" y="2102546"/>
                      <a:pt x="4195176" y="2254245"/>
                      <a:pt x="4123578" y="2128607"/>
                    </a:cubicBezTo>
                    <a:cubicBezTo>
                      <a:pt x="4065697" y="2026559"/>
                      <a:pt x="4211909" y="1926981"/>
                      <a:pt x="4195999" y="1823837"/>
                    </a:cubicBezTo>
                    <a:cubicBezTo>
                      <a:pt x="4114526" y="1807377"/>
                      <a:pt x="4059113" y="1875683"/>
                      <a:pt x="4000134" y="1922867"/>
                    </a:cubicBezTo>
                    <a:cubicBezTo>
                      <a:pt x="3873947" y="2023542"/>
                      <a:pt x="3761750" y="2125040"/>
                      <a:pt x="3622396" y="2207885"/>
                    </a:cubicBezTo>
                    <a:cubicBezTo>
                      <a:pt x="3464662" y="2301428"/>
                      <a:pt x="3336554" y="2436394"/>
                      <a:pt x="3191988" y="2546945"/>
                    </a:cubicBezTo>
                    <a:cubicBezTo>
                      <a:pt x="3033156" y="2668743"/>
                      <a:pt x="2898465" y="2799868"/>
                      <a:pt x="2766243" y="2947726"/>
                    </a:cubicBezTo>
                    <a:cubicBezTo>
                      <a:pt x="2618384" y="3112866"/>
                      <a:pt x="2468606" y="3262645"/>
                      <a:pt x="2347082" y="3446988"/>
                    </a:cubicBezTo>
                    <a:cubicBezTo>
                      <a:pt x="2201966" y="3667267"/>
                      <a:pt x="2012412" y="3842557"/>
                      <a:pt x="1787469" y="3962984"/>
                    </a:cubicBezTo>
                    <a:cubicBezTo>
                      <a:pt x="1671432" y="4025255"/>
                      <a:pt x="1553474" y="4139646"/>
                      <a:pt x="1514795" y="4267754"/>
                    </a:cubicBezTo>
                    <a:cubicBezTo>
                      <a:pt x="1478859" y="4385985"/>
                      <a:pt x="1529334" y="4504492"/>
                      <a:pt x="1518361" y="4626015"/>
                    </a:cubicBezTo>
                    <a:cubicBezTo>
                      <a:pt x="1495318" y="4874276"/>
                      <a:pt x="1275588" y="4975773"/>
                      <a:pt x="1234714" y="4676216"/>
                    </a:cubicBezTo>
                    <a:cubicBezTo>
                      <a:pt x="1211397" y="4506961"/>
                      <a:pt x="1120323" y="4328104"/>
                      <a:pt x="932414" y="4309999"/>
                    </a:cubicBezTo>
                    <a:cubicBezTo>
                      <a:pt x="750539" y="4292168"/>
                      <a:pt x="641909" y="4420002"/>
                      <a:pt x="471556" y="4447159"/>
                    </a:cubicBezTo>
                    <a:cubicBezTo>
                      <a:pt x="426293" y="4454292"/>
                      <a:pt x="328087" y="4481724"/>
                      <a:pt x="283647" y="4466362"/>
                    </a:cubicBezTo>
                    <a:cubicBezTo>
                      <a:pt x="213969" y="4441947"/>
                      <a:pt x="206837" y="4384614"/>
                      <a:pt x="119878" y="4371721"/>
                    </a:cubicBezTo>
                    <a:cubicBezTo>
                      <a:pt x="85862" y="4366784"/>
                      <a:pt x="32644" y="4375562"/>
                      <a:pt x="0" y="4364589"/>
                    </a:cubicBezTo>
                    <a:cubicBezTo>
                      <a:pt x="50749" y="4258976"/>
                      <a:pt x="103693" y="4154459"/>
                      <a:pt x="158557" y="4050766"/>
                    </a:cubicBezTo>
                    <a:cubicBezTo>
                      <a:pt x="175016" y="4019769"/>
                      <a:pt x="191475" y="3989044"/>
                      <a:pt x="208483" y="3958321"/>
                    </a:cubicBezTo>
                    <a:cubicBezTo>
                      <a:pt x="241950" y="3896873"/>
                      <a:pt x="276240" y="3835974"/>
                      <a:pt x="310804" y="3775623"/>
                    </a:cubicBezTo>
                    <a:cubicBezTo>
                      <a:pt x="328087" y="3745449"/>
                      <a:pt x="345643" y="3715273"/>
                      <a:pt x="363474" y="3685098"/>
                    </a:cubicBezTo>
                    <a:cubicBezTo>
                      <a:pt x="444398" y="3547938"/>
                      <a:pt x="528889" y="3412698"/>
                      <a:pt x="616946" y="3279928"/>
                    </a:cubicBezTo>
                    <a:cubicBezTo>
                      <a:pt x="682782" y="3180349"/>
                      <a:pt x="750539" y="3082142"/>
                      <a:pt x="820217" y="2985307"/>
                    </a:cubicBezTo>
                    <a:cubicBezTo>
                      <a:pt x="866577" y="2920568"/>
                      <a:pt x="914034" y="2856651"/>
                      <a:pt x="962040" y="2793283"/>
                    </a:cubicBezTo>
                    <a:cubicBezTo>
                      <a:pt x="1044336" y="2684653"/>
                      <a:pt x="1128827" y="2578491"/>
                      <a:pt x="1215512" y="2473701"/>
                    </a:cubicBezTo>
                    <a:cubicBezTo>
                      <a:pt x="1782805" y="1789547"/>
                      <a:pt x="2447757" y="1187688"/>
                      <a:pt x="3190342" y="689798"/>
                    </a:cubicBezTo>
                    <a:lnTo>
                      <a:pt x="3190616" y="689798"/>
                    </a:lnTo>
                    <a:lnTo>
                      <a:pt x="3192811" y="687877"/>
                    </a:lnTo>
                    <a:cubicBezTo>
                      <a:pt x="3195279" y="686232"/>
                      <a:pt x="3197748" y="684586"/>
                      <a:pt x="3200217" y="682940"/>
                    </a:cubicBezTo>
                    <a:cubicBezTo>
                      <a:pt x="3225729" y="704611"/>
                      <a:pt x="3244931" y="733415"/>
                      <a:pt x="3255356" y="771271"/>
                    </a:cubicBezTo>
                    <a:cubicBezTo>
                      <a:pt x="3286354" y="884840"/>
                      <a:pt x="3115727" y="1052723"/>
                      <a:pt x="3238896" y="1162725"/>
                    </a:cubicBezTo>
                    <a:cubicBezTo>
                      <a:pt x="3277575" y="1197015"/>
                      <a:pt x="3396905" y="1189609"/>
                      <a:pt x="3438601" y="1162725"/>
                    </a:cubicBezTo>
                    <a:cubicBezTo>
                      <a:pt x="3516782" y="1111702"/>
                      <a:pt x="3488528" y="1025017"/>
                      <a:pt x="3520897" y="953968"/>
                    </a:cubicBezTo>
                    <a:cubicBezTo>
                      <a:pt x="3574938" y="834364"/>
                      <a:pt x="3752423" y="742741"/>
                      <a:pt x="3850081" y="659074"/>
                    </a:cubicBezTo>
                    <a:cubicBezTo>
                      <a:pt x="3883823" y="629996"/>
                      <a:pt x="3963924" y="585557"/>
                      <a:pt x="3984772" y="549894"/>
                    </a:cubicBezTo>
                    <a:cubicBezTo>
                      <a:pt x="4026194" y="478297"/>
                      <a:pt x="3958163" y="386400"/>
                      <a:pt x="4032778" y="334279"/>
                    </a:cubicBezTo>
                    <a:cubicBezTo>
                      <a:pt x="4072280" y="306573"/>
                      <a:pt x="4152382" y="328518"/>
                      <a:pt x="4196273" y="313979"/>
                    </a:cubicBezTo>
                    <a:cubicBezTo>
                      <a:pt x="4253606" y="295600"/>
                      <a:pt x="4303258" y="247594"/>
                      <a:pt x="4348795" y="205898"/>
                    </a:cubicBezTo>
                    <a:cubicBezTo>
                      <a:pt x="4416552" y="143901"/>
                      <a:pt x="4435206" y="75047"/>
                      <a:pt x="4524360" y="46792"/>
                    </a:cubicBezTo>
                    <a:cubicBezTo>
                      <a:pt x="4557278" y="36367"/>
                      <a:pt x="4695536" y="-11639"/>
                      <a:pt x="4727631" y="2627"/>
                    </a:cubicBezTo>
                    <a:cubicBezTo>
                      <a:pt x="4858207" y="60233"/>
                      <a:pt x="4672493" y="191907"/>
                      <a:pt x="4736135" y="259938"/>
                    </a:cubicBezTo>
                    <a:cubicBezTo>
                      <a:pt x="4785238" y="312333"/>
                      <a:pt x="4893046" y="194651"/>
                      <a:pt x="4932274" y="176819"/>
                    </a:cubicBezTo>
                    <a:cubicBezTo>
                      <a:pt x="5013747" y="139237"/>
                      <a:pt x="5145146" y="120309"/>
                      <a:pt x="5221955" y="183677"/>
                    </a:cubicBezTo>
                    <a:cubicBezTo>
                      <a:pt x="5351984" y="291211"/>
                      <a:pt x="5206594" y="480491"/>
                      <a:pt x="5312481" y="581990"/>
                    </a:cubicBezTo>
                    <a:cubicBezTo>
                      <a:pt x="5341559" y="609971"/>
                      <a:pt x="5406298" y="612439"/>
                      <a:pt x="5440863" y="645358"/>
                    </a:cubicBezTo>
                    <a:cubicBezTo>
                      <a:pt x="5492710" y="694462"/>
                      <a:pt x="5466924" y="741645"/>
                      <a:pt x="5496825" y="790474"/>
                    </a:cubicBezTo>
                    <a:cubicBezTo>
                      <a:pt x="5528920" y="842594"/>
                      <a:pt x="5618348" y="842868"/>
                      <a:pt x="5615605" y="925988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1" name="Graphic 490">
            <a:extLst>
              <a:ext uri="{FF2B5EF4-FFF2-40B4-BE49-F238E27FC236}">
                <a16:creationId xmlns:a16="http://schemas.microsoft.com/office/drawing/2014/main" id="{31096F15-8409-1415-AAE4-751AD61B5593}"/>
              </a:ext>
            </a:extLst>
          </p:cNvPr>
          <p:cNvGrpSpPr/>
          <p:nvPr/>
        </p:nvGrpSpPr>
        <p:grpSpPr>
          <a:xfrm>
            <a:off x="19200888" y="9027981"/>
            <a:ext cx="2518519" cy="2455619"/>
            <a:chOff x="19200888" y="9027981"/>
            <a:chExt cx="2518519" cy="2455619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19FB9F50-3DC0-C451-F7C0-91ECB72BADE9}"/>
                </a:ext>
              </a:extLst>
            </p:cNvPr>
            <p:cNvSpPr/>
            <p:nvPr/>
          </p:nvSpPr>
          <p:spPr>
            <a:xfrm rot="-2363024">
              <a:off x="19648497" y="10509612"/>
              <a:ext cx="487375" cy="367554"/>
            </a:xfrm>
            <a:prstGeom prst="rect">
              <a:avLst/>
            </a:pr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933C962-7742-87FA-35D7-347CE6A9691E}"/>
                </a:ext>
              </a:extLst>
            </p:cNvPr>
            <p:cNvSpPr/>
            <p:nvPr/>
          </p:nvSpPr>
          <p:spPr>
            <a:xfrm>
              <a:off x="19838202" y="10431786"/>
              <a:ext cx="294758" cy="328278"/>
            </a:xfrm>
            <a:custGeom>
              <a:avLst/>
              <a:gdLst>
                <a:gd name="csX0" fmla="*/ 82214 w 294758"/>
                <a:gd name="csY0" fmla="*/ 0 h 328278"/>
                <a:gd name="csX1" fmla="*/ 0 w 294758"/>
                <a:gd name="csY1" fmla="*/ 67482 h 328278"/>
                <a:gd name="csX2" fmla="*/ 261592 w 294758"/>
                <a:gd name="csY2" fmla="*/ 328278 h 328278"/>
                <a:gd name="csX3" fmla="*/ 294758 w 294758"/>
                <a:gd name="csY3" fmla="*/ 301066 h 3282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94758" h="328278">
                  <a:moveTo>
                    <a:pt x="82214" y="0"/>
                  </a:moveTo>
                  <a:lnTo>
                    <a:pt x="0" y="67482"/>
                  </a:lnTo>
                  <a:lnTo>
                    <a:pt x="261592" y="328278"/>
                  </a:lnTo>
                  <a:lnTo>
                    <a:pt x="294758" y="30106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82F8F54E-000B-3127-B58A-B782C126DBE4}"/>
                </a:ext>
              </a:extLst>
            </p:cNvPr>
            <p:cNvSpPr/>
            <p:nvPr/>
          </p:nvSpPr>
          <p:spPr>
            <a:xfrm>
              <a:off x="19487567" y="9028035"/>
              <a:ext cx="2231785" cy="2269778"/>
            </a:xfrm>
            <a:custGeom>
              <a:avLst/>
              <a:gdLst>
                <a:gd name="csX0" fmla="*/ 0 w 2231785"/>
                <a:gd name="csY0" fmla="*/ 595357 h 2269778"/>
                <a:gd name="csX1" fmla="*/ 1374701 w 2231785"/>
                <a:gd name="csY1" fmla="*/ 2269779 h 2269778"/>
                <a:gd name="csX2" fmla="*/ 2231785 w 2231785"/>
                <a:gd name="csY2" fmla="*/ 1009882 h 2269778"/>
                <a:gd name="csX3" fmla="*/ 1402654 w 2231785"/>
                <a:gd name="csY3" fmla="*/ 0 h 226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231785" h="2269778">
                  <a:moveTo>
                    <a:pt x="0" y="595357"/>
                  </a:moveTo>
                  <a:lnTo>
                    <a:pt x="1374701" y="2269779"/>
                  </a:lnTo>
                  <a:lnTo>
                    <a:pt x="2231785" y="1009882"/>
                  </a:lnTo>
                  <a:lnTo>
                    <a:pt x="1402654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7A6673E7-B5A4-A4AD-9F72-05769CA074C5}"/>
                </a:ext>
              </a:extLst>
            </p:cNvPr>
            <p:cNvSpPr/>
            <p:nvPr/>
          </p:nvSpPr>
          <p:spPr>
            <a:xfrm>
              <a:off x="20852885" y="9027981"/>
              <a:ext cx="866522" cy="2269833"/>
            </a:xfrm>
            <a:custGeom>
              <a:avLst/>
              <a:gdLst>
                <a:gd name="csX0" fmla="*/ 29270 w 866522"/>
                <a:gd name="csY0" fmla="*/ 3483 h 2269833"/>
                <a:gd name="csX1" fmla="*/ 852204 w 866522"/>
                <a:gd name="csY1" fmla="*/ 1005849 h 2269833"/>
                <a:gd name="csX2" fmla="*/ 0 w 866522"/>
                <a:gd name="csY2" fmla="*/ 2258312 h 2269833"/>
                <a:gd name="csX3" fmla="*/ 9465 w 866522"/>
                <a:gd name="csY3" fmla="*/ 2269833 h 2269833"/>
                <a:gd name="csX4" fmla="*/ 866522 w 866522"/>
                <a:gd name="csY4" fmla="*/ 1009882 h 2269833"/>
                <a:gd name="csX5" fmla="*/ 37418 w 866522"/>
                <a:gd name="csY5" fmla="*/ 0 h 226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66522" h="2269833">
                  <a:moveTo>
                    <a:pt x="29270" y="3483"/>
                  </a:moveTo>
                  <a:lnTo>
                    <a:pt x="852204" y="1005849"/>
                  </a:lnTo>
                  <a:lnTo>
                    <a:pt x="0" y="2258312"/>
                  </a:lnTo>
                  <a:lnTo>
                    <a:pt x="9465" y="2269833"/>
                  </a:lnTo>
                  <a:lnTo>
                    <a:pt x="866522" y="1009882"/>
                  </a:lnTo>
                  <a:lnTo>
                    <a:pt x="37418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49C1BCD-3A85-70E9-B9A3-1F3B662A5252}"/>
                </a:ext>
              </a:extLst>
            </p:cNvPr>
            <p:cNvSpPr/>
            <p:nvPr/>
          </p:nvSpPr>
          <p:spPr>
            <a:xfrm>
              <a:off x="19612958" y="9076151"/>
              <a:ext cx="2059101" cy="2094159"/>
            </a:xfrm>
            <a:custGeom>
              <a:avLst/>
              <a:gdLst>
                <a:gd name="csX0" fmla="*/ 0 w 2059101"/>
                <a:gd name="csY0" fmla="*/ 570531 h 2094159"/>
                <a:gd name="csX1" fmla="*/ 1250872 w 2059101"/>
                <a:gd name="csY1" fmla="*/ 2094160 h 2094159"/>
                <a:gd name="csX2" fmla="*/ 2059101 w 2059101"/>
                <a:gd name="csY2" fmla="*/ 952988 h 2094159"/>
                <a:gd name="csX3" fmla="*/ 1276686 w 2059101"/>
                <a:gd name="csY3" fmla="*/ 0 h 20941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2059101" h="2094159">
                  <a:moveTo>
                    <a:pt x="0" y="570531"/>
                  </a:moveTo>
                  <a:lnTo>
                    <a:pt x="1250872" y="2094160"/>
                  </a:lnTo>
                  <a:lnTo>
                    <a:pt x="2059101" y="952988"/>
                  </a:lnTo>
                  <a:lnTo>
                    <a:pt x="1276686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2599F60-BC27-F4FF-132D-11F1F0BC268A}"/>
                </a:ext>
              </a:extLst>
            </p:cNvPr>
            <p:cNvSpPr/>
            <p:nvPr/>
          </p:nvSpPr>
          <p:spPr>
            <a:xfrm>
              <a:off x="19631421" y="9100977"/>
              <a:ext cx="2013919" cy="2046866"/>
            </a:xfrm>
            <a:custGeom>
              <a:avLst/>
              <a:gdLst>
                <a:gd name="csX0" fmla="*/ 0 w 2013919"/>
                <a:gd name="csY0" fmla="*/ 568144 h 2046866"/>
                <a:gd name="csX1" fmla="*/ 1214003 w 2013919"/>
                <a:gd name="csY1" fmla="*/ 2046866 h 2046866"/>
                <a:gd name="csX2" fmla="*/ 1340053 w 2013919"/>
                <a:gd name="csY2" fmla="*/ 1871740 h 2046866"/>
                <a:gd name="csX3" fmla="*/ 1420785 w 2013919"/>
                <a:gd name="csY3" fmla="*/ 1759351 h 2046866"/>
                <a:gd name="csX4" fmla="*/ 1420951 w 2013919"/>
                <a:gd name="csY4" fmla="*/ 1759214 h 2046866"/>
                <a:gd name="csX5" fmla="*/ 1553803 w 2013919"/>
                <a:gd name="csY5" fmla="*/ 1574761 h 2046866"/>
                <a:gd name="csX6" fmla="*/ 1634536 w 2013919"/>
                <a:gd name="csY6" fmla="*/ 1462345 h 2046866"/>
                <a:gd name="csX7" fmla="*/ 1767417 w 2013919"/>
                <a:gd name="csY7" fmla="*/ 1277892 h 2046866"/>
                <a:gd name="csX8" fmla="*/ 1848121 w 2013919"/>
                <a:gd name="csY8" fmla="*/ 1165476 h 2046866"/>
                <a:gd name="csX9" fmla="*/ 1981001 w 2013919"/>
                <a:gd name="csY9" fmla="*/ 981023 h 2046866"/>
                <a:gd name="csX10" fmla="*/ 2013920 w 2013919"/>
                <a:gd name="csY10" fmla="*/ 935211 h 2046866"/>
                <a:gd name="csX11" fmla="*/ 1246125 w 2013919"/>
                <a:gd name="csY11" fmla="*/ 0 h 2046866"/>
                <a:gd name="csX12" fmla="*/ 1199849 w 2013919"/>
                <a:gd name="csY12" fmla="*/ 21067 h 2046866"/>
                <a:gd name="csX13" fmla="*/ 1020662 w 2013919"/>
                <a:gd name="csY13" fmla="*/ 102733 h 2046866"/>
                <a:gd name="csX14" fmla="*/ 911647 w 2013919"/>
                <a:gd name="csY14" fmla="*/ 152549 h 2046866"/>
                <a:gd name="csX15" fmla="*/ 732297 w 2013919"/>
                <a:gd name="csY15" fmla="*/ 234352 h 2046866"/>
                <a:gd name="csX16" fmla="*/ 623117 w 2013919"/>
                <a:gd name="csY16" fmla="*/ 284003 h 2046866"/>
                <a:gd name="csX17" fmla="*/ 443794 w 2013919"/>
                <a:gd name="csY17" fmla="*/ 365806 h 2046866"/>
                <a:gd name="csX18" fmla="*/ 334753 w 2013919"/>
                <a:gd name="csY18" fmla="*/ 415621 h 2046866"/>
                <a:gd name="csX19" fmla="*/ 155567 w 2013919"/>
                <a:gd name="csY19" fmla="*/ 497287 h 20468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2013919" h="2046866">
                  <a:moveTo>
                    <a:pt x="0" y="568144"/>
                  </a:moveTo>
                  <a:lnTo>
                    <a:pt x="1214003" y="2046866"/>
                  </a:lnTo>
                  <a:lnTo>
                    <a:pt x="1340053" y="1871740"/>
                  </a:lnTo>
                  <a:lnTo>
                    <a:pt x="1420785" y="1759351"/>
                  </a:lnTo>
                  <a:lnTo>
                    <a:pt x="1420951" y="1759214"/>
                  </a:lnTo>
                  <a:lnTo>
                    <a:pt x="1553803" y="1574761"/>
                  </a:lnTo>
                  <a:lnTo>
                    <a:pt x="1634536" y="1462345"/>
                  </a:lnTo>
                  <a:lnTo>
                    <a:pt x="1767417" y="1277892"/>
                  </a:lnTo>
                  <a:lnTo>
                    <a:pt x="1848121" y="1165476"/>
                  </a:lnTo>
                  <a:lnTo>
                    <a:pt x="1981001" y="981023"/>
                  </a:lnTo>
                  <a:lnTo>
                    <a:pt x="2013920" y="935211"/>
                  </a:lnTo>
                  <a:lnTo>
                    <a:pt x="1246125" y="0"/>
                  </a:lnTo>
                  <a:lnTo>
                    <a:pt x="1199849" y="21067"/>
                  </a:lnTo>
                  <a:lnTo>
                    <a:pt x="1020662" y="102733"/>
                  </a:lnTo>
                  <a:lnTo>
                    <a:pt x="911647" y="152549"/>
                  </a:lnTo>
                  <a:lnTo>
                    <a:pt x="732297" y="234352"/>
                  </a:lnTo>
                  <a:lnTo>
                    <a:pt x="623117" y="284003"/>
                  </a:lnTo>
                  <a:lnTo>
                    <a:pt x="443794" y="365806"/>
                  </a:lnTo>
                  <a:lnTo>
                    <a:pt x="334753" y="415621"/>
                  </a:lnTo>
                  <a:lnTo>
                    <a:pt x="155567" y="497287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" name="Graphic 490">
              <a:extLst>
                <a:ext uri="{FF2B5EF4-FFF2-40B4-BE49-F238E27FC236}">
                  <a16:creationId xmlns:a16="http://schemas.microsoft.com/office/drawing/2014/main" id="{9B502B55-5162-F8A3-2AC6-FB1547B4131E}"/>
                </a:ext>
              </a:extLst>
            </p:cNvPr>
            <p:cNvGrpSpPr/>
            <p:nvPr/>
          </p:nvGrpSpPr>
          <p:grpSpPr>
            <a:xfrm>
              <a:off x="19634301" y="9105860"/>
              <a:ext cx="2004456" cy="2034494"/>
              <a:chOff x="19634301" y="9105860"/>
              <a:chExt cx="2004456" cy="2034494"/>
            </a:xfrm>
            <a:solidFill>
              <a:srgbClr val="FFFFFF"/>
            </a:solidFill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AC80B960-7370-8FB3-8F75-42ADDE309CD0}"/>
                  </a:ext>
                </a:extLst>
              </p:cNvPr>
              <p:cNvSpPr/>
              <p:nvPr/>
            </p:nvSpPr>
            <p:spPr>
              <a:xfrm>
                <a:off x="21480777" y="9917189"/>
                <a:ext cx="157980" cy="197098"/>
              </a:xfrm>
              <a:custGeom>
                <a:avLst/>
                <a:gdLst>
                  <a:gd name="csX0" fmla="*/ 62845 w 157980"/>
                  <a:gd name="csY0" fmla="*/ 16322 h 197098"/>
                  <a:gd name="csX1" fmla="*/ 144922 w 157980"/>
                  <a:gd name="csY1" fmla="*/ 116311 h 197098"/>
                  <a:gd name="csX2" fmla="*/ 98699 w 157980"/>
                  <a:gd name="csY2" fmla="*/ 180146 h 197098"/>
                  <a:gd name="csX3" fmla="*/ 13441 w 157980"/>
                  <a:gd name="csY3" fmla="*/ 76288 h 197098"/>
                  <a:gd name="csX4" fmla="*/ 62845 w 157980"/>
                  <a:gd name="csY4" fmla="*/ 16322 h 197098"/>
                  <a:gd name="csX5" fmla="*/ 62845 w 157980"/>
                  <a:gd name="csY5" fmla="*/ 0 h 197098"/>
                  <a:gd name="csX6" fmla="*/ 0 w 157980"/>
                  <a:gd name="csY6" fmla="*/ 76261 h 197098"/>
                  <a:gd name="csX7" fmla="*/ 99193 w 157980"/>
                  <a:gd name="csY7" fmla="*/ 197099 h 197098"/>
                  <a:gd name="csX8" fmla="*/ 157980 w 157980"/>
                  <a:gd name="csY8" fmla="*/ 115900 h 197098"/>
                  <a:gd name="csX9" fmla="*/ 62845 w 157980"/>
                  <a:gd name="csY9" fmla="*/ 0 h 197098"/>
                  <a:gd name="csX10" fmla="*/ 62845 w 157980"/>
                  <a:gd name="csY10" fmla="*/ 0 h 1970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57980" h="197098">
                    <a:moveTo>
                      <a:pt x="62845" y="16322"/>
                    </a:moveTo>
                    <a:lnTo>
                      <a:pt x="144922" y="116311"/>
                    </a:lnTo>
                    <a:lnTo>
                      <a:pt x="98699" y="180146"/>
                    </a:lnTo>
                    <a:lnTo>
                      <a:pt x="13441" y="76288"/>
                    </a:lnTo>
                    <a:lnTo>
                      <a:pt x="62845" y="16322"/>
                    </a:lnTo>
                    <a:moveTo>
                      <a:pt x="62845" y="0"/>
                    </a:moveTo>
                    <a:lnTo>
                      <a:pt x="0" y="76261"/>
                    </a:lnTo>
                    <a:lnTo>
                      <a:pt x="99193" y="197099"/>
                    </a:lnTo>
                    <a:lnTo>
                      <a:pt x="157980" y="115900"/>
                    </a:lnTo>
                    <a:lnTo>
                      <a:pt x="62845" y="0"/>
                    </a:lnTo>
                    <a:lnTo>
                      <a:pt x="62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A0B2805-0388-4CD8-E536-30537DE193C8}"/>
                  </a:ext>
                </a:extLst>
              </p:cNvPr>
              <p:cNvSpPr/>
              <p:nvPr/>
            </p:nvSpPr>
            <p:spPr>
              <a:xfrm>
                <a:off x="21381582" y="9801289"/>
                <a:ext cx="162040" cy="192161"/>
              </a:xfrm>
              <a:custGeom>
                <a:avLst/>
                <a:gdLst>
                  <a:gd name="csX0" fmla="*/ 66358 w 162040"/>
                  <a:gd name="csY0" fmla="*/ 15718 h 192161"/>
                  <a:gd name="csX1" fmla="*/ 148599 w 162040"/>
                  <a:gd name="csY1" fmla="*/ 115900 h 192161"/>
                  <a:gd name="csX2" fmla="*/ 99195 w 162040"/>
                  <a:gd name="csY2" fmla="*/ 175866 h 192161"/>
                  <a:gd name="csX3" fmla="*/ 13743 w 162040"/>
                  <a:gd name="csY3" fmla="*/ 71816 h 192161"/>
                  <a:gd name="csX4" fmla="*/ 66358 w 162040"/>
                  <a:gd name="csY4" fmla="*/ 15718 h 192161"/>
                  <a:gd name="csX5" fmla="*/ 66879 w 162040"/>
                  <a:gd name="csY5" fmla="*/ 0 h 192161"/>
                  <a:gd name="csX6" fmla="*/ 0 w 162040"/>
                  <a:gd name="csY6" fmla="*/ 71323 h 192161"/>
                  <a:gd name="csX7" fmla="*/ 99195 w 162040"/>
                  <a:gd name="csY7" fmla="*/ 192161 h 192161"/>
                  <a:gd name="csX8" fmla="*/ 162040 w 162040"/>
                  <a:gd name="csY8" fmla="*/ 115900 h 192161"/>
                  <a:gd name="csX9" fmla="*/ 66879 w 162040"/>
                  <a:gd name="csY9" fmla="*/ 0 h 192161"/>
                  <a:gd name="csX10" fmla="*/ 66879 w 162040"/>
                  <a:gd name="csY10" fmla="*/ 0 h 19216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2040" h="192161">
                    <a:moveTo>
                      <a:pt x="66358" y="15718"/>
                    </a:moveTo>
                    <a:lnTo>
                      <a:pt x="148599" y="115900"/>
                    </a:lnTo>
                    <a:lnTo>
                      <a:pt x="99195" y="175866"/>
                    </a:lnTo>
                    <a:lnTo>
                      <a:pt x="13743" y="71816"/>
                    </a:lnTo>
                    <a:lnTo>
                      <a:pt x="66358" y="15718"/>
                    </a:lnTo>
                    <a:moveTo>
                      <a:pt x="66879" y="0"/>
                    </a:moveTo>
                    <a:lnTo>
                      <a:pt x="0" y="71323"/>
                    </a:lnTo>
                    <a:lnTo>
                      <a:pt x="99195" y="192161"/>
                    </a:lnTo>
                    <a:lnTo>
                      <a:pt x="162040" y="115900"/>
                    </a:lnTo>
                    <a:lnTo>
                      <a:pt x="66879" y="0"/>
                    </a:lnTo>
                    <a:lnTo>
                      <a:pt x="6687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E032A92E-882C-1ED7-7FFE-F5DA9783950B}"/>
                  </a:ext>
                </a:extLst>
              </p:cNvPr>
              <p:cNvSpPr/>
              <p:nvPr/>
            </p:nvSpPr>
            <p:spPr>
              <a:xfrm>
                <a:off x="21282361" y="9685388"/>
                <a:ext cx="166073" cy="187250"/>
              </a:xfrm>
              <a:custGeom>
                <a:avLst/>
                <a:gdLst>
                  <a:gd name="csX0" fmla="*/ 69951 w 166073"/>
                  <a:gd name="csY0" fmla="*/ 15143 h 187250"/>
                  <a:gd name="csX1" fmla="*/ 152331 w 166073"/>
                  <a:gd name="csY1" fmla="*/ 115462 h 187250"/>
                  <a:gd name="csX2" fmla="*/ 99742 w 166073"/>
                  <a:gd name="csY2" fmla="*/ 171532 h 187250"/>
                  <a:gd name="csX3" fmla="*/ 14183 w 166073"/>
                  <a:gd name="csY3" fmla="*/ 67318 h 187250"/>
                  <a:gd name="csX4" fmla="*/ 69951 w 166073"/>
                  <a:gd name="csY4" fmla="*/ 15143 h 187250"/>
                  <a:gd name="csX5" fmla="*/ 70939 w 166073"/>
                  <a:gd name="csY5" fmla="*/ 0 h 187250"/>
                  <a:gd name="csX6" fmla="*/ 0 w 166073"/>
                  <a:gd name="csY6" fmla="*/ 66413 h 187250"/>
                  <a:gd name="csX7" fmla="*/ 99195 w 166073"/>
                  <a:gd name="csY7" fmla="*/ 187251 h 187250"/>
                  <a:gd name="csX8" fmla="*/ 166074 w 166073"/>
                  <a:gd name="csY8" fmla="*/ 115928 h 187250"/>
                  <a:gd name="csX9" fmla="*/ 70939 w 166073"/>
                  <a:gd name="csY9" fmla="*/ 0 h 187250"/>
                  <a:gd name="csX10" fmla="*/ 70939 w 166073"/>
                  <a:gd name="csY10" fmla="*/ 0 h 18725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6073" h="187250">
                    <a:moveTo>
                      <a:pt x="69951" y="15143"/>
                    </a:moveTo>
                    <a:lnTo>
                      <a:pt x="152331" y="115462"/>
                    </a:lnTo>
                    <a:lnTo>
                      <a:pt x="99742" y="171532"/>
                    </a:lnTo>
                    <a:lnTo>
                      <a:pt x="14183" y="67318"/>
                    </a:lnTo>
                    <a:lnTo>
                      <a:pt x="69951" y="15143"/>
                    </a:lnTo>
                    <a:moveTo>
                      <a:pt x="70939" y="0"/>
                    </a:moveTo>
                    <a:lnTo>
                      <a:pt x="0" y="66413"/>
                    </a:lnTo>
                    <a:lnTo>
                      <a:pt x="99195" y="187251"/>
                    </a:lnTo>
                    <a:lnTo>
                      <a:pt x="166074" y="115928"/>
                    </a:lnTo>
                    <a:lnTo>
                      <a:pt x="70939" y="0"/>
                    </a:lnTo>
                    <a:lnTo>
                      <a:pt x="709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80879C50-ED50-ECC4-C56A-B1F13464FB51}"/>
                  </a:ext>
                </a:extLst>
              </p:cNvPr>
              <p:cNvSpPr/>
              <p:nvPr/>
            </p:nvSpPr>
            <p:spPr>
              <a:xfrm>
                <a:off x="21183167" y="9569488"/>
                <a:ext cx="170132" cy="182312"/>
              </a:xfrm>
              <a:custGeom>
                <a:avLst/>
                <a:gdLst>
                  <a:gd name="csX0" fmla="*/ 73544 w 170132"/>
                  <a:gd name="csY0" fmla="*/ 14567 h 182312"/>
                  <a:gd name="csX1" fmla="*/ 155978 w 170132"/>
                  <a:gd name="csY1" fmla="*/ 114968 h 182312"/>
                  <a:gd name="csX2" fmla="*/ 100208 w 170132"/>
                  <a:gd name="csY2" fmla="*/ 167170 h 182312"/>
                  <a:gd name="csX3" fmla="*/ 14620 w 170132"/>
                  <a:gd name="csY3" fmla="*/ 62902 h 182312"/>
                  <a:gd name="csX4" fmla="*/ 73544 w 170132"/>
                  <a:gd name="csY4" fmla="*/ 14567 h 182312"/>
                  <a:gd name="csX5" fmla="*/ 74971 w 170132"/>
                  <a:gd name="csY5" fmla="*/ 0 h 182312"/>
                  <a:gd name="csX6" fmla="*/ 0 w 170132"/>
                  <a:gd name="csY6" fmla="*/ 61475 h 182312"/>
                  <a:gd name="csX7" fmla="*/ 99193 w 170132"/>
                  <a:gd name="csY7" fmla="*/ 182313 h 182312"/>
                  <a:gd name="csX8" fmla="*/ 170132 w 170132"/>
                  <a:gd name="csY8" fmla="*/ 115900 h 182312"/>
                  <a:gd name="csX9" fmla="*/ 74971 w 170132"/>
                  <a:gd name="csY9" fmla="*/ 0 h 182312"/>
                  <a:gd name="csX10" fmla="*/ 74971 w 170132"/>
                  <a:gd name="csY10" fmla="*/ 0 h 1823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0132" h="182312">
                    <a:moveTo>
                      <a:pt x="73544" y="14567"/>
                    </a:moveTo>
                    <a:lnTo>
                      <a:pt x="155978" y="114968"/>
                    </a:lnTo>
                    <a:lnTo>
                      <a:pt x="100208" y="167170"/>
                    </a:lnTo>
                    <a:lnTo>
                      <a:pt x="14620" y="62902"/>
                    </a:lnTo>
                    <a:lnTo>
                      <a:pt x="73544" y="14567"/>
                    </a:lnTo>
                    <a:moveTo>
                      <a:pt x="74971" y="0"/>
                    </a:moveTo>
                    <a:lnTo>
                      <a:pt x="0" y="61475"/>
                    </a:lnTo>
                    <a:lnTo>
                      <a:pt x="99193" y="182313"/>
                    </a:lnTo>
                    <a:lnTo>
                      <a:pt x="170132" y="115900"/>
                    </a:lnTo>
                    <a:lnTo>
                      <a:pt x="74971" y="0"/>
                    </a:lnTo>
                    <a:lnTo>
                      <a:pt x="749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5895B779-19DF-8092-C3FC-7872286FCA72}"/>
                  </a:ext>
                </a:extLst>
              </p:cNvPr>
              <p:cNvSpPr/>
              <p:nvPr/>
            </p:nvSpPr>
            <p:spPr>
              <a:xfrm>
                <a:off x="21083946" y="9453561"/>
                <a:ext cx="174165" cy="177375"/>
              </a:xfrm>
              <a:custGeom>
                <a:avLst/>
                <a:gdLst>
                  <a:gd name="csX0" fmla="*/ 77193 w 174165"/>
                  <a:gd name="csY0" fmla="*/ 14099 h 177375"/>
                  <a:gd name="csX1" fmla="*/ 159626 w 174165"/>
                  <a:gd name="csY1" fmla="*/ 114501 h 177375"/>
                  <a:gd name="csX2" fmla="*/ 100675 w 174165"/>
                  <a:gd name="csY2" fmla="*/ 162836 h 177375"/>
                  <a:gd name="csX3" fmla="*/ 15059 w 174165"/>
                  <a:gd name="csY3" fmla="*/ 58567 h 177375"/>
                  <a:gd name="csX4" fmla="*/ 77193 w 174165"/>
                  <a:gd name="csY4" fmla="*/ 14099 h 177375"/>
                  <a:gd name="csX5" fmla="*/ 79031 w 174165"/>
                  <a:gd name="csY5" fmla="*/ 0 h 177375"/>
                  <a:gd name="csX6" fmla="*/ 0 w 174165"/>
                  <a:gd name="csY6" fmla="*/ 56537 h 177375"/>
                  <a:gd name="csX7" fmla="*/ 99193 w 174165"/>
                  <a:gd name="csY7" fmla="*/ 177375 h 177375"/>
                  <a:gd name="csX8" fmla="*/ 174166 w 174165"/>
                  <a:gd name="csY8" fmla="*/ 115900 h 177375"/>
                  <a:gd name="csX9" fmla="*/ 79031 w 174165"/>
                  <a:gd name="csY9" fmla="*/ 0 h 177375"/>
                  <a:gd name="csX10" fmla="*/ 79031 w 174165"/>
                  <a:gd name="csY10" fmla="*/ 0 h 177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4165" h="177375">
                    <a:moveTo>
                      <a:pt x="77193" y="14099"/>
                    </a:moveTo>
                    <a:lnTo>
                      <a:pt x="159626" y="114501"/>
                    </a:lnTo>
                    <a:lnTo>
                      <a:pt x="100675" y="162836"/>
                    </a:lnTo>
                    <a:lnTo>
                      <a:pt x="15059" y="58567"/>
                    </a:lnTo>
                    <a:lnTo>
                      <a:pt x="77193" y="14099"/>
                    </a:lnTo>
                    <a:moveTo>
                      <a:pt x="79031" y="0"/>
                    </a:moveTo>
                    <a:lnTo>
                      <a:pt x="0" y="56537"/>
                    </a:lnTo>
                    <a:lnTo>
                      <a:pt x="99193" y="177375"/>
                    </a:lnTo>
                    <a:lnTo>
                      <a:pt x="174166" y="115900"/>
                    </a:lnTo>
                    <a:lnTo>
                      <a:pt x="79031" y="0"/>
                    </a:lnTo>
                    <a:lnTo>
                      <a:pt x="790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75C25969-7A9B-A7F4-A29C-5356E68E1B5B}"/>
                  </a:ext>
                </a:extLst>
              </p:cNvPr>
              <p:cNvSpPr/>
              <p:nvPr/>
            </p:nvSpPr>
            <p:spPr>
              <a:xfrm>
                <a:off x="20984779" y="9337660"/>
                <a:ext cx="178224" cy="172464"/>
              </a:xfrm>
              <a:custGeom>
                <a:avLst/>
                <a:gdLst>
                  <a:gd name="csX0" fmla="*/ 80814 w 178224"/>
                  <a:gd name="csY0" fmla="*/ 13606 h 172464"/>
                  <a:gd name="csX1" fmla="*/ 163192 w 178224"/>
                  <a:gd name="csY1" fmla="*/ 113925 h 172464"/>
                  <a:gd name="csX2" fmla="*/ 101058 w 178224"/>
                  <a:gd name="csY2" fmla="*/ 158392 h 172464"/>
                  <a:gd name="csX3" fmla="*/ 15497 w 178224"/>
                  <a:gd name="csY3" fmla="*/ 54205 h 172464"/>
                  <a:gd name="csX4" fmla="*/ 80814 w 178224"/>
                  <a:gd name="csY4" fmla="*/ 13606 h 172464"/>
                  <a:gd name="csX5" fmla="*/ 83063 w 178224"/>
                  <a:gd name="csY5" fmla="*/ 0 h 172464"/>
                  <a:gd name="csX6" fmla="*/ 0 w 178224"/>
                  <a:gd name="csY6" fmla="*/ 51627 h 172464"/>
                  <a:gd name="csX7" fmla="*/ 99193 w 178224"/>
                  <a:gd name="csY7" fmla="*/ 172465 h 172464"/>
                  <a:gd name="csX8" fmla="*/ 178224 w 178224"/>
                  <a:gd name="csY8" fmla="*/ 115927 h 172464"/>
                  <a:gd name="csX9" fmla="*/ 83063 w 178224"/>
                  <a:gd name="csY9" fmla="*/ 0 h 172464"/>
                  <a:gd name="csX10" fmla="*/ 83063 w 178224"/>
                  <a:gd name="csY10" fmla="*/ 0 h 1724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224" h="172464">
                    <a:moveTo>
                      <a:pt x="80814" y="13606"/>
                    </a:moveTo>
                    <a:lnTo>
                      <a:pt x="163192" y="113925"/>
                    </a:lnTo>
                    <a:lnTo>
                      <a:pt x="101058" y="158392"/>
                    </a:lnTo>
                    <a:lnTo>
                      <a:pt x="15497" y="54205"/>
                    </a:lnTo>
                    <a:lnTo>
                      <a:pt x="80814" y="13606"/>
                    </a:lnTo>
                    <a:moveTo>
                      <a:pt x="83063" y="0"/>
                    </a:moveTo>
                    <a:lnTo>
                      <a:pt x="0" y="51627"/>
                    </a:lnTo>
                    <a:lnTo>
                      <a:pt x="99193" y="172465"/>
                    </a:lnTo>
                    <a:lnTo>
                      <a:pt x="178224" y="115927"/>
                    </a:lnTo>
                    <a:lnTo>
                      <a:pt x="83063" y="0"/>
                    </a:lnTo>
                    <a:lnTo>
                      <a:pt x="830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65D9AD14-58C5-9DA2-E349-757B2E13CDCC}"/>
                  </a:ext>
                </a:extLst>
              </p:cNvPr>
              <p:cNvSpPr/>
              <p:nvPr/>
            </p:nvSpPr>
            <p:spPr>
              <a:xfrm>
                <a:off x="20885584" y="9221760"/>
                <a:ext cx="182257" cy="167527"/>
              </a:xfrm>
              <a:custGeom>
                <a:avLst/>
                <a:gdLst>
                  <a:gd name="csX0" fmla="*/ 84491 w 182257"/>
                  <a:gd name="csY0" fmla="*/ 13168 h 167527"/>
                  <a:gd name="csX1" fmla="*/ 166732 w 182257"/>
                  <a:gd name="csY1" fmla="*/ 113349 h 167527"/>
                  <a:gd name="csX2" fmla="*/ 101417 w 182257"/>
                  <a:gd name="csY2" fmla="*/ 153921 h 167527"/>
                  <a:gd name="csX3" fmla="*/ 15993 w 182257"/>
                  <a:gd name="csY3" fmla="*/ 49871 h 167527"/>
                  <a:gd name="csX4" fmla="*/ 84491 w 182257"/>
                  <a:gd name="csY4" fmla="*/ 13168 h 167527"/>
                  <a:gd name="csX5" fmla="*/ 87096 w 182257"/>
                  <a:gd name="csY5" fmla="*/ 0 h 167527"/>
                  <a:gd name="csX6" fmla="*/ 0 w 182257"/>
                  <a:gd name="csY6" fmla="*/ 46689 h 167527"/>
                  <a:gd name="csX7" fmla="*/ 99195 w 182257"/>
                  <a:gd name="csY7" fmla="*/ 167527 h 167527"/>
                  <a:gd name="csX8" fmla="*/ 182258 w 182257"/>
                  <a:gd name="csY8" fmla="*/ 115900 h 167527"/>
                  <a:gd name="csX9" fmla="*/ 87096 w 182257"/>
                  <a:gd name="csY9" fmla="*/ 0 h 167527"/>
                  <a:gd name="csX10" fmla="*/ 87096 w 182257"/>
                  <a:gd name="csY10" fmla="*/ 0 h 1675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2257" h="167527">
                    <a:moveTo>
                      <a:pt x="84491" y="13168"/>
                    </a:moveTo>
                    <a:lnTo>
                      <a:pt x="166732" y="113349"/>
                    </a:lnTo>
                    <a:lnTo>
                      <a:pt x="101417" y="153921"/>
                    </a:lnTo>
                    <a:lnTo>
                      <a:pt x="15993" y="49871"/>
                    </a:lnTo>
                    <a:lnTo>
                      <a:pt x="84491" y="13168"/>
                    </a:lnTo>
                    <a:moveTo>
                      <a:pt x="87096" y="0"/>
                    </a:moveTo>
                    <a:lnTo>
                      <a:pt x="0" y="46689"/>
                    </a:lnTo>
                    <a:lnTo>
                      <a:pt x="99195" y="167527"/>
                    </a:lnTo>
                    <a:lnTo>
                      <a:pt x="182258" y="115900"/>
                    </a:lnTo>
                    <a:lnTo>
                      <a:pt x="87096" y="0"/>
                    </a:lnTo>
                    <a:lnTo>
                      <a:pt x="870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89E3ACED-F62F-FEC3-38EE-FD72060FD401}"/>
                  </a:ext>
                </a:extLst>
              </p:cNvPr>
              <p:cNvSpPr/>
              <p:nvPr/>
            </p:nvSpPr>
            <p:spPr>
              <a:xfrm>
                <a:off x="20786363" y="9105860"/>
                <a:ext cx="186291" cy="162617"/>
              </a:xfrm>
              <a:custGeom>
                <a:avLst/>
                <a:gdLst>
                  <a:gd name="csX0" fmla="*/ 88195 w 186291"/>
                  <a:gd name="csY0" fmla="*/ 12756 h 162617"/>
                  <a:gd name="csX1" fmla="*/ 170271 w 186291"/>
                  <a:gd name="csY1" fmla="*/ 112746 h 162617"/>
                  <a:gd name="csX2" fmla="*/ 101773 w 186291"/>
                  <a:gd name="csY2" fmla="*/ 149449 h 162617"/>
                  <a:gd name="csX3" fmla="*/ 16514 w 186291"/>
                  <a:gd name="csY3" fmla="*/ 45592 h 162617"/>
                  <a:gd name="csX4" fmla="*/ 88195 w 186291"/>
                  <a:gd name="csY4" fmla="*/ 12756 h 162617"/>
                  <a:gd name="csX5" fmla="*/ 91156 w 186291"/>
                  <a:gd name="csY5" fmla="*/ 0 h 162617"/>
                  <a:gd name="csX6" fmla="*/ 0 w 186291"/>
                  <a:gd name="csY6" fmla="*/ 41779 h 162617"/>
                  <a:gd name="csX7" fmla="*/ 99195 w 186291"/>
                  <a:gd name="csY7" fmla="*/ 162617 h 162617"/>
                  <a:gd name="csX8" fmla="*/ 186291 w 186291"/>
                  <a:gd name="csY8" fmla="*/ 115928 h 162617"/>
                  <a:gd name="csX9" fmla="*/ 91156 w 186291"/>
                  <a:gd name="csY9" fmla="*/ 0 h 162617"/>
                  <a:gd name="csX10" fmla="*/ 91156 w 186291"/>
                  <a:gd name="csY10" fmla="*/ 0 h 162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6291" h="162617">
                    <a:moveTo>
                      <a:pt x="88195" y="12756"/>
                    </a:moveTo>
                    <a:lnTo>
                      <a:pt x="170271" y="112746"/>
                    </a:lnTo>
                    <a:lnTo>
                      <a:pt x="101773" y="149449"/>
                    </a:lnTo>
                    <a:lnTo>
                      <a:pt x="16514" y="45592"/>
                    </a:lnTo>
                    <a:lnTo>
                      <a:pt x="88195" y="12756"/>
                    </a:lnTo>
                    <a:moveTo>
                      <a:pt x="91156" y="0"/>
                    </a:moveTo>
                    <a:lnTo>
                      <a:pt x="0" y="41779"/>
                    </a:lnTo>
                    <a:lnTo>
                      <a:pt x="99195" y="162617"/>
                    </a:lnTo>
                    <a:lnTo>
                      <a:pt x="186291" y="115928"/>
                    </a:lnTo>
                    <a:lnTo>
                      <a:pt x="91156" y="0"/>
                    </a:lnTo>
                    <a:lnTo>
                      <a:pt x="91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0EFE3EA8-1564-293C-54C2-30BFBF911AD2}"/>
                  </a:ext>
                </a:extLst>
              </p:cNvPr>
              <p:cNvSpPr/>
              <p:nvPr/>
            </p:nvSpPr>
            <p:spPr>
              <a:xfrm>
                <a:off x="21412361" y="9993450"/>
                <a:ext cx="167637" cy="209223"/>
              </a:xfrm>
              <a:custGeom>
                <a:avLst/>
                <a:gdLst>
                  <a:gd name="csX0" fmla="*/ 68416 w 167637"/>
                  <a:gd name="csY0" fmla="*/ 16322 h 209223"/>
                  <a:gd name="csX1" fmla="*/ 154551 w 167637"/>
                  <a:gd name="csY1" fmla="*/ 121249 h 209223"/>
                  <a:gd name="csX2" fmla="*/ 103116 w 167637"/>
                  <a:gd name="csY2" fmla="*/ 192271 h 209223"/>
                  <a:gd name="csX3" fmla="*/ 13441 w 167637"/>
                  <a:gd name="csY3" fmla="*/ 83064 h 209223"/>
                  <a:gd name="csX4" fmla="*/ 68416 w 167637"/>
                  <a:gd name="csY4" fmla="*/ 16322 h 209223"/>
                  <a:gd name="csX5" fmla="*/ 68416 w 167637"/>
                  <a:gd name="csY5" fmla="*/ 0 h 209223"/>
                  <a:gd name="csX6" fmla="*/ 0 w 167637"/>
                  <a:gd name="csY6" fmla="*/ 83036 h 209223"/>
                  <a:gd name="csX7" fmla="*/ 103610 w 167637"/>
                  <a:gd name="csY7" fmla="*/ 209223 h 209223"/>
                  <a:gd name="csX8" fmla="*/ 167638 w 167637"/>
                  <a:gd name="csY8" fmla="*/ 120838 h 209223"/>
                  <a:gd name="csX9" fmla="*/ 68416 w 167637"/>
                  <a:gd name="csY9" fmla="*/ 0 h 209223"/>
                  <a:gd name="csX10" fmla="*/ 68416 w 167637"/>
                  <a:gd name="csY10" fmla="*/ 0 h 20922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67637" h="209223">
                    <a:moveTo>
                      <a:pt x="68416" y="16322"/>
                    </a:moveTo>
                    <a:lnTo>
                      <a:pt x="154551" y="121249"/>
                    </a:lnTo>
                    <a:lnTo>
                      <a:pt x="103116" y="192271"/>
                    </a:lnTo>
                    <a:lnTo>
                      <a:pt x="13441" y="83064"/>
                    </a:lnTo>
                    <a:lnTo>
                      <a:pt x="68416" y="16322"/>
                    </a:lnTo>
                    <a:moveTo>
                      <a:pt x="68416" y="0"/>
                    </a:moveTo>
                    <a:lnTo>
                      <a:pt x="0" y="83036"/>
                    </a:lnTo>
                    <a:lnTo>
                      <a:pt x="103610" y="209223"/>
                    </a:lnTo>
                    <a:lnTo>
                      <a:pt x="167638" y="120838"/>
                    </a:lnTo>
                    <a:lnTo>
                      <a:pt x="68416" y="0"/>
                    </a:lnTo>
                    <a:lnTo>
                      <a:pt x="684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7005B5D-6CB3-C0D7-683D-D598F911E03F}"/>
                  </a:ext>
                </a:extLst>
              </p:cNvPr>
              <p:cNvSpPr/>
              <p:nvPr/>
            </p:nvSpPr>
            <p:spPr>
              <a:xfrm>
                <a:off x="21308751" y="9872639"/>
                <a:ext cx="172025" cy="203847"/>
              </a:xfrm>
              <a:custGeom>
                <a:avLst/>
                <a:gdLst>
                  <a:gd name="csX0" fmla="*/ 72310 w 172025"/>
                  <a:gd name="csY0" fmla="*/ 15692 h 203847"/>
                  <a:gd name="csX1" fmla="*/ 158611 w 172025"/>
                  <a:gd name="csY1" fmla="*/ 120811 h 203847"/>
                  <a:gd name="csX2" fmla="*/ 103637 w 172025"/>
                  <a:gd name="csY2" fmla="*/ 187525 h 203847"/>
                  <a:gd name="csX3" fmla="*/ 13798 w 172025"/>
                  <a:gd name="csY3" fmla="*/ 78099 h 203847"/>
                  <a:gd name="csX4" fmla="*/ 72310 w 172025"/>
                  <a:gd name="csY4" fmla="*/ 15692 h 203847"/>
                  <a:gd name="csX5" fmla="*/ 72831 w 172025"/>
                  <a:gd name="csY5" fmla="*/ 0 h 203847"/>
                  <a:gd name="csX6" fmla="*/ 0 w 172025"/>
                  <a:gd name="csY6" fmla="*/ 77661 h 203847"/>
                  <a:gd name="csX7" fmla="*/ 103610 w 172025"/>
                  <a:gd name="csY7" fmla="*/ 203847 h 203847"/>
                  <a:gd name="csX8" fmla="*/ 172026 w 172025"/>
                  <a:gd name="csY8" fmla="*/ 120811 h 203847"/>
                  <a:gd name="csX9" fmla="*/ 72831 w 172025"/>
                  <a:gd name="csY9" fmla="*/ 0 h 203847"/>
                  <a:gd name="csX10" fmla="*/ 72831 w 172025"/>
                  <a:gd name="csY10" fmla="*/ 0 h 2038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2025" h="203847">
                    <a:moveTo>
                      <a:pt x="72310" y="15692"/>
                    </a:moveTo>
                    <a:lnTo>
                      <a:pt x="158611" y="120811"/>
                    </a:lnTo>
                    <a:lnTo>
                      <a:pt x="103637" y="187525"/>
                    </a:lnTo>
                    <a:lnTo>
                      <a:pt x="13798" y="78099"/>
                    </a:lnTo>
                    <a:lnTo>
                      <a:pt x="72310" y="15692"/>
                    </a:lnTo>
                    <a:moveTo>
                      <a:pt x="72831" y="0"/>
                    </a:moveTo>
                    <a:lnTo>
                      <a:pt x="0" y="77661"/>
                    </a:lnTo>
                    <a:lnTo>
                      <a:pt x="103610" y="203847"/>
                    </a:lnTo>
                    <a:lnTo>
                      <a:pt x="172026" y="120811"/>
                    </a:lnTo>
                    <a:lnTo>
                      <a:pt x="72831" y="0"/>
                    </a:lnTo>
                    <a:lnTo>
                      <a:pt x="728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6EAAE57-1D23-E37A-27D6-0E8810EBC151}"/>
                  </a:ext>
                </a:extLst>
              </p:cNvPr>
              <p:cNvSpPr/>
              <p:nvPr/>
            </p:nvSpPr>
            <p:spPr>
              <a:xfrm>
                <a:off x="21205168" y="9751801"/>
                <a:ext cx="176441" cy="198498"/>
              </a:xfrm>
              <a:custGeom>
                <a:avLst/>
                <a:gdLst>
                  <a:gd name="csX0" fmla="*/ 76205 w 176441"/>
                  <a:gd name="csY0" fmla="*/ 15115 h 198498"/>
                  <a:gd name="csX1" fmla="*/ 162616 w 176441"/>
                  <a:gd name="csY1" fmla="*/ 120372 h 198498"/>
                  <a:gd name="csX2" fmla="*/ 104076 w 176441"/>
                  <a:gd name="csY2" fmla="*/ 182780 h 198498"/>
                  <a:gd name="csX3" fmla="*/ 14126 w 176441"/>
                  <a:gd name="csY3" fmla="*/ 73216 h 198498"/>
                  <a:gd name="csX4" fmla="*/ 76205 w 176441"/>
                  <a:gd name="csY4" fmla="*/ 15115 h 198498"/>
                  <a:gd name="csX5" fmla="*/ 77221 w 176441"/>
                  <a:gd name="csY5" fmla="*/ 0 h 198498"/>
                  <a:gd name="csX6" fmla="*/ 0 w 176441"/>
                  <a:gd name="csY6" fmla="*/ 72311 h 198498"/>
                  <a:gd name="csX7" fmla="*/ 103610 w 176441"/>
                  <a:gd name="csY7" fmla="*/ 198499 h 198498"/>
                  <a:gd name="csX8" fmla="*/ 176441 w 176441"/>
                  <a:gd name="csY8" fmla="*/ 120838 h 198498"/>
                  <a:gd name="csX9" fmla="*/ 77221 w 176441"/>
                  <a:gd name="csY9" fmla="*/ 0 h 198498"/>
                  <a:gd name="csX10" fmla="*/ 77221 w 176441"/>
                  <a:gd name="csY10" fmla="*/ 0 h 19849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6441" h="198498">
                    <a:moveTo>
                      <a:pt x="76205" y="15115"/>
                    </a:moveTo>
                    <a:lnTo>
                      <a:pt x="162616" y="120372"/>
                    </a:lnTo>
                    <a:lnTo>
                      <a:pt x="104076" y="182780"/>
                    </a:lnTo>
                    <a:lnTo>
                      <a:pt x="14126" y="73216"/>
                    </a:lnTo>
                    <a:lnTo>
                      <a:pt x="76205" y="15115"/>
                    </a:lnTo>
                    <a:moveTo>
                      <a:pt x="77221" y="0"/>
                    </a:moveTo>
                    <a:lnTo>
                      <a:pt x="0" y="72311"/>
                    </a:lnTo>
                    <a:lnTo>
                      <a:pt x="103610" y="198499"/>
                    </a:lnTo>
                    <a:lnTo>
                      <a:pt x="176441" y="120838"/>
                    </a:lnTo>
                    <a:lnTo>
                      <a:pt x="77221" y="0"/>
                    </a:lnTo>
                    <a:lnTo>
                      <a:pt x="7722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E8648309-5448-1974-4623-D96F9B003759}"/>
                  </a:ext>
                </a:extLst>
              </p:cNvPr>
              <p:cNvSpPr/>
              <p:nvPr/>
            </p:nvSpPr>
            <p:spPr>
              <a:xfrm>
                <a:off x="21101529" y="9630963"/>
                <a:ext cx="180831" cy="193121"/>
              </a:xfrm>
              <a:custGeom>
                <a:avLst/>
                <a:gdLst>
                  <a:gd name="csX0" fmla="*/ 80211 w 180831"/>
                  <a:gd name="csY0" fmla="*/ 14567 h 193121"/>
                  <a:gd name="csX1" fmla="*/ 166677 w 180831"/>
                  <a:gd name="csY1" fmla="*/ 119878 h 193121"/>
                  <a:gd name="csX2" fmla="*/ 104625 w 180831"/>
                  <a:gd name="csY2" fmla="*/ 177979 h 193121"/>
                  <a:gd name="csX3" fmla="*/ 14620 w 180831"/>
                  <a:gd name="csY3" fmla="*/ 68361 h 193121"/>
                  <a:gd name="csX4" fmla="*/ 80211 w 180831"/>
                  <a:gd name="csY4" fmla="*/ 14567 h 193121"/>
                  <a:gd name="csX5" fmla="*/ 81638 w 180831"/>
                  <a:gd name="csY5" fmla="*/ 0 h 193121"/>
                  <a:gd name="csX6" fmla="*/ 0 w 180831"/>
                  <a:gd name="csY6" fmla="*/ 66934 h 193121"/>
                  <a:gd name="csX7" fmla="*/ 103610 w 180831"/>
                  <a:gd name="csY7" fmla="*/ 193122 h 193121"/>
                  <a:gd name="csX8" fmla="*/ 180831 w 180831"/>
                  <a:gd name="csY8" fmla="*/ 120811 h 193121"/>
                  <a:gd name="csX9" fmla="*/ 81638 w 180831"/>
                  <a:gd name="csY9" fmla="*/ 0 h 193121"/>
                  <a:gd name="csX10" fmla="*/ 81638 w 180831"/>
                  <a:gd name="csY10" fmla="*/ 0 h 19312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0831" h="193121">
                    <a:moveTo>
                      <a:pt x="80211" y="14567"/>
                    </a:moveTo>
                    <a:lnTo>
                      <a:pt x="166677" y="119878"/>
                    </a:lnTo>
                    <a:lnTo>
                      <a:pt x="104625" y="177979"/>
                    </a:lnTo>
                    <a:lnTo>
                      <a:pt x="14620" y="68361"/>
                    </a:lnTo>
                    <a:lnTo>
                      <a:pt x="80211" y="14567"/>
                    </a:lnTo>
                    <a:moveTo>
                      <a:pt x="81638" y="0"/>
                    </a:moveTo>
                    <a:lnTo>
                      <a:pt x="0" y="66934"/>
                    </a:lnTo>
                    <a:lnTo>
                      <a:pt x="103610" y="193122"/>
                    </a:lnTo>
                    <a:lnTo>
                      <a:pt x="180831" y="120811"/>
                    </a:lnTo>
                    <a:lnTo>
                      <a:pt x="81638" y="0"/>
                    </a:lnTo>
                    <a:lnTo>
                      <a:pt x="81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85C42771-3076-51A3-B607-B368D94180C7}"/>
                  </a:ext>
                </a:extLst>
              </p:cNvPr>
              <p:cNvSpPr/>
              <p:nvPr/>
            </p:nvSpPr>
            <p:spPr>
              <a:xfrm>
                <a:off x="20997946" y="9510125"/>
                <a:ext cx="185248" cy="187772"/>
              </a:xfrm>
              <a:custGeom>
                <a:avLst/>
                <a:gdLst>
                  <a:gd name="csX0" fmla="*/ 84161 w 185248"/>
                  <a:gd name="csY0" fmla="*/ 14073 h 187772"/>
                  <a:gd name="csX1" fmla="*/ 170626 w 185248"/>
                  <a:gd name="csY1" fmla="*/ 119385 h 187772"/>
                  <a:gd name="csX2" fmla="*/ 105037 w 185248"/>
                  <a:gd name="csY2" fmla="*/ 173179 h 187772"/>
                  <a:gd name="csX3" fmla="*/ 15032 w 185248"/>
                  <a:gd name="csY3" fmla="*/ 63533 h 187772"/>
                  <a:gd name="csX4" fmla="*/ 84161 w 185248"/>
                  <a:gd name="csY4" fmla="*/ 14073 h 187772"/>
                  <a:gd name="csX5" fmla="*/ 86026 w 185248"/>
                  <a:gd name="csY5" fmla="*/ 0 h 187772"/>
                  <a:gd name="csX6" fmla="*/ 0 w 185248"/>
                  <a:gd name="csY6" fmla="*/ 61585 h 187772"/>
                  <a:gd name="csX7" fmla="*/ 103610 w 185248"/>
                  <a:gd name="csY7" fmla="*/ 187772 h 187772"/>
                  <a:gd name="csX8" fmla="*/ 185248 w 185248"/>
                  <a:gd name="csY8" fmla="*/ 120838 h 187772"/>
                  <a:gd name="csX9" fmla="*/ 86026 w 185248"/>
                  <a:gd name="csY9" fmla="*/ 0 h 187772"/>
                  <a:gd name="csX10" fmla="*/ 86026 w 185248"/>
                  <a:gd name="csY10" fmla="*/ 0 h 18777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5248" h="187772">
                    <a:moveTo>
                      <a:pt x="84161" y="14073"/>
                    </a:moveTo>
                    <a:lnTo>
                      <a:pt x="170626" y="119385"/>
                    </a:lnTo>
                    <a:lnTo>
                      <a:pt x="105037" y="173179"/>
                    </a:lnTo>
                    <a:lnTo>
                      <a:pt x="15032" y="63533"/>
                    </a:lnTo>
                    <a:lnTo>
                      <a:pt x="84161" y="14073"/>
                    </a:lnTo>
                    <a:moveTo>
                      <a:pt x="86026" y="0"/>
                    </a:moveTo>
                    <a:lnTo>
                      <a:pt x="0" y="61585"/>
                    </a:lnTo>
                    <a:lnTo>
                      <a:pt x="103610" y="187772"/>
                    </a:lnTo>
                    <a:lnTo>
                      <a:pt x="185248" y="120838"/>
                    </a:lnTo>
                    <a:lnTo>
                      <a:pt x="86026" y="0"/>
                    </a:lnTo>
                    <a:lnTo>
                      <a:pt x="8602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1098DB50-94CA-EFDD-F41D-4E9D637538E0}"/>
                  </a:ext>
                </a:extLst>
              </p:cNvPr>
              <p:cNvSpPr/>
              <p:nvPr/>
            </p:nvSpPr>
            <p:spPr>
              <a:xfrm>
                <a:off x="20894308" y="9389287"/>
                <a:ext cx="189638" cy="182395"/>
              </a:xfrm>
              <a:custGeom>
                <a:avLst/>
                <a:gdLst>
                  <a:gd name="csX0" fmla="*/ 88221 w 189638"/>
                  <a:gd name="csY0" fmla="*/ 13606 h 182395"/>
                  <a:gd name="csX1" fmla="*/ 174633 w 189638"/>
                  <a:gd name="csY1" fmla="*/ 118863 h 182395"/>
                  <a:gd name="csX2" fmla="*/ 105477 w 189638"/>
                  <a:gd name="csY2" fmla="*/ 168350 h 182395"/>
                  <a:gd name="csX3" fmla="*/ 15526 w 189638"/>
                  <a:gd name="csY3" fmla="*/ 58787 h 182395"/>
                  <a:gd name="csX4" fmla="*/ 88221 w 189638"/>
                  <a:gd name="csY4" fmla="*/ 13606 h 182395"/>
                  <a:gd name="csX5" fmla="*/ 90443 w 189638"/>
                  <a:gd name="csY5" fmla="*/ 0 h 182395"/>
                  <a:gd name="csX6" fmla="*/ 0 w 189638"/>
                  <a:gd name="csY6" fmla="*/ 56208 h 182395"/>
                  <a:gd name="csX7" fmla="*/ 103610 w 189638"/>
                  <a:gd name="csY7" fmla="*/ 182396 h 182395"/>
                  <a:gd name="csX8" fmla="*/ 189638 w 189638"/>
                  <a:gd name="csY8" fmla="*/ 120810 h 182395"/>
                  <a:gd name="csX9" fmla="*/ 90443 w 189638"/>
                  <a:gd name="csY9" fmla="*/ 0 h 182395"/>
                  <a:gd name="csX10" fmla="*/ 90443 w 189638"/>
                  <a:gd name="csY10" fmla="*/ 0 h 18239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9638" h="182395">
                    <a:moveTo>
                      <a:pt x="88221" y="13606"/>
                    </a:moveTo>
                    <a:lnTo>
                      <a:pt x="174633" y="118863"/>
                    </a:lnTo>
                    <a:lnTo>
                      <a:pt x="105477" y="168350"/>
                    </a:lnTo>
                    <a:lnTo>
                      <a:pt x="15526" y="58787"/>
                    </a:lnTo>
                    <a:lnTo>
                      <a:pt x="88221" y="13606"/>
                    </a:lnTo>
                    <a:moveTo>
                      <a:pt x="90443" y="0"/>
                    </a:moveTo>
                    <a:lnTo>
                      <a:pt x="0" y="56208"/>
                    </a:lnTo>
                    <a:lnTo>
                      <a:pt x="103610" y="182396"/>
                    </a:lnTo>
                    <a:lnTo>
                      <a:pt x="189638" y="120810"/>
                    </a:lnTo>
                    <a:lnTo>
                      <a:pt x="90443" y="0"/>
                    </a:lnTo>
                    <a:lnTo>
                      <a:pt x="9044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F93EBA07-0E5D-BD73-44E7-36ACBABF66B0}"/>
                  </a:ext>
                </a:extLst>
              </p:cNvPr>
              <p:cNvSpPr/>
              <p:nvPr/>
            </p:nvSpPr>
            <p:spPr>
              <a:xfrm>
                <a:off x="20790698" y="9268449"/>
                <a:ext cx="194053" cy="177018"/>
              </a:xfrm>
              <a:custGeom>
                <a:avLst/>
                <a:gdLst>
                  <a:gd name="csX0" fmla="*/ 92253 w 194053"/>
                  <a:gd name="csY0" fmla="*/ 13168 h 177018"/>
                  <a:gd name="csX1" fmla="*/ 178554 w 194053"/>
                  <a:gd name="csY1" fmla="*/ 118287 h 177018"/>
                  <a:gd name="csX2" fmla="*/ 105860 w 194053"/>
                  <a:gd name="csY2" fmla="*/ 163468 h 177018"/>
                  <a:gd name="csX3" fmla="*/ 16020 w 194053"/>
                  <a:gd name="csY3" fmla="*/ 54041 h 177018"/>
                  <a:gd name="csX4" fmla="*/ 92253 w 194053"/>
                  <a:gd name="csY4" fmla="*/ 13168 h 177018"/>
                  <a:gd name="csX5" fmla="*/ 94860 w 194053"/>
                  <a:gd name="csY5" fmla="*/ 0 h 177018"/>
                  <a:gd name="csX6" fmla="*/ 0 w 194053"/>
                  <a:gd name="csY6" fmla="*/ 50831 h 177018"/>
                  <a:gd name="csX7" fmla="*/ 103610 w 194053"/>
                  <a:gd name="csY7" fmla="*/ 177019 h 177018"/>
                  <a:gd name="csX8" fmla="*/ 194053 w 194053"/>
                  <a:gd name="csY8" fmla="*/ 120810 h 177018"/>
                  <a:gd name="csX9" fmla="*/ 94860 w 194053"/>
                  <a:gd name="csY9" fmla="*/ 0 h 177018"/>
                  <a:gd name="csX10" fmla="*/ 94860 w 194053"/>
                  <a:gd name="csY10" fmla="*/ 0 h 1770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4053" h="177018">
                    <a:moveTo>
                      <a:pt x="92253" y="13168"/>
                    </a:moveTo>
                    <a:lnTo>
                      <a:pt x="178554" y="118287"/>
                    </a:lnTo>
                    <a:lnTo>
                      <a:pt x="105860" y="163468"/>
                    </a:lnTo>
                    <a:lnTo>
                      <a:pt x="16020" y="54041"/>
                    </a:lnTo>
                    <a:lnTo>
                      <a:pt x="92253" y="13168"/>
                    </a:lnTo>
                    <a:moveTo>
                      <a:pt x="94860" y="0"/>
                    </a:moveTo>
                    <a:lnTo>
                      <a:pt x="0" y="50831"/>
                    </a:lnTo>
                    <a:lnTo>
                      <a:pt x="103610" y="177019"/>
                    </a:lnTo>
                    <a:lnTo>
                      <a:pt x="194053" y="120810"/>
                    </a:lnTo>
                    <a:lnTo>
                      <a:pt x="94860" y="0"/>
                    </a:lnTo>
                    <a:lnTo>
                      <a:pt x="948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E4DAFBF-FBB2-04C5-FEDE-1A270B76E472}"/>
                  </a:ext>
                </a:extLst>
              </p:cNvPr>
              <p:cNvSpPr/>
              <p:nvPr/>
            </p:nvSpPr>
            <p:spPr>
              <a:xfrm>
                <a:off x="20687114" y="9147639"/>
                <a:ext cx="198470" cy="171669"/>
              </a:xfrm>
              <a:custGeom>
                <a:avLst/>
                <a:gdLst>
                  <a:gd name="csX0" fmla="*/ 96313 w 198470"/>
                  <a:gd name="csY0" fmla="*/ 12728 h 171669"/>
                  <a:gd name="csX1" fmla="*/ 182450 w 198470"/>
                  <a:gd name="csY1" fmla="*/ 117628 h 171669"/>
                  <a:gd name="csX2" fmla="*/ 106217 w 198470"/>
                  <a:gd name="csY2" fmla="*/ 158502 h 171669"/>
                  <a:gd name="csX3" fmla="*/ 16541 w 198470"/>
                  <a:gd name="csY3" fmla="*/ 49268 h 171669"/>
                  <a:gd name="csX4" fmla="*/ 96313 w 198470"/>
                  <a:gd name="csY4" fmla="*/ 12728 h 171669"/>
                  <a:gd name="csX5" fmla="*/ 99248 w 198470"/>
                  <a:gd name="csY5" fmla="*/ 0 h 171669"/>
                  <a:gd name="csX6" fmla="*/ 0 w 198470"/>
                  <a:gd name="csY6" fmla="*/ 45482 h 171669"/>
                  <a:gd name="csX7" fmla="*/ 103610 w 198470"/>
                  <a:gd name="csY7" fmla="*/ 171669 h 171669"/>
                  <a:gd name="csX8" fmla="*/ 198470 w 198470"/>
                  <a:gd name="csY8" fmla="*/ 120838 h 171669"/>
                  <a:gd name="csX9" fmla="*/ 99248 w 198470"/>
                  <a:gd name="csY9" fmla="*/ 0 h 171669"/>
                  <a:gd name="csX10" fmla="*/ 99248 w 198470"/>
                  <a:gd name="csY10" fmla="*/ 0 h 1716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8470" h="171669">
                    <a:moveTo>
                      <a:pt x="96313" y="12728"/>
                    </a:moveTo>
                    <a:lnTo>
                      <a:pt x="182450" y="117628"/>
                    </a:lnTo>
                    <a:lnTo>
                      <a:pt x="106217" y="158502"/>
                    </a:lnTo>
                    <a:lnTo>
                      <a:pt x="16541" y="49268"/>
                    </a:lnTo>
                    <a:lnTo>
                      <a:pt x="96313" y="12728"/>
                    </a:lnTo>
                    <a:moveTo>
                      <a:pt x="99248" y="0"/>
                    </a:moveTo>
                    <a:lnTo>
                      <a:pt x="0" y="45482"/>
                    </a:lnTo>
                    <a:lnTo>
                      <a:pt x="103610" y="171669"/>
                    </a:lnTo>
                    <a:lnTo>
                      <a:pt x="198470" y="120838"/>
                    </a:lnTo>
                    <a:lnTo>
                      <a:pt x="99248" y="0"/>
                    </a:lnTo>
                    <a:lnTo>
                      <a:pt x="992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5F16424-EDC4-B21C-8C99-FAD40F530868}"/>
                  </a:ext>
                </a:extLst>
              </p:cNvPr>
              <p:cNvSpPr/>
              <p:nvPr/>
            </p:nvSpPr>
            <p:spPr>
              <a:xfrm>
                <a:off x="21337581" y="10076486"/>
                <a:ext cx="178363" cy="222802"/>
              </a:xfrm>
              <a:custGeom>
                <a:avLst/>
                <a:gdLst>
                  <a:gd name="csX0" fmla="*/ 74780 w 178363"/>
                  <a:gd name="csY0" fmla="*/ 16322 h 222802"/>
                  <a:gd name="csX1" fmla="*/ 165334 w 178363"/>
                  <a:gd name="csY1" fmla="*/ 126599 h 222802"/>
                  <a:gd name="csX2" fmla="*/ 107945 w 178363"/>
                  <a:gd name="csY2" fmla="*/ 205850 h 222802"/>
                  <a:gd name="csX3" fmla="*/ 13470 w 178363"/>
                  <a:gd name="csY3" fmla="*/ 90773 h 222802"/>
                  <a:gd name="csX4" fmla="*/ 74780 w 178363"/>
                  <a:gd name="csY4" fmla="*/ 16322 h 222802"/>
                  <a:gd name="csX5" fmla="*/ 74780 w 178363"/>
                  <a:gd name="csY5" fmla="*/ 0 h 222802"/>
                  <a:gd name="csX6" fmla="*/ 0 w 178363"/>
                  <a:gd name="csY6" fmla="*/ 90745 h 222802"/>
                  <a:gd name="csX7" fmla="*/ 108412 w 178363"/>
                  <a:gd name="csY7" fmla="*/ 222803 h 222802"/>
                  <a:gd name="csX8" fmla="*/ 178363 w 178363"/>
                  <a:gd name="csY8" fmla="*/ 126187 h 222802"/>
                  <a:gd name="csX9" fmla="*/ 74780 w 178363"/>
                  <a:gd name="csY9" fmla="*/ 0 h 222802"/>
                  <a:gd name="csX10" fmla="*/ 74780 w 178363"/>
                  <a:gd name="csY10" fmla="*/ 0 h 22280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78363" h="222802">
                    <a:moveTo>
                      <a:pt x="74780" y="16322"/>
                    </a:moveTo>
                    <a:lnTo>
                      <a:pt x="165334" y="126599"/>
                    </a:lnTo>
                    <a:lnTo>
                      <a:pt x="107945" y="205850"/>
                    </a:lnTo>
                    <a:lnTo>
                      <a:pt x="13470" y="90773"/>
                    </a:lnTo>
                    <a:lnTo>
                      <a:pt x="74780" y="16322"/>
                    </a:lnTo>
                    <a:moveTo>
                      <a:pt x="74780" y="0"/>
                    </a:moveTo>
                    <a:lnTo>
                      <a:pt x="0" y="90745"/>
                    </a:lnTo>
                    <a:lnTo>
                      <a:pt x="108412" y="222803"/>
                    </a:lnTo>
                    <a:lnTo>
                      <a:pt x="178363" y="126187"/>
                    </a:lnTo>
                    <a:lnTo>
                      <a:pt x="74780" y="0"/>
                    </a:lnTo>
                    <a:lnTo>
                      <a:pt x="747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C526284-865C-CE68-050A-54BE469204E4}"/>
                  </a:ext>
                </a:extLst>
              </p:cNvPr>
              <p:cNvSpPr/>
              <p:nvPr/>
            </p:nvSpPr>
            <p:spPr>
              <a:xfrm>
                <a:off x="21229171" y="9950299"/>
                <a:ext cx="183190" cy="216931"/>
              </a:xfrm>
              <a:custGeom>
                <a:avLst/>
                <a:gdLst>
                  <a:gd name="csX0" fmla="*/ 79058 w 183190"/>
                  <a:gd name="csY0" fmla="*/ 15691 h 216931"/>
                  <a:gd name="csX1" fmla="*/ 169749 w 183190"/>
                  <a:gd name="csY1" fmla="*/ 126160 h 216931"/>
                  <a:gd name="csX2" fmla="*/ 108410 w 183190"/>
                  <a:gd name="csY2" fmla="*/ 200610 h 216931"/>
                  <a:gd name="csX3" fmla="*/ 13770 w 183190"/>
                  <a:gd name="csY3" fmla="*/ 85313 h 216931"/>
                  <a:gd name="csX4" fmla="*/ 79058 w 183190"/>
                  <a:gd name="csY4" fmla="*/ 15691 h 216931"/>
                  <a:gd name="csX5" fmla="*/ 79580 w 183190"/>
                  <a:gd name="csY5" fmla="*/ 0 h 216931"/>
                  <a:gd name="csX6" fmla="*/ 0 w 183190"/>
                  <a:gd name="csY6" fmla="*/ 84874 h 216931"/>
                  <a:gd name="csX7" fmla="*/ 108410 w 183190"/>
                  <a:gd name="csY7" fmla="*/ 216932 h 216931"/>
                  <a:gd name="csX8" fmla="*/ 183190 w 183190"/>
                  <a:gd name="csY8" fmla="*/ 126187 h 216931"/>
                  <a:gd name="csX9" fmla="*/ 79580 w 183190"/>
                  <a:gd name="csY9" fmla="*/ 0 h 216931"/>
                  <a:gd name="csX10" fmla="*/ 79580 w 183190"/>
                  <a:gd name="csY10" fmla="*/ 0 h 216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3190" h="216931">
                    <a:moveTo>
                      <a:pt x="79058" y="15691"/>
                    </a:moveTo>
                    <a:lnTo>
                      <a:pt x="169749" y="126160"/>
                    </a:lnTo>
                    <a:lnTo>
                      <a:pt x="108410" y="200610"/>
                    </a:lnTo>
                    <a:lnTo>
                      <a:pt x="13770" y="85313"/>
                    </a:lnTo>
                    <a:lnTo>
                      <a:pt x="79058" y="15691"/>
                    </a:lnTo>
                    <a:moveTo>
                      <a:pt x="79580" y="0"/>
                    </a:moveTo>
                    <a:lnTo>
                      <a:pt x="0" y="84874"/>
                    </a:lnTo>
                    <a:lnTo>
                      <a:pt x="108410" y="216932"/>
                    </a:lnTo>
                    <a:lnTo>
                      <a:pt x="183190" y="126187"/>
                    </a:lnTo>
                    <a:lnTo>
                      <a:pt x="79580" y="0"/>
                    </a:lnTo>
                    <a:lnTo>
                      <a:pt x="795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B89544B-4145-E9FC-60C7-5979F459AAC5}"/>
                  </a:ext>
                </a:extLst>
              </p:cNvPr>
              <p:cNvSpPr/>
              <p:nvPr/>
            </p:nvSpPr>
            <p:spPr>
              <a:xfrm>
                <a:off x="21120732" y="9824085"/>
                <a:ext cx="188019" cy="211089"/>
              </a:xfrm>
              <a:custGeom>
                <a:avLst/>
                <a:gdLst>
                  <a:gd name="csX0" fmla="*/ 83419 w 188019"/>
                  <a:gd name="csY0" fmla="*/ 15143 h 211089"/>
                  <a:gd name="csX1" fmla="*/ 174219 w 188019"/>
                  <a:gd name="csY1" fmla="*/ 125775 h 211089"/>
                  <a:gd name="csX2" fmla="*/ 108931 w 188019"/>
                  <a:gd name="csY2" fmla="*/ 195398 h 211089"/>
                  <a:gd name="csX3" fmla="*/ 14155 w 188019"/>
                  <a:gd name="csY3" fmla="*/ 79965 h 211089"/>
                  <a:gd name="csX4" fmla="*/ 83419 w 188019"/>
                  <a:gd name="csY4" fmla="*/ 15143 h 211089"/>
                  <a:gd name="csX5" fmla="*/ 84407 w 188019"/>
                  <a:gd name="csY5" fmla="*/ 0 h 211089"/>
                  <a:gd name="csX6" fmla="*/ 0 w 188019"/>
                  <a:gd name="csY6" fmla="*/ 79032 h 211089"/>
                  <a:gd name="csX7" fmla="*/ 108439 w 188019"/>
                  <a:gd name="csY7" fmla="*/ 211089 h 211089"/>
                  <a:gd name="csX8" fmla="*/ 188019 w 188019"/>
                  <a:gd name="csY8" fmla="*/ 126215 h 211089"/>
                  <a:gd name="csX9" fmla="*/ 84407 w 188019"/>
                  <a:gd name="csY9" fmla="*/ 0 h 211089"/>
                  <a:gd name="csX10" fmla="*/ 84407 w 188019"/>
                  <a:gd name="csY10" fmla="*/ 0 h 2110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88019" h="211089">
                    <a:moveTo>
                      <a:pt x="83419" y="15143"/>
                    </a:moveTo>
                    <a:lnTo>
                      <a:pt x="174219" y="125775"/>
                    </a:lnTo>
                    <a:lnTo>
                      <a:pt x="108931" y="195398"/>
                    </a:lnTo>
                    <a:lnTo>
                      <a:pt x="14155" y="79965"/>
                    </a:lnTo>
                    <a:lnTo>
                      <a:pt x="83419" y="15143"/>
                    </a:lnTo>
                    <a:moveTo>
                      <a:pt x="84407" y="0"/>
                    </a:moveTo>
                    <a:lnTo>
                      <a:pt x="0" y="79032"/>
                    </a:lnTo>
                    <a:lnTo>
                      <a:pt x="108439" y="211089"/>
                    </a:lnTo>
                    <a:lnTo>
                      <a:pt x="188019" y="126215"/>
                    </a:lnTo>
                    <a:lnTo>
                      <a:pt x="84407" y="0"/>
                    </a:lnTo>
                    <a:lnTo>
                      <a:pt x="8440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337C961-6535-A75F-813B-85748964676B}"/>
                  </a:ext>
                </a:extLst>
              </p:cNvPr>
              <p:cNvSpPr/>
              <p:nvPr/>
            </p:nvSpPr>
            <p:spPr>
              <a:xfrm>
                <a:off x="21012320" y="9697897"/>
                <a:ext cx="192819" cy="205219"/>
              </a:xfrm>
              <a:custGeom>
                <a:avLst/>
                <a:gdLst>
                  <a:gd name="csX0" fmla="*/ 87783 w 192819"/>
                  <a:gd name="csY0" fmla="*/ 14594 h 205219"/>
                  <a:gd name="csX1" fmla="*/ 178665 w 192819"/>
                  <a:gd name="csY1" fmla="*/ 125282 h 205219"/>
                  <a:gd name="csX2" fmla="*/ 109427 w 192819"/>
                  <a:gd name="csY2" fmla="*/ 190104 h 205219"/>
                  <a:gd name="csX3" fmla="*/ 14593 w 192819"/>
                  <a:gd name="csY3" fmla="*/ 74615 h 205219"/>
                  <a:gd name="csX4" fmla="*/ 87783 w 192819"/>
                  <a:gd name="csY4" fmla="*/ 14594 h 205219"/>
                  <a:gd name="csX5" fmla="*/ 89209 w 192819"/>
                  <a:gd name="csY5" fmla="*/ 0 h 205219"/>
                  <a:gd name="csX6" fmla="*/ 0 w 192819"/>
                  <a:gd name="csY6" fmla="*/ 73161 h 205219"/>
                  <a:gd name="csX7" fmla="*/ 108412 w 192819"/>
                  <a:gd name="csY7" fmla="*/ 205219 h 205219"/>
                  <a:gd name="csX8" fmla="*/ 192819 w 192819"/>
                  <a:gd name="csY8" fmla="*/ 126187 h 205219"/>
                  <a:gd name="csX9" fmla="*/ 89209 w 192819"/>
                  <a:gd name="csY9" fmla="*/ 0 h 205219"/>
                  <a:gd name="csX10" fmla="*/ 89209 w 192819"/>
                  <a:gd name="csY10" fmla="*/ 0 h 205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2819" h="205219">
                    <a:moveTo>
                      <a:pt x="87783" y="14594"/>
                    </a:moveTo>
                    <a:lnTo>
                      <a:pt x="178665" y="125282"/>
                    </a:lnTo>
                    <a:lnTo>
                      <a:pt x="109427" y="190104"/>
                    </a:lnTo>
                    <a:lnTo>
                      <a:pt x="14593" y="74615"/>
                    </a:lnTo>
                    <a:lnTo>
                      <a:pt x="87783" y="14594"/>
                    </a:lnTo>
                    <a:moveTo>
                      <a:pt x="89209" y="0"/>
                    </a:moveTo>
                    <a:lnTo>
                      <a:pt x="0" y="73161"/>
                    </a:lnTo>
                    <a:lnTo>
                      <a:pt x="108412" y="205219"/>
                    </a:lnTo>
                    <a:lnTo>
                      <a:pt x="192819" y="126187"/>
                    </a:lnTo>
                    <a:lnTo>
                      <a:pt x="89209" y="0"/>
                    </a:lnTo>
                    <a:lnTo>
                      <a:pt x="8920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C81DC01A-1CA0-9224-7ECF-8678E2868BDE}"/>
                  </a:ext>
                </a:extLst>
              </p:cNvPr>
              <p:cNvSpPr/>
              <p:nvPr/>
            </p:nvSpPr>
            <p:spPr>
              <a:xfrm>
                <a:off x="20903881" y="9571710"/>
                <a:ext cx="197619" cy="199348"/>
              </a:xfrm>
              <a:custGeom>
                <a:avLst/>
                <a:gdLst>
                  <a:gd name="csX0" fmla="*/ 92200 w 197619"/>
                  <a:gd name="csY0" fmla="*/ 14073 h 199348"/>
                  <a:gd name="csX1" fmla="*/ 183081 w 197619"/>
                  <a:gd name="csY1" fmla="*/ 124761 h 199348"/>
                  <a:gd name="csX2" fmla="*/ 109892 w 197619"/>
                  <a:gd name="csY2" fmla="*/ 184783 h 199348"/>
                  <a:gd name="csX3" fmla="*/ 15060 w 197619"/>
                  <a:gd name="csY3" fmla="*/ 69293 h 199348"/>
                  <a:gd name="csX4" fmla="*/ 92200 w 197619"/>
                  <a:gd name="csY4" fmla="*/ 14073 h 199348"/>
                  <a:gd name="csX5" fmla="*/ 94036 w 197619"/>
                  <a:gd name="csY5" fmla="*/ 0 h 199348"/>
                  <a:gd name="csX6" fmla="*/ 0 w 197619"/>
                  <a:gd name="csY6" fmla="*/ 67291 h 199348"/>
                  <a:gd name="csX7" fmla="*/ 108412 w 197619"/>
                  <a:gd name="csY7" fmla="*/ 199348 h 199348"/>
                  <a:gd name="csX8" fmla="*/ 197620 w 197619"/>
                  <a:gd name="csY8" fmla="*/ 126187 h 199348"/>
                  <a:gd name="csX9" fmla="*/ 94036 w 197619"/>
                  <a:gd name="csY9" fmla="*/ 0 h 199348"/>
                  <a:gd name="csX10" fmla="*/ 94036 w 197619"/>
                  <a:gd name="csY10" fmla="*/ 0 h 1993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7619" h="199348">
                    <a:moveTo>
                      <a:pt x="92200" y="14073"/>
                    </a:moveTo>
                    <a:lnTo>
                      <a:pt x="183081" y="124761"/>
                    </a:lnTo>
                    <a:lnTo>
                      <a:pt x="109892" y="184783"/>
                    </a:lnTo>
                    <a:lnTo>
                      <a:pt x="15060" y="69293"/>
                    </a:lnTo>
                    <a:lnTo>
                      <a:pt x="92200" y="14073"/>
                    </a:lnTo>
                    <a:moveTo>
                      <a:pt x="94036" y="0"/>
                    </a:moveTo>
                    <a:lnTo>
                      <a:pt x="0" y="67291"/>
                    </a:lnTo>
                    <a:lnTo>
                      <a:pt x="108412" y="199348"/>
                    </a:lnTo>
                    <a:lnTo>
                      <a:pt x="197620" y="126187"/>
                    </a:lnTo>
                    <a:lnTo>
                      <a:pt x="94036" y="0"/>
                    </a:lnTo>
                    <a:lnTo>
                      <a:pt x="940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7A8F8AB-4BE4-6F94-F4E6-43F942DBD5ED}"/>
                  </a:ext>
                </a:extLst>
              </p:cNvPr>
              <p:cNvSpPr/>
              <p:nvPr/>
            </p:nvSpPr>
            <p:spPr>
              <a:xfrm>
                <a:off x="20795471" y="9445496"/>
                <a:ext cx="202446" cy="193478"/>
              </a:xfrm>
              <a:custGeom>
                <a:avLst/>
                <a:gdLst>
                  <a:gd name="csX0" fmla="*/ 96615 w 202446"/>
                  <a:gd name="csY0" fmla="*/ 13606 h 193478"/>
                  <a:gd name="csX1" fmla="*/ 187441 w 202446"/>
                  <a:gd name="csY1" fmla="*/ 124212 h 193478"/>
                  <a:gd name="csX2" fmla="*/ 110304 w 202446"/>
                  <a:gd name="csY2" fmla="*/ 179406 h 193478"/>
                  <a:gd name="csX3" fmla="*/ 15526 w 202446"/>
                  <a:gd name="csY3" fmla="*/ 63971 h 193478"/>
                  <a:gd name="csX4" fmla="*/ 96615 w 202446"/>
                  <a:gd name="csY4" fmla="*/ 13606 h 193478"/>
                  <a:gd name="csX5" fmla="*/ 98837 w 202446"/>
                  <a:gd name="csY5" fmla="*/ 0 h 193478"/>
                  <a:gd name="csX6" fmla="*/ 0 w 202446"/>
                  <a:gd name="csY6" fmla="*/ 61420 h 193478"/>
                  <a:gd name="csX7" fmla="*/ 108410 w 202446"/>
                  <a:gd name="csY7" fmla="*/ 193478 h 193478"/>
                  <a:gd name="csX8" fmla="*/ 202447 w 202446"/>
                  <a:gd name="csY8" fmla="*/ 126187 h 193478"/>
                  <a:gd name="csX9" fmla="*/ 98837 w 202446"/>
                  <a:gd name="csY9" fmla="*/ 0 h 193478"/>
                  <a:gd name="csX10" fmla="*/ 98837 w 202446"/>
                  <a:gd name="csY10" fmla="*/ 0 h 19347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2446" h="193478">
                    <a:moveTo>
                      <a:pt x="96615" y="13606"/>
                    </a:moveTo>
                    <a:lnTo>
                      <a:pt x="187441" y="124212"/>
                    </a:lnTo>
                    <a:lnTo>
                      <a:pt x="110304" y="179406"/>
                    </a:lnTo>
                    <a:lnTo>
                      <a:pt x="15526" y="63971"/>
                    </a:lnTo>
                    <a:lnTo>
                      <a:pt x="96615" y="13606"/>
                    </a:lnTo>
                    <a:moveTo>
                      <a:pt x="98837" y="0"/>
                    </a:moveTo>
                    <a:lnTo>
                      <a:pt x="0" y="61420"/>
                    </a:lnTo>
                    <a:lnTo>
                      <a:pt x="108410" y="193478"/>
                    </a:lnTo>
                    <a:lnTo>
                      <a:pt x="202447" y="126187"/>
                    </a:lnTo>
                    <a:lnTo>
                      <a:pt x="98837" y="0"/>
                    </a:lnTo>
                    <a:lnTo>
                      <a:pt x="988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FE8A8AA1-75FF-9DFA-4A80-0CC215268224}"/>
                  </a:ext>
                </a:extLst>
              </p:cNvPr>
              <p:cNvSpPr/>
              <p:nvPr/>
            </p:nvSpPr>
            <p:spPr>
              <a:xfrm>
                <a:off x="20687059" y="9319308"/>
                <a:ext cx="207275" cy="187634"/>
              </a:xfrm>
              <a:custGeom>
                <a:avLst/>
                <a:gdLst>
                  <a:gd name="csX0" fmla="*/ 101060 w 207275"/>
                  <a:gd name="csY0" fmla="*/ 13140 h 187634"/>
                  <a:gd name="csX1" fmla="*/ 191749 w 207275"/>
                  <a:gd name="csY1" fmla="*/ 123609 h 187634"/>
                  <a:gd name="csX2" fmla="*/ 110661 w 207275"/>
                  <a:gd name="csY2" fmla="*/ 174001 h 187634"/>
                  <a:gd name="csX3" fmla="*/ 16020 w 207275"/>
                  <a:gd name="csY3" fmla="*/ 58705 h 187634"/>
                  <a:gd name="csX4" fmla="*/ 101060 w 207275"/>
                  <a:gd name="csY4" fmla="*/ 13140 h 187634"/>
                  <a:gd name="csX5" fmla="*/ 103665 w 207275"/>
                  <a:gd name="csY5" fmla="*/ 0 h 187634"/>
                  <a:gd name="csX6" fmla="*/ 0 w 207275"/>
                  <a:gd name="csY6" fmla="*/ 55577 h 187634"/>
                  <a:gd name="csX7" fmla="*/ 108439 w 207275"/>
                  <a:gd name="csY7" fmla="*/ 187635 h 187634"/>
                  <a:gd name="csX8" fmla="*/ 207275 w 207275"/>
                  <a:gd name="csY8" fmla="*/ 126215 h 187634"/>
                  <a:gd name="csX9" fmla="*/ 103665 w 207275"/>
                  <a:gd name="csY9" fmla="*/ 0 h 187634"/>
                  <a:gd name="csX10" fmla="*/ 103665 w 207275"/>
                  <a:gd name="csY10" fmla="*/ 0 h 18763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7275" h="187634">
                    <a:moveTo>
                      <a:pt x="101060" y="13140"/>
                    </a:moveTo>
                    <a:lnTo>
                      <a:pt x="191749" y="123609"/>
                    </a:lnTo>
                    <a:lnTo>
                      <a:pt x="110661" y="174001"/>
                    </a:lnTo>
                    <a:lnTo>
                      <a:pt x="16020" y="58705"/>
                    </a:lnTo>
                    <a:lnTo>
                      <a:pt x="101060" y="13140"/>
                    </a:lnTo>
                    <a:moveTo>
                      <a:pt x="103665" y="0"/>
                    </a:moveTo>
                    <a:lnTo>
                      <a:pt x="0" y="55577"/>
                    </a:lnTo>
                    <a:lnTo>
                      <a:pt x="108439" y="187635"/>
                    </a:lnTo>
                    <a:lnTo>
                      <a:pt x="207275" y="126215"/>
                    </a:lnTo>
                    <a:lnTo>
                      <a:pt x="103665" y="0"/>
                    </a:lnTo>
                    <a:lnTo>
                      <a:pt x="1036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5021B7D-E731-AF2E-9241-3A47ECEA4564}"/>
                  </a:ext>
                </a:extLst>
              </p:cNvPr>
              <p:cNvSpPr/>
              <p:nvPr/>
            </p:nvSpPr>
            <p:spPr>
              <a:xfrm>
                <a:off x="20578647" y="9193093"/>
                <a:ext cx="212077" cy="181764"/>
              </a:xfrm>
              <a:custGeom>
                <a:avLst/>
                <a:gdLst>
                  <a:gd name="csX0" fmla="*/ 105504 w 212077"/>
                  <a:gd name="csY0" fmla="*/ 12757 h 181764"/>
                  <a:gd name="csX1" fmla="*/ 196029 w 212077"/>
                  <a:gd name="csY1" fmla="*/ 123033 h 181764"/>
                  <a:gd name="csX2" fmla="*/ 110990 w 212077"/>
                  <a:gd name="csY2" fmla="*/ 168625 h 181764"/>
                  <a:gd name="csX3" fmla="*/ 16515 w 212077"/>
                  <a:gd name="csY3" fmla="*/ 53548 h 181764"/>
                  <a:gd name="csX4" fmla="*/ 105504 w 212077"/>
                  <a:gd name="csY4" fmla="*/ 12757 h 181764"/>
                  <a:gd name="csX5" fmla="*/ 108467 w 212077"/>
                  <a:gd name="csY5" fmla="*/ 0 h 181764"/>
                  <a:gd name="csX6" fmla="*/ 0 w 212077"/>
                  <a:gd name="csY6" fmla="*/ 49707 h 181764"/>
                  <a:gd name="csX7" fmla="*/ 108412 w 212077"/>
                  <a:gd name="csY7" fmla="*/ 181765 h 181764"/>
                  <a:gd name="csX8" fmla="*/ 212077 w 212077"/>
                  <a:gd name="csY8" fmla="*/ 126187 h 181764"/>
                  <a:gd name="csX9" fmla="*/ 108467 w 212077"/>
                  <a:gd name="csY9" fmla="*/ 0 h 181764"/>
                  <a:gd name="csX10" fmla="*/ 108467 w 212077"/>
                  <a:gd name="csY10" fmla="*/ 0 h 1817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2077" h="181764">
                    <a:moveTo>
                      <a:pt x="105504" y="12757"/>
                    </a:moveTo>
                    <a:lnTo>
                      <a:pt x="196029" y="123033"/>
                    </a:lnTo>
                    <a:lnTo>
                      <a:pt x="110990" y="168625"/>
                    </a:lnTo>
                    <a:lnTo>
                      <a:pt x="16515" y="53548"/>
                    </a:lnTo>
                    <a:lnTo>
                      <a:pt x="105504" y="12757"/>
                    </a:lnTo>
                    <a:moveTo>
                      <a:pt x="108467" y="0"/>
                    </a:moveTo>
                    <a:lnTo>
                      <a:pt x="0" y="49707"/>
                    </a:lnTo>
                    <a:lnTo>
                      <a:pt x="108412" y="181765"/>
                    </a:lnTo>
                    <a:lnTo>
                      <a:pt x="212077" y="126187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A56F9B9-E35B-CD2B-4880-ABCEBC267FAD}"/>
                  </a:ext>
                </a:extLst>
              </p:cNvPr>
              <p:cNvSpPr/>
              <p:nvPr/>
            </p:nvSpPr>
            <p:spPr>
              <a:xfrm>
                <a:off x="21255505" y="10167231"/>
                <a:ext cx="190488" cy="238081"/>
              </a:xfrm>
              <a:custGeom>
                <a:avLst/>
                <a:gdLst>
                  <a:gd name="csX0" fmla="*/ 82077 w 190488"/>
                  <a:gd name="csY0" fmla="*/ 16322 h 238081"/>
                  <a:gd name="csX1" fmla="*/ 177431 w 190488"/>
                  <a:gd name="csY1" fmla="*/ 132469 h 238081"/>
                  <a:gd name="csX2" fmla="*/ 113212 w 190488"/>
                  <a:gd name="csY2" fmla="*/ 221129 h 238081"/>
                  <a:gd name="csX3" fmla="*/ 13441 w 190488"/>
                  <a:gd name="csY3" fmla="*/ 99606 h 238081"/>
                  <a:gd name="csX4" fmla="*/ 82077 w 190488"/>
                  <a:gd name="csY4" fmla="*/ 16322 h 238081"/>
                  <a:gd name="csX5" fmla="*/ 82077 w 190488"/>
                  <a:gd name="csY5" fmla="*/ 0 h 238081"/>
                  <a:gd name="csX6" fmla="*/ 0 w 190488"/>
                  <a:gd name="csY6" fmla="*/ 99578 h 238081"/>
                  <a:gd name="csX7" fmla="*/ 113706 w 190488"/>
                  <a:gd name="csY7" fmla="*/ 238082 h 238081"/>
                  <a:gd name="csX8" fmla="*/ 190489 w 190488"/>
                  <a:gd name="csY8" fmla="*/ 132058 h 238081"/>
                  <a:gd name="csX9" fmla="*/ 82077 w 190488"/>
                  <a:gd name="csY9" fmla="*/ 0 h 238081"/>
                  <a:gd name="csX10" fmla="*/ 82077 w 190488"/>
                  <a:gd name="csY10" fmla="*/ 0 h 23808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0488" h="238081">
                    <a:moveTo>
                      <a:pt x="82077" y="16322"/>
                    </a:moveTo>
                    <a:lnTo>
                      <a:pt x="177431" y="132469"/>
                    </a:lnTo>
                    <a:lnTo>
                      <a:pt x="113212" y="221129"/>
                    </a:lnTo>
                    <a:lnTo>
                      <a:pt x="13441" y="99606"/>
                    </a:lnTo>
                    <a:lnTo>
                      <a:pt x="82077" y="16322"/>
                    </a:lnTo>
                    <a:moveTo>
                      <a:pt x="82077" y="0"/>
                    </a:moveTo>
                    <a:lnTo>
                      <a:pt x="0" y="99578"/>
                    </a:lnTo>
                    <a:lnTo>
                      <a:pt x="113706" y="238082"/>
                    </a:lnTo>
                    <a:lnTo>
                      <a:pt x="190489" y="132058"/>
                    </a:lnTo>
                    <a:lnTo>
                      <a:pt x="82077" y="0"/>
                    </a:lnTo>
                    <a:lnTo>
                      <a:pt x="8207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9087DF90-FBE2-1D87-AC15-D5223C414720}"/>
                  </a:ext>
                </a:extLst>
              </p:cNvPr>
              <p:cNvSpPr/>
              <p:nvPr/>
            </p:nvSpPr>
            <p:spPr>
              <a:xfrm>
                <a:off x="21141827" y="10035174"/>
                <a:ext cx="195782" cy="231663"/>
              </a:xfrm>
              <a:custGeom>
                <a:avLst/>
                <a:gdLst>
                  <a:gd name="csX0" fmla="*/ 86822 w 195782"/>
                  <a:gd name="csY0" fmla="*/ 15718 h 231663"/>
                  <a:gd name="csX1" fmla="*/ 182340 w 195782"/>
                  <a:gd name="csY1" fmla="*/ 132058 h 231663"/>
                  <a:gd name="csX2" fmla="*/ 113706 w 195782"/>
                  <a:gd name="csY2" fmla="*/ 215341 h 231663"/>
                  <a:gd name="csX3" fmla="*/ 13771 w 195782"/>
                  <a:gd name="csY3" fmla="*/ 93598 h 231663"/>
                  <a:gd name="csX4" fmla="*/ 86822 w 195782"/>
                  <a:gd name="csY4" fmla="*/ 15718 h 231663"/>
                  <a:gd name="csX5" fmla="*/ 87344 w 195782"/>
                  <a:gd name="csY5" fmla="*/ 0 h 231663"/>
                  <a:gd name="csX6" fmla="*/ 0 w 195782"/>
                  <a:gd name="csY6" fmla="*/ 93159 h 231663"/>
                  <a:gd name="csX7" fmla="*/ 113706 w 195782"/>
                  <a:gd name="csY7" fmla="*/ 231663 h 231663"/>
                  <a:gd name="csX8" fmla="*/ 195783 w 195782"/>
                  <a:gd name="csY8" fmla="*/ 132085 h 231663"/>
                  <a:gd name="csX9" fmla="*/ 87344 w 195782"/>
                  <a:gd name="csY9" fmla="*/ 0 h 231663"/>
                  <a:gd name="csX10" fmla="*/ 87344 w 195782"/>
                  <a:gd name="csY10" fmla="*/ 0 h 231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195782" h="231663">
                    <a:moveTo>
                      <a:pt x="86822" y="15718"/>
                    </a:moveTo>
                    <a:lnTo>
                      <a:pt x="182340" y="132058"/>
                    </a:lnTo>
                    <a:lnTo>
                      <a:pt x="113706" y="215341"/>
                    </a:lnTo>
                    <a:lnTo>
                      <a:pt x="13771" y="93598"/>
                    </a:lnTo>
                    <a:lnTo>
                      <a:pt x="86822" y="15718"/>
                    </a:lnTo>
                    <a:moveTo>
                      <a:pt x="87344" y="0"/>
                    </a:moveTo>
                    <a:lnTo>
                      <a:pt x="0" y="93159"/>
                    </a:lnTo>
                    <a:lnTo>
                      <a:pt x="113706" y="231663"/>
                    </a:lnTo>
                    <a:lnTo>
                      <a:pt x="195783" y="132085"/>
                    </a:lnTo>
                    <a:lnTo>
                      <a:pt x="87344" y="0"/>
                    </a:lnTo>
                    <a:lnTo>
                      <a:pt x="873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DEE4E2B5-3BBD-26D5-844C-81479DDC9F4D}"/>
                  </a:ext>
                </a:extLst>
              </p:cNvPr>
              <p:cNvSpPr/>
              <p:nvPr/>
            </p:nvSpPr>
            <p:spPr>
              <a:xfrm>
                <a:off x="21028121" y="9903116"/>
                <a:ext cx="201050" cy="225216"/>
              </a:xfrm>
              <a:custGeom>
                <a:avLst/>
                <a:gdLst>
                  <a:gd name="csX0" fmla="*/ 91624 w 201050"/>
                  <a:gd name="csY0" fmla="*/ 15115 h 225216"/>
                  <a:gd name="csX1" fmla="*/ 187251 w 201050"/>
                  <a:gd name="csY1" fmla="*/ 131591 h 225216"/>
                  <a:gd name="csX2" fmla="*/ 114200 w 201050"/>
                  <a:gd name="csY2" fmla="*/ 209498 h 225216"/>
                  <a:gd name="csX3" fmla="*/ 14155 w 201050"/>
                  <a:gd name="csY3" fmla="*/ 87645 h 225216"/>
                  <a:gd name="csX4" fmla="*/ 91624 w 201050"/>
                  <a:gd name="csY4" fmla="*/ 15115 h 225216"/>
                  <a:gd name="csX5" fmla="*/ 92638 w 201050"/>
                  <a:gd name="csY5" fmla="*/ 0 h 225216"/>
                  <a:gd name="csX6" fmla="*/ 0 w 201050"/>
                  <a:gd name="csY6" fmla="*/ 86712 h 225216"/>
                  <a:gd name="csX7" fmla="*/ 113706 w 201050"/>
                  <a:gd name="csY7" fmla="*/ 225216 h 225216"/>
                  <a:gd name="csX8" fmla="*/ 201050 w 201050"/>
                  <a:gd name="csY8" fmla="*/ 132058 h 225216"/>
                  <a:gd name="csX9" fmla="*/ 92638 w 201050"/>
                  <a:gd name="csY9" fmla="*/ 0 h 225216"/>
                  <a:gd name="csX10" fmla="*/ 92638 w 201050"/>
                  <a:gd name="csY10" fmla="*/ 0 h 2252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1050" h="225216">
                    <a:moveTo>
                      <a:pt x="91624" y="15115"/>
                    </a:moveTo>
                    <a:lnTo>
                      <a:pt x="187251" y="131591"/>
                    </a:lnTo>
                    <a:lnTo>
                      <a:pt x="114200" y="209498"/>
                    </a:lnTo>
                    <a:lnTo>
                      <a:pt x="14155" y="87645"/>
                    </a:lnTo>
                    <a:lnTo>
                      <a:pt x="91624" y="15115"/>
                    </a:lnTo>
                    <a:moveTo>
                      <a:pt x="92638" y="0"/>
                    </a:moveTo>
                    <a:lnTo>
                      <a:pt x="0" y="86712"/>
                    </a:lnTo>
                    <a:lnTo>
                      <a:pt x="113706" y="225216"/>
                    </a:lnTo>
                    <a:lnTo>
                      <a:pt x="201050" y="132058"/>
                    </a:lnTo>
                    <a:lnTo>
                      <a:pt x="92638" y="0"/>
                    </a:lnTo>
                    <a:lnTo>
                      <a:pt x="926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1289232D-C88C-5C42-F110-90D8F883B3D8}"/>
                  </a:ext>
                </a:extLst>
              </p:cNvPr>
              <p:cNvSpPr/>
              <p:nvPr/>
            </p:nvSpPr>
            <p:spPr>
              <a:xfrm>
                <a:off x="20914416" y="9771058"/>
                <a:ext cx="206342" cy="218797"/>
              </a:xfrm>
              <a:custGeom>
                <a:avLst/>
                <a:gdLst>
                  <a:gd name="csX0" fmla="*/ 96477 w 206342"/>
                  <a:gd name="csY0" fmla="*/ 14594 h 218797"/>
                  <a:gd name="csX1" fmla="*/ 192160 w 206342"/>
                  <a:gd name="csY1" fmla="*/ 131153 h 218797"/>
                  <a:gd name="csX2" fmla="*/ 114692 w 206342"/>
                  <a:gd name="csY2" fmla="*/ 203683 h 218797"/>
                  <a:gd name="csX3" fmla="*/ 14593 w 206342"/>
                  <a:gd name="csY3" fmla="*/ 81748 h 218797"/>
                  <a:gd name="csX4" fmla="*/ 96477 w 206342"/>
                  <a:gd name="csY4" fmla="*/ 14594 h 218797"/>
                  <a:gd name="csX5" fmla="*/ 97904 w 206342"/>
                  <a:gd name="csY5" fmla="*/ 0 h 218797"/>
                  <a:gd name="csX6" fmla="*/ 0 w 206342"/>
                  <a:gd name="csY6" fmla="*/ 80294 h 218797"/>
                  <a:gd name="csX7" fmla="*/ 113705 w 206342"/>
                  <a:gd name="csY7" fmla="*/ 218798 h 218797"/>
                  <a:gd name="csX8" fmla="*/ 206343 w 206342"/>
                  <a:gd name="csY8" fmla="*/ 132085 h 218797"/>
                  <a:gd name="csX9" fmla="*/ 97904 w 206342"/>
                  <a:gd name="csY9" fmla="*/ 0 h 218797"/>
                  <a:gd name="csX10" fmla="*/ 97904 w 206342"/>
                  <a:gd name="csY10" fmla="*/ 0 h 2187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6342" h="218797">
                    <a:moveTo>
                      <a:pt x="96477" y="14594"/>
                    </a:moveTo>
                    <a:lnTo>
                      <a:pt x="192160" y="131153"/>
                    </a:lnTo>
                    <a:lnTo>
                      <a:pt x="114692" y="203683"/>
                    </a:lnTo>
                    <a:lnTo>
                      <a:pt x="14593" y="81748"/>
                    </a:lnTo>
                    <a:lnTo>
                      <a:pt x="96477" y="14594"/>
                    </a:lnTo>
                    <a:moveTo>
                      <a:pt x="97904" y="0"/>
                    </a:moveTo>
                    <a:lnTo>
                      <a:pt x="0" y="80294"/>
                    </a:lnTo>
                    <a:lnTo>
                      <a:pt x="113705" y="218798"/>
                    </a:lnTo>
                    <a:lnTo>
                      <a:pt x="206343" y="132085"/>
                    </a:lnTo>
                    <a:lnTo>
                      <a:pt x="97904" y="0"/>
                    </a:lnTo>
                    <a:lnTo>
                      <a:pt x="979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758854B-A438-F3A6-2157-ED31980F9A83}"/>
                  </a:ext>
                </a:extLst>
              </p:cNvPr>
              <p:cNvSpPr/>
              <p:nvPr/>
            </p:nvSpPr>
            <p:spPr>
              <a:xfrm>
                <a:off x="20800710" y="9639001"/>
                <a:ext cx="211610" cy="212351"/>
              </a:xfrm>
              <a:custGeom>
                <a:avLst/>
                <a:gdLst>
                  <a:gd name="csX0" fmla="*/ 101333 w 211610"/>
                  <a:gd name="csY0" fmla="*/ 14073 h 212351"/>
                  <a:gd name="csX1" fmla="*/ 197017 w 211610"/>
                  <a:gd name="csY1" fmla="*/ 130632 h 212351"/>
                  <a:gd name="csX2" fmla="*/ 115133 w 211610"/>
                  <a:gd name="csY2" fmla="*/ 197785 h 212351"/>
                  <a:gd name="csX3" fmla="*/ 15032 w 211610"/>
                  <a:gd name="csY3" fmla="*/ 75850 h 212351"/>
                  <a:gd name="csX4" fmla="*/ 101333 w 211610"/>
                  <a:gd name="csY4" fmla="*/ 14073 h 212351"/>
                  <a:gd name="csX5" fmla="*/ 103198 w 211610"/>
                  <a:gd name="csY5" fmla="*/ 0 h 212351"/>
                  <a:gd name="csX6" fmla="*/ 0 w 211610"/>
                  <a:gd name="csY6" fmla="*/ 73847 h 212351"/>
                  <a:gd name="csX7" fmla="*/ 113706 w 211610"/>
                  <a:gd name="csY7" fmla="*/ 212351 h 212351"/>
                  <a:gd name="csX8" fmla="*/ 211610 w 211610"/>
                  <a:gd name="csY8" fmla="*/ 132058 h 212351"/>
                  <a:gd name="csX9" fmla="*/ 103198 w 211610"/>
                  <a:gd name="csY9" fmla="*/ 0 h 212351"/>
                  <a:gd name="csX10" fmla="*/ 103198 w 211610"/>
                  <a:gd name="csY10" fmla="*/ 0 h 2123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1610" h="212351">
                    <a:moveTo>
                      <a:pt x="101333" y="14073"/>
                    </a:moveTo>
                    <a:lnTo>
                      <a:pt x="197017" y="130632"/>
                    </a:lnTo>
                    <a:lnTo>
                      <a:pt x="115133" y="197785"/>
                    </a:lnTo>
                    <a:lnTo>
                      <a:pt x="15032" y="75850"/>
                    </a:lnTo>
                    <a:lnTo>
                      <a:pt x="101333" y="14073"/>
                    </a:lnTo>
                    <a:moveTo>
                      <a:pt x="103198" y="0"/>
                    </a:moveTo>
                    <a:lnTo>
                      <a:pt x="0" y="73847"/>
                    </a:lnTo>
                    <a:lnTo>
                      <a:pt x="113706" y="212351"/>
                    </a:lnTo>
                    <a:lnTo>
                      <a:pt x="211610" y="132058"/>
                    </a:lnTo>
                    <a:lnTo>
                      <a:pt x="103198" y="0"/>
                    </a:lnTo>
                    <a:lnTo>
                      <a:pt x="1031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7B3AFEE-2186-38C0-5318-7FA14E1FBDB9}"/>
                  </a:ext>
                </a:extLst>
              </p:cNvPr>
              <p:cNvSpPr/>
              <p:nvPr/>
            </p:nvSpPr>
            <p:spPr>
              <a:xfrm>
                <a:off x="20687004" y="9506943"/>
                <a:ext cx="216904" cy="205932"/>
              </a:xfrm>
              <a:custGeom>
                <a:avLst/>
                <a:gdLst>
                  <a:gd name="csX0" fmla="*/ 106217 w 216904"/>
                  <a:gd name="csY0" fmla="*/ 13579 h 205932"/>
                  <a:gd name="csX1" fmla="*/ 201846 w 216904"/>
                  <a:gd name="csY1" fmla="*/ 130055 h 205932"/>
                  <a:gd name="csX2" fmla="*/ 115545 w 216904"/>
                  <a:gd name="csY2" fmla="*/ 191805 h 205932"/>
                  <a:gd name="csX3" fmla="*/ 15499 w 216904"/>
                  <a:gd name="csY3" fmla="*/ 69952 h 205932"/>
                  <a:gd name="csX4" fmla="*/ 106217 w 216904"/>
                  <a:gd name="csY4" fmla="*/ 13579 h 205932"/>
                  <a:gd name="csX5" fmla="*/ 108467 w 216904"/>
                  <a:gd name="csY5" fmla="*/ 0 h 205932"/>
                  <a:gd name="csX6" fmla="*/ 0 w 216904"/>
                  <a:gd name="csY6" fmla="*/ 67428 h 205932"/>
                  <a:gd name="csX7" fmla="*/ 113706 w 216904"/>
                  <a:gd name="csY7" fmla="*/ 205933 h 205932"/>
                  <a:gd name="csX8" fmla="*/ 216904 w 216904"/>
                  <a:gd name="csY8" fmla="*/ 132085 h 205932"/>
                  <a:gd name="csX9" fmla="*/ 108467 w 216904"/>
                  <a:gd name="csY9" fmla="*/ 0 h 205932"/>
                  <a:gd name="csX10" fmla="*/ 108467 w 216904"/>
                  <a:gd name="csY10" fmla="*/ 0 h 205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6904" h="205932">
                    <a:moveTo>
                      <a:pt x="106217" y="13579"/>
                    </a:moveTo>
                    <a:lnTo>
                      <a:pt x="201846" y="130055"/>
                    </a:lnTo>
                    <a:lnTo>
                      <a:pt x="115545" y="191805"/>
                    </a:lnTo>
                    <a:lnTo>
                      <a:pt x="15499" y="69952"/>
                    </a:lnTo>
                    <a:lnTo>
                      <a:pt x="106217" y="13579"/>
                    </a:lnTo>
                    <a:moveTo>
                      <a:pt x="108467" y="0"/>
                    </a:moveTo>
                    <a:lnTo>
                      <a:pt x="0" y="67428"/>
                    </a:lnTo>
                    <a:lnTo>
                      <a:pt x="113706" y="205933"/>
                    </a:lnTo>
                    <a:lnTo>
                      <a:pt x="216904" y="132085"/>
                    </a:lnTo>
                    <a:lnTo>
                      <a:pt x="108467" y="0"/>
                    </a:lnTo>
                    <a:lnTo>
                      <a:pt x="1084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21288A9C-F0F1-DBC4-222D-DC6A76685BF3}"/>
                  </a:ext>
                </a:extLst>
              </p:cNvPr>
              <p:cNvSpPr/>
              <p:nvPr/>
            </p:nvSpPr>
            <p:spPr>
              <a:xfrm>
                <a:off x="20573299" y="9374858"/>
                <a:ext cx="222171" cy="199485"/>
              </a:xfrm>
              <a:custGeom>
                <a:avLst/>
                <a:gdLst>
                  <a:gd name="csX0" fmla="*/ 111153 w 222171"/>
                  <a:gd name="csY0" fmla="*/ 13168 h 199485"/>
                  <a:gd name="csX1" fmla="*/ 206673 w 222171"/>
                  <a:gd name="csY1" fmla="*/ 129507 h 199485"/>
                  <a:gd name="csX2" fmla="*/ 115955 w 222171"/>
                  <a:gd name="csY2" fmla="*/ 185879 h 199485"/>
                  <a:gd name="csX3" fmla="*/ 16020 w 222171"/>
                  <a:gd name="csY3" fmla="*/ 64164 h 199485"/>
                  <a:gd name="csX4" fmla="*/ 111153 w 222171"/>
                  <a:gd name="csY4" fmla="*/ 13168 h 199485"/>
                  <a:gd name="csX5" fmla="*/ 113760 w 222171"/>
                  <a:gd name="csY5" fmla="*/ 0 h 199485"/>
                  <a:gd name="csX6" fmla="*/ 0 w 222171"/>
                  <a:gd name="csY6" fmla="*/ 60981 h 199485"/>
                  <a:gd name="csX7" fmla="*/ 113705 w 222171"/>
                  <a:gd name="csY7" fmla="*/ 199486 h 199485"/>
                  <a:gd name="csX8" fmla="*/ 222172 w 222171"/>
                  <a:gd name="csY8" fmla="*/ 132058 h 199485"/>
                  <a:gd name="csX9" fmla="*/ 113760 w 222171"/>
                  <a:gd name="csY9" fmla="*/ 0 h 199485"/>
                  <a:gd name="csX10" fmla="*/ 113760 w 222171"/>
                  <a:gd name="csY10" fmla="*/ 0 h 1994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2171" h="199485">
                    <a:moveTo>
                      <a:pt x="111153" y="13168"/>
                    </a:moveTo>
                    <a:lnTo>
                      <a:pt x="206673" y="129507"/>
                    </a:lnTo>
                    <a:lnTo>
                      <a:pt x="115955" y="185879"/>
                    </a:lnTo>
                    <a:lnTo>
                      <a:pt x="16020" y="64164"/>
                    </a:lnTo>
                    <a:lnTo>
                      <a:pt x="111153" y="13168"/>
                    </a:lnTo>
                    <a:moveTo>
                      <a:pt x="113760" y="0"/>
                    </a:moveTo>
                    <a:lnTo>
                      <a:pt x="0" y="60981"/>
                    </a:lnTo>
                    <a:lnTo>
                      <a:pt x="113705" y="199486"/>
                    </a:lnTo>
                    <a:lnTo>
                      <a:pt x="222172" y="132058"/>
                    </a:lnTo>
                    <a:lnTo>
                      <a:pt x="113760" y="0"/>
                    </a:lnTo>
                    <a:lnTo>
                      <a:pt x="1137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E43D01CB-E09D-45A2-DB7D-73C483902BE2}"/>
                  </a:ext>
                </a:extLst>
              </p:cNvPr>
              <p:cNvSpPr/>
              <p:nvPr/>
            </p:nvSpPr>
            <p:spPr>
              <a:xfrm>
                <a:off x="20459565" y="9242800"/>
                <a:ext cx="227467" cy="193038"/>
              </a:xfrm>
              <a:custGeom>
                <a:avLst/>
                <a:gdLst>
                  <a:gd name="csX0" fmla="*/ 116121 w 227467"/>
                  <a:gd name="csY0" fmla="*/ 12756 h 193038"/>
                  <a:gd name="csX1" fmla="*/ 211475 w 227467"/>
                  <a:gd name="csY1" fmla="*/ 128903 h 193038"/>
                  <a:gd name="csX2" fmla="*/ 116340 w 227467"/>
                  <a:gd name="csY2" fmla="*/ 179899 h 193038"/>
                  <a:gd name="csX3" fmla="*/ 16569 w 227467"/>
                  <a:gd name="csY3" fmla="*/ 58375 h 193038"/>
                  <a:gd name="csX4" fmla="*/ 116121 w 227467"/>
                  <a:gd name="csY4" fmla="*/ 12756 h 193038"/>
                  <a:gd name="csX5" fmla="*/ 119056 w 227467"/>
                  <a:gd name="csY5" fmla="*/ 0 h 193038"/>
                  <a:gd name="csX6" fmla="*/ 0 w 227467"/>
                  <a:gd name="csY6" fmla="*/ 54535 h 193038"/>
                  <a:gd name="csX7" fmla="*/ 113706 w 227467"/>
                  <a:gd name="csY7" fmla="*/ 193039 h 193038"/>
                  <a:gd name="csX8" fmla="*/ 227468 w 227467"/>
                  <a:gd name="csY8" fmla="*/ 132058 h 193038"/>
                  <a:gd name="csX9" fmla="*/ 119056 w 227467"/>
                  <a:gd name="csY9" fmla="*/ 0 h 193038"/>
                  <a:gd name="csX10" fmla="*/ 119056 w 227467"/>
                  <a:gd name="csY10" fmla="*/ 0 h 193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193038">
                    <a:moveTo>
                      <a:pt x="116121" y="12756"/>
                    </a:moveTo>
                    <a:lnTo>
                      <a:pt x="211475" y="128903"/>
                    </a:lnTo>
                    <a:lnTo>
                      <a:pt x="116340" y="179899"/>
                    </a:lnTo>
                    <a:lnTo>
                      <a:pt x="16569" y="58375"/>
                    </a:lnTo>
                    <a:lnTo>
                      <a:pt x="116121" y="12756"/>
                    </a:lnTo>
                    <a:moveTo>
                      <a:pt x="119056" y="0"/>
                    </a:moveTo>
                    <a:lnTo>
                      <a:pt x="0" y="54535"/>
                    </a:lnTo>
                    <a:lnTo>
                      <a:pt x="113706" y="193039"/>
                    </a:lnTo>
                    <a:lnTo>
                      <a:pt x="227468" y="132058"/>
                    </a:lnTo>
                    <a:lnTo>
                      <a:pt x="119056" y="0"/>
                    </a:lnTo>
                    <a:lnTo>
                      <a:pt x="119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4CA9A2DA-049E-C82D-2B8B-4BC5E1233F4D}"/>
                  </a:ext>
                </a:extLst>
              </p:cNvPr>
              <p:cNvSpPr/>
              <p:nvPr/>
            </p:nvSpPr>
            <p:spPr>
              <a:xfrm>
                <a:off x="21165061" y="10266837"/>
                <a:ext cx="204176" cy="255364"/>
              </a:xfrm>
              <a:custGeom>
                <a:avLst/>
                <a:gdLst>
                  <a:gd name="csX0" fmla="*/ 90443 w 204176"/>
                  <a:gd name="csY0" fmla="*/ 16321 h 255364"/>
                  <a:gd name="csX1" fmla="*/ 191091 w 204176"/>
                  <a:gd name="csY1" fmla="*/ 138888 h 255364"/>
                  <a:gd name="csX2" fmla="*/ 119027 w 204176"/>
                  <a:gd name="csY2" fmla="*/ 238411 h 255364"/>
                  <a:gd name="csX3" fmla="*/ 13441 w 204176"/>
                  <a:gd name="csY3" fmla="*/ 109782 h 255364"/>
                  <a:gd name="csX4" fmla="*/ 90443 w 204176"/>
                  <a:gd name="csY4" fmla="*/ 16321 h 255364"/>
                  <a:gd name="csX5" fmla="*/ 90472 w 204176"/>
                  <a:gd name="csY5" fmla="*/ 0 h 255364"/>
                  <a:gd name="csX6" fmla="*/ 0 w 204176"/>
                  <a:gd name="csY6" fmla="*/ 109782 h 255364"/>
                  <a:gd name="csX7" fmla="*/ 119521 w 204176"/>
                  <a:gd name="csY7" fmla="*/ 255364 h 255364"/>
                  <a:gd name="csX8" fmla="*/ 204176 w 204176"/>
                  <a:gd name="csY8" fmla="*/ 138476 h 255364"/>
                  <a:gd name="csX9" fmla="*/ 90472 w 204176"/>
                  <a:gd name="csY9" fmla="*/ 0 h 255364"/>
                  <a:gd name="csX10" fmla="*/ 90472 w 204176"/>
                  <a:gd name="csY10" fmla="*/ 0 h 2553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4176" h="255364">
                    <a:moveTo>
                      <a:pt x="90443" y="16321"/>
                    </a:moveTo>
                    <a:lnTo>
                      <a:pt x="191091" y="138888"/>
                    </a:lnTo>
                    <a:lnTo>
                      <a:pt x="119027" y="238411"/>
                    </a:lnTo>
                    <a:lnTo>
                      <a:pt x="13441" y="109782"/>
                    </a:lnTo>
                    <a:lnTo>
                      <a:pt x="90443" y="16321"/>
                    </a:lnTo>
                    <a:moveTo>
                      <a:pt x="90472" y="0"/>
                    </a:moveTo>
                    <a:lnTo>
                      <a:pt x="0" y="109782"/>
                    </a:lnTo>
                    <a:lnTo>
                      <a:pt x="119521" y="255364"/>
                    </a:lnTo>
                    <a:lnTo>
                      <a:pt x="204176" y="138476"/>
                    </a:lnTo>
                    <a:lnTo>
                      <a:pt x="90472" y="0"/>
                    </a:lnTo>
                    <a:lnTo>
                      <a:pt x="904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377070A-99D3-EC86-3225-69930203A32C}"/>
                  </a:ext>
                </a:extLst>
              </p:cNvPr>
              <p:cNvSpPr/>
              <p:nvPr/>
            </p:nvSpPr>
            <p:spPr>
              <a:xfrm>
                <a:off x="21045540" y="10128333"/>
                <a:ext cx="209992" cy="248286"/>
              </a:xfrm>
              <a:custGeom>
                <a:avLst/>
                <a:gdLst>
                  <a:gd name="csX0" fmla="*/ 95766 w 209992"/>
                  <a:gd name="csY0" fmla="*/ 15718 h 248286"/>
                  <a:gd name="csX1" fmla="*/ 196578 w 209992"/>
                  <a:gd name="csY1" fmla="*/ 138504 h 248286"/>
                  <a:gd name="csX2" fmla="*/ 119550 w 209992"/>
                  <a:gd name="csY2" fmla="*/ 231992 h 248286"/>
                  <a:gd name="csX3" fmla="*/ 13798 w 209992"/>
                  <a:gd name="csY3" fmla="*/ 103171 h 248286"/>
                  <a:gd name="csX4" fmla="*/ 95766 w 209992"/>
                  <a:gd name="csY4" fmla="*/ 15718 h 248286"/>
                  <a:gd name="csX5" fmla="*/ 96287 w 209992"/>
                  <a:gd name="csY5" fmla="*/ 0 h 248286"/>
                  <a:gd name="csX6" fmla="*/ 0 w 209992"/>
                  <a:gd name="csY6" fmla="*/ 102705 h 248286"/>
                  <a:gd name="csX7" fmla="*/ 119521 w 209992"/>
                  <a:gd name="csY7" fmla="*/ 248287 h 248286"/>
                  <a:gd name="csX8" fmla="*/ 209993 w 209992"/>
                  <a:gd name="csY8" fmla="*/ 138504 h 248286"/>
                  <a:gd name="csX9" fmla="*/ 96287 w 209992"/>
                  <a:gd name="csY9" fmla="*/ 0 h 248286"/>
                  <a:gd name="csX10" fmla="*/ 96287 w 209992"/>
                  <a:gd name="csY10" fmla="*/ 0 h 2482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09992" h="248286">
                    <a:moveTo>
                      <a:pt x="95766" y="15718"/>
                    </a:moveTo>
                    <a:lnTo>
                      <a:pt x="196578" y="138504"/>
                    </a:lnTo>
                    <a:lnTo>
                      <a:pt x="119550" y="231992"/>
                    </a:lnTo>
                    <a:lnTo>
                      <a:pt x="13798" y="103171"/>
                    </a:lnTo>
                    <a:lnTo>
                      <a:pt x="95766" y="15718"/>
                    </a:lnTo>
                    <a:moveTo>
                      <a:pt x="96287" y="0"/>
                    </a:moveTo>
                    <a:lnTo>
                      <a:pt x="0" y="102705"/>
                    </a:lnTo>
                    <a:lnTo>
                      <a:pt x="119521" y="248287"/>
                    </a:lnTo>
                    <a:lnTo>
                      <a:pt x="209993" y="138504"/>
                    </a:lnTo>
                    <a:lnTo>
                      <a:pt x="96287" y="0"/>
                    </a:lnTo>
                    <a:lnTo>
                      <a:pt x="9628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0EB503B-97AB-7D56-D3FE-79274385B98F}"/>
                  </a:ext>
                </a:extLst>
              </p:cNvPr>
              <p:cNvSpPr/>
              <p:nvPr/>
            </p:nvSpPr>
            <p:spPr>
              <a:xfrm>
                <a:off x="20925992" y="9989828"/>
                <a:ext cx="215807" cy="241182"/>
              </a:xfrm>
              <a:custGeom>
                <a:avLst/>
                <a:gdLst>
                  <a:gd name="csX0" fmla="*/ 101140 w 215807"/>
                  <a:gd name="csY0" fmla="*/ 15143 h 241182"/>
                  <a:gd name="csX1" fmla="*/ 202063 w 215807"/>
                  <a:gd name="csY1" fmla="*/ 138066 h 241182"/>
                  <a:gd name="csX2" fmla="*/ 120069 w 215807"/>
                  <a:gd name="csY2" fmla="*/ 225519 h 241182"/>
                  <a:gd name="csX3" fmla="*/ 14210 w 215807"/>
                  <a:gd name="csY3" fmla="*/ 96561 h 241182"/>
                  <a:gd name="csX4" fmla="*/ 101140 w 215807"/>
                  <a:gd name="csY4" fmla="*/ 15143 h 241182"/>
                  <a:gd name="csX5" fmla="*/ 102128 w 215807"/>
                  <a:gd name="csY5" fmla="*/ 0 h 241182"/>
                  <a:gd name="csX6" fmla="*/ 0 w 215807"/>
                  <a:gd name="csY6" fmla="*/ 95601 h 241182"/>
                  <a:gd name="csX7" fmla="*/ 119521 w 215807"/>
                  <a:gd name="csY7" fmla="*/ 241183 h 241182"/>
                  <a:gd name="csX8" fmla="*/ 215808 w 215807"/>
                  <a:gd name="csY8" fmla="*/ 138477 h 241182"/>
                  <a:gd name="csX9" fmla="*/ 102128 w 215807"/>
                  <a:gd name="csY9" fmla="*/ 0 h 241182"/>
                  <a:gd name="csX10" fmla="*/ 102128 w 215807"/>
                  <a:gd name="csY10" fmla="*/ 0 h 24118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5807" h="241182">
                    <a:moveTo>
                      <a:pt x="101140" y="15143"/>
                    </a:moveTo>
                    <a:lnTo>
                      <a:pt x="202063" y="138066"/>
                    </a:lnTo>
                    <a:lnTo>
                      <a:pt x="120069" y="225519"/>
                    </a:lnTo>
                    <a:lnTo>
                      <a:pt x="14210" y="96561"/>
                    </a:lnTo>
                    <a:lnTo>
                      <a:pt x="101140" y="15143"/>
                    </a:lnTo>
                    <a:moveTo>
                      <a:pt x="102128" y="0"/>
                    </a:moveTo>
                    <a:lnTo>
                      <a:pt x="0" y="95601"/>
                    </a:lnTo>
                    <a:lnTo>
                      <a:pt x="119521" y="241183"/>
                    </a:lnTo>
                    <a:lnTo>
                      <a:pt x="215808" y="138477"/>
                    </a:lnTo>
                    <a:lnTo>
                      <a:pt x="102128" y="0"/>
                    </a:lnTo>
                    <a:lnTo>
                      <a:pt x="10212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D46DA7A8-BB04-AC09-2F1E-2CA2784A6D4A}"/>
                  </a:ext>
                </a:extLst>
              </p:cNvPr>
              <p:cNvSpPr/>
              <p:nvPr/>
            </p:nvSpPr>
            <p:spPr>
              <a:xfrm>
                <a:off x="20806471" y="9851352"/>
                <a:ext cx="221649" cy="234105"/>
              </a:xfrm>
              <a:custGeom>
                <a:avLst/>
                <a:gdLst>
                  <a:gd name="csX0" fmla="*/ 106490 w 221649"/>
                  <a:gd name="csY0" fmla="*/ 14567 h 234105"/>
                  <a:gd name="csX1" fmla="*/ 207468 w 221649"/>
                  <a:gd name="csY1" fmla="*/ 137544 h 234105"/>
                  <a:gd name="csX2" fmla="*/ 120507 w 221649"/>
                  <a:gd name="csY2" fmla="*/ 218963 h 234105"/>
                  <a:gd name="csX3" fmla="*/ 14565 w 221649"/>
                  <a:gd name="csY3" fmla="*/ 89950 h 234105"/>
                  <a:gd name="csX4" fmla="*/ 106490 w 221649"/>
                  <a:gd name="csY4" fmla="*/ 14567 h 234105"/>
                  <a:gd name="csX5" fmla="*/ 107945 w 221649"/>
                  <a:gd name="csY5" fmla="*/ 0 h 234105"/>
                  <a:gd name="csX6" fmla="*/ 0 w 221649"/>
                  <a:gd name="csY6" fmla="*/ 88524 h 234105"/>
                  <a:gd name="csX7" fmla="*/ 119521 w 221649"/>
                  <a:gd name="csY7" fmla="*/ 234105 h 234105"/>
                  <a:gd name="csX8" fmla="*/ 221649 w 221649"/>
                  <a:gd name="csY8" fmla="*/ 138504 h 234105"/>
                  <a:gd name="csX9" fmla="*/ 107945 w 221649"/>
                  <a:gd name="csY9" fmla="*/ 0 h 234105"/>
                  <a:gd name="csX10" fmla="*/ 107945 w 221649"/>
                  <a:gd name="csY10" fmla="*/ 0 h 23410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1649" h="234105">
                    <a:moveTo>
                      <a:pt x="106490" y="14567"/>
                    </a:moveTo>
                    <a:lnTo>
                      <a:pt x="207468" y="137544"/>
                    </a:lnTo>
                    <a:lnTo>
                      <a:pt x="120507" y="218963"/>
                    </a:lnTo>
                    <a:lnTo>
                      <a:pt x="14565" y="89950"/>
                    </a:lnTo>
                    <a:lnTo>
                      <a:pt x="106490" y="14567"/>
                    </a:lnTo>
                    <a:moveTo>
                      <a:pt x="107945" y="0"/>
                    </a:moveTo>
                    <a:lnTo>
                      <a:pt x="0" y="88524"/>
                    </a:lnTo>
                    <a:lnTo>
                      <a:pt x="119521" y="234105"/>
                    </a:lnTo>
                    <a:lnTo>
                      <a:pt x="221649" y="138504"/>
                    </a:lnTo>
                    <a:lnTo>
                      <a:pt x="107945" y="0"/>
                    </a:lnTo>
                    <a:lnTo>
                      <a:pt x="1079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EB3BD0A3-EA2D-9B1A-409D-459E440EF899}"/>
                  </a:ext>
                </a:extLst>
              </p:cNvPr>
              <p:cNvSpPr/>
              <p:nvPr/>
            </p:nvSpPr>
            <p:spPr>
              <a:xfrm>
                <a:off x="20686949" y="9712848"/>
                <a:ext cx="227467" cy="226999"/>
              </a:xfrm>
              <a:custGeom>
                <a:avLst/>
                <a:gdLst>
                  <a:gd name="csX0" fmla="*/ 111896 w 227467"/>
                  <a:gd name="csY0" fmla="*/ 14073 h 226999"/>
                  <a:gd name="csX1" fmla="*/ 212873 w 227467"/>
                  <a:gd name="csY1" fmla="*/ 137050 h 226999"/>
                  <a:gd name="csX2" fmla="*/ 120948 w 227467"/>
                  <a:gd name="csY2" fmla="*/ 212405 h 226999"/>
                  <a:gd name="csX3" fmla="*/ 15005 w 227467"/>
                  <a:gd name="csY3" fmla="*/ 83393 h 226999"/>
                  <a:gd name="csX4" fmla="*/ 111896 w 227467"/>
                  <a:gd name="csY4" fmla="*/ 14073 h 226999"/>
                  <a:gd name="csX5" fmla="*/ 113761 w 227467"/>
                  <a:gd name="csY5" fmla="*/ 0 h 226999"/>
                  <a:gd name="csX6" fmla="*/ 0 w 227467"/>
                  <a:gd name="csY6" fmla="*/ 81418 h 226999"/>
                  <a:gd name="csX7" fmla="*/ 119523 w 227467"/>
                  <a:gd name="csY7" fmla="*/ 227000 h 226999"/>
                  <a:gd name="csX8" fmla="*/ 227468 w 227467"/>
                  <a:gd name="csY8" fmla="*/ 138477 h 226999"/>
                  <a:gd name="csX9" fmla="*/ 113761 w 227467"/>
                  <a:gd name="csY9" fmla="*/ 0 h 226999"/>
                  <a:gd name="csX10" fmla="*/ 113761 w 227467"/>
                  <a:gd name="csY10" fmla="*/ 0 h 22699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7467" h="226999">
                    <a:moveTo>
                      <a:pt x="111896" y="14073"/>
                    </a:moveTo>
                    <a:lnTo>
                      <a:pt x="212873" y="137050"/>
                    </a:lnTo>
                    <a:lnTo>
                      <a:pt x="120948" y="212405"/>
                    </a:lnTo>
                    <a:lnTo>
                      <a:pt x="15005" y="83393"/>
                    </a:lnTo>
                    <a:lnTo>
                      <a:pt x="111896" y="14073"/>
                    </a:lnTo>
                    <a:moveTo>
                      <a:pt x="113761" y="0"/>
                    </a:moveTo>
                    <a:lnTo>
                      <a:pt x="0" y="81418"/>
                    </a:lnTo>
                    <a:lnTo>
                      <a:pt x="119523" y="227000"/>
                    </a:lnTo>
                    <a:lnTo>
                      <a:pt x="227468" y="138477"/>
                    </a:lnTo>
                    <a:lnTo>
                      <a:pt x="113761" y="0"/>
                    </a:lnTo>
                    <a:lnTo>
                      <a:pt x="1137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9BD17C09-0B95-1F66-3BFA-C56C1318C88B}"/>
                  </a:ext>
                </a:extLst>
              </p:cNvPr>
              <p:cNvSpPr/>
              <p:nvPr/>
            </p:nvSpPr>
            <p:spPr>
              <a:xfrm>
                <a:off x="20567401" y="9574343"/>
                <a:ext cx="233280" cy="219894"/>
              </a:xfrm>
              <a:custGeom>
                <a:avLst/>
                <a:gdLst>
                  <a:gd name="csX0" fmla="*/ 117355 w 233280"/>
                  <a:gd name="csY0" fmla="*/ 13606 h 219894"/>
                  <a:gd name="csX1" fmla="*/ 218249 w 233280"/>
                  <a:gd name="csY1" fmla="*/ 136529 h 219894"/>
                  <a:gd name="csX2" fmla="*/ 121386 w 233280"/>
                  <a:gd name="csY2" fmla="*/ 205850 h 219894"/>
                  <a:gd name="csX3" fmla="*/ 15526 w 233280"/>
                  <a:gd name="csY3" fmla="*/ 76892 h 219894"/>
                  <a:gd name="csX4" fmla="*/ 117355 w 233280"/>
                  <a:gd name="csY4" fmla="*/ 13606 h 219894"/>
                  <a:gd name="csX5" fmla="*/ 119603 w 233280"/>
                  <a:gd name="csY5" fmla="*/ 0 h 219894"/>
                  <a:gd name="csX6" fmla="*/ 0 w 233280"/>
                  <a:gd name="csY6" fmla="*/ 74314 h 219894"/>
                  <a:gd name="csX7" fmla="*/ 119521 w 233280"/>
                  <a:gd name="csY7" fmla="*/ 219895 h 219894"/>
                  <a:gd name="csX8" fmla="*/ 233281 w 233280"/>
                  <a:gd name="csY8" fmla="*/ 138477 h 219894"/>
                  <a:gd name="csX9" fmla="*/ 119603 w 233280"/>
                  <a:gd name="csY9" fmla="*/ 0 h 219894"/>
                  <a:gd name="csX10" fmla="*/ 119603 w 233280"/>
                  <a:gd name="csY10" fmla="*/ 0 h 2198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3280" h="219894">
                    <a:moveTo>
                      <a:pt x="117355" y="13606"/>
                    </a:moveTo>
                    <a:lnTo>
                      <a:pt x="218249" y="136529"/>
                    </a:lnTo>
                    <a:lnTo>
                      <a:pt x="121386" y="205850"/>
                    </a:lnTo>
                    <a:lnTo>
                      <a:pt x="15526" y="76892"/>
                    </a:lnTo>
                    <a:lnTo>
                      <a:pt x="117355" y="13606"/>
                    </a:lnTo>
                    <a:moveTo>
                      <a:pt x="119603" y="0"/>
                    </a:moveTo>
                    <a:lnTo>
                      <a:pt x="0" y="74314"/>
                    </a:lnTo>
                    <a:lnTo>
                      <a:pt x="119521" y="219895"/>
                    </a:lnTo>
                    <a:lnTo>
                      <a:pt x="233281" y="138477"/>
                    </a:lnTo>
                    <a:lnTo>
                      <a:pt x="119603" y="0"/>
                    </a:lnTo>
                    <a:lnTo>
                      <a:pt x="11960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7FE369B-0049-57FC-C135-83DA5B26D949}"/>
                  </a:ext>
                </a:extLst>
              </p:cNvPr>
              <p:cNvSpPr/>
              <p:nvPr/>
            </p:nvSpPr>
            <p:spPr>
              <a:xfrm>
                <a:off x="20447880" y="9435867"/>
                <a:ext cx="239124" cy="212817"/>
              </a:xfrm>
              <a:custGeom>
                <a:avLst/>
                <a:gdLst>
                  <a:gd name="csX0" fmla="*/ 122813 w 239124"/>
                  <a:gd name="csY0" fmla="*/ 13140 h 212817"/>
                  <a:gd name="csX1" fmla="*/ 223625 w 239124"/>
                  <a:gd name="csY1" fmla="*/ 135926 h 212817"/>
                  <a:gd name="csX2" fmla="*/ 121798 w 239124"/>
                  <a:gd name="csY2" fmla="*/ 199211 h 212817"/>
                  <a:gd name="csX3" fmla="*/ 16048 w 239124"/>
                  <a:gd name="csY3" fmla="*/ 70391 h 212817"/>
                  <a:gd name="csX4" fmla="*/ 122813 w 239124"/>
                  <a:gd name="csY4" fmla="*/ 13140 h 212817"/>
                  <a:gd name="csX5" fmla="*/ 125420 w 239124"/>
                  <a:gd name="csY5" fmla="*/ 0 h 212817"/>
                  <a:gd name="csX6" fmla="*/ 0 w 239124"/>
                  <a:gd name="csY6" fmla="*/ 67236 h 212817"/>
                  <a:gd name="csX7" fmla="*/ 119521 w 239124"/>
                  <a:gd name="csY7" fmla="*/ 212817 h 212817"/>
                  <a:gd name="csX8" fmla="*/ 239124 w 239124"/>
                  <a:gd name="csY8" fmla="*/ 138504 h 212817"/>
                  <a:gd name="csX9" fmla="*/ 125420 w 239124"/>
                  <a:gd name="csY9" fmla="*/ 0 h 212817"/>
                  <a:gd name="csX10" fmla="*/ 125420 w 239124"/>
                  <a:gd name="csY10" fmla="*/ 0 h 2128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24" h="212817">
                    <a:moveTo>
                      <a:pt x="122813" y="13140"/>
                    </a:moveTo>
                    <a:lnTo>
                      <a:pt x="223625" y="135926"/>
                    </a:lnTo>
                    <a:lnTo>
                      <a:pt x="121798" y="199211"/>
                    </a:lnTo>
                    <a:lnTo>
                      <a:pt x="16048" y="70391"/>
                    </a:lnTo>
                    <a:lnTo>
                      <a:pt x="122813" y="13140"/>
                    </a:lnTo>
                    <a:moveTo>
                      <a:pt x="125420" y="0"/>
                    </a:moveTo>
                    <a:lnTo>
                      <a:pt x="0" y="67236"/>
                    </a:lnTo>
                    <a:lnTo>
                      <a:pt x="119521" y="212817"/>
                    </a:lnTo>
                    <a:lnTo>
                      <a:pt x="239124" y="138504"/>
                    </a:lnTo>
                    <a:lnTo>
                      <a:pt x="125420" y="0"/>
                    </a:lnTo>
                    <a:lnTo>
                      <a:pt x="125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E7F7D964-9D45-2A5A-003B-E52D8993AE1E}"/>
                  </a:ext>
                </a:extLst>
              </p:cNvPr>
              <p:cNvSpPr/>
              <p:nvPr/>
            </p:nvSpPr>
            <p:spPr>
              <a:xfrm>
                <a:off x="20328358" y="9297363"/>
                <a:ext cx="244940" cy="205712"/>
              </a:xfrm>
              <a:custGeom>
                <a:avLst/>
                <a:gdLst>
                  <a:gd name="csX0" fmla="*/ 128271 w 244940"/>
                  <a:gd name="csY0" fmla="*/ 12728 h 205712"/>
                  <a:gd name="csX1" fmla="*/ 228892 w 244940"/>
                  <a:gd name="csY1" fmla="*/ 135294 h 205712"/>
                  <a:gd name="csX2" fmla="*/ 122100 w 244940"/>
                  <a:gd name="csY2" fmla="*/ 192545 h 205712"/>
                  <a:gd name="csX3" fmla="*/ 16514 w 244940"/>
                  <a:gd name="csY3" fmla="*/ 63944 h 205712"/>
                  <a:gd name="csX4" fmla="*/ 128271 w 244940"/>
                  <a:gd name="csY4" fmla="*/ 12728 h 205712"/>
                  <a:gd name="csX5" fmla="*/ 131235 w 244940"/>
                  <a:gd name="csY5" fmla="*/ 0 h 205712"/>
                  <a:gd name="csX6" fmla="*/ 0 w 244940"/>
                  <a:gd name="csY6" fmla="*/ 60131 h 205712"/>
                  <a:gd name="csX7" fmla="*/ 119521 w 244940"/>
                  <a:gd name="csY7" fmla="*/ 205712 h 205712"/>
                  <a:gd name="csX8" fmla="*/ 244941 w 244940"/>
                  <a:gd name="csY8" fmla="*/ 138476 h 205712"/>
                  <a:gd name="csX9" fmla="*/ 131235 w 244940"/>
                  <a:gd name="csY9" fmla="*/ 0 h 205712"/>
                  <a:gd name="csX10" fmla="*/ 131235 w 244940"/>
                  <a:gd name="csY10" fmla="*/ 0 h 20571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940" h="205712">
                    <a:moveTo>
                      <a:pt x="128271" y="12728"/>
                    </a:moveTo>
                    <a:lnTo>
                      <a:pt x="228892" y="135294"/>
                    </a:lnTo>
                    <a:lnTo>
                      <a:pt x="122100" y="192545"/>
                    </a:lnTo>
                    <a:lnTo>
                      <a:pt x="16514" y="63944"/>
                    </a:lnTo>
                    <a:lnTo>
                      <a:pt x="128271" y="12728"/>
                    </a:lnTo>
                    <a:moveTo>
                      <a:pt x="131235" y="0"/>
                    </a:moveTo>
                    <a:lnTo>
                      <a:pt x="0" y="60131"/>
                    </a:lnTo>
                    <a:lnTo>
                      <a:pt x="119521" y="205712"/>
                    </a:lnTo>
                    <a:lnTo>
                      <a:pt x="244941" y="138476"/>
                    </a:lnTo>
                    <a:lnTo>
                      <a:pt x="131235" y="0"/>
                    </a:lnTo>
                    <a:lnTo>
                      <a:pt x="1312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7C7BBC2C-50E1-0654-6D17-302F8CC8DFB6}"/>
                  </a:ext>
                </a:extLst>
              </p:cNvPr>
              <p:cNvSpPr/>
              <p:nvPr/>
            </p:nvSpPr>
            <p:spPr>
              <a:xfrm>
                <a:off x="21064825" y="10376620"/>
                <a:ext cx="219757" cy="275115"/>
              </a:xfrm>
              <a:custGeom>
                <a:avLst/>
                <a:gdLst>
                  <a:gd name="csX0" fmla="*/ 100210 w 219757"/>
                  <a:gd name="csY0" fmla="*/ 16322 h 275115"/>
                  <a:gd name="csX1" fmla="*/ 206673 w 219757"/>
                  <a:gd name="csY1" fmla="*/ 145993 h 275115"/>
                  <a:gd name="csX2" fmla="*/ 125446 w 219757"/>
                  <a:gd name="csY2" fmla="*/ 258135 h 275115"/>
                  <a:gd name="csX3" fmla="*/ 13415 w 219757"/>
                  <a:gd name="csY3" fmla="*/ 121661 h 275115"/>
                  <a:gd name="csX4" fmla="*/ 100210 w 219757"/>
                  <a:gd name="csY4" fmla="*/ 16322 h 275115"/>
                  <a:gd name="csX5" fmla="*/ 100236 w 219757"/>
                  <a:gd name="csY5" fmla="*/ 0 h 275115"/>
                  <a:gd name="csX6" fmla="*/ 0 w 219757"/>
                  <a:gd name="csY6" fmla="*/ 121661 h 275115"/>
                  <a:gd name="csX7" fmla="*/ 125967 w 219757"/>
                  <a:gd name="csY7" fmla="*/ 275115 h 275115"/>
                  <a:gd name="csX8" fmla="*/ 219757 w 219757"/>
                  <a:gd name="csY8" fmla="*/ 145609 h 275115"/>
                  <a:gd name="csX9" fmla="*/ 100236 w 219757"/>
                  <a:gd name="csY9" fmla="*/ 0 h 275115"/>
                  <a:gd name="csX10" fmla="*/ 100236 w 219757"/>
                  <a:gd name="csY10" fmla="*/ 0 h 27511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19757" h="275115">
                    <a:moveTo>
                      <a:pt x="100210" y="16322"/>
                    </a:moveTo>
                    <a:lnTo>
                      <a:pt x="206673" y="145993"/>
                    </a:lnTo>
                    <a:lnTo>
                      <a:pt x="125446" y="258135"/>
                    </a:lnTo>
                    <a:lnTo>
                      <a:pt x="13415" y="121661"/>
                    </a:lnTo>
                    <a:lnTo>
                      <a:pt x="100210" y="16322"/>
                    </a:lnTo>
                    <a:moveTo>
                      <a:pt x="100236" y="0"/>
                    </a:moveTo>
                    <a:lnTo>
                      <a:pt x="0" y="121661"/>
                    </a:lnTo>
                    <a:lnTo>
                      <a:pt x="125967" y="275115"/>
                    </a:lnTo>
                    <a:lnTo>
                      <a:pt x="219757" y="145609"/>
                    </a:lnTo>
                    <a:lnTo>
                      <a:pt x="100236" y="0"/>
                    </a:lnTo>
                    <a:lnTo>
                      <a:pt x="100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13795D-672D-1BAF-60C3-DBF0E296E352}"/>
                  </a:ext>
                </a:extLst>
              </p:cNvPr>
              <p:cNvSpPr/>
              <p:nvPr/>
            </p:nvSpPr>
            <p:spPr>
              <a:xfrm>
                <a:off x="20938858" y="10231038"/>
                <a:ext cx="226231" cy="267242"/>
              </a:xfrm>
              <a:custGeom>
                <a:avLst/>
                <a:gdLst>
                  <a:gd name="csX0" fmla="*/ 106162 w 226231"/>
                  <a:gd name="csY0" fmla="*/ 15692 h 267242"/>
                  <a:gd name="csX1" fmla="*/ 212789 w 226231"/>
                  <a:gd name="csY1" fmla="*/ 145554 h 267242"/>
                  <a:gd name="csX2" fmla="*/ 125994 w 226231"/>
                  <a:gd name="csY2" fmla="*/ 250893 h 267242"/>
                  <a:gd name="csX3" fmla="*/ 13770 w 226231"/>
                  <a:gd name="csY3" fmla="*/ 114199 h 267242"/>
                  <a:gd name="csX4" fmla="*/ 106162 w 226231"/>
                  <a:gd name="csY4" fmla="*/ 15692 h 267242"/>
                  <a:gd name="csX5" fmla="*/ 106682 w 226231"/>
                  <a:gd name="csY5" fmla="*/ 0 h 267242"/>
                  <a:gd name="csX6" fmla="*/ 0 w 226231"/>
                  <a:gd name="csY6" fmla="*/ 113788 h 267242"/>
                  <a:gd name="csX7" fmla="*/ 125994 w 226231"/>
                  <a:gd name="csY7" fmla="*/ 267243 h 267242"/>
                  <a:gd name="csX8" fmla="*/ 226232 w 226231"/>
                  <a:gd name="csY8" fmla="*/ 145582 h 267242"/>
                  <a:gd name="csX9" fmla="*/ 106682 w 226231"/>
                  <a:gd name="csY9" fmla="*/ 0 h 267242"/>
                  <a:gd name="csX10" fmla="*/ 106682 w 226231"/>
                  <a:gd name="csY10" fmla="*/ 0 h 2672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26231" h="267242">
                    <a:moveTo>
                      <a:pt x="106162" y="15692"/>
                    </a:moveTo>
                    <a:lnTo>
                      <a:pt x="212789" y="145554"/>
                    </a:lnTo>
                    <a:lnTo>
                      <a:pt x="125994" y="250893"/>
                    </a:lnTo>
                    <a:lnTo>
                      <a:pt x="13770" y="114199"/>
                    </a:lnTo>
                    <a:lnTo>
                      <a:pt x="106162" y="15692"/>
                    </a:lnTo>
                    <a:moveTo>
                      <a:pt x="106682" y="0"/>
                    </a:moveTo>
                    <a:lnTo>
                      <a:pt x="0" y="113788"/>
                    </a:lnTo>
                    <a:lnTo>
                      <a:pt x="125994" y="267243"/>
                    </a:lnTo>
                    <a:lnTo>
                      <a:pt x="226232" y="145582"/>
                    </a:lnTo>
                    <a:lnTo>
                      <a:pt x="106682" y="0"/>
                    </a:lnTo>
                    <a:lnTo>
                      <a:pt x="1066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DBF239CC-B75E-284A-B3A3-E5722E01BC0C}"/>
                  </a:ext>
                </a:extLst>
              </p:cNvPr>
              <p:cNvSpPr/>
              <p:nvPr/>
            </p:nvSpPr>
            <p:spPr>
              <a:xfrm>
                <a:off x="20812835" y="10085429"/>
                <a:ext cx="232649" cy="259369"/>
              </a:xfrm>
              <a:custGeom>
                <a:avLst/>
                <a:gdLst>
                  <a:gd name="csX0" fmla="*/ 112169 w 232649"/>
                  <a:gd name="csY0" fmla="*/ 15143 h 259369"/>
                  <a:gd name="csX1" fmla="*/ 218907 w 232649"/>
                  <a:gd name="csY1" fmla="*/ 145142 h 259369"/>
                  <a:gd name="csX2" fmla="*/ 126516 w 232649"/>
                  <a:gd name="csY2" fmla="*/ 243678 h 259369"/>
                  <a:gd name="csX3" fmla="*/ 14181 w 232649"/>
                  <a:gd name="csY3" fmla="*/ 106847 h 259369"/>
                  <a:gd name="csX4" fmla="*/ 112169 w 232649"/>
                  <a:gd name="csY4" fmla="*/ 15143 h 259369"/>
                  <a:gd name="csX5" fmla="*/ 113157 w 232649"/>
                  <a:gd name="csY5" fmla="*/ 0 h 259369"/>
                  <a:gd name="csX6" fmla="*/ 0 w 232649"/>
                  <a:gd name="csY6" fmla="*/ 105915 h 259369"/>
                  <a:gd name="csX7" fmla="*/ 125967 w 232649"/>
                  <a:gd name="csY7" fmla="*/ 259369 h 259369"/>
                  <a:gd name="csX8" fmla="*/ 232650 w 232649"/>
                  <a:gd name="csY8" fmla="*/ 145582 h 259369"/>
                  <a:gd name="csX9" fmla="*/ 113157 w 232649"/>
                  <a:gd name="csY9" fmla="*/ 0 h 259369"/>
                  <a:gd name="csX10" fmla="*/ 113157 w 232649"/>
                  <a:gd name="csY10" fmla="*/ 0 h 2593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2649" h="259369">
                    <a:moveTo>
                      <a:pt x="112169" y="15143"/>
                    </a:moveTo>
                    <a:lnTo>
                      <a:pt x="218907" y="145142"/>
                    </a:lnTo>
                    <a:lnTo>
                      <a:pt x="126516" y="243678"/>
                    </a:lnTo>
                    <a:lnTo>
                      <a:pt x="14181" y="106847"/>
                    </a:lnTo>
                    <a:lnTo>
                      <a:pt x="112169" y="15143"/>
                    </a:lnTo>
                    <a:moveTo>
                      <a:pt x="113157" y="0"/>
                    </a:moveTo>
                    <a:lnTo>
                      <a:pt x="0" y="105915"/>
                    </a:lnTo>
                    <a:lnTo>
                      <a:pt x="125967" y="259369"/>
                    </a:lnTo>
                    <a:lnTo>
                      <a:pt x="232650" y="145582"/>
                    </a:lnTo>
                    <a:lnTo>
                      <a:pt x="113157" y="0"/>
                    </a:lnTo>
                    <a:lnTo>
                      <a:pt x="1131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478F8BA7-F5F3-46C6-5881-2AD9AEC50925}"/>
                  </a:ext>
                </a:extLst>
              </p:cNvPr>
              <p:cNvSpPr/>
              <p:nvPr/>
            </p:nvSpPr>
            <p:spPr>
              <a:xfrm>
                <a:off x="20686866" y="9939848"/>
                <a:ext cx="239152" cy="251524"/>
              </a:xfrm>
              <a:custGeom>
                <a:avLst/>
                <a:gdLst>
                  <a:gd name="csX0" fmla="*/ 118150 w 239152"/>
                  <a:gd name="csY0" fmla="*/ 14594 h 251524"/>
                  <a:gd name="csX1" fmla="*/ 224943 w 239152"/>
                  <a:gd name="csY1" fmla="*/ 144676 h 251524"/>
                  <a:gd name="csX2" fmla="*/ 126955 w 239152"/>
                  <a:gd name="csY2" fmla="*/ 236409 h 251524"/>
                  <a:gd name="csX3" fmla="*/ 14567 w 239152"/>
                  <a:gd name="csY3" fmla="*/ 99523 h 251524"/>
                  <a:gd name="csX4" fmla="*/ 118150 w 239152"/>
                  <a:gd name="csY4" fmla="*/ 14594 h 251524"/>
                  <a:gd name="csX5" fmla="*/ 119605 w 239152"/>
                  <a:gd name="csY5" fmla="*/ 0 h 251524"/>
                  <a:gd name="csX6" fmla="*/ 0 w 239152"/>
                  <a:gd name="csY6" fmla="*/ 98070 h 251524"/>
                  <a:gd name="csX7" fmla="*/ 125996 w 239152"/>
                  <a:gd name="csY7" fmla="*/ 251524 h 251524"/>
                  <a:gd name="csX8" fmla="*/ 239153 w 239152"/>
                  <a:gd name="csY8" fmla="*/ 145609 h 251524"/>
                  <a:gd name="csX9" fmla="*/ 119605 w 239152"/>
                  <a:gd name="csY9" fmla="*/ 0 h 251524"/>
                  <a:gd name="csX10" fmla="*/ 119605 w 239152"/>
                  <a:gd name="csY10" fmla="*/ 0 h 2515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9152" h="251524">
                    <a:moveTo>
                      <a:pt x="118150" y="14594"/>
                    </a:moveTo>
                    <a:lnTo>
                      <a:pt x="224943" y="144676"/>
                    </a:lnTo>
                    <a:lnTo>
                      <a:pt x="126955" y="236409"/>
                    </a:lnTo>
                    <a:lnTo>
                      <a:pt x="14567" y="99523"/>
                    </a:lnTo>
                    <a:lnTo>
                      <a:pt x="118150" y="14594"/>
                    </a:lnTo>
                    <a:moveTo>
                      <a:pt x="119605" y="0"/>
                    </a:moveTo>
                    <a:lnTo>
                      <a:pt x="0" y="98070"/>
                    </a:lnTo>
                    <a:lnTo>
                      <a:pt x="125996" y="251524"/>
                    </a:lnTo>
                    <a:lnTo>
                      <a:pt x="239153" y="145609"/>
                    </a:lnTo>
                    <a:lnTo>
                      <a:pt x="119605" y="0"/>
                    </a:lnTo>
                    <a:lnTo>
                      <a:pt x="1196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7C1D0B62-2065-18A7-DA2B-A77016731124}"/>
                  </a:ext>
                </a:extLst>
              </p:cNvPr>
              <p:cNvSpPr/>
              <p:nvPr/>
            </p:nvSpPr>
            <p:spPr>
              <a:xfrm>
                <a:off x="20560899" y="9794266"/>
                <a:ext cx="245598" cy="243651"/>
              </a:xfrm>
              <a:custGeom>
                <a:avLst/>
                <a:gdLst>
                  <a:gd name="csX0" fmla="*/ 124184 w 245598"/>
                  <a:gd name="csY0" fmla="*/ 14073 h 243651"/>
                  <a:gd name="csX1" fmla="*/ 230977 w 245598"/>
                  <a:gd name="csY1" fmla="*/ 144155 h 243651"/>
                  <a:gd name="csX2" fmla="*/ 127394 w 245598"/>
                  <a:gd name="csY2" fmla="*/ 229085 h 243651"/>
                  <a:gd name="csX3" fmla="*/ 15005 w 245598"/>
                  <a:gd name="csY3" fmla="*/ 92199 h 243651"/>
                  <a:gd name="csX4" fmla="*/ 124184 w 245598"/>
                  <a:gd name="csY4" fmla="*/ 14073 h 243651"/>
                  <a:gd name="csX5" fmla="*/ 126049 w 245598"/>
                  <a:gd name="csY5" fmla="*/ 0 h 243651"/>
                  <a:gd name="csX6" fmla="*/ 0 w 245598"/>
                  <a:gd name="csY6" fmla="*/ 90196 h 243651"/>
                  <a:gd name="csX7" fmla="*/ 125996 w 245598"/>
                  <a:gd name="csY7" fmla="*/ 243652 h 243651"/>
                  <a:gd name="csX8" fmla="*/ 245599 w 245598"/>
                  <a:gd name="csY8" fmla="*/ 145582 h 243651"/>
                  <a:gd name="csX9" fmla="*/ 126049 w 245598"/>
                  <a:gd name="csY9" fmla="*/ 0 h 243651"/>
                  <a:gd name="csX10" fmla="*/ 126049 w 245598"/>
                  <a:gd name="csY10" fmla="*/ 0 h 2436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5598" h="243651">
                    <a:moveTo>
                      <a:pt x="124184" y="14073"/>
                    </a:moveTo>
                    <a:lnTo>
                      <a:pt x="230977" y="144155"/>
                    </a:lnTo>
                    <a:lnTo>
                      <a:pt x="127394" y="229085"/>
                    </a:lnTo>
                    <a:lnTo>
                      <a:pt x="15005" y="92199"/>
                    </a:lnTo>
                    <a:lnTo>
                      <a:pt x="124184" y="14073"/>
                    </a:lnTo>
                    <a:moveTo>
                      <a:pt x="126049" y="0"/>
                    </a:moveTo>
                    <a:lnTo>
                      <a:pt x="0" y="90196"/>
                    </a:lnTo>
                    <a:lnTo>
                      <a:pt x="125996" y="243652"/>
                    </a:lnTo>
                    <a:lnTo>
                      <a:pt x="245599" y="145582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4B99335F-2D00-0144-ABBC-E64BF8A9C133}"/>
                  </a:ext>
                </a:extLst>
              </p:cNvPr>
              <p:cNvSpPr/>
              <p:nvPr/>
            </p:nvSpPr>
            <p:spPr>
              <a:xfrm>
                <a:off x="20434904" y="9648657"/>
                <a:ext cx="252044" cy="235804"/>
              </a:xfrm>
              <a:custGeom>
                <a:avLst/>
                <a:gdLst>
                  <a:gd name="csX0" fmla="*/ 130247 w 252044"/>
                  <a:gd name="csY0" fmla="*/ 13606 h 235804"/>
                  <a:gd name="csX1" fmla="*/ 236986 w 252044"/>
                  <a:gd name="csY1" fmla="*/ 143606 h 235804"/>
                  <a:gd name="csX2" fmla="*/ 127834 w 252044"/>
                  <a:gd name="csY2" fmla="*/ 221732 h 235804"/>
                  <a:gd name="csX3" fmla="*/ 15499 w 252044"/>
                  <a:gd name="csY3" fmla="*/ 84929 h 235804"/>
                  <a:gd name="csX4" fmla="*/ 130247 w 252044"/>
                  <a:gd name="csY4" fmla="*/ 13606 h 235804"/>
                  <a:gd name="csX5" fmla="*/ 132497 w 252044"/>
                  <a:gd name="csY5" fmla="*/ 0 h 235804"/>
                  <a:gd name="csX6" fmla="*/ 0 w 252044"/>
                  <a:gd name="csY6" fmla="*/ 82350 h 235804"/>
                  <a:gd name="csX7" fmla="*/ 125996 w 252044"/>
                  <a:gd name="csY7" fmla="*/ 235805 h 235804"/>
                  <a:gd name="csX8" fmla="*/ 252045 w 252044"/>
                  <a:gd name="csY8" fmla="*/ 145609 h 235804"/>
                  <a:gd name="csX9" fmla="*/ 132497 w 252044"/>
                  <a:gd name="csY9" fmla="*/ 0 h 235804"/>
                  <a:gd name="csX10" fmla="*/ 132497 w 252044"/>
                  <a:gd name="csY10" fmla="*/ 0 h 2358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35804">
                    <a:moveTo>
                      <a:pt x="130247" y="13606"/>
                    </a:moveTo>
                    <a:lnTo>
                      <a:pt x="236986" y="143606"/>
                    </a:lnTo>
                    <a:lnTo>
                      <a:pt x="127834" y="221732"/>
                    </a:lnTo>
                    <a:lnTo>
                      <a:pt x="15499" y="84929"/>
                    </a:lnTo>
                    <a:lnTo>
                      <a:pt x="130247" y="13606"/>
                    </a:lnTo>
                    <a:moveTo>
                      <a:pt x="132497" y="0"/>
                    </a:moveTo>
                    <a:lnTo>
                      <a:pt x="0" y="82350"/>
                    </a:lnTo>
                    <a:lnTo>
                      <a:pt x="125996" y="235805"/>
                    </a:lnTo>
                    <a:lnTo>
                      <a:pt x="252045" y="145609"/>
                    </a:lnTo>
                    <a:lnTo>
                      <a:pt x="132497" y="0"/>
                    </a:lnTo>
                    <a:lnTo>
                      <a:pt x="13249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7EC12D5E-F978-DF5D-6A47-6A7A9887B12A}"/>
                  </a:ext>
                </a:extLst>
              </p:cNvPr>
              <p:cNvSpPr/>
              <p:nvPr/>
            </p:nvSpPr>
            <p:spPr>
              <a:xfrm>
                <a:off x="20308910" y="9503075"/>
                <a:ext cx="258491" cy="227932"/>
              </a:xfrm>
              <a:custGeom>
                <a:avLst/>
                <a:gdLst>
                  <a:gd name="csX0" fmla="*/ 136363 w 258491"/>
                  <a:gd name="csY0" fmla="*/ 13168 h 227932"/>
                  <a:gd name="csX1" fmla="*/ 242992 w 258491"/>
                  <a:gd name="csY1" fmla="*/ 143030 h 227932"/>
                  <a:gd name="csX2" fmla="*/ 128244 w 258491"/>
                  <a:gd name="csY2" fmla="*/ 214354 h 227932"/>
                  <a:gd name="csX3" fmla="*/ 16020 w 258491"/>
                  <a:gd name="csY3" fmla="*/ 77687 h 227932"/>
                  <a:gd name="csX4" fmla="*/ 136363 w 258491"/>
                  <a:gd name="csY4" fmla="*/ 13168 h 227932"/>
                  <a:gd name="csX5" fmla="*/ 138970 w 258491"/>
                  <a:gd name="csY5" fmla="*/ 0 h 227932"/>
                  <a:gd name="csX6" fmla="*/ 0 w 258491"/>
                  <a:gd name="csY6" fmla="*/ 74478 h 227932"/>
                  <a:gd name="csX7" fmla="*/ 125994 w 258491"/>
                  <a:gd name="csY7" fmla="*/ 227932 h 227932"/>
                  <a:gd name="csX8" fmla="*/ 258491 w 258491"/>
                  <a:gd name="csY8" fmla="*/ 145582 h 227932"/>
                  <a:gd name="csX9" fmla="*/ 138970 w 258491"/>
                  <a:gd name="csY9" fmla="*/ 0 h 227932"/>
                  <a:gd name="csX10" fmla="*/ 138970 w 258491"/>
                  <a:gd name="csY10" fmla="*/ 0 h 2279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491" h="227932">
                    <a:moveTo>
                      <a:pt x="136363" y="13168"/>
                    </a:moveTo>
                    <a:lnTo>
                      <a:pt x="242992" y="143030"/>
                    </a:lnTo>
                    <a:lnTo>
                      <a:pt x="128244" y="214354"/>
                    </a:lnTo>
                    <a:lnTo>
                      <a:pt x="16020" y="77687"/>
                    </a:lnTo>
                    <a:lnTo>
                      <a:pt x="136363" y="13168"/>
                    </a:lnTo>
                    <a:moveTo>
                      <a:pt x="138970" y="0"/>
                    </a:moveTo>
                    <a:lnTo>
                      <a:pt x="0" y="74478"/>
                    </a:lnTo>
                    <a:lnTo>
                      <a:pt x="125994" y="227932"/>
                    </a:lnTo>
                    <a:lnTo>
                      <a:pt x="258491" y="145582"/>
                    </a:lnTo>
                    <a:lnTo>
                      <a:pt x="138970" y="0"/>
                    </a:lnTo>
                    <a:lnTo>
                      <a:pt x="1389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5F07A8B8-0CE4-5442-7927-7701B9EF2FBB}"/>
                  </a:ext>
                </a:extLst>
              </p:cNvPr>
              <p:cNvSpPr/>
              <p:nvPr/>
            </p:nvSpPr>
            <p:spPr>
              <a:xfrm>
                <a:off x="20182941" y="9357494"/>
                <a:ext cx="264938" cy="220087"/>
              </a:xfrm>
              <a:custGeom>
                <a:avLst/>
                <a:gdLst>
                  <a:gd name="csX0" fmla="*/ 142454 w 264938"/>
                  <a:gd name="csY0" fmla="*/ 12756 h 220087"/>
                  <a:gd name="csX1" fmla="*/ 248919 w 264938"/>
                  <a:gd name="csY1" fmla="*/ 142427 h 220087"/>
                  <a:gd name="csX2" fmla="*/ 128574 w 264938"/>
                  <a:gd name="csY2" fmla="*/ 206920 h 220087"/>
                  <a:gd name="csX3" fmla="*/ 16542 w 264938"/>
                  <a:gd name="csY3" fmla="*/ 70445 h 220087"/>
                  <a:gd name="csX4" fmla="*/ 142454 w 264938"/>
                  <a:gd name="csY4" fmla="*/ 12756 h 220087"/>
                  <a:gd name="csX5" fmla="*/ 145418 w 264938"/>
                  <a:gd name="csY5" fmla="*/ 0 h 220087"/>
                  <a:gd name="csX6" fmla="*/ 0 w 264938"/>
                  <a:gd name="csY6" fmla="*/ 66633 h 220087"/>
                  <a:gd name="csX7" fmla="*/ 125969 w 264938"/>
                  <a:gd name="csY7" fmla="*/ 220087 h 220087"/>
                  <a:gd name="csX8" fmla="*/ 264939 w 264938"/>
                  <a:gd name="csY8" fmla="*/ 145609 h 220087"/>
                  <a:gd name="csX9" fmla="*/ 145418 w 264938"/>
                  <a:gd name="csY9" fmla="*/ 0 h 220087"/>
                  <a:gd name="csX10" fmla="*/ 145418 w 264938"/>
                  <a:gd name="csY10" fmla="*/ 0 h 2200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4938" h="220087">
                    <a:moveTo>
                      <a:pt x="142454" y="12756"/>
                    </a:moveTo>
                    <a:lnTo>
                      <a:pt x="248919" y="142427"/>
                    </a:lnTo>
                    <a:lnTo>
                      <a:pt x="128574" y="206920"/>
                    </a:lnTo>
                    <a:lnTo>
                      <a:pt x="16542" y="70445"/>
                    </a:lnTo>
                    <a:lnTo>
                      <a:pt x="142454" y="12756"/>
                    </a:lnTo>
                    <a:moveTo>
                      <a:pt x="145418" y="0"/>
                    </a:moveTo>
                    <a:lnTo>
                      <a:pt x="0" y="66633"/>
                    </a:lnTo>
                    <a:lnTo>
                      <a:pt x="125969" y="220087"/>
                    </a:lnTo>
                    <a:lnTo>
                      <a:pt x="264939" y="145609"/>
                    </a:lnTo>
                    <a:lnTo>
                      <a:pt x="145418" y="0"/>
                    </a:lnTo>
                    <a:lnTo>
                      <a:pt x="1454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7D460366-BF1D-228C-B224-74BC1FF28D0F}"/>
                  </a:ext>
                </a:extLst>
              </p:cNvPr>
              <p:cNvSpPr/>
              <p:nvPr/>
            </p:nvSpPr>
            <p:spPr>
              <a:xfrm>
                <a:off x="20953150" y="10498281"/>
                <a:ext cx="237670" cy="297747"/>
              </a:xfrm>
              <a:custGeom>
                <a:avLst/>
                <a:gdLst>
                  <a:gd name="csX0" fmla="*/ 111648 w 237670"/>
                  <a:gd name="csY0" fmla="*/ 16322 h 297747"/>
                  <a:gd name="csX1" fmla="*/ 224558 w 237670"/>
                  <a:gd name="csY1" fmla="*/ 153839 h 297747"/>
                  <a:gd name="csX2" fmla="*/ 132633 w 237670"/>
                  <a:gd name="csY2" fmla="*/ 280767 h 297747"/>
                  <a:gd name="csX3" fmla="*/ 13386 w 237670"/>
                  <a:gd name="csY3" fmla="*/ 135542 h 297747"/>
                  <a:gd name="csX4" fmla="*/ 111648 w 237670"/>
                  <a:gd name="csY4" fmla="*/ 16322 h 297747"/>
                  <a:gd name="csX5" fmla="*/ 111675 w 237670"/>
                  <a:gd name="csY5" fmla="*/ 0 h 297747"/>
                  <a:gd name="csX6" fmla="*/ 0 w 237670"/>
                  <a:gd name="csY6" fmla="*/ 135542 h 297747"/>
                  <a:gd name="csX7" fmla="*/ 133182 w 237670"/>
                  <a:gd name="csY7" fmla="*/ 297747 h 297747"/>
                  <a:gd name="csX8" fmla="*/ 237671 w 237670"/>
                  <a:gd name="csY8" fmla="*/ 153454 h 297747"/>
                  <a:gd name="csX9" fmla="*/ 111675 w 237670"/>
                  <a:gd name="csY9" fmla="*/ 0 h 297747"/>
                  <a:gd name="csX10" fmla="*/ 111675 w 237670"/>
                  <a:gd name="csY10" fmla="*/ 0 h 2977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37670" h="297747">
                    <a:moveTo>
                      <a:pt x="111648" y="16322"/>
                    </a:moveTo>
                    <a:lnTo>
                      <a:pt x="224558" y="153839"/>
                    </a:lnTo>
                    <a:lnTo>
                      <a:pt x="132633" y="280767"/>
                    </a:lnTo>
                    <a:lnTo>
                      <a:pt x="13386" y="135542"/>
                    </a:lnTo>
                    <a:lnTo>
                      <a:pt x="111648" y="16322"/>
                    </a:lnTo>
                    <a:moveTo>
                      <a:pt x="111675" y="0"/>
                    </a:moveTo>
                    <a:lnTo>
                      <a:pt x="0" y="135542"/>
                    </a:lnTo>
                    <a:lnTo>
                      <a:pt x="133182" y="297747"/>
                    </a:lnTo>
                    <a:lnTo>
                      <a:pt x="237671" y="153454"/>
                    </a:lnTo>
                    <a:lnTo>
                      <a:pt x="111675" y="0"/>
                    </a:lnTo>
                    <a:lnTo>
                      <a:pt x="1116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AA296BC1-6F12-08A3-5749-3531E537DA01}"/>
                  </a:ext>
                </a:extLst>
              </p:cNvPr>
              <p:cNvSpPr/>
              <p:nvPr/>
            </p:nvSpPr>
            <p:spPr>
              <a:xfrm>
                <a:off x="20819966" y="10344826"/>
                <a:ext cx="244831" cy="288968"/>
              </a:xfrm>
              <a:custGeom>
                <a:avLst/>
                <a:gdLst>
                  <a:gd name="csX0" fmla="*/ 118342 w 244831"/>
                  <a:gd name="csY0" fmla="*/ 15691 h 288968"/>
                  <a:gd name="csX1" fmla="*/ 231417 w 244831"/>
                  <a:gd name="csY1" fmla="*/ 153427 h 288968"/>
                  <a:gd name="csX2" fmla="*/ 133184 w 244831"/>
                  <a:gd name="csY2" fmla="*/ 272647 h 288968"/>
                  <a:gd name="csX3" fmla="*/ 13771 w 244831"/>
                  <a:gd name="csY3" fmla="*/ 127202 h 288968"/>
                  <a:gd name="csX4" fmla="*/ 118342 w 244831"/>
                  <a:gd name="csY4" fmla="*/ 15691 h 288968"/>
                  <a:gd name="csX5" fmla="*/ 118863 w 244831"/>
                  <a:gd name="csY5" fmla="*/ 0 h 288968"/>
                  <a:gd name="csX6" fmla="*/ 0 w 244831"/>
                  <a:gd name="csY6" fmla="*/ 126763 h 288968"/>
                  <a:gd name="csX7" fmla="*/ 133155 w 244831"/>
                  <a:gd name="csY7" fmla="*/ 288969 h 288968"/>
                  <a:gd name="csX8" fmla="*/ 244832 w 244831"/>
                  <a:gd name="csY8" fmla="*/ 153427 h 288968"/>
                  <a:gd name="csX9" fmla="*/ 118863 w 244831"/>
                  <a:gd name="csY9" fmla="*/ 0 h 288968"/>
                  <a:gd name="csX10" fmla="*/ 118863 w 244831"/>
                  <a:gd name="csY10" fmla="*/ 0 h 2889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44831" h="288968">
                    <a:moveTo>
                      <a:pt x="118342" y="15691"/>
                    </a:moveTo>
                    <a:lnTo>
                      <a:pt x="231417" y="153427"/>
                    </a:lnTo>
                    <a:lnTo>
                      <a:pt x="133184" y="272647"/>
                    </a:lnTo>
                    <a:lnTo>
                      <a:pt x="13771" y="127202"/>
                    </a:lnTo>
                    <a:lnTo>
                      <a:pt x="118342" y="15691"/>
                    </a:lnTo>
                    <a:moveTo>
                      <a:pt x="118863" y="0"/>
                    </a:moveTo>
                    <a:lnTo>
                      <a:pt x="0" y="126763"/>
                    </a:lnTo>
                    <a:lnTo>
                      <a:pt x="133155" y="288969"/>
                    </a:lnTo>
                    <a:lnTo>
                      <a:pt x="244832" y="153427"/>
                    </a:lnTo>
                    <a:lnTo>
                      <a:pt x="118863" y="0"/>
                    </a:lnTo>
                    <a:lnTo>
                      <a:pt x="1188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4428C0D4-020B-5101-4706-734587F7C53E}"/>
                  </a:ext>
                </a:extLst>
              </p:cNvPr>
              <p:cNvSpPr/>
              <p:nvPr/>
            </p:nvSpPr>
            <p:spPr>
              <a:xfrm>
                <a:off x="20686813" y="10191372"/>
                <a:ext cx="252044" cy="280217"/>
              </a:xfrm>
              <a:custGeom>
                <a:avLst/>
                <a:gdLst>
                  <a:gd name="csX0" fmla="*/ 125061 w 252044"/>
                  <a:gd name="csY0" fmla="*/ 15115 h 280217"/>
                  <a:gd name="csX1" fmla="*/ 238247 w 252044"/>
                  <a:gd name="csY1" fmla="*/ 152988 h 280217"/>
                  <a:gd name="csX2" fmla="*/ 133676 w 252044"/>
                  <a:gd name="csY2" fmla="*/ 264527 h 280217"/>
                  <a:gd name="csX3" fmla="*/ 14155 w 252044"/>
                  <a:gd name="csY3" fmla="*/ 118945 h 280217"/>
                  <a:gd name="csX4" fmla="*/ 125061 w 252044"/>
                  <a:gd name="csY4" fmla="*/ 15115 h 280217"/>
                  <a:gd name="csX5" fmla="*/ 126049 w 252044"/>
                  <a:gd name="csY5" fmla="*/ 0 h 280217"/>
                  <a:gd name="csX6" fmla="*/ 0 w 252044"/>
                  <a:gd name="csY6" fmla="*/ 118013 h 280217"/>
                  <a:gd name="csX7" fmla="*/ 133182 w 252044"/>
                  <a:gd name="csY7" fmla="*/ 280218 h 280217"/>
                  <a:gd name="csX8" fmla="*/ 252045 w 252044"/>
                  <a:gd name="csY8" fmla="*/ 153454 h 280217"/>
                  <a:gd name="csX9" fmla="*/ 126049 w 252044"/>
                  <a:gd name="csY9" fmla="*/ 0 h 280217"/>
                  <a:gd name="csX10" fmla="*/ 126049 w 252044"/>
                  <a:gd name="csY10" fmla="*/ 0 h 2802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2044" h="280217">
                    <a:moveTo>
                      <a:pt x="125061" y="15115"/>
                    </a:moveTo>
                    <a:lnTo>
                      <a:pt x="238247" y="152988"/>
                    </a:lnTo>
                    <a:lnTo>
                      <a:pt x="133676" y="264527"/>
                    </a:lnTo>
                    <a:lnTo>
                      <a:pt x="14155" y="118945"/>
                    </a:lnTo>
                    <a:lnTo>
                      <a:pt x="125061" y="15115"/>
                    </a:lnTo>
                    <a:moveTo>
                      <a:pt x="126049" y="0"/>
                    </a:moveTo>
                    <a:lnTo>
                      <a:pt x="0" y="118013"/>
                    </a:lnTo>
                    <a:lnTo>
                      <a:pt x="133182" y="280218"/>
                    </a:lnTo>
                    <a:lnTo>
                      <a:pt x="252045" y="153454"/>
                    </a:lnTo>
                    <a:lnTo>
                      <a:pt x="126049" y="0"/>
                    </a:lnTo>
                    <a:lnTo>
                      <a:pt x="1260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00F87BC-EA5D-A679-0FAD-F041FF2B6868}"/>
                  </a:ext>
                </a:extLst>
              </p:cNvPr>
              <p:cNvSpPr/>
              <p:nvPr/>
            </p:nvSpPr>
            <p:spPr>
              <a:xfrm>
                <a:off x="20553629" y="10037917"/>
                <a:ext cx="259232" cy="271466"/>
              </a:xfrm>
              <a:custGeom>
                <a:avLst/>
                <a:gdLst>
                  <a:gd name="csX0" fmla="*/ 131811 w 259232"/>
                  <a:gd name="csY0" fmla="*/ 14593 h 271466"/>
                  <a:gd name="csX1" fmla="*/ 245050 w 259232"/>
                  <a:gd name="csY1" fmla="*/ 152522 h 271466"/>
                  <a:gd name="csX2" fmla="*/ 134170 w 259232"/>
                  <a:gd name="csY2" fmla="*/ 256352 h 271466"/>
                  <a:gd name="csX3" fmla="*/ 14593 w 259232"/>
                  <a:gd name="csY3" fmla="*/ 110715 h 271466"/>
                  <a:gd name="csX4" fmla="*/ 131811 w 259232"/>
                  <a:gd name="csY4" fmla="*/ 14593 h 271466"/>
                  <a:gd name="csX5" fmla="*/ 133237 w 259232"/>
                  <a:gd name="csY5" fmla="*/ 0 h 271466"/>
                  <a:gd name="csX6" fmla="*/ 0 w 259232"/>
                  <a:gd name="csY6" fmla="*/ 109262 h 271466"/>
                  <a:gd name="csX7" fmla="*/ 133184 w 259232"/>
                  <a:gd name="csY7" fmla="*/ 271467 h 271466"/>
                  <a:gd name="csX8" fmla="*/ 259233 w 259232"/>
                  <a:gd name="csY8" fmla="*/ 153454 h 271466"/>
                  <a:gd name="csX9" fmla="*/ 133237 w 259232"/>
                  <a:gd name="csY9" fmla="*/ 0 h 271466"/>
                  <a:gd name="csX10" fmla="*/ 133237 w 259232"/>
                  <a:gd name="csY10" fmla="*/ 0 h 2714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9232" h="271466">
                    <a:moveTo>
                      <a:pt x="131811" y="14593"/>
                    </a:moveTo>
                    <a:lnTo>
                      <a:pt x="245050" y="152522"/>
                    </a:lnTo>
                    <a:lnTo>
                      <a:pt x="134170" y="256352"/>
                    </a:lnTo>
                    <a:lnTo>
                      <a:pt x="14593" y="110715"/>
                    </a:lnTo>
                    <a:lnTo>
                      <a:pt x="131811" y="14593"/>
                    </a:lnTo>
                    <a:moveTo>
                      <a:pt x="133237" y="0"/>
                    </a:moveTo>
                    <a:lnTo>
                      <a:pt x="0" y="109262"/>
                    </a:lnTo>
                    <a:lnTo>
                      <a:pt x="133184" y="271467"/>
                    </a:lnTo>
                    <a:lnTo>
                      <a:pt x="259233" y="153454"/>
                    </a:lnTo>
                    <a:lnTo>
                      <a:pt x="133237" y="0"/>
                    </a:lnTo>
                    <a:lnTo>
                      <a:pt x="1332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004BB13-16B9-EEB6-19C6-A06FF9CC5712}"/>
                  </a:ext>
                </a:extLst>
              </p:cNvPr>
              <p:cNvSpPr/>
              <p:nvPr/>
            </p:nvSpPr>
            <p:spPr>
              <a:xfrm>
                <a:off x="20420448" y="9884462"/>
                <a:ext cx="266418" cy="262716"/>
              </a:xfrm>
              <a:custGeom>
                <a:avLst/>
                <a:gdLst>
                  <a:gd name="csX0" fmla="*/ 138587 w 266418"/>
                  <a:gd name="csY0" fmla="*/ 14073 h 262716"/>
                  <a:gd name="csX1" fmla="*/ 251826 w 266418"/>
                  <a:gd name="csY1" fmla="*/ 152001 h 262716"/>
                  <a:gd name="csX2" fmla="*/ 134608 w 266418"/>
                  <a:gd name="csY2" fmla="*/ 248123 h 262716"/>
                  <a:gd name="csX3" fmla="*/ 15032 w 266418"/>
                  <a:gd name="csY3" fmla="*/ 102487 h 262716"/>
                  <a:gd name="csX4" fmla="*/ 138587 w 266418"/>
                  <a:gd name="csY4" fmla="*/ 14073 h 262716"/>
                  <a:gd name="csX5" fmla="*/ 140452 w 266418"/>
                  <a:gd name="csY5" fmla="*/ 0 h 262716"/>
                  <a:gd name="csX6" fmla="*/ 0 w 266418"/>
                  <a:gd name="csY6" fmla="*/ 100511 h 262716"/>
                  <a:gd name="csX7" fmla="*/ 133182 w 266418"/>
                  <a:gd name="csY7" fmla="*/ 262717 h 262716"/>
                  <a:gd name="csX8" fmla="*/ 266419 w 266418"/>
                  <a:gd name="csY8" fmla="*/ 153455 h 262716"/>
                  <a:gd name="csX9" fmla="*/ 140452 w 266418"/>
                  <a:gd name="csY9" fmla="*/ 0 h 262716"/>
                  <a:gd name="csX10" fmla="*/ 140452 w 266418"/>
                  <a:gd name="csY10" fmla="*/ 0 h 2627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262716">
                    <a:moveTo>
                      <a:pt x="138587" y="14073"/>
                    </a:moveTo>
                    <a:lnTo>
                      <a:pt x="251826" y="152001"/>
                    </a:lnTo>
                    <a:lnTo>
                      <a:pt x="134608" y="248123"/>
                    </a:lnTo>
                    <a:lnTo>
                      <a:pt x="15032" y="102487"/>
                    </a:lnTo>
                    <a:lnTo>
                      <a:pt x="138587" y="14073"/>
                    </a:lnTo>
                    <a:moveTo>
                      <a:pt x="140452" y="0"/>
                    </a:moveTo>
                    <a:lnTo>
                      <a:pt x="0" y="100511"/>
                    </a:lnTo>
                    <a:lnTo>
                      <a:pt x="133182" y="262717"/>
                    </a:lnTo>
                    <a:lnTo>
                      <a:pt x="266419" y="153455"/>
                    </a:lnTo>
                    <a:lnTo>
                      <a:pt x="140452" y="0"/>
                    </a:lnTo>
                    <a:lnTo>
                      <a:pt x="1404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3BAE77F-CEED-5190-5292-4CCA0F8B62DA}"/>
                  </a:ext>
                </a:extLst>
              </p:cNvPr>
              <p:cNvSpPr/>
              <p:nvPr/>
            </p:nvSpPr>
            <p:spPr>
              <a:xfrm>
                <a:off x="20287293" y="9731035"/>
                <a:ext cx="273633" cy="253937"/>
              </a:xfrm>
              <a:custGeom>
                <a:avLst/>
                <a:gdLst>
                  <a:gd name="csX0" fmla="*/ 145362 w 273633"/>
                  <a:gd name="csY0" fmla="*/ 13579 h 253937"/>
                  <a:gd name="csX1" fmla="*/ 258546 w 273633"/>
                  <a:gd name="csY1" fmla="*/ 151452 h 253937"/>
                  <a:gd name="csX2" fmla="*/ 134993 w 273633"/>
                  <a:gd name="csY2" fmla="*/ 239865 h 253937"/>
                  <a:gd name="csX3" fmla="*/ 15472 w 273633"/>
                  <a:gd name="csY3" fmla="*/ 94311 h 253937"/>
                  <a:gd name="csX4" fmla="*/ 145362 w 273633"/>
                  <a:gd name="csY4" fmla="*/ 13579 h 253937"/>
                  <a:gd name="csX5" fmla="*/ 147611 w 273633"/>
                  <a:gd name="csY5" fmla="*/ 0 h 253937"/>
                  <a:gd name="csX6" fmla="*/ 0 w 273633"/>
                  <a:gd name="csY6" fmla="*/ 91732 h 253937"/>
                  <a:gd name="csX7" fmla="*/ 133182 w 273633"/>
                  <a:gd name="csY7" fmla="*/ 253938 h 253937"/>
                  <a:gd name="csX8" fmla="*/ 273634 w 273633"/>
                  <a:gd name="csY8" fmla="*/ 153427 h 253937"/>
                  <a:gd name="csX9" fmla="*/ 147611 w 273633"/>
                  <a:gd name="csY9" fmla="*/ 0 h 253937"/>
                  <a:gd name="csX10" fmla="*/ 147611 w 273633"/>
                  <a:gd name="csY10" fmla="*/ 0 h 2539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3633" h="253937">
                    <a:moveTo>
                      <a:pt x="145362" y="13579"/>
                    </a:moveTo>
                    <a:lnTo>
                      <a:pt x="258546" y="151452"/>
                    </a:lnTo>
                    <a:lnTo>
                      <a:pt x="134993" y="239865"/>
                    </a:lnTo>
                    <a:lnTo>
                      <a:pt x="15472" y="94311"/>
                    </a:lnTo>
                    <a:lnTo>
                      <a:pt x="145362" y="13579"/>
                    </a:lnTo>
                    <a:moveTo>
                      <a:pt x="147611" y="0"/>
                    </a:moveTo>
                    <a:lnTo>
                      <a:pt x="0" y="91732"/>
                    </a:lnTo>
                    <a:lnTo>
                      <a:pt x="133182" y="253938"/>
                    </a:lnTo>
                    <a:lnTo>
                      <a:pt x="273634" y="153427"/>
                    </a:lnTo>
                    <a:lnTo>
                      <a:pt x="147611" y="0"/>
                    </a:lnTo>
                    <a:lnTo>
                      <a:pt x="147611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0D008C9F-C902-FF9D-4630-906A972CE383}"/>
                  </a:ext>
                </a:extLst>
              </p:cNvPr>
              <p:cNvSpPr/>
              <p:nvPr/>
            </p:nvSpPr>
            <p:spPr>
              <a:xfrm>
                <a:off x="20154082" y="9577581"/>
                <a:ext cx="280794" cy="245186"/>
              </a:xfrm>
              <a:custGeom>
                <a:avLst/>
                <a:gdLst>
                  <a:gd name="csX0" fmla="*/ 152220 w 280794"/>
                  <a:gd name="csY0" fmla="*/ 13140 h 245186"/>
                  <a:gd name="csX1" fmla="*/ 265295 w 280794"/>
                  <a:gd name="csY1" fmla="*/ 150876 h 245186"/>
                  <a:gd name="csX2" fmla="*/ 135432 w 280794"/>
                  <a:gd name="csY2" fmla="*/ 231581 h 245186"/>
                  <a:gd name="csX3" fmla="*/ 16020 w 280794"/>
                  <a:gd name="csY3" fmla="*/ 86136 h 245186"/>
                  <a:gd name="csX4" fmla="*/ 152220 w 280794"/>
                  <a:gd name="csY4" fmla="*/ 13140 h 245186"/>
                  <a:gd name="csX5" fmla="*/ 154827 w 280794"/>
                  <a:gd name="csY5" fmla="*/ 0 h 245186"/>
                  <a:gd name="csX6" fmla="*/ 0 w 280794"/>
                  <a:gd name="csY6" fmla="*/ 82982 h 245186"/>
                  <a:gd name="csX7" fmla="*/ 133184 w 280794"/>
                  <a:gd name="csY7" fmla="*/ 245187 h 245186"/>
                  <a:gd name="csX8" fmla="*/ 280795 w 280794"/>
                  <a:gd name="csY8" fmla="*/ 153454 h 245186"/>
                  <a:gd name="csX9" fmla="*/ 154827 w 280794"/>
                  <a:gd name="csY9" fmla="*/ 0 h 245186"/>
                  <a:gd name="csX10" fmla="*/ 154827 w 280794"/>
                  <a:gd name="csY10" fmla="*/ 0 h 2451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0794" h="245186">
                    <a:moveTo>
                      <a:pt x="152220" y="13140"/>
                    </a:moveTo>
                    <a:lnTo>
                      <a:pt x="265295" y="150876"/>
                    </a:lnTo>
                    <a:lnTo>
                      <a:pt x="135432" y="231581"/>
                    </a:lnTo>
                    <a:lnTo>
                      <a:pt x="16020" y="86136"/>
                    </a:lnTo>
                    <a:lnTo>
                      <a:pt x="152220" y="13140"/>
                    </a:lnTo>
                    <a:moveTo>
                      <a:pt x="154827" y="0"/>
                    </a:moveTo>
                    <a:lnTo>
                      <a:pt x="0" y="82982"/>
                    </a:lnTo>
                    <a:lnTo>
                      <a:pt x="133184" y="245187"/>
                    </a:lnTo>
                    <a:lnTo>
                      <a:pt x="280795" y="153454"/>
                    </a:lnTo>
                    <a:lnTo>
                      <a:pt x="154827" y="0"/>
                    </a:lnTo>
                    <a:lnTo>
                      <a:pt x="1548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53ECECB-8FBB-18E9-19B8-568C42E878B3}"/>
                  </a:ext>
                </a:extLst>
              </p:cNvPr>
              <p:cNvSpPr/>
              <p:nvPr/>
            </p:nvSpPr>
            <p:spPr>
              <a:xfrm>
                <a:off x="20020927" y="9424126"/>
                <a:ext cx="288009" cy="236436"/>
              </a:xfrm>
              <a:custGeom>
                <a:avLst/>
                <a:gdLst>
                  <a:gd name="csX0" fmla="*/ 159078 w 288009"/>
                  <a:gd name="csY0" fmla="*/ 12728 h 236436"/>
                  <a:gd name="csX1" fmla="*/ 271989 w 288009"/>
                  <a:gd name="csY1" fmla="*/ 150245 h 236436"/>
                  <a:gd name="csX2" fmla="*/ 135789 w 288009"/>
                  <a:gd name="csY2" fmla="*/ 223242 h 236436"/>
                  <a:gd name="csX3" fmla="*/ 16569 w 288009"/>
                  <a:gd name="csY3" fmla="*/ 78016 h 236436"/>
                  <a:gd name="csX4" fmla="*/ 159078 w 288009"/>
                  <a:gd name="csY4" fmla="*/ 12728 h 236436"/>
                  <a:gd name="csX5" fmla="*/ 162014 w 288009"/>
                  <a:gd name="csY5" fmla="*/ 0 h 236436"/>
                  <a:gd name="csX6" fmla="*/ 0 w 288009"/>
                  <a:gd name="csY6" fmla="*/ 74231 h 236436"/>
                  <a:gd name="csX7" fmla="*/ 133184 w 288009"/>
                  <a:gd name="csY7" fmla="*/ 236436 h 236436"/>
                  <a:gd name="csX8" fmla="*/ 288009 w 288009"/>
                  <a:gd name="csY8" fmla="*/ 153454 h 236436"/>
                  <a:gd name="csX9" fmla="*/ 162014 w 288009"/>
                  <a:gd name="csY9" fmla="*/ 0 h 236436"/>
                  <a:gd name="csX10" fmla="*/ 162014 w 288009"/>
                  <a:gd name="csY10" fmla="*/ 0 h 2364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8009" h="236436">
                    <a:moveTo>
                      <a:pt x="159078" y="12728"/>
                    </a:moveTo>
                    <a:lnTo>
                      <a:pt x="271989" y="150245"/>
                    </a:lnTo>
                    <a:lnTo>
                      <a:pt x="135789" y="223242"/>
                    </a:lnTo>
                    <a:lnTo>
                      <a:pt x="16569" y="78016"/>
                    </a:lnTo>
                    <a:lnTo>
                      <a:pt x="159078" y="12728"/>
                    </a:lnTo>
                    <a:moveTo>
                      <a:pt x="162014" y="0"/>
                    </a:moveTo>
                    <a:lnTo>
                      <a:pt x="0" y="74231"/>
                    </a:lnTo>
                    <a:lnTo>
                      <a:pt x="133184" y="236436"/>
                    </a:lnTo>
                    <a:lnTo>
                      <a:pt x="288009" y="153454"/>
                    </a:lnTo>
                    <a:lnTo>
                      <a:pt x="162014" y="0"/>
                    </a:lnTo>
                    <a:lnTo>
                      <a:pt x="1620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CD387CC-9876-EFC0-C48F-3E7140715D2A}"/>
                  </a:ext>
                </a:extLst>
              </p:cNvPr>
              <p:cNvSpPr/>
              <p:nvPr/>
            </p:nvSpPr>
            <p:spPr>
              <a:xfrm>
                <a:off x="20827923" y="10633795"/>
                <a:ext cx="258353" cy="323971"/>
              </a:xfrm>
              <a:custGeom>
                <a:avLst/>
                <a:gdLst>
                  <a:gd name="csX0" fmla="*/ 125199 w 258353"/>
                  <a:gd name="csY0" fmla="*/ 16322 h 323971"/>
                  <a:gd name="csX1" fmla="*/ 245297 w 258353"/>
                  <a:gd name="csY1" fmla="*/ 162617 h 323971"/>
                  <a:gd name="csX2" fmla="*/ 140726 w 258353"/>
                  <a:gd name="csY2" fmla="*/ 307019 h 323971"/>
                  <a:gd name="csX3" fmla="*/ 13441 w 258353"/>
                  <a:gd name="csY3" fmla="*/ 151974 h 323971"/>
                  <a:gd name="csX4" fmla="*/ 125199 w 258353"/>
                  <a:gd name="csY4" fmla="*/ 16322 h 323971"/>
                  <a:gd name="csX5" fmla="*/ 125199 w 258353"/>
                  <a:gd name="csY5" fmla="*/ 0 h 323971"/>
                  <a:gd name="csX6" fmla="*/ 0 w 258353"/>
                  <a:gd name="csY6" fmla="*/ 151946 h 323971"/>
                  <a:gd name="csX7" fmla="*/ 141220 w 258353"/>
                  <a:gd name="csY7" fmla="*/ 323972 h 323971"/>
                  <a:gd name="csX8" fmla="*/ 258354 w 258353"/>
                  <a:gd name="csY8" fmla="*/ 162205 h 323971"/>
                  <a:gd name="csX9" fmla="*/ 125199 w 258353"/>
                  <a:gd name="csY9" fmla="*/ 0 h 323971"/>
                  <a:gd name="csX10" fmla="*/ 125199 w 258353"/>
                  <a:gd name="csY10" fmla="*/ 0 h 32397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58353" h="323971">
                    <a:moveTo>
                      <a:pt x="125199" y="16322"/>
                    </a:moveTo>
                    <a:lnTo>
                      <a:pt x="245297" y="162617"/>
                    </a:lnTo>
                    <a:lnTo>
                      <a:pt x="140726" y="307019"/>
                    </a:lnTo>
                    <a:lnTo>
                      <a:pt x="13441" y="151974"/>
                    </a:lnTo>
                    <a:lnTo>
                      <a:pt x="125199" y="16322"/>
                    </a:lnTo>
                    <a:moveTo>
                      <a:pt x="125199" y="0"/>
                    </a:moveTo>
                    <a:lnTo>
                      <a:pt x="0" y="151946"/>
                    </a:lnTo>
                    <a:lnTo>
                      <a:pt x="141220" y="323972"/>
                    </a:lnTo>
                    <a:lnTo>
                      <a:pt x="258354" y="162205"/>
                    </a:lnTo>
                    <a:lnTo>
                      <a:pt x="125199" y="0"/>
                    </a:lnTo>
                    <a:lnTo>
                      <a:pt x="12519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87D3CA7-A1B9-70EB-39E3-512972FA5756}"/>
                  </a:ext>
                </a:extLst>
              </p:cNvPr>
              <p:cNvSpPr/>
              <p:nvPr/>
            </p:nvSpPr>
            <p:spPr>
              <a:xfrm>
                <a:off x="20686702" y="10471590"/>
                <a:ext cx="266418" cy="314151"/>
              </a:xfrm>
              <a:custGeom>
                <a:avLst/>
                <a:gdLst>
                  <a:gd name="csX0" fmla="*/ 132743 w 266418"/>
                  <a:gd name="csY0" fmla="*/ 15718 h 314151"/>
                  <a:gd name="csX1" fmla="*/ 253006 w 266418"/>
                  <a:gd name="csY1" fmla="*/ 162205 h 314151"/>
                  <a:gd name="csX2" fmla="*/ 141247 w 266418"/>
                  <a:gd name="csY2" fmla="*/ 297829 h 314151"/>
                  <a:gd name="csX3" fmla="*/ 13798 w 266418"/>
                  <a:gd name="csY3" fmla="*/ 142564 h 314151"/>
                  <a:gd name="csX4" fmla="*/ 132743 w 266418"/>
                  <a:gd name="csY4" fmla="*/ 15718 h 314151"/>
                  <a:gd name="csX5" fmla="*/ 133264 w 266418"/>
                  <a:gd name="csY5" fmla="*/ 0 h 314151"/>
                  <a:gd name="csX6" fmla="*/ 0 w 266418"/>
                  <a:gd name="csY6" fmla="*/ 142125 h 314151"/>
                  <a:gd name="csX7" fmla="*/ 141220 w 266418"/>
                  <a:gd name="csY7" fmla="*/ 314151 h 314151"/>
                  <a:gd name="csX8" fmla="*/ 266419 w 266418"/>
                  <a:gd name="csY8" fmla="*/ 162205 h 314151"/>
                  <a:gd name="csX9" fmla="*/ 133264 w 266418"/>
                  <a:gd name="csY9" fmla="*/ 0 h 314151"/>
                  <a:gd name="csX10" fmla="*/ 133264 w 266418"/>
                  <a:gd name="csY10" fmla="*/ 0 h 31415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66418" h="314151">
                    <a:moveTo>
                      <a:pt x="132743" y="15718"/>
                    </a:moveTo>
                    <a:lnTo>
                      <a:pt x="253006" y="162205"/>
                    </a:lnTo>
                    <a:lnTo>
                      <a:pt x="141247" y="297829"/>
                    </a:lnTo>
                    <a:lnTo>
                      <a:pt x="13798" y="142564"/>
                    </a:lnTo>
                    <a:lnTo>
                      <a:pt x="132743" y="15718"/>
                    </a:lnTo>
                    <a:moveTo>
                      <a:pt x="133264" y="0"/>
                    </a:moveTo>
                    <a:lnTo>
                      <a:pt x="0" y="142125"/>
                    </a:lnTo>
                    <a:lnTo>
                      <a:pt x="141220" y="314151"/>
                    </a:lnTo>
                    <a:lnTo>
                      <a:pt x="266419" y="162205"/>
                    </a:lnTo>
                    <a:lnTo>
                      <a:pt x="133264" y="0"/>
                    </a:lnTo>
                    <a:lnTo>
                      <a:pt x="133264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F325FD85-007B-78E8-5F49-208F5FA20BBE}"/>
                  </a:ext>
                </a:extLst>
              </p:cNvPr>
              <p:cNvSpPr/>
              <p:nvPr/>
            </p:nvSpPr>
            <p:spPr>
              <a:xfrm>
                <a:off x="20545455" y="10309384"/>
                <a:ext cx="274484" cy="304330"/>
              </a:xfrm>
              <a:custGeom>
                <a:avLst/>
                <a:gdLst>
                  <a:gd name="csX0" fmla="*/ 140341 w 274484"/>
                  <a:gd name="csY0" fmla="*/ 15143 h 304330"/>
                  <a:gd name="csX1" fmla="*/ 260713 w 274484"/>
                  <a:gd name="csY1" fmla="*/ 161767 h 304330"/>
                  <a:gd name="csX2" fmla="*/ 141768 w 274484"/>
                  <a:gd name="csY2" fmla="*/ 288640 h 304330"/>
                  <a:gd name="csX3" fmla="*/ 14181 w 274484"/>
                  <a:gd name="csY3" fmla="*/ 133265 h 304330"/>
                  <a:gd name="csX4" fmla="*/ 140341 w 274484"/>
                  <a:gd name="csY4" fmla="*/ 15143 h 304330"/>
                  <a:gd name="csX5" fmla="*/ 141329 w 274484"/>
                  <a:gd name="csY5" fmla="*/ 0 h 304330"/>
                  <a:gd name="csX6" fmla="*/ 0 w 274484"/>
                  <a:gd name="csY6" fmla="*/ 132304 h 304330"/>
                  <a:gd name="csX7" fmla="*/ 141220 w 274484"/>
                  <a:gd name="csY7" fmla="*/ 304330 h 304330"/>
                  <a:gd name="csX8" fmla="*/ 274484 w 274484"/>
                  <a:gd name="csY8" fmla="*/ 162205 h 304330"/>
                  <a:gd name="csX9" fmla="*/ 141329 w 274484"/>
                  <a:gd name="csY9" fmla="*/ 0 h 304330"/>
                  <a:gd name="csX10" fmla="*/ 141329 w 274484"/>
                  <a:gd name="csY10" fmla="*/ 0 h 30433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74484" h="304330">
                    <a:moveTo>
                      <a:pt x="140341" y="15143"/>
                    </a:moveTo>
                    <a:lnTo>
                      <a:pt x="260713" y="161767"/>
                    </a:lnTo>
                    <a:lnTo>
                      <a:pt x="141768" y="288640"/>
                    </a:lnTo>
                    <a:lnTo>
                      <a:pt x="14181" y="133265"/>
                    </a:lnTo>
                    <a:lnTo>
                      <a:pt x="140341" y="15143"/>
                    </a:lnTo>
                    <a:moveTo>
                      <a:pt x="141329" y="0"/>
                    </a:moveTo>
                    <a:lnTo>
                      <a:pt x="0" y="132304"/>
                    </a:lnTo>
                    <a:lnTo>
                      <a:pt x="141220" y="304330"/>
                    </a:lnTo>
                    <a:lnTo>
                      <a:pt x="274484" y="162205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FE566B0F-4774-BB8D-6A88-2240AC925932}"/>
                  </a:ext>
                </a:extLst>
              </p:cNvPr>
              <p:cNvSpPr/>
              <p:nvPr/>
            </p:nvSpPr>
            <p:spPr>
              <a:xfrm>
                <a:off x="20404262" y="10147179"/>
                <a:ext cx="282550" cy="294509"/>
              </a:xfrm>
              <a:custGeom>
                <a:avLst/>
                <a:gdLst>
                  <a:gd name="csX0" fmla="*/ 147914 w 282550"/>
                  <a:gd name="csY0" fmla="*/ 14593 h 294509"/>
                  <a:gd name="csX1" fmla="*/ 268341 w 282550"/>
                  <a:gd name="csY1" fmla="*/ 161299 h 294509"/>
                  <a:gd name="csX2" fmla="*/ 142181 w 282550"/>
                  <a:gd name="csY2" fmla="*/ 279395 h 294509"/>
                  <a:gd name="csX3" fmla="*/ 14540 w 282550"/>
                  <a:gd name="csY3" fmla="*/ 123937 h 294509"/>
                  <a:gd name="csX4" fmla="*/ 147914 w 282550"/>
                  <a:gd name="csY4" fmla="*/ 14593 h 294509"/>
                  <a:gd name="csX5" fmla="*/ 149367 w 282550"/>
                  <a:gd name="csY5" fmla="*/ 0 h 294509"/>
                  <a:gd name="csX6" fmla="*/ 0 w 282550"/>
                  <a:gd name="csY6" fmla="*/ 122484 h 294509"/>
                  <a:gd name="csX7" fmla="*/ 141220 w 282550"/>
                  <a:gd name="csY7" fmla="*/ 294510 h 294509"/>
                  <a:gd name="csX8" fmla="*/ 282551 w 282550"/>
                  <a:gd name="csY8" fmla="*/ 162205 h 294509"/>
                  <a:gd name="csX9" fmla="*/ 149367 w 282550"/>
                  <a:gd name="csY9" fmla="*/ 0 h 294509"/>
                  <a:gd name="csX10" fmla="*/ 149367 w 282550"/>
                  <a:gd name="csY10" fmla="*/ 0 h 29450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50" h="294509">
                    <a:moveTo>
                      <a:pt x="147914" y="14593"/>
                    </a:moveTo>
                    <a:lnTo>
                      <a:pt x="268341" y="161299"/>
                    </a:lnTo>
                    <a:lnTo>
                      <a:pt x="142181" y="279395"/>
                    </a:lnTo>
                    <a:lnTo>
                      <a:pt x="14540" y="123937"/>
                    </a:lnTo>
                    <a:lnTo>
                      <a:pt x="147914" y="14593"/>
                    </a:lnTo>
                    <a:moveTo>
                      <a:pt x="149367" y="0"/>
                    </a:moveTo>
                    <a:lnTo>
                      <a:pt x="0" y="122484"/>
                    </a:lnTo>
                    <a:lnTo>
                      <a:pt x="141220" y="294510"/>
                    </a:lnTo>
                    <a:lnTo>
                      <a:pt x="282551" y="162205"/>
                    </a:lnTo>
                    <a:lnTo>
                      <a:pt x="149367" y="0"/>
                    </a:lnTo>
                    <a:lnTo>
                      <a:pt x="1493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F598F65C-11A1-6135-EB5D-4BD9B562F91B}"/>
                  </a:ext>
                </a:extLst>
              </p:cNvPr>
              <p:cNvSpPr/>
              <p:nvPr/>
            </p:nvSpPr>
            <p:spPr>
              <a:xfrm>
                <a:off x="20263015" y="9984973"/>
                <a:ext cx="290587" cy="284689"/>
              </a:xfrm>
              <a:custGeom>
                <a:avLst/>
                <a:gdLst>
                  <a:gd name="csX0" fmla="*/ 155567 w 290587"/>
                  <a:gd name="csY0" fmla="*/ 14073 h 284689"/>
                  <a:gd name="csX1" fmla="*/ 275994 w 290587"/>
                  <a:gd name="csY1" fmla="*/ 160752 h 284689"/>
                  <a:gd name="csX2" fmla="*/ 142647 w 290587"/>
                  <a:gd name="csY2" fmla="*/ 270096 h 284689"/>
                  <a:gd name="csX3" fmla="*/ 15005 w 290587"/>
                  <a:gd name="csY3" fmla="*/ 114639 h 284689"/>
                  <a:gd name="csX4" fmla="*/ 155567 w 290587"/>
                  <a:gd name="csY4" fmla="*/ 14073 h 284689"/>
                  <a:gd name="csX5" fmla="*/ 157433 w 290587"/>
                  <a:gd name="csY5" fmla="*/ 0 h 284689"/>
                  <a:gd name="csX6" fmla="*/ 0 w 290587"/>
                  <a:gd name="csY6" fmla="*/ 112663 h 284689"/>
                  <a:gd name="csX7" fmla="*/ 141220 w 290587"/>
                  <a:gd name="csY7" fmla="*/ 284690 h 284689"/>
                  <a:gd name="csX8" fmla="*/ 290588 w 290587"/>
                  <a:gd name="csY8" fmla="*/ 162206 h 284689"/>
                  <a:gd name="csX9" fmla="*/ 157433 w 290587"/>
                  <a:gd name="csY9" fmla="*/ 0 h 284689"/>
                  <a:gd name="csX10" fmla="*/ 157433 w 290587"/>
                  <a:gd name="csY10" fmla="*/ 0 h 284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0587" h="284689">
                    <a:moveTo>
                      <a:pt x="155567" y="14073"/>
                    </a:moveTo>
                    <a:lnTo>
                      <a:pt x="275994" y="160752"/>
                    </a:lnTo>
                    <a:lnTo>
                      <a:pt x="142647" y="270096"/>
                    </a:lnTo>
                    <a:lnTo>
                      <a:pt x="15005" y="114639"/>
                    </a:lnTo>
                    <a:lnTo>
                      <a:pt x="155567" y="14073"/>
                    </a:lnTo>
                    <a:moveTo>
                      <a:pt x="157433" y="0"/>
                    </a:moveTo>
                    <a:lnTo>
                      <a:pt x="0" y="112663"/>
                    </a:lnTo>
                    <a:lnTo>
                      <a:pt x="141220" y="284690"/>
                    </a:lnTo>
                    <a:lnTo>
                      <a:pt x="290588" y="162206"/>
                    </a:lnTo>
                    <a:lnTo>
                      <a:pt x="157433" y="0"/>
                    </a:lnTo>
                    <a:lnTo>
                      <a:pt x="15743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018CB66-7AF4-7696-81EE-3E4DDA584ACA}"/>
                  </a:ext>
                </a:extLst>
              </p:cNvPr>
              <p:cNvSpPr/>
              <p:nvPr/>
            </p:nvSpPr>
            <p:spPr>
              <a:xfrm>
                <a:off x="20121795" y="9822768"/>
                <a:ext cx="298652" cy="274868"/>
              </a:xfrm>
              <a:custGeom>
                <a:avLst/>
                <a:gdLst>
                  <a:gd name="csX0" fmla="*/ 163248 w 298652"/>
                  <a:gd name="csY0" fmla="*/ 13606 h 274868"/>
                  <a:gd name="csX1" fmla="*/ 283619 w 298652"/>
                  <a:gd name="csY1" fmla="*/ 160230 h 274868"/>
                  <a:gd name="csX2" fmla="*/ 143085 w 298652"/>
                  <a:gd name="csY2" fmla="*/ 260797 h 274868"/>
                  <a:gd name="csX3" fmla="*/ 15528 w 298652"/>
                  <a:gd name="csY3" fmla="*/ 105422 h 274868"/>
                  <a:gd name="csX4" fmla="*/ 163248 w 298652"/>
                  <a:gd name="csY4" fmla="*/ 13606 h 274868"/>
                  <a:gd name="csX5" fmla="*/ 165498 w 298652"/>
                  <a:gd name="csY5" fmla="*/ 0 h 274868"/>
                  <a:gd name="csX6" fmla="*/ 0 w 298652"/>
                  <a:gd name="csY6" fmla="*/ 102842 h 274868"/>
                  <a:gd name="csX7" fmla="*/ 141220 w 298652"/>
                  <a:gd name="csY7" fmla="*/ 274868 h 274868"/>
                  <a:gd name="csX8" fmla="*/ 298653 w 298652"/>
                  <a:gd name="csY8" fmla="*/ 162205 h 274868"/>
                  <a:gd name="csX9" fmla="*/ 165498 w 298652"/>
                  <a:gd name="csY9" fmla="*/ 0 h 274868"/>
                  <a:gd name="csX10" fmla="*/ 165498 w 298652"/>
                  <a:gd name="csY10" fmla="*/ 0 h 2748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8652" h="274868">
                    <a:moveTo>
                      <a:pt x="163248" y="13606"/>
                    </a:moveTo>
                    <a:lnTo>
                      <a:pt x="283619" y="160230"/>
                    </a:lnTo>
                    <a:lnTo>
                      <a:pt x="143085" y="260797"/>
                    </a:lnTo>
                    <a:lnTo>
                      <a:pt x="15528" y="105422"/>
                    </a:lnTo>
                    <a:lnTo>
                      <a:pt x="163248" y="13606"/>
                    </a:lnTo>
                    <a:moveTo>
                      <a:pt x="165498" y="0"/>
                    </a:moveTo>
                    <a:lnTo>
                      <a:pt x="0" y="102842"/>
                    </a:lnTo>
                    <a:lnTo>
                      <a:pt x="141220" y="274868"/>
                    </a:lnTo>
                    <a:lnTo>
                      <a:pt x="298653" y="162205"/>
                    </a:lnTo>
                    <a:lnTo>
                      <a:pt x="165498" y="0"/>
                    </a:lnTo>
                    <a:lnTo>
                      <a:pt x="1654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0ED8C46-BD22-3060-6100-6BBB46A670AD}"/>
                  </a:ext>
                </a:extLst>
              </p:cNvPr>
              <p:cNvSpPr/>
              <p:nvPr/>
            </p:nvSpPr>
            <p:spPr>
              <a:xfrm>
                <a:off x="19980548" y="9660562"/>
                <a:ext cx="306718" cy="265047"/>
              </a:xfrm>
              <a:custGeom>
                <a:avLst/>
                <a:gdLst>
                  <a:gd name="csX0" fmla="*/ 170956 w 306718"/>
                  <a:gd name="csY0" fmla="*/ 13168 h 265047"/>
                  <a:gd name="csX1" fmla="*/ 291219 w 306718"/>
                  <a:gd name="csY1" fmla="*/ 159654 h 265047"/>
                  <a:gd name="csX2" fmla="*/ 143469 w 306718"/>
                  <a:gd name="csY2" fmla="*/ 251469 h 265047"/>
                  <a:gd name="csX3" fmla="*/ 15993 w 306718"/>
                  <a:gd name="csY3" fmla="*/ 96231 h 265047"/>
                  <a:gd name="csX4" fmla="*/ 170956 w 306718"/>
                  <a:gd name="csY4" fmla="*/ 13168 h 265047"/>
                  <a:gd name="csX5" fmla="*/ 173563 w 306718"/>
                  <a:gd name="csY5" fmla="*/ 0 h 265047"/>
                  <a:gd name="csX6" fmla="*/ 0 w 306718"/>
                  <a:gd name="csY6" fmla="*/ 93022 h 265047"/>
                  <a:gd name="csX7" fmla="*/ 141220 w 306718"/>
                  <a:gd name="csY7" fmla="*/ 265048 h 265047"/>
                  <a:gd name="csX8" fmla="*/ 306718 w 306718"/>
                  <a:gd name="csY8" fmla="*/ 162205 h 265047"/>
                  <a:gd name="csX9" fmla="*/ 173563 w 306718"/>
                  <a:gd name="csY9" fmla="*/ 0 h 265047"/>
                  <a:gd name="csX10" fmla="*/ 173563 w 306718"/>
                  <a:gd name="csY10" fmla="*/ 0 h 2650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6718" h="265047">
                    <a:moveTo>
                      <a:pt x="170956" y="13168"/>
                    </a:moveTo>
                    <a:lnTo>
                      <a:pt x="291219" y="159654"/>
                    </a:lnTo>
                    <a:lnTo>
                      <a:pt x="143469" y="251469"/>
                    </a:lnTo>
                    <a:lnTo>
                      <a:pt x="15993" y="96231"/>
                    </a:lnTo>
                    <a:lnTo>
                      <a:pt x="170956" y="13168"/>
                    </a:lnTo>
                    <a:moveTo>
                      <a:pt x="173563" y="0"/>
                    </a:moveTo>
                    <a:lnTo>
                      <a:pt x="0" y="93022"/>
                    </a:lnTo>
                    <a:lnTo>
                      <a:pt x="141220" y="265048"/>
                    </a:lnTo>
                    <a:lnTo>
                      <a:pt x="306718" y="162205"/>
                    </a:lnTo>
                    <a:lnTo>
                      <a:pt x="173563" y="0"/>
                    </a:lnTo>
                    <a:lnTo>
                      <a:pt x="17356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73B2426-D225-C290-0660-A147F6538390}"/>
                  </a:ext>
                </a:extLst>
              </p:cNvPr>
              <p:cNvSpPr/>
              <p:nvPr/>
            </p:nvSpPr>
            <p:spPr>
              <a:xfrm>
                <a:off x="19839301" y="9498357"/>
                <a:ext cx="314781" cy="255254"/>
              </a:xfrm>
              <a:custGeom>
                <a:avLst/>
                <a:gdLst>
                  <a:gd name="csX0" fmla="*/ 178691 w 314781"/>
                  <a:gd name="csY0" fmla="*/ 12756 h 255254"/>
                  <a:gd name="csX1" fmla="*/ 298788 w 314781"/>
                  <a:gd name="csY1" fmla="*/ 159051 h 255254"/>
                  <a:gd name="csX2" fmla="*/ 143854 w 314781"/>
                  <a:gd name="csY2" fmla="*/ 242115 h 255254"/>
                  <a:gd name="csX3" fmla="*/ 16569 w 314781"/>
                  <a:gd name="csY3" fmla="*/ 87069 h 255254"/>
                  <a:gd name="csX4" fmla="*/ 178691 w 314781"/>
                  <a:gd name="csY4" fmla="*/ 12756 h 255254"/>
                  <a:gd name="csX5" fmla="*/ 181627 w 314781"/>
                  <a:gd name="csY5" fmla="*/ 0 h 255254"/>
                  <a:gd name="csX6" fmla="*/ 0 w 314781"/>
                  <a:gd name="csY6" fmla="*/ 83229 h 255254"/>
                  <a:gd name="csX7" fmla="*/ 141220 w 314781"/>
                  <a:gd name="csY7" fmla="*/ 255255 h 255254"/>
                  <a:gd name="csX8" fmla="*/ 314782 w 314781"/>
                  <a:gd name="csY8" fmla="*/ 162233 h 255254"/>
                  <a:gd name="csX9" fmla="*/ 181627 w 314781"/>
                  <a:gd name="csY9" fmla="*/ 0 h 255254"/>
                  <a:gd name="csX10" fmla="*/ 181627 w 314781"/>
                  <a:gd name="csY10" fmla="*/ 0 h 25525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4781" h="255254">
                    <a:moveTo>
                      <a:pt x="178691" y="12756"/>
                    </a:moveTo>
                    <a:lnTo>
                      <a:pt x="298788" y="159051"/>
                    </a:lnTo>
                    <a:lnTo>
                      <a:pt x="143854" y="242115"/>
                    </a:lnTo>
                    <a:lnTo>
                      <a:pt x="16569" y="87069"/>
                    </a:lnTo>
                    <a:lnTo>
                      <a:pt x="178691" y="12756"/>
                    </a:lnTo>
                    <a:moveTo>
                      <a:pt x="181627" y="0"/>
                    </a:moveTo>
                    <a:lnTo>
                      <a:pt x="0" y="83229"/>
                    </a:lnTo>
                    <a:lnTo>
                      <a:pt x="141220" y="255255"/>
                    </a:lnTo>
                    <a:lnTo>
                      <a:pt x="314782" y="162233"/>
                    </a:lnTo>
                    <a:lnTo>
                      <a:pt x="181627" y="0"/>
                    </a:lnTo>
                    <a:lnTo>
                      <a:pt x="1816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D90A73D-E75F-53B9-A2A2-537ACA721695}"/>
                  </a:ext>
                </a:extLst>
              </p:cNvPr>
              <p:cNvSpPr/>
              <p:nvPr/>
            </p:nvSpPr>
            <p:spPr>
              <a:xfrm>
                <a:off x="20686620" y="10785741"/>
                <a:ext cx="282549" cy="354613"/>
              </a:xfrm>
              <a:custGeom>
                <a:avLst/>
                <a:gdLst>
                  <a:gd name="csX0" fmla="*/ 141302 w 282549"/>
                  <a:gd name="csY0" fmla="*/ 16322 h 354613"/>
                  <a:gd name="csX1" fmla="*/ 269464 w 282549"/>
                  <a:gd name="csY1" fmla="*/ 172438 h 354613"/>
                  <a:gd name="csX2" fmla="*/ 149806 w 282549"/>
                  <a:gd name="csY2" fmla="*/ 337660 h 354613"/>
                  <a:gd name="csX3" fmla="*/ 13415 w 282549"/>
                  <a:gd name="csY3" fmla="*/ 171532 h 354613"/>
                  <a:gd name="csX4" fmla="*/ 141302 w 282549"/>
                  <a:gd name="csY4" fmla="*/ 16322 h 354613"/>
                  <a:gd name="csX5" fmla="*/ 141329 w 282549"/>
                  <a:gd name="csY5" fmla="*/ 0 h 354613"/>
                  <a:gd name="csX6" fmla="*/ 0 w 282549"/>
                  <a:gd name="csY6" fmla="*/ 171505 h 354613"/>
                  <a:gd name="csX7" fmla="*/ 150327 w 282549"/>
                  <a:gd name="csY7" fmla="*/ 354614 h 354613"/>
                  <a:gd name="csX8" fmla="*/ 282549 w 282549"/>
                  <a:gd name="csY8" fmla="*/ 172026 h 354613"/>
                  <a:gd name="csX9" fmla="*/ 141329 w 282549"/>
                  <a:gd name="csY9" fmla="*/ 0 h 354613"/>
                  <a:gd name="csX10" fmla="*/ 141329 w 282549"/>
                  <a:gd name="csY10" fmla="*/ 0 h 3546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82549" h="354613">
                    <a:moveTo>
                      <a:pt x="141302" y="16322"/>
                    </a:moveTo>
                    <a:lnTo>
                      <a:pt x="269464" y="172438"/>
                    </a:lnTo>
                    <a:lnTo>
                      <a:pt x="149806" y="337660"/>
                    </a:lnTo>
                    <a:lnTo>
                      <a:pt x="13415" y="171532"/>
                    </a:lnTo>
                    <a:lnTo>
                      <a:pt x="141302" y="16322"/>
                    </a:lnTo>
                    <a:moveTo>
                      <a:pt x="141329" y="0"/>
                    </a:moveTo>
                    <a:lnTo>
                      <a:pt x="0" y="171505"/>
                    </a:lnTo>
                    <a:lnTo>
                      <a:pt x="150327" y="354614"/>
                    </a:lnTo>
                    <a:lnTo>
                      <a:pt x="282549" y="172026"/>
                    </a:lnTo>
                    <a:lnTo>
                      <a:pt x="141329" y="0"/>
                    </a:lnTo>
                    <a:lnTo>
                      <a:pt x="141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20217823-BB16-2CB3-51FF-4A79B57D26F0}"/>
                  </a:ext>
                </a:extLst>
              </p:cNvPr>
              <p:cNvSpPr/>
              <p:nvPr/>
            </p:nvSpPr>
            <p:spPr>
              <a:xfrm>
                <a:off x="20536265" y="10613715"/>
                <a:ext cx="291657" cy="343531"/>
              </a:xfrm>
              <a:custGeom>
                <a:avLst/>
                <a:gdLst>
                  <a:gd name="csX0" fmla="*/ 149917 w 291657"/>
                  <a:gd name="csY0" fmla="*/ 15718 h 343531"/>
                  <a:gd name="csX1" fmla="*/ 278243 w 291657"/>
                  <a:gd name="csY1" fmla="*/ 172026 h 343531"/>
                  <a:gd name="csX2" fmla="*/ 150355 w 291657"/>
                  <a:gd name="csY2" fmla="*/ 327236 h 343531"/>
                  <a:gd name="csX3" fmla="*/ 13798 w 291657"/>
                  <a:gd name="csY3" fmla="*/ 160888 h 343531"/>
                  <a:gd name="csX4" fmla="*/ 149917 w 291657"/>
                  <a:gd name="csY4" fmla="*/ 15718 h 343531"/>
                  <a:gd name="csX5" fmla="*/ 150437 w 291657"/>
                  <a:gd name="csY5" fmla="*/ 0 h 343531"/>
                  <a:gd name="csX6" fmla="*/ 0 w 291657"/>
                  <a:gd name="csY6" fmla="*/ 160422 h 343531"/>
                  <a:gd name="csX7" fmla="*/ 150327 w 291657"/>
                  <a:gd name="csY7" fmla="*/ 343531 h 343531"/>
                  <a:gd name="csX8" fmla="*/ 291658 w 291657"/>
                  <a:gd name="csY8" fmla="*/ 172026 h 343531"/>
                  <a:gd name="csX9" fmla="*/ 150437 w 291657"/>
                  <a:gd name="csY9" fmla="*/ 0 h 343531"/>
                  <a:gd name="csX10" fmla="*/ 150437 w 291657"/>
                  <a:gd name="csY10" fmla="*/ 0 h 3435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291657" h="343531">
                    <a:moveTo>
                      <a:pt x="149917" y="15718"/>
                    </a:moveTo>
                    <a:lnTo>
                      <a:pt x="278243" y="172026"/>
                    </a:lnTo>
                    <a:lnTo>
                      <a:pt x="150355" y="327236"/>
                    </a:lnTo>
                    <a:lnTo>
                      <a:pt x="13798" y="160888"/>
                    </a:lnTo>
                    <a:lnTo>
                      <a:pt x="149917" y="15718"/>
                    </a:lnTo>
                    <a:moveTo>
                      <a:pt x="150437" y="0"/>
                    </a:moveTo>
                    <a:lnTo>
                      <a:pt x="0" y="160422"/>
                    </a:lnTo>
                    <a:lnTo>
                      <a:pt x="150327" y="343531"/>
                    </a:lnTo>
                    <a:lnTo>
                      <a:pt x="291658" y="172026"/>
                    </a:lnTo>
                    <a:lnTo>
                      <a:pt x="150437" y="0"/>
                    </a:lnTo>
                    <a:lnTo>
                      <a:pt x="15043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D57DAAD3-96B3-6951-A87B-652E80E87958}"/>
                  </a:ext>
                </a:extLst>
              </p:cNvPr>
              <p:cNvSpPr/>
              <p:nvPr/>
            </p:nvSpPr>
            <p:spPr>
              <a:xfrm>
                <a:off x="20385965" y="10441689"/>
                <a:ext cx="300764" cy="332448"/>
              </a:xfrm>
              <a:custGeom>
                <a:avLst/>
                <a:gdLst>
                  <a:gd name="csX0" fmla="*/ 158529 w 300764"/>
                  <a:gd name="csY0" fmla="*/ 15115 h 332448"/>
                  <a:gd name="csX1" fmla="*/ 286966 w 300764"/>
                  <a:gd name="csY1" fmla="*/ 171560 h 332448"/>
                  <a:gd name="csX2" fmla="*/ 150849 w 300764"/>
                  <a:gd name="csY2" fmla="*/ 316730 h 332448"/>
                  <a:gd name="csX3" fmla="*/ 14183 w 300764"/>
                  <a:gd name="csY3" fmla="*/ 150272 h 332448"/>
                  <a:gd name="csX4" fmla="*/ 158529 w 300764"/>
                  <a:gd name="csY4" fmla="*/ 15115 h 332448"/>
                  <a:gd name="csX5" fmla="*/ 159517 w 300764"/>
                  <a:gd name="csY5" fmla="*/ 0 h 332448"/>
                  <a:gd name="csX6" fmla="*/ 0 w 300764"/>
                  <a:gd name="csY6" fmla="*/ 149340 h 332448"/>
                  <a:gd name="csX7" fmla="*/ 150329 w 300764"/>
                  <a:gd name="csY7" fmla="*/ 332448 h 332448"/>
                  <a:gd name="csX8" fmla="*/ 300764 w 300764"/>
                  <a:gd name="csY8" fmla="*/ 172026 h 332448"/>
                  <a:gd name="csX9" fmla="*/ 159517 w 300764"/>
                  <a:gd name="csY9" fmla="*/ 0 h 332448"/>
                  <a:gd name="csX10" fmla="*/ 159517 w 300764"/>
                  <a:gd name="csY10" fmla="*/ 0 h 3324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0764" h="332448">
                    <a:moveTo>
                      <a:pt x="158529" y="15115"/>
                    </a:moveTo>
                    <a:lnTo>
                      <a:pt x="286966" y="171560"/>
                    </a:lnTo>
                    <a:lnTo>
                      <a:pt x="150849" y="316730"/>
                    </a:lnTo>
                    <a:lnTo>
                      <a:pt x="14183" y="150272"/>
                    </a:lnTo>
                    <a:lnTo>
                      <a:pt x="158529" y="15115"/>
                    </a:lnTo>
                    <a:moveTo>
                      <a:pt x="159517" y="0"/>
                    </a:moveTo>
                    <a:lnTo>
                      <a:pt x="0" y="149340"/>
                    </a:lnTo>
                    <a:lnTo>
                      <a:pt x="150329" y="332448"/>
                    </a:lnTo>
                    <a:lnTo>
                      <a:pt x="300764" y="172026"/>
                    </a:lnTo>
                    <a:lnTo>
                      <a:pt x="159517" y="0"/>
                    </a:lnTo>
                    <a:lnTo>
                      <a:pt x="1595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06FD6A76-2243-C878-3F10-5C458BFB1E34}"/>
                  </a:ext>
                </a:extLst>
              </p:cNvPr>
              <p:cNvSpPr/>
              <p:nvPr/>
            </p:nvSpPr>
            <p:spPr>
              <a:xfrm>
                <a:off x="20235610" y="10269663"/>
                <a:ext cx="309845" cy="321365"/>
              </a:xfrm>
              <a:custGeom>
                <a:avLst/>
                <a:gdLst>
                  <a:gd name="csX0" fmla="*/ 167199 w 309845"/>
                  <a:gd name="csY0" fmla="*/ 14593 h 321365"/>
                  <a:gd name="csX1" fmla="*/ 295691 w 309845"/>
                  <a:gd name="csY1" fmla="*/ 171093 h 321365"/>
                  <a:gd name="csX2" fmla="*/ 151343 w 309845"/>
                  <a:gd name="csY2" fmla="*/ 306251 h 321365"/>
                  <a:gd name="csX3" fmla="*/ 14622 w 309845"/>
                  <a:gd name="csY3" fmla="*/ 139711 h 321365"/>
                  <a:gd name="csX4" fmla="*/ 167199 w 309845"/>
                  <a:gd name="csY4" fmla="*/ 14593 h 321365"/>
                  <a:gd name="csX5" fmla="*/ 168625 w 309845"/>
                  <a:gd name="csY5" fmla="*/ 0 h 321365"/>
                  <a:gd name="csX6" fmla="*/ 0 w 309845"/>
                  <a:gd name="csY6" fmla="*/ 138257 h 321365"/>
                  <a:gd name="csX7" fmla="*/ 150329 w 309845"/>
                  <a:gd name="csY7" fmla="*/ 321366 h 321365"/>
                  <a:gd name="csX8" fmla="*/ 309846 w 309845"/>
                  <a:gd name="csY8" fmla="*/ 172026 h 321365"/>
                  <a:gd name="csX9" fmla="*/ 168625 w 309845"/>
                  <a:gd name="csY9" fmla="*/ 0 h 321365"/>
                  <a:gd name="csX10" fmla="*/ 168625 w 309845"/>
                  <a:gd name="csY10" fmla="*/ 0 h 32136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09845" h="321365">
                    <a:moveTo>
                      <a:pt x="167199" y="14593"/>
                    </a:moveTo>
                    <a:lnTo>
                      <a:pt x="295691" y="171093"/>
                    </a:lnTo>
                    <a:lnTo>
                      <a:pt x="151343" y="306251"/>
                    </a:lnTo>
                    <a:lnTo>
                      <a:pt x="14622" y="139711"/>
                    </a:lnTo>
                    <a:lnTo>
                      <a:pt x="167199" y="14593"/>
                    </a:lnTo>
                    <a:moveTo>
                      <a:pt x="168625" y="0"/>
                    </a:moveTo>
                    <a:lnTo>
                      <a:pt x="0" y="138257"/>
                    </a:lnTo>
                    <a:lnTo>
                      <a:pt x="150329" y="321366"/>
                    </a:lnTo>
                    <a:lnTo>
                      <a:pt x="309846" y="172026"/>
                    </a:lnTo>
                    <a:lnTo>
                      <a:pt x="168625" y="0"/>
                    </a:lnTo>
                    <a:lnTo>
                      <a:pt x="1686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642D7F0-7A82-B185-10FB-81CAD5482A80}"/>
                  </a:ext>
                </a:extLst>
              </p:cNvPr>
              <p:cNvSpPr/>
              <p:nvPr/>
            </p:nvSpPr>
            <p:spPr>
              <a:xfrm>
                <a:off x="20085283" y="10097636"/>
                <a:ext cx="318952" cy="310283"/>
              </a:xfrm>
              <a:custGeom>
                <a:avLst/>
                <a:gdLst>
                  <a:gd name="csX0" fmla="*/ 175867 w 318952"/>
                  <a:gd name="csY0" fmla="*/ 14073 h 310283"/>
                  <a:gd name="csX1" fmla="*/ 304359 w 318952"/>
                  <a:gd name="csY1" fmla="*/ 170573 h 310283"/>
                  <a:gd name="csX2" fmla="*/ 151782 w 318952"/>
                  <a:gd name="csY2" fmla="*/ 295690 h 310283"/>
                  <a:gd name="csX3" fmla="*/ 15060 w 318952"/>
                  <a:gd name="csY3" fmla="*/ 129150 h 310283"/>
                  <a:gd name="csX4" fmla="*/ 175867 w 318952"/>
                  <a:gd name="csY4" fmla="*/ 14073 h 310283"/>
                  <a:gd name="csX5" fmla="*/ 177732 w 318952"/>
                  <a:gd name="csY5" fmla="*/ 0 h 310283"/>
                  <a:gd name="csX6" fmla="*/ 0 w 318952"/>
                  <a:gd name="csY6" fmla="*/ 127175 h 310283"/>
                  <a:gd name="csX7" fmla="*/ 150327 w 318952"/>
                  <a:gd name="csY7" fmla="*/ 310283 h 310283"/>
                  <a:gd name="csX8" fmla="*/ 318952 w 318952"/>
                  <a:gd name="csY8" fmla="*/ 172027 h 310283"/>
                  <a:gd name="csX9" fmla="*/ 177732 w 318952"/>
                  <a:gd name="csY9" fmla="*/ 0 h 310283"/>
                  <a:gd name="csX10" fmla="*/ 177732 w 318952"/>
                  <a:gd name="csY10" fmla="*/ 0 h 3102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18952" h="310283">
                    <a:moveTo>
                      <a:pt x="175867" y="14073"/>
                    </a:moveTo>
                    <a:lnTo>
                      <a:pt x="304359" y="170573"/>
                    </a:lnTo>
                    <a:lnTo>
                      <a:pt x="151782" y="295690"/>
                    </a:lnTo>
                    <a:lnTo>
                      <a:pt x="15060" y="129150"/>
                    </a:lnTo>
                    <a:lnTo>
                      <a:pt x="175867" y="14073"/>
                    </a:lnTo>
                    <a:moveTo>
                      <a:pt x="177732" y="0"/>
                    </a:moveTo>
                    <a:lnTo>
                      <a:pt x="0" y="127175"/>
                    </a:lnTo>
                    <a:lnTo>
                      <a:pt x="150327" y="310283"/>
                    </a:lnTo>
                    <a:lnTo>
                      <a:pt x="318952" y="172027"/>
                    </a:lnTo>
                    <a:lnTo>
                      <a:pt x="177732" y="0"/>
                    </a:lnTo>
                    <a:lnTo>
                      <a:pt x="1777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A7FBE9D1-8053-E5F4-2C27-5E0BC05640A7}"/>
                  </a:ext>
                </a:extLst>
              </p:cNvPr>
              <p:cNvSpPr/>
              <p:nvPr/>
            </p:nvSpPr>
            <p:spPr>
              <a:xfrm>
                <a:off x="19934983" y="9925610"/>
                <a:ext cx="328058" cy="299201"/>
              </a:xfrm>
              <a:custGeom>
                <a:avLst/>
                <a:gdLst>
                  <a:gd name="csX0" fmla="*/ 184563 w 328058"/>
                  <a:gd name="csY0" fmla="*/ 13606 h 299201"/>
                  <a:gd name="csX1" fmla="*/ 313000 w 328058"/>
                  <a:gd name="csY1" fmla="*/ 170051 h 299201"/>
                  <a:gd name="csX2" fmla="*/ 152165 w 328058"/>
                  <a:gd name="csY2" fmla="*/ 285129 h 299201"/>
                  <a:gd name="csX3" fmla="*/ 15499 w 328058"/>
                  <a:gd name="csY3" fmla="*/ 118671 h 299201"/>
                  <a:gd name="csX4" fmla="*/ 184563 w 328058"/>
                  <a:gd name="csY4" fmla="*/ 13606 h 299201"/>
                  <a:gd name="csX5" fmla="*/ 186812 w 328058"/>
                  <a:gd name="csY5" fmla="*/ 0 h 299201"/>
                  <a:gd name="csX6" fmla="*/ 0 w 328058"/>
                  <a:gd name="csY6" fmla="*/ 116093 h 299201"/>
                  <a:gd name="csX7" fmla="*/ 150329 w 328058"/>
                  <a:gd name="csY7" fmla="*/ 299201 h 299201"/>
                  <a:gd name="csX8" fmla="*/ 328059 w 328058"/>
                  <a:gd name="csY8" fmla="*/ 172026 h 299201"/>
                  <a:gd name="csX9" fmla="*/ 186812 w 328058"/>
                  <a:gd name="csY9" fmla="*/ 0 h 299201"/>
                  <a:gd name="csX10" fmla="*/ 186812 w 328058"/>
                  <a:gd name="csY10" fmla="*/ 0 h 2992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28058" h="299201">
                    <a:moveTo>
                      <a:pt x="184563" y="13606"/>
                    </a:moveTo>
                    <a:lnTo>
                      <a:pt x="313000" y="170051"/>
                    </a:lnTo>
                    <a:lnTo>
                      <a:pt x="152165" y="285129"/>
                    </a:lnTo>
                    <a:lnTo>
                      <a:pt x="15499" y="118671"/>
                    </a:lnTo>
                    <a:lnTo>
                      <a:pt x="184563" y="13606"/>
                    </a:lnTo>
                    <a:moveTo>
                      <a:pt x="186812" y="0"/>
                    </a:moveTo>
                    <a:lnTo>
                      <a:pt x="0" y="116093"/>
                    </a:lnTo>
                    <a:lnTo>
                      <a:pt x="150329" y="299201"/>
                    </a:lnTo>
                    <a:lnTo>
                      <a:pt x="328059" y="172026"/>
                    </a:lnTo>
                    <a:lnTo>
                      <a:pt x="186812" y="0"/>
                    </a:lnTo>
                    <a:lnTo>
                      <a:pt x="1868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5B847E2-044A-683A-8D8B-7B0E8D8B34B1}"/>
                  </a:ext>
                </a:extLst>
              </p:cNvPr>
              <p:cNvSpPr/>
              <p:nvPr/>
            </p:nvSpPr>
            <p:spPr>
              <a:xfrm>
                <a:off x="19784629" y="9753584"/>
                <a:ext cx="337138" cy="288118"/>
              </a:xfrm>
              <a:custGeom>
                <a:avLst/>
                <a:gdLst>
                  <a:gd name="csX0" fmla="*/ 193313 w 337138"/>
                  <a:gd name="csY0" fmla="*/ 13168 h 288118"/>
                  <a:gd name="csX1" fmla="*/ 321640 w 337138"/>
                  <a:gd name="csY1" fmla="*/ 169475 h 288118"/>
                  <a:gd name="csX2" fmla="*/ 152575 w 337138"/>
                  <a:gd name="csY2" fmla="*/ 274539 h 288118"/>
                  <a:gd name="csX3" fmla="*/ 16020 w 337138"/>
                  <a:gd name="csY3" fmla="*/ 108219 h 288118"/>
                  <a:gd name="csX4" fmla="*/ 193313 w 337138"/>
                  <a:gd name="csY4" fmla="*/ 13168 h 288118"/>
                  <a:gd name="csX5" fmla="*/ 195918 w 337138"/>
                  <a:gd name="csY5" fmla="*/ 0 h 288118"/>
                  <a:gd name="csX6" fmla="*/ 0 w 337138"/>
                  <a:gd name="csY6" fmla="*/ 105010 h 288118"/>
                  <a:gd name="csX7" fmla="*/ 150327 w 337138"/>
                  <a:gd name="csY7" fmla="*/ 288119 h 288118"/>
                  <a:gd name="csX8" fmla="*/ 337139 w 337138"/>
                  <a:gd name="csY8" fmla="*/ 172026 h 288118"/>
                  <a:gd name="csX9" fmla="*/ 195918 w 337138"/>
                  <a:gd name="csY9" fmla="*/ 0 h 288118"/>
                  <a:gd name="csX10" fmla="*/ 195918 w 337138"/>
                  <a:gd name="csY10" fmla="*/ 0 h 2881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37138" h="288118">
                    <a:moveTo>
                      <a:pt x="193313" y="13168"/>
                    </a:moveTo>
                    <a:lnTo>
                      <a:pt x="321640" y="169475"/>
                    </a:lnTo>
                    <a:lnTo>
                      <a:pt x="152575" y="274539"/>
                    </a:lnTo>
                    <a:lnTo>
                      <a:pt x="16020" y="108219"/>
                    </a:lnTo>
                    <a:lnTo>
                      <a:pt x="193313" y="13168"/>
                    </a:lnTo>
                    <a:moveTo>
                      <a:pt x="195918" y="0"/>
                    </a:moveTo>
                    <a:lnTo>
                      <a:pt x="0" y="105010"/>
                    </a:lnTo>
                    <a:lnTo>
                      <a:pt x="150327" y="288119"/>
                    </a:lnTo>
                    <a:lnTo>
                      <a:pt x="337139" y="172026"/>
                    </a:lnTo>
                    <a:lnTo>
                      <a:pt x="195918" y="0"/>
                    </a:lnTo>
                    <a:lnTo>
                      <a:pt x="1959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44673B9-488A-E8EC-187C-7EC679EDBFA1}"/>
                  </a:ext>
                </a:extLst>
              </p:cNvPr>
              <p:cNvSpPr/>
              <p:nvPr/>
            </p:nvSpPr>
            <p:spPr>
              <a:xfrm>
                <a:off x="19634301" y="9581558"/>
                <a:ext cx="346246" cy="277035"/>
              </a:xfrm>
              <a:custGeom>
                <a:avLst/>
                <a:gdLst>
                  <a:gd name="csX0" fmla="*/ 202065 w 346246"/>
                  <a:gd name="csY0" fmla="*/ 12756 h 277035"/>
                  <a:gd name="csX1" fmla="*/ 330227 w 346246"/>
                  <a:gd name="csY1" fmla="*/ 168844 h 277035"/>
                  <a:gd name="csX2" fmla="*/ 152934 w 346246"/>
                  <a:gd name="csY2" fmla="*/ 263869 h 277035"/>
                  <a:gd name="csX3" fmla="*/ 16542 w 346246"/>
                  <a:gd name="csY3" fmla="*/ 97740 h 277035"/>
                  <a:gd name="csX4" fmla="*/ 202065 w 346246"/>
                  <a:gd name="csY4" fmla="*/ 12756 h 277035"/>
                  <a:gd name="csX5" fmla="*/ 205027 w 346246"/>
                  <a:gd name="csY5" fmla="*/ 0 h 277035"/>
                  <a:gd name="csX6" fmla="*/ 0 w 346246"/>
                  <a:gd name="csY6" fmla="*/ 93927 h 277035"/>
                  <a:gd name="csX7" fmla="*/ 150329 w 346246"/>
                  <a:gd name="csY7" fmla="*/ 277036 h 277035"/>
                  <a:gd name="csX8" fmla="*/ 346247 w 346246"/>
                  <a:gd name="csY8" fmla="*/ 172026 h 277035"/>
                  <a:gd name="csX9" fmla="*/ 205027 w 346246"/>
                  <a:gd name="csY9" fmla="*/ 0 h 277035"/>
                  <a:gd name="csX10" fmla="*/ 205027 w 346246"/>
                  <a:gd name="csY10" fmla="*/ 0 h 27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346246" h="277035">
                    <a:moveTo>
                      <a:pt x="202065" y="12756"/>
                    </a:moveTo>
                    <a:lnTo>
                      <a:pt x="330227" y="168844"/>
                    </a:lnTo>
                    <a:lnTo>
                      <a:pt x="152934" y="263869"/>
                    </a:lnTo>
                    <a:lnTo>
                      <a:pt x="16542" y="97740"/>
                    </a:lnTo>
                    <a:lnTo>
                      <a:pt x="202065" y="12756"/>
                    </a:lnTo>
                    <a:moveTo>
                      <a:pt x="205027" y="0"/>
                    </a:moveTo>
                    <a:lnTo>
                      <a:pt x="0" y="93927"/>
                    </a:lnTo>
                    <a:lnTo>
                      <a:pt x="150329" y="277036"/>
                    </a:lnTo>
                    <a:lnTo>
                      <a:pt x="346247" y="172026"/>
                    </a:lnTo>
                    <a:lnTo>
                      <a:pt x="205027" y="0"/>
                    </a:lnTo>
                    <a:lnTo>
                      <a:pt x="2050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aphic 490">
              <a:extLst>
                <a:ext uri="{FF2B5EF4-FFF2-40B4-BE49-F238E27FC236}">
                  <a16:creationId xmlns:a16="http://schemas.microsoft.com/office/drawing/2014/main" id="{72220C07-F5EC-444C-3237-DF50838CCEA3}"/>
                </a:ext>
              </a:extLst>
            </p:cNvPr>
            <p:cNvGrpSpPr/>
            <p:nvPr/>
          </p:nvGrpSpPr>
          <p:grpSpPr>
            <a:xfrm>
              <a:off x="20091368" y="9230986"/>
              <a:ext cx="1423460" cy="1466929"/>
              <a:chOff x="20091368" y="9230986"/>
              <a:chExt cx="1423460" cy="1466929"/>
            </a:xfrm>
            <a:solidFill>
              <a:srgbClr val="FFFCF7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A92A41F6-F6EE-1CFB-FE41-C0166F28F48F}"/>
                  </a:ext>
                </a:extLst>
              </p:cNvPr>
              <p:cNvSpPr/>
              <p:nvPr/>
            </p:nvSpPr>
            <p:spPr>
              <a:xfrm>
                <a:off x="21445842" y="9952040"/>
                <a:ext cx="68986" cy="83940"/>
              </a:xfrm>
              <a:custGeom>
                <a:avLst/>
                <a:gdLst>
                  <a:gd name="csX0" fmla="*/ 6048 w 68986"/>
                  <a:gd name="csY0" fmla="*/ 6517 h 83940"/>
                  <a:gd name="csX1" fmla="*/ 15485 w 68986"/>
                  <a:gd name="csY1" fmla="*/ 65029 h 83940"/>
                  <a:gd name="csX2" fmla="*/ 63601 w 68986"/>
                  <a:gd name="csY2" fmla="*/ 76633 h 83940"/>
                  <a:gd name="csX3" fmla="*/ 53507 w 68986"/>
                  <a:gd name="csY3" fmla="*/ 18916 h 83940"/>
                  <a:gd name="csX4" fmla="*/ 6048 w 68986"/>
                  <a:gd name="csY4" fmla="*/ 6517 h 839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68986" h="83940">
                    <a:moveTo>
                      <a:pt x="6048" y="6517"/>
                    </a:moveTo>
                    <a:cubicBezTo>
                      <a:pt x="-4815" y="19053"/>
                      <a:pt x="-672" y="45332"/>
                      <a:pt x="15485" y="65029"/>
                    </a:cubicBezTo>
                    <a:cubicBezTo>
                      <a:pt x="31644" y="84725"/>
                      <a:pt x="53259" y="89800"/>
                      <a:pt x="63601" y="76633"/>
                    </a:cubicBezTo>
                    <a:cubicBezTo>
                      <a:pt x="73724" y="63685"/>
                      <a:pt x="69142" y="37954"/>
                      <a:pt x="53507" y="18916"/>
                    </a:cubicBezTo>
                    <a:cubicBezTo>
                      <a:pt x="37897" y="-149"/>
                      <a:pt x="16720" y="-5773"/>
                      <a:pt x="6048" y="651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F20DCB66-FA3C-A86A-005C-222690B7F4F4}"/>
                  </a:ext>
                </a:extLst>
              </p:cNvPr>
              <p:cNvSpPr/>
              <p:nvPr/>
            </p:nvSpPr>
            <p:spPr>
              <a:xfrm>
                <a:off x="21245974" y="9711866"/>
                <a:ext cx="71806" cy="80810"/>
              </a:xfrm>
              <a:custGeom>
                <a:avLst/>
                <a:gdLst>
                  <a:gd name="csX0" fmla="*/ 7501 w 71806"/>
                  <a:gd name="csY0" fmla="*/ 5015 h 80810"/>
                  <a:gd name="csX1" fmla="*/ 14468 w 71806"/>
                  <a:gd name="csY1" fmla="*/ 60483 h 80810"/>
                  <a:gd name="csX2" fmla="*/ 65052 w 71806"/>
                  <a:gd name="csY2" fmla="*/ 75104 h 80810"/>
                  <a:gd name="csX3" fmla="*/ 57372 w 71806"/>
                  <a:gd name="csY3" fmla="*/ 20322 h 80810"/>
                  <a:gd name="csX4" fmla="*/ 7501 w 71806"/>
                  <a:gd name="csY4" fmla="*/ 5015 h 808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1806" h="80810">
                    <a:moveTo>
                      <a:pt x="7501" y="5015"/>
                    </a:moveTo>
                    <a:cubicBezTo>
                      <a:pt x="-4733" y="15878"/>
                      <a:pt x="-1716" y="40814"/>
                      <a:pt x="14468" y="60483"/>
                    </a:cubicBezTo>
                    <a:cubicBezTo>
                      <a:pt x="30626" y="80178"/>
                      <a:pt x="53367" y="86624"/>
                      <a:pt x="65052" y="75104"/>
                    </a:cubicBezTo>
                    <a:cubicBezTo>
                      <a:pt x="76520" y="63801"/>
                      <a:pt x="73008" y="39332"/>
                      <a:pt x="57372" y="20322"/>
                    </a:cubicBezTo>
                    <a:cubicBezTo>
                      <a:pt x="41736" y="1284"/>
                      <a:pt x="19489" y="-5656"/>
                      <a:pt x="7501" y="50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B55DF1E-E407-8FB3-D5CC-A1A2C501EF83}"/>
                  </a:ext>
                </a:extLst>
              </p:cNvPr>
              <p:cNvSpPr/>
              <p:nvPr/>
            </p:nvSpPr>
            <p:spPr>
              <a:xfrm>
                <a:off x="21045977" y="9471511"/>
                <a:ext cx="74827" cy="78024"/>
              </a:xfrm>
              <a:custGeom>
                <a:avLst/>
                <a:gdLst>
                  <a:gd name="csX0" fmla="*/ 9055 w 74827"/>
                  <a:gd name="csY0" fmla="*/ 3666 h 78024"/>
                  <a:gd name="csX1" fmla="*/ 13527 w 74827"/>
                  <a:gd name="csY1" fmla="*/ 56115 h 78024"/>
                  <a:gd name="csX2" fmla="*/ 66608 w 74827"/>
                  <a:gd name="csY2" fmla="*/ 73754 h 78024"/>
                  <a:gd name="csX3" fmla="*/ 61340 w 74827"/>
                  <a:gd name="csY3" fmla="*/ 21881 h 78024"/>
                  <a:gd name="csX4" fmla="*/ 9055 w 74827"/>
                  <a:gd name="csY4" fmla="*/ 3666 h 780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4827" h="78024">
                    <a:moveTo>
                      <a:pt x="9055" y="3666"/>
                    </a:moveTo>
                    <a:cubicBezTo>
                      <a:pt x="-4552" y="12855"/>
                      <a:pt x="-2632" y="36420"/>
                      <a:pt x="13527" y="56115"/>
                    </a:cubicBezTo>
                    <a:cubicBezTo>
                      <a:pt x="29684" y="75812"/>
                      <a:pt x="53550" y="83630"/>
                      <a:pt x="66608" y="73754"/>
                    </a:cubicBezTo>
                    <a:cubicBezTo>
                      <a:pt x="79418" y="64071"/>
                      <a:pt x="76948" y="40919"/>
                      <a:pt x="61340" y="21881"/>
                    </a:cubicBezTo>
                    <a:cubicBezTo>
                      <a:pt x="45704" y="2871"/>
                      <a:pt x="22414" y="-5360"/>
                      <a:pt x="9055" y="366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E64D5D2-AF95-3A93-29B2-262D71690AE4}"/>
                  </a:ext>
                </a:extLst>
              </p:cNvPr>
              <p:cNvSpPr/>
              <p:nvPr/>
            </p:nvSpPr>
            <p:spPr>
              <a:xfrm>
                <a:off x="20845915" y="9230986"/>
                <a:ext cx="78042" cy="75601"/>
              </a:xfrm>
              <a:custGeom>
                <a:avLst/>
                <a:gdLst>
                  <a:gd name="csX0" fmla="*/ 10700 w 78042"/>
                  <a:gd name="csY0" fmla="*/ 2515 h 75601"/>
                  <a:gd name="csX1" fmla="*/ 12676 w 78042"/>
                  <a:gd name="csY1" fmla="*/ 51920 h 75601"/>
                  <a:gd name="csX2" fmla="*/ 68253 w 78042"/>
                  <a:gd name="csY2" fmla="*/ 72603 h 75601"/>
                  <a:gd name="csX3" fmla="*/ 65373 w 78042"/>
                  <a:gd name="csY3" fmla="*/ 23665 h 75601"/>
                  <a:gd name="csX4" fmla="*/ 10700 w 78042"/>
                  <a:gd name="csY4" fmla="*/ 2515 h 7560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8042" h="75601">
                    <a:moveTo>
                      <a:pt x="10700" y="2515"/>
                    </a:moveTo>
                    <a:cubicBezTo>
                      <a:pt x="-4250" y="10058"/>
                      <a:pt x="-3481" y="32251"/>
                      <a:pt x="12676" y="51920"/>
                    </a:cubicBezTo>
                    <a:cubicBezTo>
                      <a:pt x="28833" y="71616"/>
                      <a:pt x="53824" y="80806"/>
                      <a:pt x="68253" y="72603"/>
                    </a:cubicBezTo>
                    <a:cubicBezTo>
                      <a:pt x="82408" y="64538"/>
                      <a:pt x="81010" y="42703"/>
                      <a:pt x="65373" y="23665"/>
                    </a:cubicBezTo>
                    <a:cubicBezTo>
                      <a:pt x="49763" y="4627"/>
                      <a:pt x="25377" y="-4892"/>
                      <a:pt x="10700" y="2515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178921C-67A5-8696-A554-842095592E7A}"/>
                  </a:ext>
                </a:extLst>
              </p:cNvPr>
              <p:cNvSpPr/>
              <p:nvPr/>
            </p:nvSpPr>
            <p:spPr>
              <a:xfrm>
                <a:off x="21298204" y="10120756"/>
                <a:ext cx="77572" cy="94385"/>
              </a:xfrm>
              <a:custGeom>
                <a:avLst/>
                <a:gdLst>
                  <a:gd name="csX0" fmla="*/ 7777 w 77572"/>
                  <a:gd name="csY0" fmla="*/ 8373 h 94385"/>
                  <a:gd name="csX1" fmla="*/ 16088 w 77572"/>
                  <a:gd name="csY1" fmla="*/ 74731 h 94385"/>
                  <a:gd name="csX2" fmla="*/ 70651 w 77572"/>
                  <a:gd name="csY2" fmla="*/ 84963 h 94385"/>
                  <a:gd name="csX3" fmla="*/ 61489 w 77572"/>
                  <a:gd name="csY3" fmla="*/ 19620 h 94385"/>
                  <a:gd name="csX4" fmla="*/ 7777 w 77572"/>
                  <a:gd name="csY4" fmla="*/ 8373 h 9438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7572" h="94385">
                    <a:moveTo>
                      <a:pt x="7777" y="8373"/>
                    </a:moveTo>
                    <a:cubicBezTo>
                      <a:pt x="-5199" y="23350"/>
                      <a:pt x="-1606" y="53197"/>
                      <a:pt x="16088" y="74731"/>
                    </a:cubicBezTo>
                    <a:cubicBezTo>
                      <a:pt x="33782" y="96293"/>
                      <a:pt x="58333" y="100736"/>
                      <a:pt x="70651" y="84963"/>
                    </a:cubicBezTo>
                    <a:cubicBezTo>
                      <a:pt x="82747" y="69519"/>
                      <a:pt x="78550" y="40386"/>
                      <a:pt x="61489" y="19620"/>
                    </a:cubicBezTo>
                    <a:cubicBezTo>
                      <a:pt x="44453" y="-1146"/>
                      <a:pt x="20505" y="-6304"/>
                      <a:pt x="7777" y="837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9C5C3C2-C9D8-82D5-AFC4-973517E824BF}"/>
                  </a:ext>
                </a:extLst>
              </p:cNvPr>
              <p:cNvSpPr/>
              <p:nvPr/>
            </p:nvSpPr>
            <p:spPr>
              <a:xfrm>
                <a:off x="21079518" y="9858527"/>
                <a:ext cx="81151" cy="90424"/>
              </a:xfrm>
              <a:custGeom>
                <a:avLst/>
                <a:gdLst>
                  <a:gd name="csX0" fmla="*/ 9612 w 81151"/>
                  <a:gd name="csY0" fmla="*/ 6458 h 90424"/>
                  <a:gd name="csX1" fmla="*/ 14961 w 81151"/>
                  <a:gd name="csY1" fmla="*/ 69196 h 90424"/>
                  <a:gd name="csX2" fmla="*/ 72514 w 81151"/>
                  <a:gd name="csY2" fmla="*/ 83048 h 90424"/>
                  <a:gd name="csX3" fmla="*/ 66232 w 81151"/>
                  <a:gd name="csY3" fmla="*/ 21190 h 90424"/>
                  <a:gd name="csX4" fmla="*/ 9612 w 81151"/>
                  <a:gd name="csY4" fmla="*/ 6458 h 9042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1151" h="90424">
                    <a:moveTo>
                      <a:pt x="9612" y="6458"/>
                    </a:moveTo>
                    <a:cubicBezTo>
                      <a:pt x="-5009" y="19434"/>
                      <a:pt x="-2733" y="47634"/>
                      <a:pt x="14961" y="69196"/>
                    </a:cubicBezTo>
                    <a:cubicBezTo>
                      <a:pt x="32655" y="90757"/>
                      <a:pt x="58550" y="96847"/>
                      <a:pt x="72514" y="83048"/>
                    </a:cubicBezTo>
                    <a:cubicBezTo>
                      <a:pt x="86201" y="69552"/>
                      <a:pt x="83266" y="41956"/>
                      <a:pt x="66232" y="21190"/>
                    </a:cubicBezTo>
                    <a:cubicBezTo>
                      <a:pt x="49169" y="423"/>
                      <a:pt x="23932" y="-6270"/>
                      <a:pt x="9612" y="645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C983C5C3-99CE-CEA7-5C52-4238E8171541}"/>
                  </a:ext>
                </a:extLst>
              </p:cNvPr>
              <p:cNvSpPr/>
              <p:nvPr/>
            </p:nvSpPr>
            <p:spPr>
              <a:xfrm>
                <a:off x="20860678" y="9596104"/>
                <a:ext cx="84936" cy="86867"/>
              </a:xfrm>
              <a:custGeom>
                <a:avLst/>
                <a:gdLst>
                  <a:gd name="csX0" fmla="*/ 11574 w 84936"/>
                  <a:gd name="csY0" fmla="*/ 4739 h 86867"/>
                  <a:gd name="csX1" fmla="*/ 13933 w 84936"/>
                  <a:gd name="csY1" fmla="*/ 63855 h 86867"/>
                  <a:gd name="csX2" fmla="*/ 74448 w 84936"/>
                  <a:gd name="csY2" fmla="*/ 81357 h 86867"/>
                  <a:gd name="csX3" fmla="*/ 71019 w 84936"/>
                  <a:gd name="csY3" fmla="*/ 22982 h 86867"/>
                  <a:gd name="csX4" fmla="*/ 11574 w 84936"/>
                  <a:gd name="csY4" fmla="*/ 4739 h 8686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4936" h="86867">
                    <a:moveTo>
                      <a:pt x="11574" y="4739"/>
                    </a:moveTo>
                    <a:cubicBezTo>
                      <a:pt x="-4665" y="15739"/>
                      <a:pt x="-3759" y="42293"/>
                      <a:pt x="13933" y="63855"/>
                    </a:cubicBezTo>
                    <a:cubicBezTo>
                      <a:pt x="31628" y="85417"/>
                      <a:pt x="58867" y="93152"/>
                      <a:pt x="74448" y="81357"/>
                    </a:cubicBezTo>
                    <a:cubicBezTo>
                      <a:pt x="89728" y="69808"/>
                      <a:pt x="88082" y="43775"/>
                      <a:pt x="71019" y="22982"/>
                    </a:cubicBezTo>
                    <a:cubicBezTo>
                      <a:pt x="53985" y="2215"/>
                      <a:pt x="27485" y="-6042"/>
                      <a:pt x="11574" y="4739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FE21533-3F3A-FA1F-C160-6C9853D7C174}"/>
                  </a:ext>
                </a:extLst>
              </p:cNvPr>
              <p:cNvSpPr/>
              <p:nvPr/>
            </p:nvSpPr>
            <p:spPr>
              <a:xfrm>
                <a:off x="20641728" y="9333425"/>
                <a:ext cx="88991" cy="83758"/>
              </a:xfrm>
              <a:custGeom>
                <a:avLst/>
                <a:gdLst>
                  <a:gd name="csX0" fmla="*/ 13646 w 88991"/>
                  <a:gd name="csY0" fmla="*/ 3248 h 83758"/>
                  <a:gd name="csX1" fmla="*/ 13044 w 88991"/>
                  <a:gd name="csY1" fmla="*/ 58743 h 83758"/>
                  <a:gd name="csX2" fmla="*/ 76549 w 88991"/>
                  <a:gd name="csY2" fmla="*/ 79865 h 83758"/>
                  <a:gd name="csX3" fmla="*/ 76000 w 88991"/>
                  <a:gd name="csY3" fmla="*/ 25001 h 83758"/>
                  <a:gd name="csX4" fmla="*/ 13646 w 88991"/>
                  <a:gd name="csY4" fmla="*/ 3248 h 8375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991" h="83758">
                    <a:moveTo>
                      <a:pt x="13646" y="3248"/>
                    </a:moveTo>
                    <a:cubicBezTo>
                      <a:pt x="-4239" y="12273"/>
                      <a:pt x="-4651" y="37181"/>
                      <a:pt x="13044" y="58743"/>
                    </a:cubicBezTo>
                    <a:cubicBezTo>
                      <a:pt x="30738" y="80304"/>
                      <a:pt x="59322" y="89686"/>
                      <a:pt x="76549" y="79865"/>
                    </a:cubicBezTo>
                    <a:cubicBezTo>
                      <a:pt x="93419" y="70264"/>
                      <a:pt x="93036" y="45768"/>
                      <a:pt x="76000" y="25001"/>
                    </a:cubicBezTo>
                    <a:cubicBezTo>
                      <a:pt x="58937" y="4235"/>
                      <a:pt x="31176" y="-5585"/>
                      <a:pt x="13646" y="3248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84DDEA7-3525-5B18-471D-9FE62E319D92}"/>
                  </a:ext>
                </a:extLst>
              </p:cNvPr>
              <p:cNvSpPr/>
              <p:nvPr/>
            </p:nvSpPr>
            <p:spPr>
              <a:xfrm>
                <a:off x="21119942" y="10323675"/>
                <a:ext cx="88621" cy="107811"/>
              </a:xfrm>
              <a:custGeom>
                <a:avLst/>
                <a:gdLst>
                  <a:gd name="csX0" fmla="*/ 10227 w 88621"/>
                  <a:gd name="csY0" fmla="*/ 10974 h 107811"/>
                  <a:gd name="csX1" fmla="*/ 16728 w 88621"/>
                  <a:gd name="csY1" fmla="*/ 87372 h 107811"/>
                  <a:gd name="csX2" fmla="*/ 79547 w 88621"/>
                  <a:gd name="csY2" fmla="*/ 95437 h 107811"/>
                  <a:gd name="csX3" fmla="*/ 71920 w 88621"/>
                  <a:gd name="csY3" fmla="*/ 20410 h 107811"/>
                  <a:gd name="csX4" fmla="*/ 10227 w 88621"/>
                  <a:gd name="csY4" fmla="*/ 10974 h 10781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8621" h="107811">
                    <a:moveTo>
                      <a:pt x="10227" y="10974"/>
                    </a:moveTo>
                    <a:cubicBezTo>
                      <a:pt x="-5574" y="29189"/>
                      <a:pt x="-2804" y="63561"/>
                      <a:pt x="16728" y="87372"/>
                    </a:cubicBezTo>
                    <a:cubicBezTo>
                      <a:pt x="36287" y="111183"/>
                      <a:pt x="64542" y="114612"/>
                      <a:pt x="79547" y="95437"/>
                    </a:cubicBezTo>
                    <a:cubicBezTo>
                      <a:pt x="94224" y="76673"/>
                      <a:pt x="90684" y="43261"/>
                      <a:pt x="71920" y="20410"/>
                    </a:cubicBezTo>
                    <a:cubicBezTo>
                      <a:pt x="53185" y="-2468"/>
                      <a:pt x="25697" y="-6829"/>
                      <a:pt x="10227" y="1097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8405343-915A-9E42-B590-4A4DEBA89C37}"/>
                  </a:ext>
                </a:extLst>
              </p:cNvPr>
              <p:cNvSpPr/>
              <p:nvPr/>
            </p:nvSpPr>
            <p:spPr>
              <a:xfrm>
                <a:off x="20878507" y="10034941"/>
                <a:ext cx="93238" cy="102663"/>
              </a:xfrm>
              <a:custGeom>
                <a:avLst/>
                <a:gdLst>
                  <a:gd name="csX0" fmla="*/ 12591 w 93238"/>
                  <a:gd name="csY0" fmla="*/ 8490 h 102663"/>
                  <a:gd name="csX1" fmla="*/ 15470 w 93238"/>
                  <a:gd name="csY1" fmla="*/ 80471 h 102663"/>
                  <a:gd name="csX2" fmla="*/ 81939 w 93238"/>
                  <a:gd name="csY2" fmla="*/ 92953 h 102663"/>
                  <a:gd name="csX3" fmla="*/ 77797 w 93238"/>
                  <a:gd name="csY3" fmla="*/ 22151 h 102663"/>
                  <a:gd name="csX4" fmla="*/ 12591 w 93238"/>
                  <a:gd name="csY4" fmla="*/ 8490 h 10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3238" h="102663">
                    <a:moveTo>
                      <a:pt x="12591" y="8490"/>
                    </a:moveTo>
                    <a:cubicBezTo>
                      <a:pt x="-5186" y="24290"/>
                      <a:pt x="-4061" y="56661"/>
                      <a:pt x="15470" y="80471"/>
                    </a:cubicBezTo>
                    <a:cubicBezTo>
                      <a:pt x="35003" y="104283"/>
                      <a:pt x="64931" y="109714"/>
                      <a:pt x="81939" y="92953"/>
                    </a:cubicBezTo>
                    <a:cubicBezTo>
                      <a:pt x="98563" y="76548"/>
                      <a:pt x="96561" y="45002"/>
                      <a:pt x="77797" y="22151"/>
                    </a:cubicBezTo>
                    <a:cubicBezTo>
                      <a:pt x="59006" y="-700"/>
                      <a:pt x="29983" y="-6954"/>
                      <a:pt x="12591" y="8490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4368C80D-B91B-361E-AAC5-0D2C6BEF9526}"/>
                  </a:ext>
                </a:extLst>
              </p:cNvPr>
              <p:cNvSpPr/>
              <p:nvPr/>
            </p:nvSpPr>
            <p:spPr>
              <a:xfrm>
                <a:off x="20636875" y="9745959"/>
                <a:ext cx="98148" cy="98010"/>
              </a:xfrm>
              <a:custGeom>
                <a:avLst/>
                <a:gdLst>
                  <a:gd name="csX0" fmla="*/ 15126 w 98148"/>
                  <a:gd name="csY0" fmla="*/ 6254 h 98010"/>
                  <a:gd name="csX1" fmla="*/ 14386 w 98148"/>
                  <a:gd name="csY1" fmla="*/ 73818 h 98010"/>
                  <a:gd name="csX2" fmla="*/ 84474 w 98148"/>
                  <a:gd name="csY2" fmla="*/ 90717 h 98010"/>
                  <a:gd name="csX3" fmla="*/ 83816 w 98148"/>
                  <a:gd name="csY3" fmla="*/ 24167 h 98010"/>
                  <a:gd name="csX4" fmla="*/ 15126 w 98148"/>
                  <a:gd name="csY4" fmla="*/ 6254 h 9801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98148" h="98010">
                    <a:moveTo>
                      <a:pt x="15126" y="6254"/>
                    </a:moveTo>
                    <a:cubicBezTo>
                      <a:pt x="-4653" y="19641"/>
                      <a:pt x="-5174" y="50008"/>
                      <a:pt x="14386" y="73818"/>
                    </a:cubicBezTo>
                    <a:cubicBezTo>
                      <a:pt x="33945" y="97630"/>
                      <a:pt x="65491" y="105064"/>
                      <a:pt x="84474" y="90717"/>
                    </a:cubicBezTo>
                    <a:cubicBezTo>
                      <a:pt x="103046" y="76699"/>
                      <a:pt x="102578" y="47018"/>
                      <a:pt x="83816" y="24167"/>
                    </a:cubicBezTo>
                    <a:cubicBezTo>
                      <a:pt x="65025" y="1316"/>
                      <a:pt x="34466" y="-6831"/>
                      <a:pt x="15126" y="6254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8DD295E6-DA4C-759D-0BE2-F72E112B83AB}"/>
                  </a:ext>
                </a:extLst>
              </p:cNvPr>
              <p:cNvSpPr/>
              <p:nvPr/>
            </p:nvSpPr>
            <p:spPr>
              <a:xfrm>
                <a:off x="20395134" y="9456698"/>
                <a:ext cx="103273" cy="93920"/>
              </a:xfrm>
              <a:custGeom>
                <a:avLst/>
                <a:gdLst>
                  <a:gd name="csX0" fmla="*/ 17769 w 103273"/>
                  <a:gd name="csY0" fmla="*/ 4297 h 93920"/>
                  <a:gd name="csX1" fmla="*/ 13408 w 103273"/>
                  <a:gd name="csY1" fmla="*/ 67445 h 93920"/>
                  <a:gd name="csX2" fmla="*/ 87118 w 103273"/>
                  <a:gd name="csY2" fmla="*/ 88759 h 93920"/>
                  <a:gd name="csX3" fmla="*/ 89916 w 103273"/>
                  <a:gd name="csY3" fmla="*/ 26435 h 93920"/>
                  <a:gd name="csX4" fmla="*/ 17769 w 103273"/>
                  <a:gd name="csY4" fmla="*/ 4297 h 9392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3" h="93920">
                    <a:moveTo>
                      <a:pt x="17769" y="4297"/>
                    </a:moveTo>
                    <a:cubicBezTo>
                      <a:pt x="-3983" y="15269"/>
                      <a:pt x="-6152" y="43634"/>
                      <a:pt x="13408" y="67445"/>
                    </a:cubicBezTo>
                    <a:cubicBezTo>
                      <a:pt x="32940" y="91256"/>
                      <a:pt x="66161" y="100693"/>
                      <a:pt x="87118" y="88759"/>
                    </a:cubicBezTo>
                    <a:cubicBezTo>
                      <a:pt x="107610" y="77101"/>
                      <a:pt x="108680" y="49285"/>
                      <a:pt x="89916" y="26435"/>
                    </a:cubicBezTo>
                    <a:cubicBezTo>
                      <a:pt x="71153" y="3583"/>
                      <a:pt x="39057" y="-6402"/>
                      <a:pt x="17769" y="4297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3033AFB-96EF-65FB-6A35-2E6F6376E094}"/>
                  </a:ext>
                </a:extLst>
              </p:cNvPr>
              <p:cNvSpPr/>
              <p:nvPr/>
            </p:nvSpPr>
            <p:spPr>
              <a:xfrm>
                <a:off x="20900410" y="10572330"/>
                <a:ext cx="103270" cy="125586"/>
              </a:xfrm>
              <a:custGeom>
                <a:avLst/>
                <a:gdLst>
                  <a:gd name="csX0" fmla="*/ 13813 w 103270"/>
                  <a:gd name="csY0" fmla="*/ 14776 h 125586"/>
                  <a:gd name="csX1" fmla="*/ 17406 w 103270"/>
                  <a:gd name="csY1" fmla="*/ 104341 h 125586"/>
                  <a:gd name="csX2" fmla="*/ 91061 w 103270"/>
                  <a:gd name="csY2" fmla="*/ 108867 h 125586"/>
                  <a:gd name="csX3" fmla="*/ 85904 w 103270"/>
                  <a:gd name="csY3" fmla="*/ 21195 h 125586"/>
                  <a:gd name="csX4" fmla="*/ 13813 w 103270"/>
                  <a:gd name="csY4" fmla="*/ 14776 h 1255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3270" h="125586">
                    <a:moveTo>
                      <a:pt x="13813" y="14776"/>
                    </a:moveTo>
                    <a:cubicBezTo>
                      <a:pt x="-5828" y="37434"/>
                      <a:pt x="-4428" y="77759"/>
                      <a:pt x="17406" y="104341"/>
                    </a:cubicBezTo>
                    <a:cubicBezTo>
                      <a:pt x="39243" y="130923"/>
                      <a:pt x="72408" y="132706"/>
                      <a:pt x="91061" y="108867"/>
                    </a:cubicBezTo>
                    <a:cubicBezTo>
                      <a:pt x="109249" y="85605"/>
                      <a:pt x="106780" y="46597"/>
                      <a:pt x="85904" y="21195"/>
                    </a:cubicBezTo>
                    <a:cubicBezTo>
                      <a:pt x="65056" y="-4208"/>
                      <a:pt x="32961" y="-7307"/>
                      <a:pt x="13813" y="1477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0C8D7F13-DA4F-5616-D4F7-B99E0CE4981E}"/>
                  </a:ext>
                </a:extLst>
              </p:cNvPr>
              <p:cNvSpPr/>
              <p:nvPr/>
            </p:nvSpPr>
            <p:spPr>
              <a:xfrm>
                <a:off x="20630890" y="10251154"/>
                <a:ext cx="109323" cy="118759"/>
              </a:xfrm>
              <a:custGeom>
                <a:avLst/>
                <a:gdLst>
                  <a:gd name="csX0" fmla="*/ 16941 w 109323"/>
                  <a:gd name="csY0" fmla="*/ 11486 h 118759"/>
                  <a:gd name="csX1" fmla="*/ 16009 w 109323"/>
                  <a:gd name="csY1" fmla="*/ 95565 h 118759"/>
                  <a:gd name="csX2" fmla="*/ 94189 w 109323"/>
                  <a:gd name="csY2" fmla="*/ 105577 h 118759"/>
                  <a:gd name="csX3" fmla="*/ 93339 w 109323"/>
                  <a:gd name="csY3" fmla="*/ 23144 h 118759"/>
                  <a:gd name="csX4" fmla="*/ 16941 w 109323"/>
                  <a:gd name="csY4" fmla="*/ 11486 h 1187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09323" h="118759">
                    <a:moveTo>
                      <a:pt x="16941" y="11486"/>
                    </a:moveTo>
                    <a:cubicBezTo>
                      <a:pt x="-5170" y="31127"/>
                      <a:pt x="-5799" y="68983"/>
                      <a:pt x="16009" y="95565"/>
                    </a:cubicBezTo>
                    <a:cubicBezTo>
                      <a:pt x="37843" y="122146"/>
                      <a:pt x="73068" y="126426"/>
                      <a:pt x="94189" y="105577"/>
                    </a:cubicBezTo>
                    <a:cubicBezTo>
                      <a:pt x="114792" y="85250"/>
                      <a:pt x="114216" y="48547"/>
                      <a:pt x="93339" y="23144"/>
                    </a:cubicBezTo>
                    <a:cubicBezTo>
                      <a:pt x="72463" y="-2258"/>
                      <a:pt x="38503" y="-7662"/>
                      <a:pt x="16941" y="11486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F72F8095-17E8-1166-6C83-8D993ED166F9}"/>
                  </a:ext>
                </a:extLst>
              </p:cNvPr>
              <p:cNvSpPr/>
              <p:nvPr/>
            </p:nvSpPr>
            <p:spPr>
              <a:xfrm>
                <a:off x="20361212" y="9929681"/>
                <a:ext cx="115742" cy="112544"/>
              </a:xfrm>
              <a:custGeom>
                <a:avLst/>
                <a:gdLst>
                  <a:gd name="csX0" fmla="*/ 20254 w 115742"/>
                  <a:gd name="csY0" fmla="*/ 8493 h 112544"/>
                  <a:gd name="csX1" fmla="*/ 14822 w 115742"/>
                  <a:gd name="csY1" fmla="*/ 87085 h 112544"/>
                  <a:gd name="csX2" fmla="*/ 97503 w 115742"/>
                  <a:gd name="csY2" fmla="*/ 102612 h 112544"/>
                  <a:gd name="csX3" fmla="*/ 100986 w 115742"/>
                  <a:gd name="csY3" fmla="*/ 25419 h 112544"/>
                  <a:gd name="csX4" fmla="*/ 20254 w 115742"/>
                  <a:gd name="csY4" fmla="*/ 8493 h 11254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15742" h="112544">
                    <a:moveTo>
                      <a:pt x="20254" y="8493"/>
                    </a:moveTo>
                    <a:cubicBezTo>
                      <a:pt x="-4325" y="25144"/>
                      <a:pt x="-7012" y="60476"/>
                      <a:pt x="14822" y="87085"/>
                    </a:cubicBezTo>
                    <a:cubicBezTo>
                      <a:pt x="36659" y="113668"/>
                      <a:pt x="73911" y="120443"/>
                      <a:pt x="97503" y="102612"/>
                    </a:cubicBezTo>
                    <a:cubicBezTo>
                      <a:pt x="120519" y="85220"/>
                      <a:pt x="121835" y="50848"/>
                      <a:pt x="100986" y="25419"/>
                    </a:cubicBezTo>
                    <a:cubicBezTo>
                      <a:pt x="80111" y="17"/>
                      <a:pt x="44202" y="-7719"/>
                      <a:pt x="20254" y="849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63CF031-12EB-18A6-F9D6-F643394D8503}"/>
                  </a:ext>
                </a:extLst>
              </p:cNvPr>
              <p:cNvSpPr/>
              <p:nvPr/>
            </p:nvSpPr>
            <p:spPr>
              <a:xfrm>
                <a:off x="20091368" y="9607855"/>
                <a:ext cx="122467" cy="107035"/>
              </a:xfrm>
              <a:custGeom>
                <a:avLst/>
                <a:gdLst>
                  <a:gd name="csX0" fmla="*/ 23706 w 122467"/>
                  <a:gd name="csY0" fmla="*/ 5881 h 107035"/>
                  <a:gd name="csX1" fmla="*/ 13775 w 122467"/>
                  <a:gd name="csY1" fmla="*/ 78960 h 107035"/>
                  <a:gd name="csX2" fmla="*/ 100982 w 122467"/>
                  <a:gd name="csY2" fmla="*/ 99972 h 107035"/>
                  <a:gd name="csX3" fmla="*/ 108773 w 122467"/>
                  <a:gd name="csY3" fmla="*/ 28046 h 107035"/>
                  <a:gd name="csX4" fmla="*/ 23706 w 122467"/>
                  <a:gd name="csY4" fmla="*/ 5881 h 107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2467" h="107035">
                    <a:moveTo>
                      <a:pt x="23706" y="5881"/>
                    </a:moveTo>
                    <a:cubicBezTo>
                      <a:pt x="-3341" y="19515"/>
                      <a:pt x="-8060" y="52378"/>
                      <a:pt x="13775" y="78960"/>
                    </a:cubicBezTo>
                    <a:cubicBezTo>
                      <a:pt x="35612" y="105541"/>
                      <a:pt x="74921" y="114814"/>
                      <a:pt x="100982" y="99972"/>
                    </a:cubicBezTo>
                    <a:cubicBezTo>
                      <a:pt x="126383" y="85516"/>
                      <a:pt x="129621" y="53448"/>
                      <a:pt x="108773" y="28046"/>
                    </a:cubicBezTo>
                    <a:cubicBezTo>
                      <a:pt x="87897" y="2644"/>
                      <a:pt x="50068" y="-7424"/>
                      <a:pt x="23706" y="5881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93F5F8C-7021-6099-20F8-F9CA66337D74}"/>
                </a:ext>
              </a:extLst>
            </p:cNvPr>
            <p:cNvSpPr/>
            <p:nvPr/>
          </p:nvSpPr>
          <p:spPr>
            <a:xfrm>
              <a:off x="19291530" y="9563131"/>
              <a:ext cx="1622384" cy="1913476"/>
            </a:xfrm>
            <a:custGeom>
              <a:avLst/>
              <a:gdLst>
                <a:gd name="csX0" fmla="*/ 21872 w 1622384"/>
                <a:gd name="csY0" fmla="*/ 200164 h 1913476"/>
                <a:gd name="csX1" fmla="*/ 1399590 w 1622384"/>
                <a:gd name="csY1" fmla="*/ 1878262 h 1913476"/>
                <a:gd name="csX2" fmla="*/ 1535186 w 1622384"/>
                <a:gd name="csY2" fmla="*/ 1891593 h 1913476"/>
                <a:gd name="csX3" fmla="*/ 1587170 w 1622384"/>
                <a:gd name="csY3" fmla="*/ 1848909 h 1913476"/>
                <a:gd name="csX4" fmla="*/ 1600501 w 1622384"/>
                <a:gd name="csY4" fmla="*/ 1713313 h 1913476"/>
                <a:gd name="csX5" fmla="*/ 222784 w 1622384"/>
                <a:gd name="csY5" fmla="*/ 35215 h 1913476"/>
                <a:gd name="csX6" fmla="*/ 87187 w 1622384"/>
                <a:gd name="csY6" fmla="*/ 21883 h 1913476"/>
                <a:gd name="csX7" fmla="*/ 35204 w 1622384"/>
                <a:gd name="csY7" fmla="*/ 64568 h 1913476"/>
                <a:gd name="csX8" fmla="*/ 21872 w 1622384"/>
                <a:gd name="csY8" fmla="*/ 200164 h 19134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22384" h="1913476">
                  <a:moveTo>
                    <a:pt x="21872" y="200164"/>
                  </a:moveTo>
                  <a:lnTo>
                    <a:pt x="1399590" y="1878262"/>
                  </a:lnTo>
                  <a:cubicBezTo>
                    <a:pt x="1433359" y="1919382"/>
                    <a:pt x="1494064" y="1925363"/>
                    <a:pt x="1535186" y="1891593"/>
                  </a:cubicBezTo>
                  <a:lnTo>
                    <a:pt x="1587170" y="1848909"/>
                  </a:lnTo>
                  <a:cubicBezTo>
                    <a:pt x="1628289" y="1815141"/>
                    <a:pt x="1634270" y="1754433"/>
                    <a:pt x="1600501" y="1713313"/>
                  </a:cubicBezTo>
                  <a:lnTo>
                    <a:pt x="222784" y="35215"/>
                  </a:lnTo>
                  <a:cubicBezTo>
                    <a:pt x="189015" y="-5905"/>
                    <a:pt x="128308" y="-11886"/>
                    <a:pt x="87187" y="21883"/>
                  </a:cubicBezTo>
                  <a:lnTo>
                    <a:pt x="35204" y="64568"/>
                  </a:lnTo>
                  <a:cubicBezTo>
                    <a:pt x="-5917" y="98336"/>
                    <a:pt x="-11869" y="159043"/>
                    <a:pt x="21872" y="200164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CCC63F2-53B7-11DA-2416-707CA68ED64A}"/>
                </a:ext>
              </a:extLst>
            </p:cNvPr>
            <p:cNvSpPr/>
            <p:nvPr/>
          </p:nvSpPr>
          <p:spPr>
            <a:xfrm>
              <a:off x="19441317" y="9556179"/>
              <a:ext cx="1479569" cy="1927420"/>
            </a:xfrm>
            <a:custGeom>
              <a:avLst/>
              <a:gdLst>
                <a:gd name="csX0" fmla="*/ 0 w 1479569"/>
                <a:gd name="csY0" fmla="*/ 4 h 1927420"/>
                <a:gd name="csX1" fmla="*/ 36704 w 1479569"/>
                <a:gd name="csY1" fmla="*/ 25104 h 1927420"/>
                <a:gd name="csX2" fmla="*/ 1436175 w 1479569"/>
                <a:gd name="csY2" fmla="*/ 1729729 h 1927420"/>
                <a:gd name="csX3" fmla="*/ 1425228 w 1479569"/>
                <a:gd name="csY3" fmla="*/ 1841185 h 1927420"/>
                <a:gd name="csX4" fmla="*/ 1346718 w 1479569"/>
                <a:gd name="csY4" fmla="*/ 1905650 h 1927420"/>
                <a:gd name="csX5" fmla="*/ 1297671 w 1479569"/>
                <a:gd name="csY5" fmla="*/ 1923646 h 1927420"/>
                <a:gd name="csX6" fmla="*/ 1372121 w 1479569"/>
                <a:gd name="csY6" fmla="*/ 1909464 h 1927420"/>
                <a:gd name="csX7" fmla="*/ 1450631 w 1479569"/>
                <a:gd name="csY7" fmla="*/ 1844998 h 1927420"/>
                <a:gd name="csX8" fmla="*/ 1461576 w 1479569"/>
                <a:gd name="csY8" fmla="*/ 1733542 h 1927420"/>
                <a:gd name="csX9" fmla="*/ 62079 w 1479569"/>
                <a:gd name="csY9" fmla="*/ 28917 h 1927420"/>
                <a:gd name="csX10" fmla="*/ 0 w 1479569"/>
                <a:gd name="csY10" fmla="*/ 4 h 1927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479569" h="1927420">
                  <a:moveTo>
                    <a:pt x="0" y="4"/>
                  </a:moveTo>
                  <a:cubicBezTo>
                    <a:pt x="13853" y="4448"/>
                    <a:pt x="26719" y="12952"/>
                    <a:pt x="36704" y="25104"/>
                  </a:cubicBezTo>
                  <a:lnTo>
                    <a:pt x="1436175" y="1729729"/>
                  </a:lnTo>
                  <a:cubicBezTo>
                    <a:pt x="1463935" y="1763525"/>
                    <a:pt x="1459026" y="1813424"/>
                    <a:pt x="1425228" y="1841185"/>
                  </a:cubicBezTo>
                  <a:lnTo>
                    <a:pt x="1346718" y="1905650"/>
                  </a:lnTo>
                  <a:cubicBezTo>
                    <a:pt x="1332289" y="1917474"/>
                    <a:pt x="1314924" y="1923427"/>
                    <a:pt x="1297671" y="1923646"/>
                  </a:cubicBezTo>
                  <a:cubicBezTo>
                    <a:pt x="1322387" y="1931519"/>
                    <a:pt x="1350504" y="1927212"/>
                    <a:pt x="1372121" y="1909464"/>
                  </a:cubicBezTo>
                  <a:lnTo>
                    <a:pt x="1450631" y="1844998"/>
                  </a:lnTo>
                  <a:cubicBezTo>
                    <a:pt x="1484427" y="1817237"/>
                    <a:pt x="1489338" y="1767338"/>
                    <a:pt x="1461576" y="1733542"/>
                  </a:cubicBezTo>
                  <a:lnTo>
                    <a:pt x="62079" y="28917"/>
                  </a:lnTo>
                  <a:cubicBezTo>
                    <a:pt x="46332" y="9716"/>
                    <a:pt x="23152" y="-242"/>
                    <a:pt x="0" y="4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9989E3F-675A-626B-B2BE-691B08C1392A}"/>
                </a:ext>
              </a:extLst>
            </p:cNvPr>
            <p:cNvSpPr/>
            <p:nvPr/>
          </p:nvSpPr>
          <p:spPr>
            <a:xfrm>
              <a:off x="19200888" y="10308558"/>
              <a:ext cx="956089" cy="1118491"/>
            </a:xfrm>
            <a:custGeom>
              <a:avLst/>
              <a:gdLst>
                <a:gd name="csX0" fmla="*/ 23990 w 956089"/>
                <a:gd name="csY0" fmla="*/ 172606 h 1118491"/>
                <a:gd name="csX1" fmla="*/ 768879 w 956089"/>
                <a:gd name="csY1" fmla="*/ 1079892 h 1118491"/>
                <a:gd name="csX2" fmla="*/ 917506 w 956089"/>
                <a:gd name="csY2" fmla="*/ 1094513 h 1118491"/>
                <a:gd name="csX3" fmla="*/ 917506 w 956089"/>
                <a:gd name="csY3" fmla="*/ 1094513 h 1118491"/>
                <a:gd name="csX4" fmla="*/ 932099 w 956089"/>
                <a:gd name="csY4" fmla="*/ 945886 h 1118491"/>
                <a:gd name="csX5" fmla="*/ 187211 w 956089"/>
                <a:gd name="csY5" fmla="*/ 38600 h 1118491"/>
                <a:gd name="csX6" fmla="*/ 38584 w 956089"/>
                <a:gd name="csY6" fmla="*/ 23979 h 1118491"/>
                <a:gd name="csX7" fmla="*/ 38584 w 956089"/>
                <a:gd name="csY7" fmla="*/ 23979 h 1118491"/>
                <a:gd name="csX8" fmla="*/ 23990 w 956089"/>
                <a:gd name="csY8" fmla="*/ 172606 h 11184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089" h="1118491">
                  <a:moveTo>
                    <a:pt x="23990" y="172606"/>
                  </a:moveTo>
                  <a:lnTo>
                    <a:pt x="768879" y="1079892"/>
                  </a:lnTo>
                  <a:cubicBezTo>
                    <a:pt x="805884" y="1124963"/>
                    <a:pt x="872435" y="1131519"/>
                    <a:pt x="917506" y="1094513"/>
                  </a:cubicBezTo>
                  <a:lnTo>
                    <a:pt x="917506" y="1094513"/>
                  </a:lnTo>
                  <a:cubicBezTo>
                    <a:pt x="962577" y="1057507"/>
                    <a:pt x="969105" y="990957"/>
                    <a:pt x="932099" y="945886"/>
                  </a:cubicBezTo>
                  <a:lnTo>
                    <a:pt x="187211" y="38600"/>
                  </a:lnTo>
                  <a:cubicBezTo>
                    <a:pt x="150205" y="-6471"/>
                    <a:pt x="83655" y="-13027"/>
                    <a:pt x="38584" y="23979"/>
                  </a:cubicBezTo>
                  <a:lnTo>
                    <a:pt x="38584" y="23979"/>
                  </a:lnTo>
                  <a:cubicBezTo>
                    <a:pt x="-6487" y="61013"/>
                    <a:pt x="-13015" y="127535"/>
                    <a:pt x="23990" y="172606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43CB3E8-726C-2B37-9C51-99A77868F255}"/>
                </a:ext>
              </a:extLst>
            </p:cNvPr>
            <p:cNvSpPr/>
            <p:nvPr/>
          </p:nvSpPr>
          <p:spPr>
            <a:xfrm>
              <a:off x="19346951" y="10310920"/>
              <a:ext cx="816301" cy="1122421"/>
            </a:xfrm>
            <a:custGeom>
              <a:avLst/>
              <a:gdLst>
                <a:gd name="csX0" fmla="*/ 0 w 816301"/>
                <a:gd name="csY0" fmla="*/ 0 h 1122421"/>
                <a:gd name="csX1" fmla="*/ 12892 w 816301"/>
                <a:gd name="csY1" fmla="*/ 12756 h 1122421"/>
                <a:gd name="csX2" fmla="*/ 777285 w 816301"/>
                <a:gd name="csY2" fmla="*/ 943826 h 1122421"/>
                <a:gd name="csX3" fmla="*/ 764804 w 816301"/>
                <a:gd name="csY3" fmla="*/ 1070753 h 1122421"/>
                <a:gd name="csX4" fmla="*/ 741076 w 816301"/>
                <a:gd name="csY4" fmla="*/ 1090230 h 1122421"/>
                <a:gd name="csX5" fmla="*/ 645611 w 816301"/>
                <a:gd name="csY5" fmla="*/ 1102355 h 1122421"/>
                <a:gd name="csX6" fmla="*/ 759510 w 816301"/>
                <a:gd name="csY6" fmla="*/ 1101915 h 1122421"/>
                <a:gd name="csX7" fmla="*/ 783210 w 816301"/>
                <a:gd name="csY7" fmla="*/ 1082439 h 1122421"/>
                <a:gd name="csX8" fmla="*/ 795856 w 816301"/>
                <a:gd name="csY8" fmla="*/ 955402 h 1122421"/>
                <a:gd name="csX9" fmla="*/ 31464 w 816301"/>
                <a:gd name="csY9" fmla="*/ 24332 h 1122421"/>
                <a:gd name="csX10" fmla="*/ 0 w 816301"/>
                <a:gd name="csY10" fmla="*/ 0 h 11224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816301" h="1122421">
                  <a:moveTo>
                    <a:pt x="0" y="0"/>
                  </a:moveTo>
                  <a:cubicBezTo>
                    <a:pt x="4636" y="3703"/>
                    <a:pt x="8943" y="7955"/>
                    <a:pt x="12892" y="12756"/>
                  </a:cubicBezTo>
                  <a:lnTo>
                    <a:pt x="777285" y="943826"/>
                  </a:lnTo>
                  <a:cubicBezTo>
                    <a:pt x="808859" y="982285"/>
                    <a:pt x="803263" y="1039179"/>
                    <a:pt x="764804" y="1070753"/>
                  </a:cubicBezTo>
                  <a:lnTo>
                    <a:pt x="741076" y="1090230"/>
                  </a:lnTo>
                  <a:cubicBezTo>
                    <a:pt x="713369" y="1112971"/>
                    <a:pt x="676034" y="1116537"/>
                    <a:pt x="645611" y="1102355"/>
                  </a:cubicBezTo>
                  <a:cubicBezTo>
                    <a:pt x="678065" y="1128827"/>
                    <a:pt x="725878" y="1129540"/>
                    <a:pt x="759510" y="1101915"/>
                  </a:cubicBezTo>
                  <a:lnTo>
                    <a:pt x="783210" y="1082439"/>
                  </a:lnTo>
                  <a:cubicBezTo>
                    <a:pt x="821835" y="1050727"/>
                    <a:pt x="827430" y="993834"/>
                    <a:pt x="795856" y="955402"/>
                  </a:cubicBezTo>
                  <a:lnTo>
                    <a:pt x="31464" y="24332"/>
                  </a:lnTo>
                  <a:cubicBezTo>
                    <a:pt x="22659" y="13551"/>
                    <a:pt x="11988" y="5431"/>
                    <a:pt x="0" y="0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" name="Graphic 490">
              <a:extLst>
                <a:ext uri="{FF2B5EF4-FFF2-40B4-BE49-F238E27FC236}">
                  <a16:creationId xmlns:a16="http://schemas.microsoft.com/office/drawing/2014/main" id="{B47E109F-4811-0AAD-9E17-95C25A996A43}"/>
                </a:ext>
              </a:extLst>
            </p:cNvPr>
            <p:cNvGrpSpPr/>
            <p:nvPr/>
          </p:nvGrpSpPr>
          <p:grpSpPr>
            <a:xfrm>
              <a:off x="19786988" y="9122044"/>
              <a:ext cx="1825433" cy="2025798"/>
              <a:chOff x="19786988" y="9122044"/>
              <a:chExt cx="1825433" cy="2025798"/>
            </a:xfrm>
            <a:solidFill>
              <a:srgbClr val="FFFFF5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DD943FE3-3581-0373-4479-815247A00AF2}"/>
                  </a:ext>
                </a:extLst>
              </p:cNvPr>
              <p:cNvSpPr/>
              <p:nvPr/>
            </p:nvSpPr>
            <p:spPr>
              <a:xfrm>
                <a:off x="19786988" y="9516599"/>
                <a:ext cx="741541" cy="1245248"/>
              </a:xfrm>
              <a:custGeom>
                <a:avLst/>
                <a:gdLst>
                  <a:gd name="csX0" fmla="*/ 0 w 741541"/>
                  <a:gd name="csY0" fmla="*/ 81666 h 1245248"/>
                  <a:gd name="csX1" fmla="*/ 261426 w 741541"/>
                  <a:gd name="csY1" fmla="*/ 660453 h 1245248"/>
                  <a:gd name="csX2" fmla="*/ 741541 w 741541"/>
                  <a:gd name="csY2" fmla="*/ 1245249 h 1245248"/>
                  <a:gd name="csX3" fmla="*/ 179185 w 741541"/>
                  <a:gd name="csY3" fmla="*/ 0 h 124524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1541" h="1245248">
                    <a:moveTo>
                      <a:pt x="0" y="81666"/>
                    </a:moveTo>
                    <a:lnTo>
                      <a:pt x="261426" y="660453"/>
                    </a:lnTo>
                    <a:lnTo>
                      <a:pt x="741541" y="1245249"/>
                    </a:lnTo>
                    <a:lnTo>
                      <a:pt x="179185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7446E143-4500-A102-D331-19161BB9F30C}"/>
                  </a:ext>
                </a:extLst>
              </p:cNvPr>
              <p:cNvSpPr/>
              <p:nvPr/>
            </p:nvSpPr>
            <p:spPr>
              <a:xfrm>
                <a:off x="20075215" y="9384981"/>
                <a:ext cx="896258" cy="1762862"/>
              </a:xfrm>
              <a:custGeom>
                <a:avLst/>
                <a:gdLst>
                  <a:gd name="csX0" fmla="*/ 0 w 896258"/>
                  <a:gd name="csY0" fmla="*/ 81802 h 1762862"/>
                  <a:gd name="csX1" fmla="*/ 745739 w 896258"/>
                  <a:gd name="csY1" fmla="*/ 1733044 h 1762862"/>
                  <a:gd name="csX2" fmla="*/ 770209 w 896258"/>
                  <a:gd name="csY2" fmla="*/ 1762863 h 1762862"/>
                  <a:gd name="csX3" fmla="*/ 896258 w 896258"/>
                  <a:gd name="csY3" fmla="*/ 1587737 h 1762862"/>
                  <a:gd name="csX4" fmla="*/ 179323 w 896258"/>
                  <a:gd name="csY4" fmla="*/ 0 h 176286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96258" h="1762862">
                    <a:moveTo>
                      <a:pt x="0" y="81802"/>
                    </a:moveTo>
                    <a:lnTo>
                      <a:pt x="745739" y="1733044"/>
                    </a:lnTo>
                    <a:lnTo>
                      <a:pt x="770209" y="1762863"/>
                    </a:lnTo>
                    <a:lnTo>
                      <a:pt x="896258" y="1587737"/>
                    </a:lnTo>
                    <a:lnTo>
                      <a:pt x="179323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F81ED999-BBB1-30E6-ABED-0A1576B77C8E}"/>
                  </a:ext>
                </a:extLst>
              </p:cNvPr>
              <p:cNvSpPr/>
              <p:nvPr/>
            </p:nvSpPr>
            <p:spPr>
              <a:xfrm>
                <a:off x="20363718" y="9253526"/>
                <a:ext cx="821505" cy="1606664"/>
              </a:xfrm>
              <a:custGeom>
                <a:avLst/>
                <a:gdLst>
                  <a:gd name="csX0" fmla="*/ 0 w 821505"/>
                  <a:gd name="csY0" fmla="*/ 81803 h 1606664"/>
                  <a:gd name="csX1" fmla="*/ 688653 w 821505"/>
                  <a:gd name="csY1" fmla="*/ 1606665 h 1606664"/>
                  <a:gd name="csX2" fmla="*/ 821505 w 821505"/>
                  <a:gd name="csY2" fmla="*/ 1422212 h 1606664"/>
                  <a:gd name="csX3" fmla="*/ 179349 w 821505"/>
                  <a:gd name="csY3" fmla="*/ 0 h 160666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821505" h="1606664">
                    <a:moveTo>
                      <a:pt x="0" y="81803"/>
                    </a:moveTo>
                    <a:lnTo>
                      <a:pt x="688653" y="1606665"/>
                    </a:lnTo>
                    <a:lnTo>
                      <a:pt x="821505" y="1422212"/>
                    </a:lnTo>
                    <a:lnTo>
                      <a:pt x="179349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290F1F4-75C6-013A-FA5D-35C063EFEA2A}"/>
                  </a:ext>
                </a:extLst>
              </p:cNvPr>
              <p:cNvSpPr/>
              <p:nvPr/>
            </p:nvSpPr>
            <p:spPr>
              <a:xfrm>
                <a:off x="20652083" y="9122044"/>
                <a:ext cx="746755" cy="1441277"/>
              </a:xfrm>
              <a:custGeom>
                <a:avLst/>
                <a:gdLst>
                  <a:gd name="csX0" fmla="*/ 0 w 746755"/>
                  <a:gd name="csY0" fmla="*/ 81666 h 1441277"/>
                  <a:gd name="csX1" fmla="*/ 613875 w 746755"/>
                  <a:gd name="csY1" fmla="*/ 1441278 h 1441277"/>
                  <a:gd name="csX2" fmla="*/ 746755 w 746755"/>
                  <a:gd name="csY2" fmla="*/ 1256825 h 1441277"/>
                  <a:gd name="csX3" fmla="*/ 179187 w 746755"/>
                  <a:gd name="csY3" fmla="*/ 0 h 144127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746755" h="1441277">
                    <a:moveTo>
                      <a:pt x="0" y="81666"/>
                    </a:moveTo>
                    <a:lnTo>
                      <a:pt x="613875" y="1441278"/>
                    </a:lnTo>
                    <a:lnTo>
                      <a:pt x="746755" y="1256825"/>
                    </a:lnTo>
                    <a:lnTo>
                      <a:pt x="179187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994B8FED-9E48-106A-6B67-74CA0C271EE2}"/>
                  </a:ext>
                </a:extLst>
              </p:cNvPr>
              <p:cNvSpPr/>
              <p:nvPr/>
            </p:nvSpPr>
            <p:spPr>
              <a:xfrm>
                <a:off x="21046034" y="9306223"/>
                <a:ext cx="566387" cy="960229"/>
              </a:xfrm>
              <a:custGeom>
                <a:avLst/>
                <a:gdLst>
                  <a:gd name="csX0" fmla="*/ 0 w 566387"/>
                  <a:gd name="csY0" fmla="*/ 0 h 960229"/>
                  <a:gd name="csX1" fmla="*/ 433507 w 566387"/>
                  <a:gd name="csY1" fmla="*/ 960230 h 960229"/>
                  <a:gd name="csX2" fmla="*/ 566388 w 566387"/>
                  <a:gd name="csY2" fmla="*/ 775777 h 960229"/>
                  <a:gd name="csX3" fmla="*/ 480417 w 566387"/>
                  <a:gd name="csY3" fmla="*/ 585124 h 9602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66387" h="960229">
                    <a:moveTo>
                      <a:pt x="0" y="0"/>
                    </a:moveTo>
                    <a:lnTo>
                      <a:pt x="433507" y="960230"/>
                    </a:lnTo>
                    <a:lnTo>
                      <a:pt x="566388" y="775777"/>
                    </a:lnTo>
                    <a:lnTo>
                      <a:pt x="480417" y="585124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8" name="Graphic 490">
            <a:extLst>
              <a:ext uri="{FF2B5EF4-FFF2-40B4-BE49-F238E27FC236}">
                <a16:creationId xmlns:a16="http://schemas.microsoft.com/office/drawing/2014/main" id="{2076742A-8477-B8F7-A703-867EF82996C8}"/>
              </a:ext>
            </a:extLst>
          </p:cNvPr>
          <p:cNvGrpSpPr/>
          <p:nvPr/>
        </p:nvGrpSpPr>
        <p:grpSpPr>
          <a:xfrm>
            <a:off x="8216951" y="5246936"/>
            <a:ext cx="3353680" cy="2553348"/>
            <a:chOff x="8216951" y="5246936"/>
            <a:chExt cx="3353680" cy="2553348"/>
          </a:xfrm>
        </p:grpSpPr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4316C5B-B43F-80F3-B260-47242F405230}"/>
                </a:ext>
              </a:extLst>
            </p:cNvPr>
            <p:cNvSpPr/>
            <p:nvPr/>
          </p:nvSpPr>
          <p:spPr>
            <a:xfrm>
              <a:off x="8216951" y="6551428"/>
              <a:ext cx="1248691" cy="1248856"/>
            </a:xfrm>
            <a:custGeom>
              <a:avLst/>
              <a:gdLst>
                <a:gd name="csX0" fmla="*/ 778425 w 1248691"/>
                <a:gd name="csY0" fmla="*/ 586899 h 1248856"/>
                <a:gd name="csX1" fmla="*/ 784981 w 1248691"/>
                <a:gd name="csY1" fmla="*/ 593456 h 1248856"/>
                <a:gd name="csX2" fmla="*/ 785667 w 1248691"/>
                <a:gd name="csY2" fmla="*/ 593510 h 1248856"/>
                <a:gd name="csX3" fmla="*/ 787944 w 1248691"/>
                <a:gd name="csY3" fmla="*/ 593647 h 1248856"/>
                <a:gd name="csX4" fmla="*/ 788575 w 1248691"/>
                <a:gd name="csY4" fmla="*/ 593483 h 1248856"/>
                <a:gd name="csX5" fmla="*/ 793568 w 1248691"/>
                <a:gd name="csY5" fmla="*/ 589807 h 1248856"/>
                <a:gd name="csX6" fmla="*/ 794692 w 1248691"/>
                <a:gd name="csY6" fmla="*/ 584129 h 1248856"/>
                <a:gd name="csX7" fmla="*/ 794391 w 1248691"/>
                <a:gd name="csY7" fmla="*/ 582840 h 1248856"/>
                <a:gd name="csX8" fmla="*/ 709790 w 1248691"/>
                <a:gd name="csY8" fmla="*/ 346019 h 1248856"/>
                <a:gd name="csX9" fmla="*/ 778425 w 1248691"/>
                <a:gd name="csY9" fmla="*/ 586899 h 1248856"/>
                <a:gd name="csX10" fmla="*/ 1226774 w 1248691"/>
                <a:gd name="csY10" fmla="*/ 461919 h 1248856"/>
                <a:gd name="csX11" fmla="*/ 1207681 w 1248691"/>
                <a:gd name="csY11" fmla="*/ 403023 h 1248856"/>
                <a:gd name="csX12" fmla="*/ 478676 w 1248691"/>
                <a:gd name="csY12" fmla="*/ 17356 h 1248856"/>
                <a:gd name="csX13" fmla="*/ 17379 w 1248691"/>
                <a:gd name="csY13" fmla="*/ 770144 h 1248856"/>
                <a:gd name="csX14" fmla="*/ 769948 w 1248691"/>
                <a:gd name="csY14" fmla="*/ 1231497 h 1248856"/>
                <a:gd name="csX15" fmla="*/ 1247211 w 1248691"/>
                <a:gd name="csY15" fmla="*/ 665794 h 1248856"/>
                <a:gd name="csX16" fmla="*/ 1248665 w 1248691"/>
                <a:gd name="csY16" fmla="*/ 630434 h 1248856"/>
                <a:gd name="csX17" fmla="*/ 1231300 w 1248691"/>
                <a:gd name="csY17" fmla="*/ 478926 h 1248856"/>
                <a:gd name="csX18" fmla="*/ 1226774 w 1248691"/>
                <a:gd name="csY18" fmla="*/ 461919 h 1248856"/>
                <a:gd name="csX19" fmla="*/ 1088105 w 1248691"/>
                <a:gd name="csY19" fmla="*/ 567724 h 1248856"/>
                <a:gd name="csX20" fmla="*/ 1089285 w 1248691"/>
                <a:gd name="csY20" fmla="*/ 578285 h 1248856"/>
                <a:gd name="csX21" fmla="*/ 1090711 w 1248691"/>
                <a:gd name="csY21" fmla="*/ 596473 h 1248856"/>
                <a:gd name="csX22" fmla="*/ 1091616 w 1248691"/>
                <a:gd name="csY22" fmla="*/ 613426 h 1248856"/>
                <a:gd name="csX23" fmla="*/ 1091644 w 1248691"/>
                <a:gd name="csY23" fmla="*/ 631476 h 1248856"/>
                <a:gd name="csX24" fmla="*/ 985729 w 1248691"/>
                <a:gd name="csY24" fmla="*/ 920774 h 1248856"/>
                <a:gd name="csX25" fmla="*/ 974098 w 1248691"/>
                <a:gd name="csY25" fmla="*/ 934407 h 1248856"/>
                <a:gd name="csX26" fmla="*/ 962412 w 1248691"/>
                <a:gd name="csY26" fmla="*/ 946916 h 1248856"/>
                <a:gd name="csX27" fmla="*/ 949711 w 1248691"/>
                <a:gd name="csY27" fmla="*/ 959892 h 1248856"/>
                <a:gd name="csX28" fmla="*/ 733355 w 1248691"/>
                <a:gd name="csY28" fmla="*/ 1078919 h 1248856"/>
                <a:gd name="csX29" fmla="*/ 670316 w 1248691"/>
                <a:gd name="csY29" fmla="*/ 1089288 h 1248856"/>
                <a:gd name="csX30" fmla="*/ 652403 w 1248691"/>
                <a:gd name="csY30" fmla="*/ 1090880 h 1248856"/>
                <a:gd name="csX31" fmla="*/ 635450 w 1248691"/>
                <a:gd name="csY31" fmla="*/ 1091785 h 1248856"/>
                <a:gd name="csX32" fmla="*/ 617399 w 1248691"/>
                <a:gd name="csY32" fmla="*/ 1091812 h 1248856"/>
                <a:gd name="csX33" fmla="*/ 328101 w 1248691"/>
                <a:gd name="csY33" fmla="*/ 985898 h 1248856"/>
                <a:gd name="csX34" fmla="*/ 314468 w 1248691"/>
                <a:gd name="csY34" fmla="*/ 974266 h 1248856"/>
                <a:gd name="csX35" fmla="*/ 301959 w 1248691"/>
                <a:gd name="csY35" fmla="*/ 962580 h 1248856"/>
                <a:gd name="csX36" fmla="*/ 288983 w 1248691"/>
                <a:gd name="csY36" fmla="*/ 949879 h 1248856"/>
                <a:gd name="csX37" fmla="*/ 169983 w 1248691"/>
                <a:gd name="csY37" fmla="*/ 733523 h 1248856"/>
                <a:gd name="csX38" fmla="*/ 159395 w 1248691"/>
                <a:gd name="csY38" fmla="*/ 670539 h 1248856"/>
                <a:gd name="csX39" fmla="*/ 158023 w 1248691"/>
                <a:gd name="csY39" fmla="*/ 652571 h 1248856"/>
                <a:gd name="csX40" fmla="*/ 157063 w 1248691"/>
                <a:gd name="csY40" fmla="*/ 635399 h 1248856"/>
                <a:gd name="csX41" fmla="*/ 157063 w 1248691"/>
                <a:gd name="csY41" fmla="*/ 617541 h 1248856"/>
                <a:gd name="csX42" fmla="*/ 262978 w 1248691"/>
                <a:gd name="csY42" fmla="*/ 328243 h 1248856"/>
                <a:gd name="csX43" fmla="*/ 274829 w 1248691"/>
                <a:gd name="csY43" fmla="*/ 314554 h 1248856"/>
                <a:gd name="csX44" fmla="*/ 286240 w 1248691"/>
                <a:gd name="csY44" fmla="*/ 301880 h 1248856"/>
                <a:gd name="csX45" fmla="*/ 298996 w 1248691"/>
                <a:gd name="csY45" fmla="*/ 289097 h 1248856"/>
                <a:gd name="csX46" fmla="*/ 515352 w 1248691"/>
                <a:gd name="csY46" fmla="*/ 170070 h 1248856"/>
                <a:gd name="csX47" fmla="*/ 578336 w 1248691"/>
                <a:gd name="csY47" fmla="*/ 159481 h 1248856"/>
                <a:gd name="csX48" fmla="*/ 596304 w 1248691"/>
                <a:gd name="csY48" fmla="*/ 158109 h 1248856"/>
                <a:gd name="csX49" fmla="*/ 613257 w 1248691"/>
                <a:gd name="csY49" fmla="*/ 157204 h 1248856"/>
                <a:gd name="csX50" fmla="*/ 631335 w 1248691"/>
                <a:gd name="csY50" fmla="*/ 157177 h 1248856"/>
                <a:gd name="csX51" fmla="*/ 920633 w 1248691"/>
                <a:gd name="csY51" fmla="*/ 263092 h 1248856"/>
                <a:gd name="csX52" fmla="*/ 934267 w 1248691"/>
                <a:gd name="csY52" fmla="*/ 274723 h 1248856"/>
                <a:gd name="csX53" fmla="*/ 946775 w 1248691"/>
                <a:gd name="csY53" fmla="*/ 286409 h 1248856"/>
                <a:gd name="csX54" fmla="*/ 959751 w 1248691"/>
                <a:gd name="csY54" fmla="*/ 299110 h 1248856"/>
                <a:gd name="csX55" fmla="*/ 1057902 w 1248691"/>
                <a:gd name="csY55" fmla="*/ 450205 h 1248856"/>
                <a:gd name="csX56" fmla="*/ 1078751 w 1248691"/>
                <a:gd name="csY56" fmla="*/ 515466 h 1248856"/>
                <a:gd name="csX57" fmla="*/ 1088105 w 1248691"/>
                <a:gd name="csY57" fmla="*/ 567724 h 1248856"/>
                <a:gd name="csX58" fmla="*/ 709790 w 1248691"/>
                <a:gd name="csY58" fmla="*/ 346019 h 1248856"/>
                <a:gd name="csX59" fmla="*/ 778425 w 1248691"/>
                <a:gd name="csY59" fmla="*/ 586899 h 1248856"/>
                <a:gd name="csX60" fmla="*/ 784981 w 1248691"/>
                <a:gd name="csY60" fmla="*/ 593456 h 1248856"/>
                <a:gd name="csX61" fmla="*/ 785667 w 1248691"/>
                <a:gd name="csY61" fmla="*/ 593510 h 1248856"/>
                <a:gd name="csX62" fmla="*/ 787944 w 1248691"/>
                <a:gd name="csY62" fmla="*/ 593647 h 1248856"/>
                <a:gd name="csX63" fmla="*/ 788575 w 1248691"/>
                <a:gd name="csY63" fmla="*/ 593483 h 1248856"/>
                <a:gd name="csX64" fmla="*/ 793568 w 1248691"/>
                <a:gd name="csY64" fmla="*/ 589807 h 1248856"/>
                <a:gd name="csX65" fmla="*/ 794692 w 1248691"/>
                <a:gd name="csY65" fmla="*/ 584129 h 1248856"/>
                <a:gd name="csX66" fmla="*/ 794391 w 1248691"/>
                <a:gd name="csY66" fmla="*/ 582840 h 1248856"/>
                <a:gd name="csX67" fmla="*/ 709790 w 1248691"/>
                <a:gd name="csY67" fmla="*/ 346019 h 1248856"/>
                <a:gd name="csX68" fmla="*/ 670316 w 1248691"/>
                <a:gd name="csY68" fmla="*/ 1089316 h 1248856"/>
                <a:gd name="csX69" fmla="*/ 652403 w 1248691"/>
                <a:gd name="csY69" fmla="*/ 1090908 h 1248856"/>
                <a:gd name="csX70" fmla="*/ 635450 w 1248691"/>
                <a:gd name="csY70" fmla="*/ 1091812 h 1248856"/>
                <a:gd name="csX71" fmla="*/ 617399 w 1248691"/>
                <a:gd name="csY71" fmla="*/ 1091840 h 1248856"/>
                <a:gd name="csX72" fmla="*/ 328101 w 1248691"/>
                <a:gd name="csY72" fmla="*/ 985925 h 1248856"/>
                <a:gd name="csX73" fmla="*/ 314468 w 1248691"/>
                <a:gd name="csY73" fmla="*/ 974294 h 1248856"/>
                <a:gd name="csX74" fmla="*/ 301959 w 1248691"/>
                <a:gd name="csY74" fmla="*/ 962608 h 1248856"/>
                <a:gd name="csX75" fmla="*/ 288983 w 1248691"/>
                <a:gd name="csY75" fmla="*/ 949907 h 1248856"/>
                <a:gd name="csX76" fmla="*/ 169983 w 1248691"/>
                <a:gd name="csY76" fmla="*/ 733551 h 1248856"/>
                <a:gd name="csX77" fmla="*/ 159395 w 1248691"/>
                <a:gd name="csY77" fmla="*/ 670567 h 1248856"/>
                <a:gd name="csX78" fmla="*/ 158023 w 1248691"/>
                <a:gd name="csY78" fmla="*/ 652599 h 1248856"/>
                <a:gd name="csX79" fmla="*/ 157063 w 1248691"/>
                <a:gd name="csY79" fmla="*/ 635426 h 1248856"/>
                <a:gd name="csX80" fmla="*/ 157063 w 1248691"/>
                <a:gd name="csY80" fmla="*/ 617568 h 1248856"/>
                <a:gd name="csX81" fmla="*/ 262978 w 1248691"/>
                <a:gd name="csY81" fmla="*/ 328270 h 1248856"/>
                <a:gd name="csX82" fmla="*/ 274829 w 1248691"/>
                <a:gd name="csY82" fmla="*/ 314582 h 1248856"/>
                <a:gd name="csX83" fmla="*/ 286240 w 1248691"/>
                <a:gd name="csY83" fmla="*/ 301908 h 1248856"/>
                <a:gd name="csX84" fmla="*/ 298996 w 1248691"/>
                <a:gd name="csY84" fmla="*/ 289125 h 1248856"/>
                <a:gd name="csX85" fmla="*/ 506437 w 1248691"/>
                <a:gd name="csY85" fmla="*/ 172484 h 1248856"/>
                <a:gd name="csX86" fmla="*/ 497631 w 1248691"/>
                <a:gd name="csY86" fmla="*/ 174377 h 1248856"/>
                <a:gd name="csX87" fmla="*/ 281275 w 1248691"/>
                <a:gd name="csY87" fmla="*/ 293404 h 1248856"/>
                <a:gd name="csX88" fmla="*/ 268519 w 1248691"/>
                <a:gd name="csY88" fmla="*/ 306187 h 1248856"/>
                <a:gd name="csX89" fmla="*/ 257107 w 1248691"/>
                <a:gd name="csY89" fmla="*/ 318861 h 1248856"/>
                <a:gd name="csX90" fmla="*/ 245257 w 1248691"/>
                <a:gd name="csY90" fmla="*/ 332550 h 1248856"/>
                <a:gd name="csX91" fmla="*/ 139342 w 1248691"/>
                <a:gd name="csY91" fmla="*/ 621848 h 1248856"/>
                <a:gd name="csX92" fmla="*/ 139342 w 1248691"/>
                <a:gd name="csY92" fmla="*/ 639706 h 1248856"/>
                <a:gd name="csX93" fmla="*/ 140302 w 1248691"/>
                <a:gd name="csY93" fmla="*/ 656878 h 1248856"/>
                <a:gd name="csX94" fmla="*/ 141674 w 1248691"/>
                <a:gd name="csY94" fmla="*/ 674846 h 1248856"/>
                <a:gd name="csX95" fmla="*/ 152262 w 1248691"/>
                <a:gd name="csY95" fmla="*/ 737830 h 1248856"/>
                <a:gd name="csX96" fmla="*/ 271290 w 1248691"/>
                <a:gd name="csY96" fmla="*/ 954186 h 1248856"/>
                <a:gd name="csX97" fmla="*/ 284265 w 1248691"/>
                <a:gd name="csY97" fmla="*/ 966888 h 1248856"/>
                <a:gd name="csX98" fmla="*/ 296774 w 1248691"/>
                <a:gd name="csY98" fmla="*/ 978573 h 1248856"/>
                <a:gd name="csX99" fmla="*/ 310408 w 1248691"/>
                <a:gd name="csY99" fmla="*/ 990204 h 1248856"/>
                <a:gd name="csX100" fmla="*/ 599706 w 1248691"/>
                <a:gd name="csY100" fmla="*/ 1096120 h 1248856"/>
                <a:gd name="csX101" fmla="*/ 617784 w 1248691"/>
                <a:gd name="csY101" fmla="*/ 1096064 h 1248856"/>
                <a:gd name="csX102" fmla="*/ 634736 w 1248691"/>
                <a:gd name="csY102" fmla="*/ 1095159 h 1248856"/>
                <a:gd name="csX103" fmla="*/ 652650 w 1248691"/>
                <a:gd name="csY103" fmla="*/ 1093568 h 1248856"/>
                <a:gd name="csX104" fmla="*/ 715688 w 1248691"/>
                <a:gd name="csY104" fmla="*/ 1083199 h 1248856"/>
                <a:gd name="csX105" fmla="*/ 724604 w 1248691"/>
                <a:gd name="csY105" fmla="*/ 1080840 h 1248856"/>
                <a:gd name="csX106" fmla="*/ 670316 w 1248691"/>
                <a:gd name="csY106" fmla="*/ 1089316 h 1248856"/>
                <a:gd name="csX107" fmla="*/ 652403 w 1248691"/>
                <a:gd name="csY107" fmla="*/ 1090908 h 1248856"/>
                <a:gd name="csX108" fmla="*/ 635450 w 1248691"/>
                <a:gd name="csY108" fmla="*/ 1091812 h 1248856"/>
                <a:gd name="csX109" fmla="*/ 617399 w 1248691"/>
                <a:gd name="csY109" fmla="*/ 1091840 h 1248856"/>
                <a:gd name="csX110" fmla="*/ 328101 w 1248691"/>
                <a:gd name="csY110" fmla="*/ 985925 h 1248856"/>
                <a:gd name="csX111" fmla="*/ 314468 w 1248691"/>
                <a:gd name="csY111" fmla="*/ 974294 h 1248856"/>
                <a:gd name="csX112" fmla="*/ 301959 w 1248691"/>
                <a:gd name="csY112" fmla="*/ 962608 h 1248856"/>
                <a:gd name="csX113" fmla="*/ 288983 w 1248691"/>
                <a:gd name="csY113" fmla="*/ 949907 h 1248856"/>
                <a:gd name="csX114" fmla="*/ 169983 w 1248691"/>
                <a:gd name="csY114" fmla="*/ 733551 h 1248856"/>
                <a:gd name="csX115" fmla="*/ 159395 w 1248691"/>
                <a:gd name="csY115" fmla="*/ 670567 h 1248856"/>
                <a:gd name="csX116" fmla="*/ 158023 w 1248691"/>
                <a:gd name="csY116" fmla="*/ 652599 h 1248856"/>
                <a:gd name="csX117" fmla="*/ 157063 w 1248691"/>
                <a:gd name="csY117" fmla="*/ 635426 h 1248856"/>
                <a:gd name="csX118" fmla="*/ 157063 w 1248691"/>
                <a:gd name="csY118" fmla="*/ 617568 h 1248856"/>
                <a:gd name="csX119" fmla="*/ 262978 w 1248691"/>
                <a:gd name="csY119" fmla="*/ 328270 h 1248856"/>
                <a:gd name="csX120" fmla="*/ 274829 w 1248691"/>
                <a:gd name="csY120" fmla="*/ 314582 h 1248856"/>
                <a:gd name="csX121" fmla="*/ 286240 w 1248691"/>
                <a:gd name="csY121" fmla="*/ 301908 h 1248856"/>
                <a:gd name="csX122" fmla="*/ 298996 w 1248691"/>
                <a:gd name="csY122" fmla="*/ 289125 h 1248856"/>
                <a:gd name="csX123" fmla="*/ 506437 w 1248691"/>
                <a:gd name="csY123" fmla="*/ 172484 h 1248856"/>
                <a:gd name="csX124" fmla="*/ 497631 w 1248691"/>
                <a:gd name="csY124" fmla="*/ 174377 h 1248856"/>
                <a:gd name="csX125" fmla="*/ 281275 w 1248691"/>
                <a:gd name="csY125" fmla="*/ 293404 h 1248856"/>
                <a:gd name="csX126" fmla="*/ 268519 w 1248691"/>
                <a:gd name="csY126" fmla="*/ 306187 h 1248856"/>
                <a:gd name="csX127" fmla="*/ 257107 w 1248691"/>
                <a:gd name="csY127" fmla="*/ 318861 h 1248856"/>
                <a:gd name="csX128" fmla="*/ 245257 w 1248691"/>
                <a:gd name="csY128" fmla="*/ 332550 h 1248856"/>
                <a:gd name="csX129" fmla="*/ 139342 w 1248691"/>
                <a:gd name="csY129" fmla="*/ 621848 h 1248856"/>
                <a:gd name="csX130" fmla="*/ 139342 w 1248691"/>
                <a:gd name="csY130" fmla="*/ 639706 h 1248856"/>
                <a:gd name="csX131" fmla="*/ 140302 w 1248691"/>
                <a:gd name="csY131" fmla="*/ 656878 h 1248856"/>
                <a:gd name="csX132" fmla="*/ 141674 w 1248691"/>
                <a:gd name="csY132" fmla="*/ 674846 h 1248856"/>
                <a:gd name="csX133" fmla="*/ 152262 w 1248691"/>
                <a:gd name="csY133" fmla="*/ 737830 h 1248856"/>
                <a:gd name="csX134" fmla="*/ 271290 w 1248691"/>
                <a:gd name="csY134" fmla="*/ 954186 h 1248856"/>
                <a:gd name="csX135" fmla="*/ 284265 w 1248691"/>
                <a:gd name="csY135" fmla="*/ 966888 h 1248856"/>
                <a:gd name="csX136" fmla="*/ 296774 w 1248691"/>
                <a:gd name="csY136" fmla="*/ 978573 h 1248856"/>
                <a:gd name="csX137" fmla="*/ 310408 w 1248691"/>
                <a:gd name="csY137" fmla="*/ 990204 h 1248856"/>
                <a:gd name="csX138" fmla="*/ 599706 w 1248691"/>
                <a:gd name="csY138" fmla="*/ 1096120 h 1248856"/>
                <a:gd name="csX139" fmla="*/ 617784 w 1248691"/>
                <a:gd name="csY139" fmla="*/ 1096064 h 1248856"/>
                <a:gd name="csX140" fmla="*/ 634736 w 1248691"/>
                <a:gd name="csY140" fmla="*/ 1095159 h 1248856"/>
                <a:gd name="csX141" fmla="*/ 652650 w 1248691"/>
                <a:gd name="csY141" fmla="*/ 1093568 h 1248856"/>
                <a:gd name="csX142" fmla="*/ 715688 w 1248691"/>
                <a:gd name="csY142" fmla="*/ 1083199 h 1248856"/>
                <a:gd name="csX143" fmla="*/ 724604 w 1248691"/>
                <a:gd name="csY143" fmla="*/ 1080840 h 1248856"/>
                <a:gd name="csX144" fmla="*/ 670371 w 1248691"/>
                <a:gd name="csY144" fmla="*/ 1089316 h 1248856"/>
                <a:gd name="csX145" fmla="*/ 652403 w 1248691"/>
                <a:gd name="csY145" fmla="*/ 1090908 h 1248856"/>
                <a:gd name="csX146" fmla="*/ 670316 w 1248691"/>
                <a:gd name="csY146" fmla="*/ 1089316 h 1248856"/>
                <a:gd name="csX147" fmla="*/ 652403 w 1248691"/>
                <a:gd name="csY147" fmla="*/ 1090908 h 1248856"/>
                <a:gd name="csX148" fmla="*/ 635450 w 1248691"/>
                <a:gd name="csY148" fmla="*/ 1091812 h 1248856"/>
                <a:gd name="csX149" fmla="*/ 617399 w 1248691"/>
                <a:gd name="csY149" fmla="*/ 1091840 h 1248856"/>
                <a:gd name="csX150" fmla="*/ 328101 w 1248691"/>
                <a:gd name="csY150" fmla="*/ 985925 h 1248856"/>
                <a:gd name="csX151" fmla="*/ 314468 w 1248691"/>
                <a:gd name="csY151" fmla="*/ 974294 h 1248856"/>
                <a:gd name="csX152" fmla="*/ 301959 w 1248691"/>
                <a:gd name="csY152" fmla="*/ 962608 h 1248856"/>
                <a:gd name="csX153" fmla="*/ 288983 w 1248691"/>
                <a:gd name="csY153" fmla="*/ 949907 h 1248856"/>
                <a:gd name="csX154" fmla="*/ 169983 w 1248691"/>
                <a:gd name="csY154" fmla="*/ 733551 h 1248856"/>
                <a:gd name="csX155" fmla="*/ 159395 w 1248691"/>
                <a:gd name="csY155" fmla="*/ 670567 h 1248856"/>
                <a:gd name="csX156" fmla="*/ 158023 w 1248691"/>
                <a:gd name="csY156" fmla="*/ 652599 h 1248856"/>
                <a:gd name="csX157" fmla="*/ 157063 w 1248691"/>
                <a:gd name="csY157" fmla="*/ 635426 h 1248856"/>
                <a:gd name="csX158" fmla="*/ 157063 w 1248691"/>
                <a:gd name="csY158" fmla="*/ 617568 h 1248856"/>
                <a:gd name="csX159" fmla="*/ 262978 w 1248691"/>
                <a:gd name="csY159" fmla="*/ 328270 h 1248856"/>
                <a:gd name="csX160" fmla="*/ 274829 w 1248691"/>
                <a:gd name="csY160" fmla="*/ 314582 h 1248856"/>
                <a:gd name="csX161" fmla="*/ 286240 w 1248691"/>
                <a:gd name="csY161" fmla="*/ 301908 h 1248856"/>
                <a:gd name="csX162" fmla="*/ 298996 w 1248691"/>
                <a:gd name="csY162" fmla="*/ 289125 h 1248856"/>
                <a:gd name="csX163" fmla="*/ 506437 w 1248691"/>
                <a:gd name="csY163" fmla="*/ 172484 h 1248856"/>
                <a:gd name="csX164" fmla="*/ 497631 w 1248691"/>
                <a:gd name="csY164" fmla="*/ 174377 h 1248856"/>
                <a:gd name="csX165" fmla="*/ 281275 w 1248691"/>
                <a:gd name="csY165" fmla="*/ 293404 h 1248856"/>
                <a:gd name="csX166" fmla="*/ 268519 w 1248691"/>
                <a:gd name="csY166" fmla="*/ 306187 h 1248856"/>
                <a:gd name="csX167" fmla="*/ 257107 w 1248691"/>
                <a:gd name="csY167" fmla="*/ 318861 h 1248856"/>
                <a:gd name="csX168" fmla="*/ 245257 w 1248691"/>
                <a:gd name="csY168" fmla="*/ 332550 h 1248856"/>
                <a:gd name="csX169" fmla="*/ 139342 w 1248691"/>
                <a:gd name="csY169" fmla="*/ 621848 h 1248856"/>
                <a:gd name="csX170" fmla="*/ 139342 w 1248691"/>
                <a:gd name="csY170" fmla="*/ 639706 h 1248856"/>
                <a:gd name="csX171" fmla="*/ 140302 w 1248691"/>
                <a:gd name="csY171" fmla="*/ 656878 h 1248856"/>
                <a:gd name="csX172" fmla="*/ 141674 w 1248691"/>
                <a:gd name="csY172" fmla="*/ 674846 h 1248856"/>
                <a:gd name="csX173" fmla="*/ 152262 w 1248691"/>
                <a:gd name="csY173" fmla="*/ 737830 h 1248856"/>
                <a:gd name="csX174" fmla="*/ 271290 w 1248691"/>
                <a:gd name="csY174" fmla="*/ 954186 h 1248856"/>
                <a:gd name="csX175" fmla="*/ 284265 w 1248691"/>
                <a:gd name="csY175" fmla="*/ 966888 h 1248856"/>
                <a:gd name="csX176" fmla="*/ 296774 w 1248691"/>
                <a:gd name="csY176" fmla="*/ 978573 h 1248856"/>
                <a:gd name="csX177" fmla="*/ 310408 w 1248691"/>
                <a:gd name="csY177" fmla="*/ 990204 h 1248856"/>
                <a:gd name="csX178" fmla="*/ 599706 w 1248691"/>
                <a:gd name="csY178" fmla="*/ 1096120 h 1248856"/>
                <a:gd name="csX179" fmla="*/ 617784 w 1248691"/>
                <a:gd name="csY179" fmla="*/ 1096064 h 1248856"/>
                <a:gd name="csX180" fmla="*/ 634736 w 1248691"/>
                <a:gd name="csY180" fmla="*/ 1095159 h 1248856"/>
                <a:gd name="csX181" fmla="*/ 652650 w 1248691"/>
                <a:gd name="csY181" fmla="*/ 1093568 h 1248856"/>
                <a:gd name="csX182" fmla="*/ 715688 w 1248691"/>
                <a:gd name="csY182" fmla="*/ 1083199 h 1248856"/>
                <a:gd name="csX183" fmla="*/ 724604 w 1248691"/>
                <a:gd name="csY183" fmla="*/ 1080840 h 1248856"/>
                <a:gd name="csX184" fmla="*/ 670316 w 1248691"/>
                <a:gd name="csY184" fmla="*/ 1089316 h 12488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1248691" h="1248856">
                  <a:moveTo>
                    <a:pt x="778425" y="586899"/>
                  </a:move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ubicBezTo>
                    <a:pt x="741145" y="422993"/>
                    <a:pt x="764078" y="503561"/>
                    <a:pt x="778425" y="586899"/>
                  </a:cubicBezTo>
                  <a:close/>
                  <a:moveTo>
                    <a:pt x="1226774" y="461919"/>
                  </a:moveTo>
                  <a:cubicBezTo>
                    <a:pt x="1221480" y="441729"/>
                    <a:pt x="1215170" y="422005"/>
                    <a:pt x="1207681" y="403023"/>
                  </a:cubicBezTo>
                  <a:cubicBezTo>
                    <a:pt x="1098365" y="113149"/>
                    <a:pt x="787834" y="-56793"/>
                    <a:pt x="478676" y="17356"/>
                  </a:cubicBezTo>
                  <a:cubicBezTo>
                    <a:pt x="143484" y="97787"/>
                    <a:pt x="-63079" y="434734"/>
                    <a:pt x="17379" y="770144"/>
                  </a:cubicBezTo>
                  <a:cubicBezTo>
                    <a:pt x="97810" y="1105364"/>
                    <a:pt x="434757" y="1311900"/>
                    <a:pt x="769948" y="1231497"/>
                  </a:cubicBezTo>
                  <a:cubicBezTo>
                    <a:pt x="1042349" y="1166153"/>
                    <a:pt x="1229819" y="931390"/>
                    <a:pt x="1247211" y="665794"/>
                  </a:cubicBezTo>
                  <a:cubicBezTo>
                    <a:pt x="1248006" y="654080"/>
                    <a:pt x="1248555" y="642202"/>
                    <a:pt x="1248665" y="630434"/>
                  </a:cubicBezTo>
                  <a:cubicBezTo>
                    <a:pt x="1249131" y="580617"/>
                    <a:pt x="1243480" y="529785"/>
                    <a:pt x="1231300" y="478926"/>
                  </a:cubicBezTo>
                  <a:cubicBezTo>
                    <a:pt x="1229901" y="473138"/>
                    <a:pt x="1228529" y="467378"/>
                    <a:pt x="1226774" y="461919"/>
                  </a:cubicBezTo>
                  <a:close/>
                  <a:moveTo>
                    <a:pt x="1088105" y="567724"/>
                  </a:moveTo>
                  <a:cubicBezTo>
                    <a:pt x="1088709" y="571180"/>
                    <a:pt x="1089092" y="574719"/>
                    <a:pt x="1089285" y="578285"/>
                  </a:cubicBezTo>
                  <a:cubicBezTo>
                    <a:pt x="1090080" y="584430"/>
                    <a:pt x="1090602" y="590383"/>
                    <a:pt x="1090711" y="596473"/>
                  </a:cubicBezTo>
                  <a:cubicBezTo>
                    <a:pt x="1091178" y="602234"/>
                    <a:pt x="1091397" y="607830"/>
                    <a:pt x="1091616" y="613426"/>
                  </a:cubicBezTo>
                  <a:cubicBezTo>
                    <a:pt x="1091726" y="619489"/>
                    <a:pt x="1091781" y="625359"/>
                    <a:pt x="1091644" y="631476"/>
                  </a:cubicBezTo>
                  <a:cubicBezTo>
                    <a:pt x="1090190" y="738461"/>
                    <a:pt x="1051620" y="840371"/>
                    <a:pt x="985729" y="920774"/>
                  </a:cubicBezTo>
                  <a:cubicBezTo>
                    <a:pt x="981888" y="925547"/>
                    <a:pt x="978240" y="930018"/>
                    <a:pt x="974098" y="934407"/>
                  </a:cubicBezTo>
                  <a:cubicBezTo>
                    <a:pt x="970394" y="938687"/>
                    <a:pt x="966444" y="943021"/>
                    <a:pt x="962412" y="946916"/>
                  </a:cubicBezTo>
                  <a:cubicBezTo>
                    <a:pt x="958324" y="951525"/>
                    <a:pt x="954127" y="955667"/>
                    <a:pt x="949711" y="959892"/>
                  </a:cubicBezTo>
                  <a:cubicBezTo>
                    <a:pt x="891664" y="1016512"/>
                    <a:pt x="817954" y="1058620"/>
                    <a:pt x="733355" y="1078919"/>
                  </a:cubicBezTo>
                  <a:cubicBezTo>
                    <a:pt x="712424" y="1083940"/>
                    <a:pt x="691329" y="1087423"/>
                    <a:pt x="670316" y="1089288"/>
                  </a:cubicBezTo>
                  <a:cubicBezTo>
                    <a:pt x="664445" y="1090249"/>
                    <a:pt x="658410" y="1090578"/>
                    <a:pt x="652403" y="1090880"/>
                  </a:cubicBezTo>
                  <a:cubicBezTo>
                    <a:pt x="646642" y="1091346"/>
                    <a:pt x="641046" y="1091566"/>
                    <a:pt x="635450" y="1091785"/>
                  </a:cubicBezTo>
                  <a:cubicBezTo>
                    <a:pt x="629387" y="1091895"/>
                    <a:pt x="623517" y="1091950"/>
                    <a:pt x="617399" y="1091812"/>
                  </a:cubicBezTo>
                  <a:cubicBezTo>
                    <a:pt x="510415" y="1090358"/>
                    <a:pt x="408504" y="1051789"/>
                    <a:pt x="328101" y="985898"/>
                  </a:cubicBezTo>
                  <a:cubicBezTo>
                    <a:pt x="323328" y="982057"/>
                    <a:pt x="318857" y="978409"/>
                    <a:pt x="314468" y="974266"/>
                  </a:cubicBezTo>
                  <a:cubicBezTo>
                    <a:pt x="310188" y="970563"/>
                    <a:pt x="305854" y="966613"/>
                    <a:pt x="301959" y="962580"/>
                  </a:cubicBezTo>
                  <a:cubicBezTo>
                    <a:pt x="297350" y="958493"/>
                    <a:pt x="293181" y="954296"/>
                    <a:pt x="288983" y="949879"/>
                  </a:cubicBezTo>
                  <a:cubicBezTo>
                    <a:pt x="232364" y="891833"/>
                    <a:pt x="190283" y="818124"/>
                    <a:pt x="169983" y="733523"/>
                  </a:cubicBezTo>
                  <a:cubicBezTo>
                    <a:pt x="164963" y="712592"/>
                    <a:pt x="161480" y="691498"/>
                    <a:pt x="159395" y="670539"/>
                  </a:cubicBezTo>
                  <a:cubicBezTo>
                    <a:pt x="158654" y="664614"/>
                    <a:pt x="158325" y="658579"/>
                    <a:pt x="158023" y="652571"/>
                  </a:cubicBezTo>
                  <a:cubicBezTo>
                    <a:pt x="157557" y="646811"/>
                    <a:pt x="157337" y="641215"/>
                    <a:pt x="157063" y="635399"/>
                  </a:cubicBezTo>
                  <a:cubicBezTo>
                    <a:pt x="157008" y="629529"/>
                    <a:pt x="156898" y="623466"/>
                    <a:pt x="157063" y="617541"/>
                  </a:cubicBezTo>
                  <a:cubicBezTo>
                    <a:pt x="158517" y="510556"/>
                    <a:pt x="197086" y="408646"/>
                    <a:pt x="262978" y="328243"/>
                  </a:cubicBezTo>
                  <a:cubicBezTo>
                    <a:pt x="266818" y="323497"/>
                    <a:pt x="270686" y="318943"/>
                    <a:pt x="274829" y="314554"/>
                  </a:cubicBezTo>
                  <a:cubicBezTo>
                    <a:pt x="278504" y="310055"/>
                    <a:pt x="282263" y="305995"/>
                    <a:pt x="286240" y="301880"/>
                  </a:cubicBezTo>
                  <a:cubicBezTo>
                    <a:pt x="290382" y="297492"/>
                    <a:pt x="294579" y="293322"/>
                    <a:pt x="298996" y="289097"/>
                  </a:cubicBezTo>
                  <a:cubicBezTo>
                    <a:pt x="357042" y="232477"/>
                    <a:pt x="430752" y="190370"/>
                    <a:pt x="515352" y="170070"/>
                  </a:cubicBezTo>
                  <a:cubicBezTo>
                    <a:pt x="536283" y="165050"/>
                    <a:pt x="557378" y="161566"/>
                    <a:pt x="578336" y="159481"/>
                  </a:cubicBezTo>
                  <a:cubicBezTo>
                    <a:pt x="584262" y="158740"/>
                    <a:pt x="590297" y="158439"/>
                    <a:pt x="596304" y="158109"/>
                  </a:cubicBezTo>
                  <a:cubicBezTo>
                    <a:pt x="602065" y="157643"/>
                    <a:pt x="607661" y="157424"/>
                    <a:pt x="613257" y="157204"/>
                  </a:cubicBezTo>
                  <a:cubicBezTo>
                    <a:pt x="619347" y="157094"/>
                    <a:pt x="625190" y="157067"/>
                    <a:pt x="631335" y="157177"/>
                  </a:cubicBezTo>
                  <a:cubicBezTo>
                    <a:pt x="738320" y="158631"/>
                    <a:pt x="840229" y="197228"/>
                    <a:pt x="920633" y="263092"/>
                  </a:cubicBezTo>
                  <a:cubicBezTo>
                    <a:pt x="925406" y="266905"/>
                    <a:pt x="929877" y="270581"/>
                    <a:pt x="934267" y="274723"/>
                  </a:cubicBezTo>
                  <a:cubicBezTo>
                    <a:pt x="938546" y="278426"/>
                    <a:pt x="942880" y="282376"/>
                    <a:pt x="946775" y="286409"/>
                  </a:cubicBezTo>
                  <a:cubicBezTo>
                    <a:pt x="951384" y="290496"/>
                    <a:pt x="955554" y="294693"/>
                    <a:pt x="959751" y="299110"/>
                  </a:cubicBezTo>
                  <a:cubicBezTo>
                    <a:pt x="1001392" y="341767"/>
                    <a:pt x="1035051" y="392653"/>
                    <a:pt x="1057902" y="450205"/>
                  </a:cubicBezTo>
                  <a:cubicBezTo>
                    <a:pt x="1066269" y="470999"/>
                    <a:pt x="1073319" y="492807"/>
                    <a:pt x="1078751" y="515466"/>
                  </a:cubicBezTo>
                  <a:cubicBezTo>
                    <a:pt x="1082893" y="532830"/>
                    <a:pt x="1085993" y="550387"/>
                    <a:pt x="1088105" y="567724"/>
                  </a:cubicBezTo>
                  <a:close/>
                  <a:moveTo>
                    <a:pt x="709790" y="346019"/>
                  </a:moveTo>
                  <a:cubicBezTo>
                    <a:pt x="741145" y="422993"/>
                    <a:pt x="764078" y="503588"/>
                    <a:pt x="778425" y="586899"/>
                  </a:cubicBezTo>
                  <a:cubicBezTo>
                    <a:pt x="779029" y="590356"/>
                    <a:pt x="781662" y="592906"/>
                    <a:pt x="784981" y="593456"/>
                  </a:cubicBezTo>
                  <a:cubicBezTo>
                    <a:pt x="785256" y="593620"/>
                    <a:pt x="785503" y="593785"/>
                    <a:pt x="785667" y="593510"/>
                  </a:cubicBezTo>
                  <a:cubicBezTo>
                    <a:pt x="786408" y="593785"/>
                    <a:pt x="787093" y="593839"/>
                    <a:pt x="787944" y="593647"/>
                  </a:cubicBezTo>
                  <a:lnTo>
                    <a:pt x="788575" y="593483"/>
                  </a:lnTo>
                  <a:cubicBezTo>
                    <a:pt x="790715" y="592962"/>
                    <a:pt x="792415" y="591645"/>
                    <a:pt x="793568" y="589807"/>
                  </a:cubicBezTo>
                  <a:cubicBezTo>
                    <a:pt x="794528" y="588216"/>
                    <a:pt x="795214" y="586241"/>
                    <a:pt x="794692" y="584129"/>
                  </a:cubicBezTo>
                  <a:lnTo>
                    <a:pt x="794391" y="582840"/>
                  </a:lnTo>
                  <a:cubicBezTo>
                    <a:pt x="774557" y="500159"/>
                    <a:pt x="746330" y="421073"/>
                    <a:pt x="709790" y="346019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  <a:moveTo>
                    <a:pt x="652403" y="1090908"/>
                  </a:move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608" y="1084927"/>
                    <a:pt x="688531" y="1087698"/>
                    <a:pt x="670371" y="1089316"/>
                  </a:cubicBezTo>
                  <a:cubicBezTo>
                    <a:pt x="664445" y="1090276"/>
                    <a:pt x="658438" y="1090605"/>
                    <a:pt x="652403" y="1090908"/>
                  </a:cubicBezTo>
                  <a:close/>
                  <a:moveTo>
                    <a:pt x="670316" y="1089316"/>
                  </a:moveTo>
                  <a:cubicBezTo>
                    <a:pt x="664445" y="1090276"/>
                    <a:pt x="658410" y="1090605"/>
                    <a:pt x="652403" y="1090908"/>
                  </a:cubicBezTo>
                  <a:cubicBezTo>
                    <a:pt x="646642" y="1091374"/>
                    <a:pt x="641046" y="1091593"/>
                    <a:pt x="635450" y="1091812"/>
                  </a:cubicBezTo>
                  <a:cubicBezTo>
                    <a:pt x="629387" y="1091922"/>
                    <a:pt x="623517" y="1091977"/>
                    <a:pt x="617399" y="1091840"/>
                  </a:cubicBezTo>
                  <a:cubicBezTo>
                    <a:pt x="510415" y="1090386"/>
                    <a:pt x="408504" y="1051816"/>
                    <a:pt x="328101" y="985925"/>
                  </a:cubicBezTo>
                  <a:cubicBezTo>
                    <a:pt x="323328" y="982084"/>
                    <a:pt x="318857" y="978436"/>
                    <a:pt x="314468" y="974294"/>
                  </a:cubicBezTo>
                  <a:cubicBezTo>
                    <a:pt x="310188" y="970590"/>
                    <a:pt x="305854" y="966641"/>
                    <a:pt x="301959" y="962608"/>
                  </a:cubicBezTo>
                  <a:cubicBezTo>
                    <a:pt x="297350" y="958520"/>
                    <a:pt x="293181" y="954323"/>
                    <a:pt x="288983" y="949907"/>
                  </a:cubicBezTo>
                  <a:cubicBezTo>
                    <a:pt x="232364" y="891861"/>
                    <a:pt x="190283" y="818150"/>
                    <a:pt x="169983" y="733551"/>
                  </a:cubicBezTo>
                  <a:cubicBezTo>
                    <a:pt x="164963" y="712620"/>
                    <a:pt x="161480" y="691524"/>
                    <a:pt x="159395" y="670567"/>
                  </a:cubicBezTo>
                  <a:cubicBezTo>
                    <a:pt x="158654" y="664642"/>
                    <a:pt x="158325" y="658607"/>
                    <a:pt x="158023" y="652599"/>
                  </a:cubicBezTo>
                  <a:cubicBezTo>
                    <a:pt x="157557" y="646838"/>
                    <a:pt x="157337" y="641242"/>
                    <a:pt x="157063" y="635426"/>
                  </a:cubicBezTo>
                  <a:cubicBezTo>
                    <a:pt x="157008" y="629555"/>
                    <a:pt x="156898" y="623494"/>
                    <a:pt x="157063" y="617568"/>
                  </a:cubicBezTo>
                  <a:cubicBezTo>
                    <a:pt x="158517" y="510584"/>
                    <a:pt x="197086" y="408673"/>
                    <a:pt x="262978" y="328270"/>
                  </a:cubicBezTo>
                  <a:cubicBezTo>
                    <a:pt x="266818" y="323524"/>
                    <a:pt x="270686" y="318971"/>
                    <a:pt x="274829" y="314582"/>
                  </a:cubicBezTo>
                  <a:cubicBezTo>
                    <a:pt x="278504" y="310083"/>
                    <a:pt x="282263" y="306023"/>
                    <a:pt x="286240" y="301908"/>
                  </a:cubicBezTo>
                  <a:cubicBezTo>
                    <a:pt x="290382" y="297519"/>
                    <a:pt x="294579" y="293349"/>
                    <a:pt x="298996" y="289125"/>
                  </a:cubicBezTo>
                  <a:cubicBezTo>
                    <a:pt x="355040" y="234562"/>
                    <a:pt x="425622" y="193442"/>
                    <a:pt x="506437" y="172484"/>
                  </a:cubicBezTo>
                  <a:cubicBezTo>
                    <a:pt x="503612" y="172950"/>
                    <a:pt x="500621" y="173663"/>
                    <a:pt x="497631" y="174377"/>
                  </a:cubicBezTo>
                  <a:cubicBezTo>
                    <a:pt x="413031" y="194676"/>
                    <a:pt x="339294" y="236757"/>
                    <a:pt x="281275" y="293404"/>
                  </a:cubicBezTo>
                  <a:cubicBezTo>
                    <a:pt x="276858" y="297629"/>
                    <a:pt x="272661" y="301798"/>
                    <a:pt x="268519" y="306187"/>
                  </a:cubicBezTo>
                  <a:cubicBezTo>
                    <a:pt x="264542" y="310302"/>
                    <a:pt x="260756" y="314362"/>
                    <a:pt x="257107" y="318861"/>
                  </a:cubicBezTo>
                  <a:cubicBezTo>
                    <a:pt x="252965" y="323250"/>
                    <a:pt x="249070" y="327804"/>
                    <a:pt x="245257" y="332550"/>
                  </a:cubicBezTo>
                  <a:cubicBezTo>
                    <a:pt x="179365" y="412980"/>
                    <a:pt x="140768" y="514862"/>
                    <a:pt x="139342" y="621848"/>
                  </a:cubicBezTo>
                  <a:cubicBezTo>
                    <a:pt x="139177" y="627773"/>
                    <a:pt x="139287" y="633835"/>
                    <a:pt x="139342" y="639706"/>
                  </a:cubicBezTo>
                  <a:cubicBezTo>
                    <a:pt x="139616" y="645521"/>
                    <a:pt x="139808" y="651117"/>
                    <a:pt x="140302" y="656878"/>
                  </a:cubicBezTo>
                  <a:cubicBezTo>
                    <a:pt x="140604" y="662913"/>
                    <a:pt x="140933" y="668921"/>
                    <a:pt x="141674" y="674846"/>
                  </a:cubicBezTo>
                  <a:cubicBezTo>
                    <a:pt x="143759" y="695804"/>
                    <a:pt x="147242" y="716900"/>
                    <a:pt x="152262" y="737830"/>
                  </a:cubicBezTo>
                  <a:cubicBezTo>
                    <a:pt x="172562" y="822430"/>
                    <a:pt x="214643" y="896168"/>
                    <a:pt x="271290" y="954186"/>
                  </a:cubicBezTo>
                  <a:cubicBezTo>
                    <a:pt x="275514" y="958603"/>
                    <a:pt x="279684" y="962800"/>
                    <a:pt x="284265" y="966888"/>
                  </a:cubicBezTo>
                  <a:cubicBezTo>
                    <a:pt x="288160" y="970919"/>
                    <a:pt x="292495" y="974842"/>
                    <a:pt x="296774" y="978573"/>
                  </a:cubicBezTo>
                  <a:cubicBezTo>
                    <a:pt x="301163" y="982716"/>
                    <a:pt x="305662" y="986392"/>
                    <a:pt x="310408" y="990204"/>
                  </a:cubicBezTo>
                  <a:cubicBezTo>
                    <a:pt x="390838" y="1056096"/>
                    <a:pt x="492721" y="1094693"/>
                    <a:pt x="599706" y="1096120"/>
                  </a:cubicBezTo>
                  <a:cubicBezTo>
                    <a:pt x="605823" y="1096229"/>
                    <a:pt x="611694" y="1096174"/>
                    <a:pt x="617784" y="1096064"/>
                  </a:cubicBezTo>
                  <a:cubicBezTo>
                    <a:pt x="623380" y="1095845"/>
                    <a:pt x="628976" y="1095626"/>
                    <a:pt x="634736" y="1095159"/>
                  </a:cubicBezTo>
                  <a:cubicBezTo>
                    <a:pt x="640772" y="1094830"/>
                    <a:pt x="646779" y="1094528"/>
                    <a:pt x="652650" y="1093568"/>
                  </a:cubicBezTo>
                  <a:cubicBezTo>
                    <a:pt x="673662" y="1091675"/>
                    <a:pt x="694758" y="1088219"/>
                    <a:pt x="715688" y="1083199"/>
                  </a:cubicBezTo>
                  <a:cubicBezTo>
                    <a:pt x="718678" y="1082486"/>
                    <a:pt x="721669" y="1081772"/>
                    <a:pt x="724604" y="1080840"/>
                  </a:cubicBezTo>
                  <a:cubicBezTo>
                    <a:pt x="706553" y="1084927"/>
                    <a:pt x="688448" y="1087698"/>
                    <a:pt x="670316" y="1089316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0682EDB-0AC6-BF55-B8B4-04C9F87326D9}"/>
                </a:ext>
              </a:extLst>
            </p:cNvPr>
            <p:cNvSpPr/>
            <p:nvPr/>
          </p:nvSpPr>
          <p:spPr>
            <a:xfrm>
              <a:off x="8307264" y="6641967"/>
              <a:ext cx="1067933" cy="1067977"/>
            </a:xfrm>
            <a:custGeom>
              <a:avLst/>
              <a:gdLst>
                <a:gd name="csX0" fmla="*/ 688112 w 1067933"/>
                <a:gd name="csY0" fmla="*/ 496360 h 1067977"/>
                <a:gd name="csX1" fmla="*/ 694668 w 1067933"/>
                <a:gd name="csY1" fmla="*/ 502917 h 1067977"/>
                <a:gd name="csX2" fmla="*/ 695354 w 1067933"/>
                <a:gd name="csY2" fmla="*/ 502971 h 1067977"/>
                <a:gd name="csX3" fmla="*/ 697631 w 1067933"/>
                <a:gd name="csY3" fmla="*/ 503108 h 1067977"/>
                <a:gd name="csX4" fmla="*/ 698262 w 1067933"/>
                <a:gd name="csY4" fmla="*/ 502944 h 1067977"/>
                <a:gd name="csX5" fmla="*/ 703255 w 1067933"/>
                <a:gd name="csY5" fmla="*/ 499268 h 1067977"/>
                <a:gd name="csX6" fmla="*/ 704379 w 1067933"/>
                <a:gd name="csY6" fmla="*/ 493590 h 1067977"/>
                <a:gd name="csX7" fmla="*/ 704078 w 1067933"/>
                <a:gd name="csY7" fmla="*/ 492301 h 1067977"/>
                <a:gd name="csX8" fmla="*/ 619477 w 1067933"/>
                <a:gd name="csY8" fmla="*/ 255480 h 1067977"/>
                <a:gd name="csX9" fmla="*/ 688112 w 1067933"/>
                <a:gd name="csY9" fmla="*/ 496360 h 1067977"/>
                <a:gd name="csX10" fmla="*/ 1027803 w 1067933"/>
                <a:gd name="csY10" fmla="*/ 331028 h 1067977"/>
                <a:gd name="csX11" fmla="*/ 409458 w 1067933"/>
                <a:gd name="csY11" fmla="*/ 14846 h 1067977"/>
                <a:gd name="csX12" fmla="*/ 14848 w 1067933"/>
                <a:gd name="csY12" fmla="*/ 658538 h 1067977"/>
                <a:gd name="csX13" fmla="*/ 658541 w 1067933"/>
                <a:gd name="csY13" fmla="*/ 1053120 h 1067977"/>
                <a:gd name="csX14" fmla="*/ 1064205 w 1067933"/>
                <a:gd name="csY14" fmla="*/ 595883 h 1067977"/>
                <a:gd name="csX15" fmla="*/ 1067305 w 1067933"/>
                <a:gd name="csY15" fmla="*/ 559893 h 1067977"/>
                <a:gd name="csX16" fmla="*/ 1061215 w 1067933"/>
                <a:gd name="csY16" fmla="*/ 450659 h 1067977"/>
                <a:gd name="csX17" fmla="*/ 1053123 w 1067933"/>
                <a:gd name="csY17" fmla="*/ 409428 h 1067977"/>
                <a:gd name="csX18" fmla="*/ 1027803 w 1067933"/>
                <a:gd name="csY18" fmla="*/ 331028 h 1067977"/>
                <a:gd name="csX19" fmla="*/ 997792 w 1067933"/>
                <a:gd name="csY19" fmla="*/ 477185 h 1067977"/>
                <a:gd name="csX20" fmla="*/ 998972 w 1067933"/>
                <a:gd name="csY20" fmla="*/ 487746 h 1067977"/>
                <a:gd name="csX21" fmla="*/ 1000398 w 1067933"/>
                <a:gd name="csY21" fmla="*/ 505934 h 1067977"/>
                <a:gd name="csX22" fmla="*/ 1001303 w 1067933"/>
                <a:gd name="csY22" fmla="*/ 522887 h 1067977"/>
                <a:gd name="csX23" fmla="*/ 1001331 w 1067933"/>
                <a:gd name="csY23" fmla="*/ 540937 h 1067977"/>
                <a:gd name="csX24" fmla="*/ 895416 w 1067933"/>
                <a:gd name="csY24" fmla="*/ 830235 h 1067977"/>
                <a:gd name="csX25" fmla="*/ 883785 w 1067933"/>
                <a:gd name="csY25" fmla="*/ 843869 h 1067977"/>
                <a:gd name="csX26" fmla="*/ 872099 w 1067933"/>
                <a:gd name="csY26" fmla="*/ 856377 h 1067977"/>
                <a:gd name="csX27" fmla="*/ 859397 w 1067933"/>
                <a:gd name="csY27" fmla="*/ 869353 h 1067977"/>
                <a:gd name="csX28" fmla="*/ 643041 w 1067933"/>
                <a:gd name="csY28" fmla="*/ 988380 h 1067977"/>
                <a:gd name="csX29" fmla="*/ 580003 w 1067933"/>
                <a:gd name="csY29" fmla="*/ 998750 h 1067977"/>
                <a:gd name="csX30" fmla="*/ 562089 w 1067933"/>
                <a:gd name="csY30" fmla="*/ 1000341 h 1067977"/>
                <a:gd name="csX31" fmla="*/ 545137 w 1067933"/>
                <a:gd name="csY31" fmla="*/ 1001246 h 1067977"/>
                <a:gd name="csX32" fmla="*/ 527086 w 1067933"/>
                <a:gd name="csY32" fmla="*/ 1001274 h 1067977"/>
                <a:gd name="csX33" fmla="*/ 237788 w 1067933"/>
                <a:gd name="csY33" fmla="*/ 895359 h 1067977"/>
                <a:gd name="csX34" fmla="*/ 224155 w 1067933"/>
                <a:gd name="csY34" fmla="*/ 883727 h 1067977"/>
                <a:gd name="csX35" fmla="*/ 211646 w 1067933"/>
                <a:gd name="csY35" fmla="*/ 872041 h 1067977"/>
                <a:gd name="csX36" fmla="*/ 198670 w 1067933"/>
                <a:gd name="csY36" fmla="*/ 859340 h 1067977"/>
                <a:gd name="csX37" fmla="*/ 79670 w 1067933"/>
                <a:gd name="csY37" fmla="*/ 642984 h 1067977"/>
                <a:gd name="csX38" fmla="*/ 69082 w 1067933"/>
                <a:gd name="csY38" fmla="*/ 580000 h 1067977"/>
                <a:gd name="csX39" fmla="*/ 67710 w 1067933"/>
                <a:gd name="csY39" fmla="*/ 562033 h 1067977"/>
                <a:gd name="csX40" fmla="*/ 66750 w 1067933"/>
                <a:gd name="csY40" fmla="*/ 544860 h 1067977"/>
                <a:gd name="csX41" fmla="*/ 66750 w 1067933"/>
                <a:gd name="csY41" fmla="*/ 527002 h 1067977"/>
                <a:gd name="csX42" fmla="*/ 172665 w 1067933"/>
                <a:gd name="csY42" fmla="*/ 237704 h 1067977"/>
                <a:gd name="csX43" fmla="*/ 184516 w 1067933"/>
                <a:gd name="csY43" fmla="*/ 224015 h 1067977"/>
                <a:gd name="csX44" fmla="*/ 195927 w 1067933"/>
                <a:gd name="csY44" fmla="*/ 211342 h 1067977"/>
                <a:gd name="csX45" fmla="*/ 208683 w 1067933"/>
                <a:gd name="csY45" fmla="*/ 198559 h 1067977"/>
                <a:gd name="csX46" fmla="*/ 425039 w 1067933"/>
                <a:gd name="csY46" fmla="*/ 79531 h 1067977"/>
                <a:gd name="csX47" fmla="*/ 488023 w 1067933"/>
                <a:gd name="csY47" fmla="*/ 68942 h 1067977"/>
                <a:gd name="csX48" fmla="*/ 505991 w 1067933"/>
                <a:gd name="csY48" fmla="*/ 67570 h 1067977"/>
                <a:gd name="csX49" fmla="*/ 522944 w 1067933"/>
                <a:gd name="csY49" fmla="*/ 66665 h 1067977"/>
                <a:gd name="csX50" fmla="*/ 541022 w 1067933"/>
                <a:gd name="csY50" fmla="*/ 66638 h 1067977"/>
                <a:gd name="csX51" fmla="*/ 830320 w 1067933"/>
                <a:gd name="csY51" fmla="*/ 172553 h 1067977"/>
                <a:gd name="csX52" fmla="*/ 843954 w 1067933"/>
                <a:gd name="csY52" fmla="*/ 184184 h 1067977"/>
                <a:gd name="csX53" fmla="*/ 856462 w 1067933"/>
                <a:gd name="csY53" fmla="*/ 195870 h 1067977"/>
                <a:gd name="csX54" fmla="*/ 869437 w 1067933"/>
                <a:gd name="csY54" fmla="*/ 208571 h 1067977"/>
                <a:gd name="csX55" fmla="*/ 967589 w 1067933"/>
                <a:gd name="csY55" fmla="*/ 359666 h 1067977"/>
                <a:gd name="csX56" fmla="*/ 988438 w 1067933"/>
                <a:gd name="csY56" fmla="*/ 424927 h 1067977"/>
                <a:gd name="csX57" fmla="*/ 997792 w 1067933"/>
                <a:gd name="csY57" fmla="*/ 477185 h 1067977"/>
                <a:gd name="csX58" fmla="*/ 619477 w 1067933"/>
                <a:gd name="csY58" fmla="*/ 255480 h 1067977"/>
                <a:gd name="csX59" fmla="*/ 688112 w 1067933"/>
                <a:gd name="csY59" fmla="*/ 496360 h 1067977"/>
                <a:gd name="csX60" fmla="*/ 694668 w 1067933"/>
                <a:gd name="csY60" fmla="*/ 502917 h 1067977"/>
                <a:gd name="csX61" fmla="*/ 695354 w 1067933"/>
                <a:gd name="csY61" fmla="*/ 502971 h 1067977"/>
                <a:gd name="csX62" fmla="*/ 697631 w 1067933"/>
                <a:gd name="csY62" fmla="*/ 503108 h 1067977"/>
                <a:gd name="csX63" fmla="*/ 698262 w 1067933"/>
                <a:gd name="csY63" fmla="*/ 502944 h 1067977"/>
                <a:gd name="csX64" fmla="*/ 703255 w 1067933"/>
                <a:gd name="csY64" fmla="*/ 499268 h 1067977"/>
                <a:gd name="csX65" fmla="*/ 704379 w 1067933"/>
                <a:gd name="csY65" fmla="*/ 493590 h 1067977"/>
                <a:gd name="csX66" fmla="*/ 704078 w 1067933"/>
                <a:gd name="csY66" fmla="*/ 492301 h 1067977"/>
                <a:gd name="csX67" fmla="*/ 619477 w 1067933"/>
                <a:gd name="csY67" fmla="*/ 255480 h 10679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1067933" h="1067977">
                  <a:moveTo>
                    <a:pt x="688112" y="496360"/>
                  </a:move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ubicBezTo>
                    <a:pt x="650832" y="332454"/>
                    <a:pt x="673765" y="413022"/>
                    <a:pt x="688112" y="496360"/>
                  </a:cubicBezTo>
                  <a:close/>
                  <a:moveTo>
                    <a:pt x="1027803" y="331028"/>
                  </a:moveTo>
                  <a:cubicBezTo>
                    <a:pt x="929679" y="91573"/>
                    <a:pt x="669047" y="-47425"/>
                    <a:pt x="409458" y="14846"/>
                  </a:cubicBezTo>
                  <a:cubicBezTo>
                    <a:pt x="122738" y="83618"/>
                    <a:pt x="-53923" y="371846"/>
                    <a:pt x="14848" y="658538"/>
                  </a:cubicBezTo>
                  <a:cubicBezTo>
                    <a:pt x="83648" y="945230"/>
                    <a:pt x="371849" y="1121920"/>
                    <a:pt x="658541" y="1053120"/>
                  </a:cubicBezTo>
                  <a:cubicBezTo>
                    <a:pt x="882440" y="999408"/>
                    <a:pt x="1039242" y="811993"/>
                    <a:pt x="1064205" y="595883"/>
                  </a:cubicBezTo>
                  <a:cubicBezTo>
                    <a:pt x="1065851" y="583950"/>
                    <a:pt x="1066839" y="571991"/>
                    <a:pt x="1067305" y="559893"/>
                  </a:cubicBezTo>
                  <a:cubicBezTo>
                    <a:pt x="1069088" y="523985"/>
                    <a:pt x="1067086" y="487417"/>
                    <a:pt x="1061215" y="450659"/>
                  </a:cubicBezTo>
                  <a:cubicBezTo>
                    <a:pt x="1059048" y="436943"/>
                    <a:pt x="1056414" y="423117"/>
                    <a:pt x="1053123" y="409428"/>
                  </a:cubicBezTo>
                  <a:cubicBezTo>
                    <a:pt x="1046676" y="382298"/>
                    <a:pt x="1038117" y="356128"/>
                    <a:pt x="1027803" y="331028"/>
                  </a:cubicBezTo>
                  <a:close/>
                  <a:moveTo>
                    <a:pt x="997792" y="477185"/>
                  </a:moveTo>
                  <a:cubicBezTo>
                    <a:pt x="998396" y="480642"/>
                    <a:pt x="998779" y="484180"/>
                    <a:pt x="998972" y="487746"/>
                  </a:cubicBezTo>
                  <a:cubicBezTo>
                    <a:pt x="999767" y="493891"/>
                    <a:pt x="1000289" y="499844"/>
                    <a:pt x="1000398" y="505934"/>
                  </a:cubicBezTo>
                  <a:cubicBezTo>
                    <a:pt x="1000865" y="511695"/>
                    <a:pt x="1001084" y="517291"/>
                    <a:pt x="1001303" y="522887"/>
                  </a:cubicBezTo>
                  <a:cubicBezTo>
                    <a:pt x="1001413" y="528950"/>
                    <a:pt x="1001468" y="534820"/>
                    <a:pt x="1001331" y="540937"/>
                  </a:cubicBezTo>
                  <a:cubicBezTo>
                    <a:pt x="999877" y="647922"/>
                    <a:pt x="961307" y="749832"/>
                    <a:pt x="895416" y="830235"/>
                  </a:cubicBezTo>
                  <a:cubicBezTo>
                    <a:pt x="891575" y="835008"/>
                    <a:pt x="887927" y="839479"/>
                    <a:pt x="883785" y="843869"/>
                  </a:cubicBezTo>
                  <a:cubicBezTo>
                    <a:pt x="880081" y="848148"/>
                    <a:pt x="876131" y="852482"/>
                    <a:pt x="872099" y="856377"/>
                  </a:cubicBezTo>
                  <a:cubicBezTo>
                    <a:pt x="868011" y="860986"/>
                    <a:pt x="863814" y="865128"/>
                    <a:pt x="859397" y="869353"/>
                  </a:cubicBezTo>
                  <a:cubicBezTo>
                    <a:pt x="801351" y="925973"/>
                    <a:pt x="727641" y="968081"/>
                    <a:pt x="643041" y="988380"/>
                  </a:cubicBezTo>
                  <a:cubicBezTo>
                    <a:pt x="622111" y="993401"/>
                    <a:pt x="601016" y="996884"/>
                    <a:pt x="580003" y="998750"/>
                  </a:cubicBezTo>
                  <a:cubicBezTo>
                    <a:pt x="574132" y="999710"/>
                    <a:pt x="568097" y="1000039"/>
                    <a:pt x="562089" y="1000341"/>
                  </a:cubicBezTo>
                  <a:cubicBezTo>
                    <a:pt x="556329" y="1000807"/>
                    <a:pt x="550733" y="1001027"/>
                    <a:pt x="545137" y="1001246"/>
                  </a:cubicBezTo>
                  <a:cubicBezTo>
                    <a:pt x="539074" y="1001356"/>
                    <a:pt x="533204" y="1001411"/>
                    <a:pt x="527086" y="1001274"/>
                  </a:cubicBezTo>
                  <a:cubicBezTo>
                    <a:pt x="420102" y="999819"/>
                    <a:pt x="318191" y="961250"/>
                    <a:pt x="237788" y="895359"/>
                  </a:cubicBezTo>
                  <a:cubicBezTo>
                    <a:pt x="233015" y="891518"/>
                    <a:pt x="228544" y="887870"/>
                    <a:pt x="224155" y="883727"/>
                  </a:cubicBezTo>
                  <a:cubicBezTo>
                    <a:pt x="219875" y="880024"/>
                    <a:pt x="215541" y="876074"/>
                    <a:pt x="211646" y="872041"/>
                  </a:cubicBezTo>
                  <a:cubicBezTo>
                    <a:pt x="207037" y="867954"/>
                    <a:pt x="202867" y="863757"/>
                    <a:pt x="198670" y="859340"/>
                  </a:cubicBezTo>
                  <a:cubicBezTo>
                    <a:pt x="142051" y="801294"/>
                    <a:pt x="99970" y="727585"/>
                    <a:pt x="79670" y="642984"/>
                  </a:cubicBezTo>
                  <a:cubicBezTo>
                    <a:pt x="74650" y="622053"/>
                    <a:pt x="71166" y="600959"/>
                    <a:pt x="69082" y="580000"/>
                  </a:cubicBezTo>
                  <a:cubicBezTo>
                    <a:pt x="68341" y="574075"/>
                    <a:pt x="68012" y="568040"/>
                    <a:pt x="67710" y="562033"/>
                  </a:cubicBezTo>
                  <a:cubicBezTo>
                    <a:pt x="67244" y="556272"/>
                    <a:pt x="67024" y="550676"/>
                    <a:pt x="66750" y="544860"/>
                  </a:cubicBezTo>
                  <a:cubicBezTo>
                    <a:pt x="66695" y="538990"/>
                    <a:pt x="66585" y="532927"/>
                    <a:pt x="66750" y="527002"/>
                  </a:cubicBezTo>
                  <a:cubicBezTo>
                    <a:pt x="68204" y="420017"/>
                    <a:pt x="106773" y="318107"/>
                    <a:pt x="172665" y="237704"/>
                  </a:cubicBezTo>
                  <a:cubicBezTo>
                    <a:pt x="176505" y="232958"/>
                    <a:pt x="180373" y="228404"/>
                    <a:pt x="184516" y="224015"/>
                  </a:cubicBezTo>
                  <a:cubicBezTo>
                    <a:pt x="188191" y="219516"/>
                    <a:pt x="191950" y="215457"/>
                    <a:pt x="195927" y="211342"/>
                  </a:cubicBezTo>
                  <a:cubicBezTo>
                    <a:pt x="200069" y="206953"/>
                    <a:pt x="204266" y="202783"/>
                    <a:pt x="208683" y="198559"/>
                  </a:cubicBezTo>
                  <a:cubicBezTo>
                    <a:pt x="266729" y="141939"/>
                    <a:pt x="340439" y="99831"/>
                    <a:pt x="425039" y="79531"/>
                  </a:cubicBezTo>
                  <a:cubicBezTo>
                    <a:pt x="445970" y="74511"/>
                    <a:pt x="467065" y="71027"/>
                    <a:pt x="488023" y="68942"/>
                  </a:cubicBezTo>
                  <a:cubicBezTo>
                    <a:pt x="493949" y="68201"/>
                    <a:pt x="499984" y="67900"/>
                    <a:pt x="505991" y="67570"/>
                  </a:cubicBezTo>
                  <a:cubicBezTo>
                    <a:pt x="511752" y="67104"/>
                    <a:pt x="517348" y="66885"/>
                    <a:pt x="522944" y="66665"/>
                  </a:cubicBezTo>
                  <a:cubicBezTo>
                    <a:pt x="529034" y="66555"/>
                    <a:pt x="534877" y="66528"/>
                    <a:pt x="541022" y="66638"/>
                  </a:cubicBezTo>
                  <a:cubicBezTo>
                    <a:pt x="648007" y="68092"/>
                    <a:pt x="749916" y="106689"/>
                    <a:pt x="830320" y="172553"/>
                  </a:cubicBezTo>
                  <a:cubicBezTo>
                    <a:pt x="835093" y="176366"/>
                    <a:pt x="839564" y="180042"/>
                    <a:pt x="843954" y="184184"/>
                  </a:cubicBezTo>
                  <a:cubicBezTo>
                    <a:pt x="848233" y="187887"/>
                    <a:pt x="852567" y="191837"/>
                    <a:pt x="856462" y="195870"/>
                  </a:cubicBezTo>
                  <a:cubicBezTo>
                    <a:pt x="861071" y="199957"/>
                    <a:pt x="865241" y="204155"/>
                    <a:pt x="869437" y="208571"/>
                  </a:cubicBezTo>
                  <a:cubicBezTo>
                    <a:pt x="911079" y="251228"/>
                    <a:pt x="944738" y="302114"/>
                    <a:pt x="967589" y="359666"/>
                  </a:cubicBezTo>
                  <a:cubicBezTo>
                    <a:pt x="975956" y="380460"/>
                    <a:pt x="983006" y="402268"/>
                    <a:pt x="988438" y="424927"/>
                  </a:cubicBezTo>
                  <a:cubicBezTo>
                    <a:pt x="992580" y="442291"/>
                    <a:pt x="995680" y="459848"/>
                    <a:pt x="997792" y="477185"/>
                  </a:cubicBezTo>
                  <a:close/>
                  <a:moveTo>
                    <a:pt x="619477" y="255480"/>
                  </a:moveTo>
                  <a:cubicBezTo>
                    <a:pt x="650832" y="332454"/>
                    <a:pt x="673765" y="413049"/>
                    <a:pt x="688112" y="496360"/>
                  </a:cubicBezTo>
                  <a:cubicBezTo>
                    <a:pt x="688716" y="499817"/>
                    <a:pt x="691349" y="502367"/>
                    <a:pt x="694668" y="502917"/>
                  </a:cubicBezTo>
                  <a:cubicBezTo>
                    <a:pt x="694943" y="503081"/>
                    <a:pt x="695190" y="503246"/>
                    <a:pt x="695354" y="502971"/>
                  </a:cubicBezTo>
                  <a:cubicBezTo>
                    <a:pt x="696095" y="503246"/>
                    <a:pt x="696780" y="503300"/>
                    <a:pt x="697631" y="503108"/>
                  </a:cubicBezTo>
                  <a:lnTo>
                    <a:pt x="698262" y="502944"/>
                  </a:lnTo>
                  <a:cubicBezTo>
                    <a:pt x="700402" y="502423"/>
                    <a:pt x="702102" y="501106"/>
                    <a:pt x="703255" y="499268"/>
                  </a:cubicBezTo>
                  <a:cubicBezTo>
                    <a:pt x="704215" y="497677"/>
                    <a:pt x="704901" y="495702"/>
                    <a:pt x="704379" y="493590"/>
                  </a:cubicBezTo>
                  <a:lnTo>
                    <a:pt x="704078" y="492301"/>
                  </a:lnTo>
                  <a:cubicBezTo>
                    <a:pt x="684244" y="409620"/>
                    <a:pt x="656017" y="330534"/>
                    <a:pt x="619477" y="25548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BB7F996E-6C5A-2442-5E66-EDB1A5F5D36D}"/>
                </a:ext>
              </a:extLst>
            </p:cNvPr>
            <p:cNvSpPr/>
            <p:nvPr/>
          </p:nvSpPr>
          <p:spPr>
            <a:xfrm>
              <a:off x="8926741" y="6897447"/>
              <a:ext cx="85085" cy="247754"/>
            </a:xfrm>
            <a:custGeom>
              <a:avLst/>
              <a:gdLst>
                <a:gd name="csX0" fmla="*/ 84601 w 85085"/>
                <a:gd name="csY0" fmla="*/ 236821 h 247754"/>
                <a:gd name="csX1" fmla="*/ 84902 w 85085"/>
                <a:gd name="csY1" fmla="*/ 238110 h 247754"/>
                <a:gd name="csX2" fmla="*/ 83778 w 85085"/>
                <a:gd name="csY2" fmla="*/ 243788 h 247754"/>
                <a:gd name="csX3" fmla="*/ 78785 w 85085"/>
                <a:gd name="csY3" fmla="*/ 247464 h 247754"/>
                <a:gd name="csX4" fmla="*/ 78154 w 85085"/>
                <a:gd name="csY4" fmla="*/ 247628 h 247754"/>
                <a:gd name="csX5" fmla="*/ 75877 w 85085"/>
                <a:gd name="csY5" fmla="*/ 247491 h 247754"/>
                <a:gd name="csX6" fmla="*/ 75191 w 85085"/>
                <a:gd name="csY6" fmla="*/ 247437 h 247754"/>
                <a:gd name="csX7" fmla="*/ 68635 w 85085"/>
                <a:gd name="csY7" fmla="*/ 240880 h 247754"/>
                <a:gd name="csX8" fmla="*/ 0 w 85085"/>
                <a:gd name="csY8" fmla="*/ 0 h 247754"/>
                <a:gd name="csX9" fmla="*/ 84601 w 85085"/>
                <a:gd name="csY9" fmla="*/ 236821 h 247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5085" h="247754">
                  <a:moveTo>
                    <a:pt x="84601" y="236821"/>
                  </a:moveTo>
                  <a:lnTo>
                    <a:pt x="84902" y="238110"/>
                  </a:lnTo>
                  <a:cubicBezTo>
                    <a:pt x="85424" y="240250"/>
                    <a:pt x="84765" y="242225"/>
                    <a:pt x="83778" y="243788"/>
                  </a:cubicBezTo>
                  <a:cubicBezTo>
                    <a:pt x="82653" y="245654"/>
                    <a:pt x="80925" y="246970"/>
                    <a:pt x="78785" y="247464"/>
                  </a:cubicBezTo>
                  <a:lnTo>
                    <a:pt x="78154" y="247628"/>
                  </a:lnTo>
                  <a:cubicBezTo>
                    <a:pt x="77303" y="247848"/>
                    <a:pt x="76618" y="247766"/>
                    <a:pt x="75877" y="247491"/>
                  </a:cubicBezTo>
                  <a:cubicBezTo>
                    <a:pt x="75713" y="247766"/>
                    <a:pt x="75438" y="247601"/>
                    <a:pt x="75191" y="247437"/>
                  </a:cubicBezTo>
                  <a:cubicBezTo>
                    <a:pt x="71899" y="246861"/>
                    <a:pt x="69266" y="244337"/>
                    <a:pt x="68635" y="240880"/>
                  </a:cubicBezTo>
                  <a:cubicBezTo>
                    <a:pt x="54288" y="157570"/>
                    <a:pt x="31355" y="76974"/>
                    <a:pt x="0" y="0"/>
                  </a:cubicBezTo>
                  <a:cubicBezTo>
                    <a:pt x="36539" y="75054"/>
                    <a:pt x="64767" y="154141"/>
                    <a:pt x="84601" y="236821"/>
                  </a:cubicBezTo>
                  <a:close/>
                </a:path>
              </a:pathLst>
            </a:custGeom>
            <a:solidFill>
              <a:srgbClr val="1B2E5E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" name="Graphic 490">
              <a:extLst>
                <a:ext uri="{FF2B5EF4-FFF2-40B4-BE49-F238E27FC236}">
                  <a16:creationId xmlns:a16="http://schemas.microsoft.com/office/drawing/2014/main" id="{4B9417DE-0630-C9DD-5BCB-686209A3A0E0}"/>
                </a:ext>
              </a:extLst>
            </p:cNvPr>
            <p:cNvGrpSpPr/>
            <p:nvPr/>
          </p:nvGrpSpPr>
          <p:grpSpPr>
            <a:xfrm>
              <a:off x="8365591" y="6700198"/>
              <a:ext cx="951398" cy="951414"/>
              <a:chOff x="8365591" y="6700198"/>
              <a:chExt cx="951398" cy="951414"/>
            </a:xfrm>
            <a:solidFill>
              <a:srgbClr val="F8A142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9BD4A1B7-1364-D674-246D-B02AF93615A4}"/>
                  </a:ext>
                </a:extLst>
              </p:cNvPr>
              <p:cNvSpPr/>
              <p:nvPr/>
            </p:nvSpPr>
            <p:spPr>
              <a:xfrm>
                <a:off x="8795068" y="6701791"/>
                <a:ext cx="216787" cy="443433"/>
              </a:xfrm>
              <a:custGeom>
                <a:avLst/>
                <a:gdLst>
                  <a:gd name="csX0" fmla="*/ 210458 w 216787"/>
                  <a:gd name="csY0" fmla="*/ 443203 h 443433"/>
                  <a:gd name="csX1" fmla="*/ 200527 w 216787"/>
                  <a:gd name="csY1" fmla="*/ 437112 h 443433"/>
                  <a:gd name="csX2" fmla="*/ 1645 w 216787"/>
                  <a:gd name="csY2" fmla="*/ 13206 h 443433"/>
                  <a:gd name="csX3" fmla="*/ 3291 w 216787"/>
                  <a:gd name="csY3" fmla="*/ 1657 h 443433"/>
                  <a:gd name="csX4" fmla="*/ 14840 w 216787"/>
                  <a:gd name="csY4" fmla="*/ 3303 h 443433"/>
                  <a:gd name="csX5" fmla="*/ 216575 w 216787"/>
                  <a:gd name="csY5" fmla="*/ 433272 h 443433"/>
                  <a:gd name="csX6" fmla="*/ 210458 w 216787"/>
                  <a:gd name="csY6" fmla="*/ 443203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87" h="443433">
                    <a:moveTo>
                      <a:pt x="210458" y="443203"/>
                    </a:moveTo>
                    <a:cubicBezTo>
                      <a:pt x="206041" y="444272"/>
                      <a:pt x="201569" y="441529"/>
                      <a:pt x="200527" y="437112"/>
                    </a:cubicBezTo>
                    <a:cubicBezTo>
                      <a:pt x="163357" y="282176"/>
                      <a:pt x="96450" y="139558"/>
                      <a:pt x="1645" y="13206"/>
                    </a:cubicBezTo>
                    <a:cubicBezTo>
                      <a:pt x="-1071" y="9558"/>
                      <a:pt x="-357" y="4400"/>
                      <a:pt x="3291" y="1657"/>
                    </a:cubicBezTo>
                    <a:cubicBezTo>
                      <a:pt x="6912" y="-1086"/>
                      <a:pt x="12097" y="-346"/>
                      <a:pt x="14840" y="3303"/>
                    </a:cubicBezTo>
                    <a:cubicBezTo>
                      <a:pt x="110989" y="131465"/>
                      <a:pt x="178856" y="276114"/>
                      <a:pt x="216575" y="433272"/>
                    </a:cubicBezTo>
                    <a:cubicBezTo>
                      <a:pt x="217590" y="437688"/>
                      <a:pt x="214874" y="442133"/>
                      <a:pt x="210458" y="44320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779F9527-011C-98B1-1067-EFDB542AE765}"/>
                  </a:ext>
                </a:extLst>
              </p:cNvPr>
              <p:cNvSpPr/>
              <p:nvPr/>
            </p:nvSpPr>
            <p:spPr>
              <a:xfrm>
                <a:off x="8830180" y="6700198"/>
                <a:ext cx="181646" cy="444997"/>
              </a:xfrm>
              <a:custGeom>
                <a:avLst/>
                <a:gdLst>
                  <a:gd name="csX0" fmla="*/ 175346 w 181646"/>
                  <a:gd name="csY0" fmla="*/ 444768 h 444997"/>
                  <a:gd name="csX1" fmla="*/ 174798 w 181646"/>
                  <a:gd name="csY1" fmla="*/ 444878 h 444997"/>
                  <a:gd name="csX2" fmla="*/ 165278 w 181646"/>
                  <a:gd name="csY2" fmla="*/ 438157 h 444997"/>
                  <a:gd name="csX3" fmla="*/ 1290 w 181646"/>
                  <a:gd name="csY3" fmla="*/ 12687 h 444997"/>
                  <a:gd name="csX4" fmla="*/ 3814 w 181646"/>
                  <a:gd name="csY4" fmla="*/ 1302 h 444997"/>
                  <a:gd name="csX5" fmla="*/ 15198 w 181646"/>
                  <a:gd name="csY5" fmla="*/ 3826 h 444997"/>
                  <a:gd name="csX6" fmla="*/ 181519 w 181646"/>
                  <a:gd name="csY6" fmla="*/ 435386 h 444997"/>
                  <a:gd name="csX7" fmla="*/ 175346 w 181646"/>
                  <a:gd name="csY7" fmla="*/ 444768 h 44499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46" h="444997">
                    <a:moveTo>
                      <a:pt x="175346" y="444768"/>
                    </a:moveTo>
                    <a:cubicBezTo>
                      <a:pt x="175154" y="444823"/>
                      <a:pt x="174990" y="444850"/>
                      <a:pt x="174798" y="444878"/>
                    </a:cubicBezTo>
                    <a:cubicBezTo>
                      <a:pt x="170326" y="445646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2" y="8846"/>
                      <a:pt x="-27" y="3744"/>
                      <a:pt x="3814" y="1302"/>
                    </a:cubicBezTo>
                    <a:cubicBezTo>
                      <a:pt x="7709" y="-1167"/>
                      <a:pt x="12757" y="-15"/>
                      <a:pt x="15198" y="3826"/>
                    </a:cubicBezTo>
                    <a:cubicBezTo>
                      <a:pt x="98948" y="135252"/>
                      <a:pt x="154909" y="280450"/>
                      <a:pt x="181519" y="435386"/>
                    </a:cubicBezTo>
                    <a:cubicBezTo>
                      <a:pt x="182286" y="439665"/>
                      <a:pt x="179516" y="443780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F7B489F-231B-D760-A6EF-0FFAE9AC4175}"/>
                  </a:ext>
                </a:extLst>
              </p:cNvPr>
              <p:cNvSpPr/>
              <p:nvPr/>
            </p:nvSpPr>
            <p:spPr>
              <a:xfrm>
                <a:off x="8975417" y="6811356"/>
                <a:ext cx="176623" cy="460132"/>
              </a:xfrm>
              <a:custGeom>
                <a:avLst/>
                <a:gdLst>
                  <a:gd name="csX0" fmla="*/ 176513 w 176623"/>
                  <a:gd name="csY0" fmla="*/ 9473 h 460132"/>
                  <a:gd name="csX1" fmla="*/ 175772 w 176623"/>
                  <a:gd name="csY1" fmla="*/ 14850 h 460132"/>
                  <a:gd name="csX2" fmla="*/ 123268 w 176623"/>
                  <a:gd name="csY2" fmla="*/ 228298 h 460132"/>
                  <a:gd name="csX3" fmla="*/ 16255 w 176623"/>
                  <a:gd name="csY3" fmla="*/ 454612 h 460132"/>
                  <a:gd name="csX4" fmla="*/ 14911 w 176623"/>
                  <a:gd name="csY4" fmla="*/ 456505 h 460132"/>
                  <a:gd name="csX5" fmla="*/ 10083 w 176623"/>
                  <a:gd name="csY5" fmla="*/ 459934 h 460132"/>
                  <a:gd name="csX6" fmla="*/ 3444 w 176623"/>
                  <a:gd name="csY6" fmla="*/ 458589 h 460132"/>
                  <a:gd name="csX7" fmla="*/ 1607 w 176623"/>
                  <a:gd name="csY7" fmla="*/ 456559 h 460132"/>
                  <a:gd name="csX8" fmla="*/ 235 w 176623"/>
                  <a:gd name="csY8" fmla="*/ 453706 h 460132"/>
                  <a:gd name="csX9" fmla="*/ 1579 w 176623"/>
                  <a:gd name="csY9" fmla="*/ 447068 h 460132"/>
                  <a:gd name="csX10" fmla="*/ 59077 w 176623"/>
                  <a:gd name="csY10" fmla="*/ 341098 h 460132"/>
                  <a:gd name="csX11" fmla="*/ 160355 w 176623"/>
                  <a:gd name="csY11" fmla="*/ 7031 h 460132"/>
                  <a:gd name="csX12" fmla="*/ 162139 w 176623"/>
                  <a:gd name="csY12" fmla="*/ 3218 h 460132"/>
                  <a:gd name="csX13" fmla="*/ 169518 w 176623"/>
                  <a:gd name="csY13" fmla="*/ 91 h 460132"/>
                  <a:gd name="csX14" fmla="*/ 176513 w 176623"/>
                  <a:gd name="csY14" fmla="*/ 9473 h 4601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76623" h="460132">
                    <a:moveTo>
                      <a:pt x="176513" y="9473"/>
                    </a:moveTo>
                    <a:cubicBezTo>
                      <a:pt x="176294" y="11338"/>
                      <a:pt x="175992" y="12984"/>
                      <a:pt x="175772" y="14850"/>
                    </a:cubicBezTo>
                    <a:cubicBezTo>
                      <a:pt x="165047" y="87901"/>
                      <a:pt x="147600" y="159197"/>
                      <a:pt x="123268" y="228298"/>
                    </a:cubicBezTo>
                    <a:cubicBezTo>
                      <a:pt x="96192" y="306644"/>
                      <a:pt x="60366" y="382329"/>
                      <a:pt x="16255" y="454612"/>
                    </a:cubicBezTo>
                    <a:cubicBezTo>
                      <a:pt x="15707" y="455188"/>
                      <a:pt x="15432" y="455929"/>
                      <a:pt x="14911" y="456505"/>
                    </a:cubicBezTo>
                    <a:cubicBezTo>
                      <a:pt x="13731" y="458151"/>
                      <a:pt x="12003" y="459468"/>
                      <a:pt x="10083" y="459934"/>
                    </a:cubicBezTo>
                    <a:cubicBezTo>
                      <a:pt x="7943" y="460455"/>
                      <a:pt x="5337" y="459934"/>
                      <a:pt x="3444" y="458589"/>
                    </a:cubicBezTo>
                    <a:cubicBezTo>
                      <a:pt x="2649" y="458096"/>
                      <a:pt x="2018" y="457355"/>
                      <a:pt x="1607" y="456559"/>
                    </a:cubicBezTo>
                    <a:cubicBezTo>
                      <a:pt x="975" y="455818"/>
                      <a:pt x="509" y="454776"/>
                      <a:pt x="235" y="453706"/>
                    </a:cubicBezTo>
                    <a:cubicBezTo>
                      <a:pt x="-286" y="451567"/>
                      <a:pt x="15" y="449016"/>
                      <a:pt x="1579" y="447068"/>
                    </a:cubicBezTo>
                    <a:cubicBezTo>
                      <a:pt x="22702" y="412641"/>
                      <a:pt x="41794" y="377336"/>
                      <a:pt x="59077" y="341098"/>
                    </a:cubicBezTo>
                    <a:cubicBezTo>
                      <a:pt x="109689" y="235650"/>
                      <a:pt x="143786" y="123535"/>
                      <a:pt x="160355" y="7031"/>
                    </a:cubicBezTo>
                    <a:cubicBezTo>
                      <a:pt x="160438" y="5440"/>
                      <a:pt x="161014" y="4151"/>
                      <a:pt x="162139" y="3218"/>
                    </a:cubicBezTo>
                    <a:cubicBezTo>
                      <a:pt x="163867" y="996"/>
                      <a:pt x="166693" y="-375"/>
                      <a:pt x="169518" y="91"/>
                    </a:cubicBezTo>
                    <a:cubicBezTo>
                      <a:pt x="174209" y="749"/>
                      <a:pt x="177253" y="5001"/>
                      <a:pt x="176513" y="947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DE7C959-C8AD-5712-03BF-6775FB57C7FC}"/>
                  </a:ext>
                </a:extLst>
              </p:cNvPr>
              <p:cNvSpPr/>
              <p:nvPr/>
            </p:nvSpPr>
            <p:spPr>
              <a:xfrm>
                <a:off x="8975390" y="6835113"/>
                <a:ext cx="202667" cy="436375"/>
              </a:xfrm>
              <a:custGeom>
                <a:avLst/>
                <a:gdLst>
                  <a:gd name="csX0" fmla="*/ 202463 w 202667"/>
                  <a:gd name="csY0" fmla="*/ 9993 h 436375"/>
                  <a:gd name="csX1" fmla="*/ 201284 w 202667"/>
                  <a:gd name="csY1" fmla="*/ 15480 h 436375"/>
                  <a:gd name="csX2" fmla="*/ 16255 w 202667"/>
                  <a:gd name="csY2" fmla="*/ 430855 h 436375"/>
                  <a:gd name="csX3" fmla="*/ 14912 w 202667"/>
                  <a:gd name="csY3" fmla="*/ 432748 h 436375"/>
                  <a:gd name="csX4" fmla="*/ 10083 w 202667"/>
                  <a:gd name="csY4" fmla="*/ 436177 h 436375"/>
                  <a:gd name="csX5" fmla="*/ 3445 w 202667"/>
                  <a:gd name="csY5" fmla="*/ 434833 h 436375"/>
                  <a:gd name="csX6" fmla="*/ 1607 w 202667"/>
                  <a:gd name="csY6" fmla="*/ 432803 h 436375"/>
                  <a:gd name="csX7" fmla="*/ 235 w 202667"/>
                  <a:gd name="csY7" fmla="*/ 429950 h 436375"/>
                  <a:gd name="csX8" fmla="*/ 1579 w 202667"/>
                  <a:gd name="csY8" fmla="*/ 423311 h 436375"/>
                  <a:gd name="csX9" fmla="*/ 123295 w 202667"/>
                  <a:gd name="csY9" fmla="*/ 204541 h 436375"/>
                  <a:gd name="csX10" fmla="*/ 186471 w 202667"/>
                  <a:gd name="csY10" fmla="*/ 6372 h 436375"/>
                  <a:gd name="csX11" fmla="*/ 188309 w 202667"/>
                  <a:gd name="csY11" fmla="*/ 2751 h 436375"/>
                  <a:gd name="csX12" fmla="*/ 196264 w 202667"/>
                  <a:gd name="csY12" fmla="*/ 173 h 436375"/>
                  <a:gd name="csX13" fmla="*/ 202463 w 202667"/>
                  <a:gd name="csY13" fmla="*/ 9993 h 43637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</a:cxnLst>
                <a:rect l="l" t="t" r="r" b="b"/>
                <a:pathLst>
                  <a:path w="202667" h="436375">
                    <a:moveTo>
                      <a:pt x="202463" y="9993"/>
                    </a:moveTo>
                    <a:cubicBezTo>
                      <a:pt x="202025" y="11914"/>
                      <a:pt x="201531" y="13614"/>
                      <a:pt x="201284" y="15480"/>
                    </a:cubicBezTo>
                    <a:cubicBezTo>
                      <a:pt x="167296" y="164847"/>
                      <a:pt x="105217" y="304449"/>
                      <a:pt x="16255" y="430855"/>
                    </a:cubicBezTo>
                    <a:cubicBezTo>
                      <a:pt x="15707" y="431431"/>
                      <a:pt x="15432" y="432172"/>
                      <a:pt x="14912" y="432748"/>
                    </a:cubicBezTo>
                    <a:cubicBezTo>
                      <a:pt x="13732" y="434394"/>
                      <a:pt x="12003" y="435711"/>
                      <a:pt x="10083" y="436177"/>
                    </a:cubicBezTo>
                    <a:cubicBezTo>
                      <a:pt x="7944" y="436698"/>
                      <a:pt x="5338" y="436177"/>
                      <a:pt x="3445" y="434833"/>
                    </a:cubicBezTo>
                    <a:cubicBezTo>
                      <a:pt x="2649" y="434339"/>
                      <a:pt x="2018" y="433598"/>
                      <a:pt x="1607" y="432803"/>
                    </a:cubicBezTo>
                    <a:cubicBezTo>
                      <a:pt x="976" y="432062"/>
                      <a:pt x="509" y="431019"/>
                      <a:pt x="235" y="429950"/>
                    </a:cubicBezTo>
                    <a:cubicBezTo>
                      <a:pt x="-286" y="427810"/>
                      <a:pt x="16" y="425259"/>
                      <a:pt x="1579" y="423311"/>
                    </a:cubicBezTo>
                    <a:cubicBezTo>
                      <a:pt x="50298" y="354238"/>
                      <a:pt x="91063" y="281186"/>
                      <a:pt x="123295" y="204541"/>
                    </a:cubicBezTo>
                    <a:cubicBezTo>
                      <a:pt x="150233" y="140680"/>
                      <a:pt x="171438" y="74596"/>
                      <a:pt x="186471" y="6372"/>
                    </a:cubicBezTo>
                    <a:cubicBezTo>
                      <a:pt x="186800" y="4946"/>
                      <a:pt x="187458" y="3876"/>
                      <a:pt x="188309" y="2751"/>
                    </a:cubicBezTo>
                    <a:cubicBezTo>
                      <a:pt x="190311" y="694"/>
                      <a:pt x="193192" y="-458"/>
                      <a:pt x="196264" y="173"/>
                    </a:cubicBezTo>
                    <a:cubicBezTo>
                      <a:pt x="200598" y="1188"/>
                      <a:pt x="203479" y="5687"/>
                      <a:pt x="202463" y="999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99A4B078-3202-C81F-A7CB-0A985C8DC79A}"/>
                  </a:ext>
                </a:extLst>
              </p:cNvPr>
              <p:cNvSpPr/>
              <p:nvPr/>
            </p:nvSpPr>
            <p:spPr>
              <a:xfrm>
                <a:off x="8872143" y="7129681"/>
                <a:ext cx="443245" cy="216883"/>
              </a:xfrm>
              <a:custGeom>
                <a:avLst/>
                <a:gdLst>
                  <a:gd name="csX0" fmla="*/ 439935 w 443245"/>
                  <a:gd name="csY0" fmla="*/ 14901 h 216883"/>
                  <a:gd name="csX1" fmla="*/ 435519 w 443245"/>
                  <a:gd name="csY1" fmla="*/ 18220 h 216883"/>
                  <a:gd name="csX2" fmla="*/ 247088 w 443245"/>
                  <a:gd name="csY2" fmla="*/ 132118 h 216883"/>
                  <a:gd name="csX3" fmla="*/ 10652 w 443245"/>
                  <a:gd name="csY3" fmla="*/ 216417 h 216883"/>
                  <a:gd name="csX4" fmla="*/ 9582 w 443245"/>
                  <a:gd name="csY4" fmla="*/ 216664 h 216883"/>
                  <a:gd name="csX5" fmla="*/ 6427 w 443245"/>
                  <a:gd name="csY5" fmla="*/ 216746 h 216883"/>
                  <a:gd name="csX6" fmla="*/ 4425 w 443245"/>
                  <a:gd name="csY6" fmla="*/ 215868 h 216883"/>
                  <a:gd name="csX7" fmla="*/ 3903 w 443245"/>
                  <a:gd name="csY7" fmla="*/ 215538 h 216883"/>
                  <a:gd name="csX8" fmla="*/ 1572 w 443245"/>
                  <a:gd name="csY8" fmla="*/ 213399 h 216883"/>
                  <a:gd name="csX9" fmla="*/ 228 w 443245"/>
                  <a:gd name="csY9" fmla="*/ 210573 h 216883"/>
                  <a:gd name="csX10" fmla="*/ 145 w 443245"/>
                  <a:gd name="csY10" fmla="*/ 208324 h 216883"/>
                  <a:gd name="csX11" fmla="*/ 6619 w 443245"/>
                  <a:gd name="csY11" fmla="*/ 200451 h 216883"/>
                  <a:gd name="csX12" fmla="*/ 119968 w 443245"/>
                  <a:gd name="csY12" fmla="*/ 167149 h 216883"/>
                  <a:gd name="csX13" fmla="*/ 430032 w 443245"/>
                  <a:gd name="csY13" fmla="*/ 1706 h 216883"/>
                  <a:gd name="csX14" fmla="*/ 434147 w 443245"/>
                  <a:gd name="csY14" fmla="*/ 33 h 216883"/>
                  <a:gd name="csX15" fmla="*/ 441690 w 443245"/>
                  <a:gd name="csY15" fmla="*/ 3187 h 216883"/>
                  <a:gd name="csX16" fmla="*/ 439935 w 443245"/>
                  <a:gd name="csY16" fmla="*/ 14901 h 2168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443245" h="216883">
                    <a:moveTo>
                      <a:pt x="439935" y="14901"/>
                    </a:moveTo>
                    <a:cubicBezTo>
                      <a:pt x="438372" y="15943"/>
                      <a:pt x="437082" y="17178"/>
                      <a:pt x="435519" y="18220"/>
                    </a:cubicBezTo>
                    <a:cubicBezTo>
                      <a:pt x="376046" y="62303"/>
                      <a:pt x="313336" y="100407"/>
                      <a:pt x="247088" y="132118"/>
                    </a:cubicBezTo>
                    <a:cubicBezTo>
                      <a:pt x="172199" y="168383"/>
                      <a:pt x="93112" y="196638"/>
                      <a:pt x="10652" y="216417"/>
                    </a:cubicBezTo>
                    <a:lnTo>
                      <a:pt x="9582" y="216664"/>
                    </a:lnTo>
                    <a:cubicBezTo>
                      <a:pt x="8512" y="216910"/>
                      <a:pt x="7387" y="216965"/>
                      <a:pt x="6427" y="216746"/>
                    </a:cubicBezTo>
                    <a:cubicBezTo>
                      <a:pt x="5687" y="216472"/>
                      <a:pt x="4946" y="216197"/>
                      <a:pt x="4425" y="215868"/>
                    </a:cubicBezTo>
                    <a:cubicBezTo>
                      <a:pt x="4205" y="215923"/>
                      <a:pt x="3903" y="215538"/>
                      <a:pt x="3903" y="215538"/>
                    </a:cubicBezTo>
                    <a:cubicBezTo>
                      <a:pt x="2888" y="215100"/>
                      <a:pt x="2258" y="214359"/>
                      <a:pt x="1572" y="213399"/>
                    </a:cubicBezTo>
                    <a:cubicBezTo>
                      <a:pt x="941" y="212659"/>
                      <a:pt x="474" y="211643"/>
                      <a:pt x="228" y="210573"/>
                    </a:cubicBezTo>
                    <a:cubicBezTo>
                      <a:pt x="35" y="209723"/>
                      <a:pt x="-129" y="209065"/>
                      <a:pt x="145" y="208324"/>
                    </a:cubicBezTo>
                    <a:cubicBezTo>
                      <a:pt x="-74" y="204538"/>
                      <a:pt x="2724" y="201164"/>
                      <a:pt x="6619" y="200451"/>
                    </a:cubicBezTo>
                    <a:cubicBezTo>
                      <a:pt x="45298" y="191179"/>
                      <a:pt x="83072" y="180069"/>
                      <a:pt x="119968" y="167149"/>
                    </a:cubicBezTo>
                    <a:cubicBezTo>
                      <a:pt x="231287" y="128250"/>
                      <a:pt x="335255" y="72783"/>
                      <a:pt x="430032" y="1706"/>
                    </a:cubicBezTo>
                    <a:cubicBezTo>
                      <a:pt x="431377" y="719"/>
                      <a:pt x="432611" y="170"/>
                      <a:pt x="434147" y="33"/>
                    </a:cubicBezTo>
                    <a:cubicBezTo>
                      <a:pt x="437027" y="-214"/>
                      <a:pt x="439798" y="938"/>
                      <a:pt x="441690" y="3187"/>
                    </a:cubicBezTo>
                    <a:cubicBezTo>
                      <a:pt x="444324" y="6836"/>
                      <a:pt x="443529" y="11993"/>
                      <a:pt x="439935" y="1490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722F758F-9B77-089F-50D0-6E4F9C1A7D60}"/>
                  </a:ext>
                </a:extLst>
              </p:cNvPr>
              <p:cNvSpPr/>
              <p:nvPr/>
            </p:nvSpPr>
            <p:spPr>
              <a:xfrm>
                <a:off x="8871979" y="7164813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7 w 445010"/>
                  <a:gd name="csY1" fmla="*/ 181531 h 181649"/>
                  <a:gd name="csX2" fmla="*/ 118 w 445010"/>
                  <a:gd name="csY2" fmla="*/ 174810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1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2" y="171847"/>
                      <a:pt x="35505" y="177114"/>
                      <a:pt x="9637" y="181531"/>
                    </a:cubicBezTo>
                    <a:cubicBezTo>
                      <a:pt x="5165" y="182298"/>
                      <a:pt x="886" y="179281"/>
                      <a:pt x="118" y="174810"/>
                    </a:cubicBezTo>
                    <a:cubicBezTo>
                      <a:pt x="-650" y="170339"/>
                      <a:pt x="2422" y="166004"/>
                      <a:pt x="6839" y="165291"/>
                    </a:cubicBezTo>
                    <a:cubicBezTo>
                      <a:pt x="159662" y="139066"/>
                      <a:pt x="302775" y="83873"/>
                      <a:pt x="432336" y="1302"/>
                    </a:cubicBezTo>
                    <a:cubicBezTo>
                      <a:pt x="436204" y="-1167"/>
                      <a:pt x="441279" y="-15"/>
                      <a:pt x="443721" y="3826"/>
                    </a:cubicBezTo>
                    <a:cubicBezTo>
                      <a:pt x="446162" y="7666"/>
                      <a:pt x="445038" y="12769"/>
                      <a:pt x="441197" y="15211"/>
                    </a:cubicBezTo>
                    <a:cubicBezTo>
                      <a:pt x="331688" y="84997"/>
                      <a:pt x="212633" y="135472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C1AC0430-0620-867B-D87D-C2A78FA233C9}"/>
                  </a:ext>
                </a:extLst>
              </p:cNvPr>
              <p:cNvSpPr/>
              <p:nvPr/>
            </p:nvSpPr>
            <p:spPr>
              <a:xfrm>
                <a:off x="8745816" y="7309958"/>
                <a:ext cx="459989" cy="176739"/>
              </a:xfrm>
              <a:custGeom>
                <a:avLst/>
                <a:gdLst>
                  <a:gd name="csX0" fmla="*/ 453681 w 459989"/>
                  <a:gd name="csY0" fmla="*/ 176508 h 176739"/>
                  <a:gd name="csX1" fmla="*/ 450608 w 459989"/>
                  <a:gd name="csY1" fmla="*/ 176646 h 176739"/>
                  <a:gd name="csX2" fmla="*/ 3933 w 459989"/>
                  <a:gd name="csY2" fmla="*/ 15263 h 176739"/>
                  <a:gd name="csX3" fmla="*/ 1218 w 459989"/>
                  <a:gd name="csY3" fmla="*/ 3933 h 176739"/>
                  <a:gd name="csX4" fmla="*/ 12547 w 459989"/>
                  <a:gd name="csY4" fmla="*/ 1217 h 176739"/>
                  <a:gd name="csX5" fmla="*/ 452913 w 459989"/>
                  <a:gd name="csY5" fmla="*/ 160323 h 176739"/>
                  <a:gd name="csX6" fmla="*/ 459908 w 459989"/>
                  <a:gd name="csY6" fmla="*/ 169650 h 176739"/>
                  <a:gd name="csX7" fmla="*/ 453681 w 459989"/>
                  <a:gd name="csY7" fmla="*/ 176508 h 1767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59989" h="176739">
                    <a:moveTo>
                      <a:pt x="453681" y="176508"/>
                    </a:moveTo>
                    <a:cubicBezTo>
                      <a:pt x="452694" y="176755"/>
                      <a:pt x="451652" y="176810"/>
                      <a:pt x="450608" y="176646"/>
                    </a:cubicBezTo>
                    <a:cubicBezTo>
                      <a:pt x="291969" y="154014"/>
                      <a:pt x="141697" y="99726"/>
                      <a:pt x="3933" y="15263"/>
                    </a:cubicBezTo>
                    <a:cubicBezTo>
                      <a:pt x="66" y="12876"/>
                      <a:pt x="-1169" y="7802"/>
                      <a:pt x="1218" y="3933"/>
                    </a:cubicBezTo>
                    <a:cubicBezTo>
                      <a:pt x="3604" y="65"/>
                      <a:pt x="8652" y="-1169"/>
                      <a:pt x="12547" y="1217"/>
                    </a:cubicBezTo>
                    <a:cubicBezTo>
                      <a:pt x="148363" y="84474"/>
                      <a:pt x="296524" y="138021"/>
                      <a:pt x="452913" y="160323"/>
                    </a:cubicBezTo>
                    <a:cubicBezTo>
                      <a:pt x="457412" y="160954"/>
                      <a:pt x="460539" y="165151"/>
                      <a:pt x="459908" y="169650"/>
                    </a:cubicBezTo>
                    <a:cubicBezTo>
                      <a:pt x="459415" y="173107"/>
                      <a:pt x="456864" y="175767"/>
                      <a:pt x="453681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91F0ED7D-4424-DEB9-F897-968AB80D6419}"/>
                  </a:ext>
                </a:extLst>
              </p:cNvPr>
              <p:cNvSpPr/>
              <p:nvPr/>
            </p:nvSpPr>
            <p:spPr>
              <a:xfrm>
                <a:off x="8745798" y="7309975"/>
                <a:ext cx="436231" cy="202689"/>
              </a:xfrm>
              <a:custGeom>
                <a:avLst/>
                <a:gdLst>
                  <a:gd name="csX0" fmla="*/ 429943 w 436231"/>
                  <a:gd name="csY0" fmla="*/ 202469 h 202689"/>
                  <a:gd name="csX1" fmla="*/ 426240 w 436231"/>
                  <a:gd name="csY1" fmla="*/ 202497 h 202689"/>
                  <a:gd name="csX2" fmla="*/ 3486 w 436231"/>
                  <a:gd name="csY2" fmla="*/ 14972 h 202689"/>
                  <a:gd name="csX3" fmla="*/ 1510 w 436231"/>
                  <a:gd name="csY3" fmla="*/ 3505 h 202689"/>
                  <a:gd name="csX4" fmla="*/ 12977 w 436231"/>
                  <a:gd name="csY4" fmla="*/ 1530 h 202689"/>
                  <a:gd name="csX5" fmla="*/ 429779 w 436231"/>
                  <a:gd name="csY5" fmla="*/ 186422 h 202689"/>
                  <a:gd name="csX6" fmla="*/ 436033 w 436231"/>
                  <a:gd name="csY6" fmla="*/ 196242 h 202689"/>
                  <a:gd name="csX7" fmla="*/ 429943 w 436231"/>
                  <a:gd name="csY7" fmla="*/ 202469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31" h="202689">
                    <a:moveTo>
                      <a:pt x="429943" y="202469"/>
                    </a:moveTo>
                    <a:cubicBezTo>
                      <a:pt x="428764" y="202744"/>
                      <a:pt x="427502" y="202771"/>
                      <a:pt x="426240" y="202497"/>
                    </a:cubicBezTo>
                    <a:cubicBezTo>
                      <a:pt x="274075" y="168810"/>
                      <a:pt x="131840" y="105716"/>
                      <a:pt x="3486" y="14972"/>
                    </a:cubicBezTo>
                    <a:cubicBezTo>
                      <a:pt x="-218" y="12366"/>
                      <a:pt x="-1123" y="7209"/>
                      <a:pt x="1510" y="3505"/>
                    </a:cubicBezTo>
                    <a:cubicBezTo>
                      <a:pt x="4116" y="-226"/>
                      <a:pt x="9274" y="-1131"/>
                      <a:pt x="12977" y="1530"/>
                    </a:cubicBezTo>
                    <a:cubicBezTo>
                      <a:pt x="139548" y="90986"/>
                      <a:pt x="279780" y="153174"/>
                      <a:pt x="429779" y="186422"/>
                    </a:cubicBezTo>
                    <a:cubicBezTo>
                      <a:pt x="434223" y="187410"/>
                      <a:pt x="437020" y="191798"/>
                      <a:pt x="436033" y="196242"/>
                    </a:cubicBezTo>
                    <a:cubicBezTo>
                      <a:pt x="435375" y="199425"/>
                      <a:pt x="432933" y="201756"/>
                      <a:pt x="429943" y="20246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F6C1D8C-7D1E-16B8-A9A9-619E0C15C2ED}"/>
                  </a:ext>
                </a:extLst>
              </p:cNvPr>
              <p:cNvSpPr/>
              <p:nvPr/>
            </p:nvSpPr>
            <p:spPr>
              <a:xfrm>
                <a:off x="8670734" y="7206593"/>
                <a:ext cx="216806" cy="443429"/>
              </a:xfrm>
              <a:custGeom>
                <a:avLst/>
                <a:gdLst>
                  <a:gd name="csX0" fmla="*/ 210470 w 216806"/>
                  <a:gd name="csY0" fmla="*/ 443204 h 443429"/>
                  <a:gd name="csX1" fmla="*/ 201966 w 216806"/>
                  <a:gd name="csY1" fmla="*/ 440131 h 443429"/>
                  <a:gd name="csX2" fmla="*/ 231 w 216806"/>
                  <a:gd name="csY2" fmla="*/ 10162 h 443429"/>
                  <a:gd name="csX3" fmla="*/ 6321 w 216806"/>
                  <a:gd name="csY3" fmla="*/ 231 h 443429"/>
                  <a:gd name="csX4" fmla="*/ 16252 w 216806"/>
                  <a:gd name="csY4" fmla="*/ 6321 h 443429"/>
                  <a:gd name="csX5" fmla="*/ 215161 w 216806"/>
                  <a:gd name="csY5" fmla="*/ 430228 h 443429"/>
                  <a:gd name="csX6" fmla="*/ 213515 w 216806"/>
                  <a:gd name="csY6" fmla="*/ 441777 h 443429"/>
                  <a:gd name="csX7" fmla="*/ 210470 w 216806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806" h="443429">
                    <a:moveTo>
                      <a:pt x="210470" y="443204"/>
                    </a:moveTo>
                    <a:cubicBezTo>
                      <a:pt x="207370" y="443944"/>
                      <a:pt x="203996" y="442847"/>
                      <a:pt x="201966" y="440131"/>
                    </a:cubicBezTo>
                    <a:cubicBezTo>
                      <a:pt x="105790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2" y="1905"/>
                      <a:pt x="16252" y="6321"/>
                    </a:cubicBezTo>
                    <a:cubicBezTo>
                      <a:pt x="53422" y="161257"/>
                      <a:pt x="120328" y="303876"/>
                      <a:pt x="215161" y="430228"/>
                    </a:cubicBezTo>
                    <a:cubicBezTo>
                      <a:pt x="217877" y="433876"/>
                      <a:pt x="217163" y="439034"/>
                      <a:pt x="213515" y="441777"/>
                    </a:cubicBezTo>
                    <a:cubicBezTo>
                      <a:pt x="212555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46000C2D-D311-E569-A917-63B516E73006}"/>
                  </a:ext>
                </a:extLst>
              </p:cNvPr>
              <p:cNvSpPr/>
              <p:nvPr/>
            </p:nvSpPr>
            <p:spPr>
              <a:xfrm>
                <a:off x="8670736" y="7206623"/>
                <a:ext cx="181664" cy="444989"/>
              </a:xfrm>
              <a:custGeom>
                <a:avLst/>
                <a:gdLst>
                  <a:gd name="csX0" fmla="*/ 175327 w 181664"/>
                  <a:gd name="csY0" fmla="*/ 444764 h 444989"/>
                  <a:gd name="csX1" fmla="*/ 166467 w 181664"/>
                  <a:gd name="csY1" fmla="*/ 441170 h 444989"/>
                  <a:gd name="csX2" fmla="*/ 119 w 181664"/>
                  <a:gd name="csY2" fmla="*/ 9638 h 444989"/>
                  <a:gd name="csX3" fmla="*/ 6840 w 181664"/>
                  <a:gd name="csY3" fmla="*/ 120 h 444989"/>
                  <a:gd name="csX4" fmla="*/ 16359 w 181664"/>
                  <a:gd name="csY4" fmla="*/ 6840 h 444989"/>
                  <a:gd name="csX5" fmla="*/ 180375 w 181664"/>
                  <a:gd name="csY5" fmla="*/ 432338 h 444989"/>
                  <a:gd name="csX6" fmla="*/ 177851 w 181664"/>
                  <a:gd name="csY6" fmla="*/ 443722 h 444989"/>
                  <a:gd name="csX7" fmla="*/ 175327 w 181664"/>
                  <a:gd name="csY7" fmla="*/ 444764 h 4449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4" h="444989">
                    <a:moveTo>
                      <a:pt x="175327" y="444764"/>
                    </a:moveTo>
                    <a:cubicBezTo>
                      <a:pt x="172008" y="445560"/>
                      <a:pt x="168387" y="444216"/>
                      <a:pt x="166467" y="441170"/>
                    </a:cubicBezTo>
                    <a:cubicBezTo>
                      <a:pt x="82690" y="309744"/>
                      <a:pt x="26728" y="164574"/>
                      <a:pt x="119" y="9638"/>
                    </a:cubicBezTo>
                    <a:cubicBezTo>
                      <a:pt x="-649" y="5139"/>
                      <a:pt x="2369" y="805"/>
                      <a:pt x="6840" y="120"/>
                    </a:cubicBezTo>
                    <a:cubicBezTo>
                      <a:pt x="11311" y="-649"/>
                      <a:pt x="15591" y="2369"/>
                      <a:pt x="16359" y="6840"/>
                    </a:cubicBezTo>
                    <a:cubicBezTo>
                      <a:pt x="42611" y="159609"/>
                      <a:pt x="97777" y="302749"/>
                      <a:pt x="180375" y="432338"/>
                    </a:cubicBezTo>
                    <a:cubicBezTo>
                      <a:pt x="182816" y="436179"/>
                      <a:pt x="181692" y="441253"/>
                      <a:pt x="177851" y="443722"/>
                    </a:cubicBezTo>
                    <a:cubicBezTo>
                      <a:pt x="177028" y="444216"/>
                      <a:pt x="176178" y="444545"/>
                      <a:pt x="175327" y="44476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A8A71B5-F8CC-E77D-F853-66EA41CB79CE}"/>
                  </a:ext>
                </a:extLst>
              </p:cNvPr>
              <p:cNvSpPr/>
              <p:nvPr/>
            </p:nvSpPr>
            <p:spPr>
              <a:xfrm>
                <a:off x="8530460" y="7080401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8" y="3611"/>
                      <a:pt x="177895" y="8658"/>
                      <a:pt x="175509" y="12553"/>
                    </a:cubicBezTo>
                    <a:cubicBezTo>
                      <a:pt x="92252" y="148342"/>
                      <a:pt x="38732" y="296529"/>
                      <a:pt x="16403" y="452946"/>
                    </a:cubicBezTo>
                    <a:cubicBezTo>
                      <a:pt x="15937" y="456403"/>
                      <a:pt x="13358" y="459064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059BD386-2996-B171-4170-3E059E228019}"/>
                  </a:ext>
                </a:extLst>
              </p:cNvPr>
              <p:cNvSpPr/>
              <p:nvPr/>
            </p:nvSpPr>
            <p:spPr>
              <a:xfrm>
                <a:off x="8504502" y="7080444"/>
                <a:ext cx="202710" cy="436253"/>
              </a:xfrm>
              <a:custGeom>
                <a:avLst/>
                <a:gdLst>
                  <a:gd name="csX0" fmla="*/ 10156 w 202710"/>
                  <a:gd name="csY0" fmla="*/ 436033 h 436253"/>
                  <a:gd name="csX1" fmla="*/ 6453 w 202710"/>
                  <a:gd name="csY1" fmla="*/ 436061 h 436253"/>
                  <a:gd name="csX2" fmla="*/ 198 w 202710"/>
                  <a:gd name="csY2" fmla="*/ 426240 h 436253"/>
                  <a:gd name="csX3" fmla="*/ 187751 w 202710"/>
                  <a:gd name="csY3" fmla="*/ 3485 h 436253"/>
                  <a:gd name="csX4" fmla="*/ 199218 w 202710"/>
                  <a:gd name="csY4" fmla="*/ 1510 h 436253"/>
                  <a:gd name="csX5" fmla="*/ 201192 w 202710"/>
                  <a:gd name="csY5" fmla="*/ 12977 h 436253"/>
                  <a:gd name="csX6" fmla="*/ 16301 w 202710"/>
                  <a:gd name="csY6" fmla="*/ 429806 h 436253"/>
                  <a:gd name="csX7" fmla="*/ 10156 w 202710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710" h="436253">
                    <a:moveTo>
                      <a:pt x="10156" y="436033"/>
                    </a:moveTo>
                    <a:cubicBezTo>
                      <a:pt x="8977" y="436308"/>
                      <a:pt x="7715" y="436335"/>
                      <a:pt x="6453" y="436061"/>
                    </a:cubicBezTo>
                    <a:cubicBezTo>
                      <a:pt x="2009" y="435073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51" y="3485"/>
                    </a:cubicBezTo>
                    <a:cubicBezTo>
                      <a:pt x="190357" y="-217"/>
                      <a:pt x="195514" y="-1123"/>
                      <a:pt x="199218" y="1510"/>
                    </a:cubicBezTo>
                    <a:cubicBezTo>
                      <a:pt x="202948" y="4117"/>
                      <a:pt x="203826" y="9273"/>
                      <a:pt x="201192" y="12977"/>
                    </a:cubicBezTo>
                    <a:cubicBezTo>
                      <a:pt x="111737" y="139521"/>
                      <a:pt x="49521" y="279781"/>
                      <a:pt x="16301" y="429806"/>
                    </a:cubicBezTo>
                    <a:cubicBezTo>
                      <a:pt x="15588" y="432988"/>
                      <a:pt x="13146" y="435320"/>
                      <a:pt x="10156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4BAD2F91-85B5-707B-D6F4-E2C3F20150B8}"/>
                  </a:ext>
                </a:extLst>
              </p:cNvPr>
              <p:cNvSpPr/>
              <p:nvPr/>
            </p:nvSpPr>
            <p:spPr>
              <a:xfrm>
                <a:off x="8367184" y="7005325"/>
                <a:ext cx="443422" cy="216813"/>
              </a:xfrm>
              <a:custGeom>
                <a:avLst/>
                <a:gdLst>
                  <a:gd name="csX0" fmla="*/ 10149 w 443422"/>
                  <a:gd name="csY0" fmla="*/ 216587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61 h 216813"/>
                  <a:gd name="csX7" fmla="*/ 10149 w 443422"/>
                  <a:gd name="csY7" fmla="*/ 216587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7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3" y="120328"/>
                      <a:pt x="13194" y="215161"/>
                    </a:cubicBezTo>
                    <a:cubicBezTo>
                      <a:pt x="12234" y="215874"/>
                      <a:pt x="11192" y="216340"/>
                      <a:pt x="10149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E27150BD-1B68-D821-3905-9C96AA38CB64}"/>
                  </a:ext>
                </a:extLst>
              </p:cNvPr>
              <p:cNvSpPr/>
              <p:nvPr/>
            </p:nvSpPr>
            <p:spPr>
              <a:xfrm>
                <a:off x="8365591" y="7005354"/>
                <a:ext cx="444984" cy="181642"/>
              </a:xfrm>
              <a:custGeom>
                <a:avLst/>
                <a:gdLst>
                  <a:gd name="csX0" fmla="*/ 10151 w 444984"/>
                  <a:gd name="csY0" fmla="*/ 181418 h 181642"/>
                  <a:gd name="csX1" fmla="*/ 1290 w 444984"/>
                  <a:gd name="csY1" fmla="*/ 177825 h 181642"/>
                  <a:gd name="csX2" fmla="*/ 3814 w 444984"/>
                  <a:gd name="csY2" fmla="*/ 166440 h 181642"/>
                  <a:gd name="csX3" fmla="*/ 435347 w 444984"/>
                  <a:gd name="csY3" fmla="*/ 120 h 181642"/>
                  <a:gd name="csX4" fmla="*/ 444865 w 444984"/>
                  <a:gd name="csY4" fmla="*/ 6841 h 181642"/>
                  <a:gd name="csX5" fmla="*/ 438145 w 444984"/>
                  <a:gd name="csY5" fmla="*/ 16360 h 181642"/>
                  <a:gd name="csX6" fmla="*/ 12647 w 444984"/>
                  <a:gd name="csY6" fmla="*/ 180349 h 181642"/>
                  <a:gd name="csX7" fmla="*/ 10151 w 444984"/>
                  <a:gd name="csY7" fmla="*/ 181418 h 18164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2">
                    <a:moveTo>
                      <a:pt x="10151" y="181418"/>
                    </a:moveTo>
                    <a:cubicBezTo>
                      <a:pt x="6831" y="182214"/>
                      <a:pt x="3211" y="180869"/>
                      <a:pt x="1290" y="177825"/>
                    </a:cubicBezTo>
                    <a:cubicBezTo>
                      <a:pt x="-1152" y="173984"/>
                      <a:pt x="-27" y="168882"/>
                      <a:pt x="3814" y="166440"/>
                    </a:cubicBezTo>
                    <a:cubicBezTo>
                      <a:pt x="135240" y="82690"/>
                      <a:pt x="280328" y="26702"/>
                      <a:pt x="435347" y="120"/>
                    </a:cubicBezTo>
                    <a:cubicBezTo>
                      <a:pt x="439818" y="-648"/>
                      <a:pt x="444097" y="2342"/>
                      <a:pt x="444865" y="6841"/>
                    </a:cubicBezTo>
                    <a:cubicBezTo>
                      <a:pt x="445634" y="11312"/>
                      <a:pt x="442616" y="15564"/>
                      <a:pt x="438145" y="16360"/>
                    </a:cubicBezTo>
                    <a:cubicBezTo>
                      <a:pt x="285404" y="42612"/>
                      <a:pt x="142263" y="97778"/>
                      <a:pt x="12647" y="180349"/>
                    </a:cubicBezTo>
                    <a:cubicBezTo>
                      <a:pt x="11852" y="180869"/>
                      <a:pt x="11028" y="181198"/>
                      <a:pt x="10151" y="18141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6E1326B9-D926-3013-2C02-30F67F2BC631}"/>
                  </a:ext>
                </a:extLst>
              </p:cNvPr>
              <p:cNvSpPr/>
              <p:nvPr/>
            </p:nvSpPr>
            <p:spPr>
              <a:xfrm>
                <a:off x="8476748" y="6865127"/>
                <a:ext cx="460016" cy="176729"/>
              </a:xfrm>
              <a:custGeom>
                <a:avLst/>
                <a:gdLst>
                  <a:gd name="csX0" fmla="*/ 453697 w 460016"/>
                  <a:gd name="csY0" fmla="*/ 176502 h 176729"/>
                  <a:gd name="csX1" fmla="*/ 447470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9 w 460016"/>
                  <a:gd name="csY6" fmla="*/ 172799 h 176729"/>
                  <a:gd name="csX7" fmla="*/ 453697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7" y="176502"/>
                    </a:moveTo>
                    <a:cubicBezTo>
                      <a:pt x="451639" y="176996"/>
                      <a:pt x="449417" y="176694"/>
                      <a:pt x="447470" y="175514"/>
                    </a:cubicBezTo>
                    <a:cubicBezTo>
                      <a:pt x="311626" y="92231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2" y="2583"/>
                      <a:pt x="4909" y="-571"/>
                      <a:pt x="9408" y="87"/>
                    </a:cubicBezTo>
                    <a:cubicBezTo>
                      <a:pt x="168047" y="22718"/>
                      <a:pt x="318320" y="77006"/>
                      <a:pt x="456083" y="161469"/>
                    </a:cubicBezTo>
                    <a:cubicBezTo>
                      <a:pt x="459951" y="163856"/>
                      <a:pt x="461186" y="168931"/>
                      <a:pt x="458799" y="172799"/>
                    </a:cubicBezTo>
                    <a:cubicBezTo>
                      <a:pt x="457620" y="174719"/>
                      <a:pt x="455754" y="176008"/>
                      <a:pt x="453697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F2B01A7-CC1F-E5B4-9617-4CB78382BAAE}"/>
                  </a:ext>
                </a:extLst>
              </p:cNvPr>
              <p:cNvSpPr/>
              <p:nvPr/>
            </p:nvSpPr>
            <p:spPr>
              <a:xfrm>
                <a:off x="8500496" y="6839168"/>
                <a:ext cx="436259" cy="202683"/>
              </a:xfrm>
              <a:custGeom>
                <a:avLst/>
                <a:gdLst>
                  <a:gd name="csX0" fmla="*/ 429948 w 436259"/>
                  <a:gd name="csY0" fmla="*/ 202461 h 202683"/>
                  <a:gd name="csX1" fmla="*/ 423282 w 436259"/>
                  <a:gd name="csY1" fmla="*/ 201172 h 202683"/>
                  <a:gd name="csX2" fmla="*/ 6453 w 436259"/>
                  <a:gd name="csY2" fmla="*/ 16280 h 202683"/>
                  <a:gd name="csX3" fmla="*/ 198 w 436259"/>
                  <a:gd name="csY3" fmla="*/ 6460 h 202683"/>
                  <a:gd name="csX4" fmla="*/ 10019 w 436259"/>
                  <a:gd name="csY4" fmla="*/ 205 h 202683"/>
                  <a:gd name="csX5" fmla="*/ 432773 w 436259"/>
                  <a:gd name="csY5" fmla="*/ 187731 h 202683"/>
                  <a:gd name="csX6" fmla="*/ 434748 w 436259"/>
                  <a:gd name="csY6" fmla="*/ 199197 h 202683"/>
                  <a:gd name="csX7" fmla="*/ 429948 w 436259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9" h="202683">
                    <a:moveTo>
                      <a:pt x="429948" y="202461"/>
                    </a:moveTo>
                    <a:cubicBezTo>
                      <a:pt x="427726" y="202983"/>
                      <a:pt x="425285" y="202599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320"/>
                      <a:pt x="-790" y="10904"/>
                      <a:pt x="198" y="6460"/>
                    </a:cubicBezTo>
                    <a:cubicBezTo>
                      <a:pt x="1159" y="2043"/>
                      <a:pt x="5575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1"/>
                    </a:cubicBezTo>
                    <a:cubicBezTo>
                      <a:pt x="436477" y="190337"/>
                      <a:pt x="437382" y="195494"/>
                      <a:pt x="434748" y="199197"/>
                    </a:cubicBezTo>
                    <a:cubicBezTo>
                      <a:pt x="433569" y="200898"/>
                      <a:pt x="431813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70E171F2-9307-019C-1621-F725BD9F0C6E}"/>
                </a:ext>
              </a:extLst>
            </p:cNvPr>
            <p:cNvSpPr/>
            <p:nvPr/>
          </p:nvSpPr>
          <p:spPr>
            <a:xfrm>
              <a:off x="8356206" y="6723912"/>
              <a:ext cx="585348" cy="923695"/>
            </a:xfrm>
            <a:custGeom>
              <a:avLst/>
              <a:gdLst>
                <a:gd name="csX0" fmla="*/ 531061 w 585348"/>
                <a:gd name="csY0" fmla="*/ 916832 h 923695"/>
                <a:gd name="csX1" fmla="*/ 513148 w 585348"/>
                <a:gd name="csY1" fmla="*/ 918424 h 923695"/>
                <a:gd name="csX2" fmla="*/ 496195 w 585348"/>
                <a:gd name="csY2" fmla="*/ 919329 h 923695"/>
                <a:gd name="csX3" fmla="*/ 478144 w 585348"/>
                <a:gd name="csY3" fmla="*/ 919356 h 923695"/>
                <a:gd name="csX4" fmla="*/ 188846 w 585348"/>
                <a:gd name="csY4" fmla="*/ 813442 h 923695"/>
                <a:gd name="csX5" fmla="*/ 175213 w 585348"/>
                <a:gd name="csY5" fmla="*/ 801810 h 923695"/>
                <a:gd name="csX6" fmla="*/ 162704 w 585348"/>
                <a:gd name="csY6" fmla="*/ 790124 h 923695"/>
                <a:gd name="csX7" fmla="*/ 149729 w 585348"/>
                <a:gd name="csY7" fmla="*/ 777423 h 923695"/>
                <a:gd name="csX8" fmla="*/ 30729 w 585348"/>
                <a:gd name="csY8" fmla="*/ 561067 h 923695"/>
                <a:gd name="csX9" fmla="*/ 20140 w 585348"/>
                <a:gd name="csY9" fmla="*/ 498083 h 923695"/>
                <a:gd name="csX10" fmla="*/ 18768 w 585348"/>
                <a:gd name="csY10" fmla="*/ 480115 h 923695"/>
                <a:gd name="csX11" fmla="*/ 17808 w 585348"/>
                <a:gd name="csY11" fmla="*/ 462943 h 923695"/>
                <a:gd name="csX12" fmla="*/ 17808 w 585348"/>
                <a:gd name="csY12" fmla="*/ 445084 h 923695"/>
                <a:gd name="csX13" fmla="*/ 123723 w 585348"/>
                <a:gd name="csY13" fmla="*/ 155786 h 923695"/>
                <a:gd name="csX14" fmla="*/ 135574 w 585348"/>
                <a:gd name="csY14" fmla="*/ 142098 h 923695"/>
                <a:gd name="csX15" fmla="*/ 146986 w 585348"/>
                <a:gd name="csY15" fmla="*/ 129424 h 923695"/>
                <a:gd name="csX16" fmla="*/ 159741 w 585348"/>
                <a:gd name="csY16" fmla="*/ 116641 h 923695"/>
                <a:gd name="csX17" fmla="*/ 367182 w 585348"/>
                <a:gd name="csY17" fmla="*/ 0 h 923695"/>
                <a:gd name="csX18" fmla="*/ 358376 w 585348"/>
                <a:gd name="csY18" fmla="*/ 1893 h 923695"/>
                <a:gd name="csX19" fmla="*/ 142020 w 585348"/>
                <a:gd name="csY19" fmla="*/ 120920 h 923695"/>
                <a:gd name="csX20" fmla="*/ 129264 w 585348"/>
                <a:gd name="csY20" fmla="*/ 133703 h 923695"/>
                <a:gd name="csX21" fmla="*/ 117852 w 585348"/>
                <a:gd name="csY21" fmla="*/ 146377 h 923695"/>
                <a:gd name="csX22" fmla="*/ 106002 w 585348"/>
                <a:gd name="csY22" fmla="*/ 160066 h 923695"/>
                <a:gd name="csX23" fmla="*/ 87 w 585348"/>
                <a:gd name="csY23" fmla="*/ 449364 h 923695"/>
                <a:gd name="csX24" fmla="*/ 87 w 585348"/>
                <a:gd name="csY24" fmla="*/ 467222 h 923695"/>
                <a:gd name="csX25" fmla="*/ 1047 w 585348"/>
                <a:gd name="csY25" fmla="*/ 484394 h 923695"/>
                <a:gd name="csX26" fmla="*/ 2419 w 585348"/>
                <a:gd name="csY26" fmla="*/ 502362 h 923695"/>
                <a:gd name="csX27" fmla="*/ 13008 w 585348"/>
                <a:gd name="csY27" fmla="*/ 565346 h 923695"/>
                <a:gd name="csX28" fmla="*/ 132035 w 585348"/>
                <a:gd name="csY28" fmla="*/ 781702 h 923695"/>
                <a:gd name="csX29" fmla="*/ 145010 w 585348"/>
                <a:gd name="csY29" fmla="*/ 794404 h 923695"/>
                <a:gd name="csX30" fmla="*/ 157519 w 585348"/>
                <a:gd name="csY30" fmla="*/ 806090 h 923695"/>
                <a:gd name="csX31" fmla="*/ 171153 w 585348"/>
                <a:gd name="csY31" fmla="*/ 817720 h 923695"/>
                <a:gd name="csX32" fmla="*/ 460451 w 585348"/>
                <a:gd name="csY32" fmla="*/ 923636 h 923695"/>
                <a:gd name="csX33" fmla="*/ 478529 w 585348"/>
                <a:gd name="csY33" fmla="*/ 923581 h 923695"/>
                <a:gd name="csX34" fmla="*/ 495482 w 585348"/>
                <a:gd name="csY34" fmla="*/ 922676 h 923695"/>
                <a:gd name="csX35" fmla="*/ 513395 w 585348"/>
                <a:gd name="csY35" fmla="*/ 921084 h 923695"/>
                <a:gd name="csX36" fmla="*/ 576433 w 585348"/>
                <a:gd name="csY36" fmla="*/ 910715 h 923695"/>
                <a:gd name="csX37" fmla="*/ 585349 w 585348"/>
                <a:gd name="csY37" fmla="*/ 908356 h 923695"/>
                <a:gd name="csX38" fmla="*/ 531061 w 585348"/>
                <a:gd name="csY38" fmla="*/ 916832 h 92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585348" h="923695">
                  <a:moveTo>
                    <a:pt x="531061" y="916832"/>
                  </a:moveTo>
                  <a:cubicBezTo>
                    <a:pt x="525190" y="917792"/>
                    <a:pt x="519155" y="918121"/>
                    <a:pt x="513148" y="918424"/>
                  </a:cubicBezTo>
                  <a:cubicBezTo>
                    <a:pt x="507387" y="918890"/>
                    <a:pt x="501791" y="919109"/>
                    <a:pt x="496195" y="919329"/>
                  </a:cubicBezTo>
                  <a:cubicBezTo>
                    <a:pt x="490132" y="919438"/>
                    <a:pt x="484262" y="919494"/>
                    <a:pt x="478144" y="919356"/>
                  </a:cubicBezTo>
                  <a:cubicBezTo>
                    <a:pt x="371160" y="917902"/>
                    <a:pt x="269250" y="879333"/>
                    <a:pt x="188846" y="813442"/>
                  </a:cubicBezTo>
                  <a:cubicBezTo>
                    <a:pt x="184073" y="809601"/>
                    <a:pt x="179602" y="805952"/>
                    <a:pt x="175213" y="801810"/>
                  </a:cubicBezTo>
                  <a:cubicBezTo>
                    <a:pt x="170933" y="798106"/>
                    <a:pt x="166599" y="794157"/>
                    <a:pt x="162704" y="790124"/>
                  </a:cubicBezTo>
                  <a:cubicBezTo>
                    <a:pt x="158095" y="786036"/>
                    <a:pt x="153926" y="781840"/>
                    <a:pt x="149729" y="777423"/>
                  </a:cubicBezTo>
                  <a:cubicBezTo>
                    <a:pt x="93109" y="719377"/>
                    <a:pt x="51028" y="645667"/>
                    <a:pt x="30729" y="561067"/>
                  </a:cubicBezTo>
                  <a:cubicBezTo>
                    <a:pt x="25709" y="540136"/>
                    <a:pt x="22225" y="519041"/>
                    <a:pt x="20140" y="498083"/>
                  </a:cubicBezTo>
                  <a:cubicBezTo>
                    <a:pt x="19399" y="492158"/>
                    <a:pt x="19070" y="486123"/>
                    <a:pt x="18768" y="480115"/>
                  </a:cubicBezTo>
                  <a:cubicBezTo>
                    <a:pt x="18302" y="474354"/>
                    <a:pt x="18082" y="468758"/>
                    <a:pt x="17808" y="462943"/>
                  </a:cubicBezTo>
                  <a:cubicBezTo>
                    <a:pt x="17753" y="457072"/>
                    <a:pt x="17643" y="451010"/>
                    <a:pt x="17808" y="445084"/>
                  </a:cubicBezTo>
                  <a:cubicBezTo>
                    <a:pt x="19262" y="338100"/>
                    <a:pt x="57832" y="236190"/>
                    <a:pt x="123723" y="155786"/>
                  </a:cubicBezTo>
                  <a:cubicBezTo>
                    <a:pt x="127563" y="151041"/>
                    <a:pt x="131432" y="146487"/>
                    <a:pt x="135574" y="142098"/>
                  </a:cubicBezTo>
                  <a:cubicBezTo>
                    <a:pt x="139249" y="137599"/>
                    <a:pt x="143008" y="133539"/>
                    <a:pt x="146986" y="129424"/>
                  </a:cubicBezTo>
                  <a:cubicBezTo>
                    <a:pt x="151127" y="125035"/>
                    <a:pt x="155324" y="120866"/>
                    <a:pt x="159741" y="116641"/>
                  </a:cubicBezTo>
                  <a:cubicBezTo>
                    <a:pt x="215785" y="62079"/>
                    <a:pt x="286367" y="20958"/>
                    <a:pt x="367182" y="0"/>
                  </a:cubicBezTo>
                  <a:cubicBezTo>
                    <a:pt x="364357" y="466"/>
                    <a:pt x="361366" y="1180"/>
                    <a:pt x="358376" y="1893"/>
                  </a:cubicBezTo>
                  <a:cubicBezTo>
                    <a:pt x="273776" y="22193"/>
                    <a:pt x="200039" y="64273"/>
                    <a:pt x="142020" y="120920"/>
                  </a:cubicBezTo>
                  <a:cubicBezTo>
                    <a:pt x="137604" y="125145"/>
                    <a:pt x="133406" y="129315"/>
                    <a:pt x="129264" y="133703"/>
                  </a:cubicBezTo>
                  <a:cubicBezTo>
                    <a:pt x="125287" y="137818"/>
                    <a:pt x="121501" y="141878"/>
                    <a:pt x="117852" y="146377"/>
                  </a:cubicBezTo>
                  <a:cubicBezTo>
                    <a:pt x="113710" y="150766"/>
                    <a:pt x="109815" y="155320"/>
                    <a:pt x="106002" y="160066"/>
                  </a:cubicBezTo>
                  <a:cubicBezTo>
                    <a:pt x="40110" y="240496"/>
                    <a:pt x="1513" y="342378"/>
                    <a:pt x="87" y="449364"/>
                  </a:cubicBezTo>
                  <a:cubicBezTo>
                    <a:pt x="-78" y="455289"/>
                    <a:pt x="32" y="461351"/>
                    <a:pt x="87" y="467222"/>
                  </a:cubicBezTo>
                  <a:cubicBezTo>
                    <a:pt x="361" y="473037"/>
                    <a:pt x="553" y="478633"/>
                    <a:pt x="1047" y="484394"/>
                  </a:cubicBezTo>
                  <a:cubicBezTo>
                    <a:pt x="1349" y="490429"/>
                    <a:pt x="1678" y="496437"/>
                    <a:pt x="2419" y="502362"/>
                  </a:cubicBezTo>
                  <a:cubicBezTo>
                    <a:pt x="4504" y="523320"/>
                    <a:pt x="7988" y="544416"/>
                    <a:pt x="13008" y="565346"/>
                  </a:cubicBezTo>
                  <a:cubicBezTo>
                    <a:pt x="33307" y="649946"/>
                    <a:pt x="75388" y="723684"/>
                    <a:pt x="132035" y="781702"/>
                  </a:cubicBezTo>
                  <a:cubicBezTo>
                    <a:pt x="136259" y="786119"/>
                    <a:pt x="140429" y="790316"/>
                    <a:pt x="145010" y="794404"/>
                  </a:cubicBezTo>
                  <a:cubicBezTo>
                    <a:pt x="148906" y="798435"/>
                    <a:pt x="153240" y="802358"/>
                    <a:pt x="157519" y="806090"/>
                  </a:cubicBezTo>
                  <a:cubicBezTo>
                    <a:pt x="161908" y="810232"/>
                    <a:pt x="166407" y="813908"/>
                    <a:pt x="171153" y="817720"/>
                  </a:cubicBezTo>
                  <a:cubicBezTo>
                    <a:pt x="251583" y="883612"/>
                    <a:pt x="353466" y="922209"/>
                    <a:pt x="460451" y="923636"/>
                  </a:cubicBezTo>
                  <a:cubicBezTo>
                    <a:pt x="466568" y="923746"/>
                    <a:pt x="472439" y="923690"/>
                    <a:pt x="478529" y="923581"/>
                  </a:cubicBezTo>
                  <a:cubicBezTo>
                    <a:pt x="484125" y="923361"/>
                    <a:pt x="489721" y="923142"/>
                    <a:pt x="495482" y="922676"/>
                  </a:cubicBezTo>
                  <a:cubicBezTo>
                    <a:pt x="501517" y="922346"/>
                    <a:pt x="507524" y="922044"/>
                    <a:pt x="513395" y="921084"/>
                  </a:cubicBezTo>
                  <a:cubicBezTo>
                    <a:pt x="534407" y="919191"/>
                    <a:pt x="555503" y="915735"/>
                    <a:pt x="576433" y="910715"/>
                  </a:cubicBezTo>
                  <a:cubicBezTo>
                    <a:pt x="579423" y="910002"/>
                    <a:pt x="582414" y="909289"/>
                    <a:pt x="585349" y="908356"/>
                  </a:cubicBezTo>
                  <a:cubicBezTo>
                    <a:pt x="567298" y="912443"/>
                    <a:pt x="549193" y="915214"/>
                    <a:pt x="531061" y="91683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4" name="Graphic 490">
              <a:extLst>
                <a:ext uri="{FF2B5EF4-FFF2-40B4-BE49-F238E27FC236}">
                  <a16:creationId xmlns:a16="http://schemas.microsoft.com/office/drawing/2014/main" id="{78243426-D7C9-4F70-C0E3-D0E47AB8B894}"/>
                </a:ext>
              </a:extLst>
            </p:cNvPr>
            <p:cNvGrpSpPr/>
            <p:nvPr/>
          </p:nvGrpSpPr>
          <p:grpSpPr>
            <a:xfrm>
              <a:off x="10470586" y="6198960"/>
              <a:ext cx="951397" cy="951387"/>
              <a:chOff x="10470586" y="6198960"/>
              <a:chExt cx="951397" cy="951387"/>
            </a:xfrm>
            <a:solidFill>
              <a:srgbClr val="F8A142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63B7A6ED-9FA0-1A99-946B-06A0F66947E5}"/>
                  </a:ext>
                </a:extLst>
              </p:cNvPr>
              <p:cNvSpPr/>
              <p:nvPr/>
            </p:nvSpPr>
            <p:spPr>
              <a:xfrm>
                <a:off x="10900062" y="6200526"/>
                <a:ext cx="216796" cy="443433"/>
              </a:xfrm>
              <a:custGeom>
                <a:avLst/>
                <a:gdLst>
                  <a:gd name="csX0" fmla="*/ 210458 w 216796"/>
                  <a:gd name="csY0" fmla="*/ 443202 h 443433"/>
                  <a:gd name="csX1" fmla="*/ 200527 w 216796"/>
                  <a:gd name="csY1" fmla="*/ 437112 h 443433"/>
                  <a:gd name="csX2" fmla="*/ 1645 w 216796"/>
                  <a:gd name="csY2" fmla="*/ 13206 h 443433"/>
                  <a:gd name="csX3" fmla="*/ 3291 w 216796"/>
                  <a:gd name="csY3" fmla="*/ 1657 h 443433"/>
                  <a:gd name="csX4" fmla="*/ 14840 w 216796"/>
                  <a:gd name="csY4" fmla="*/ 3303 h 443433"/>
                  <a:gd name="csX5" fmla="*/ 216576 w 216796"/>
                  <a:gd name="csY5" fmla="*/ 433272 h 443433"/>
                  <a:gd name="csX6" fmla="*/ 210458 w 216796"/>
                  <a:gd name="csY6" fmla="*/ 443202 h 44343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6796" h="443433">
                    <a:moveTo>
                      <a:pt x="210458" y="443202"/>
                    </a:moveTo>
                    <a:cubicBezTo>
                      <a:pt x="206042" y="444272"/>
                      <a:pt x="201597" y="441529"/>
                      <a:pt x="200527" y="437112"/>
                    </a:cubicBezTo>
                    <a:cubicBezTo>
                      <a:pt x="163357" y="282177"/>
                      <a:pt x="96451" y="139558"/>
                      <a:pt x="1645" y="13206"/>
                    </a:cubicBezTo>
                    <a:cubicBezTo>
                      <a:pt x="-1071" y="9557"/>
                      <a:pt x="-357" y="4400"/>
                      <a:pt x="3291" y="1657"/>
                    </a:cubicBezTo>
                    <a:cubicBezTo>
                      <a:pt x="6913" y="-1086"/>
                      <a:pt x="12097" y="-345"/>
                      <a:pt x="14840" y="3303"/>
                    </a:cubicBezTo>
                    <a:cubicBezTo>
                      <a:pt x="110990" y="131465"/>
                      <a:pt x="178857" y="276114"/>
                      <a:pt x="216576" y="433272"/>
                    </a:cubicBezTo>
                    <a:cubicBezTo>
                      <a:pt x="217618" y="437689"/>
                      <a:pt x="214874" y="442132"/>
                      <a:pt x="210458" y="443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6F41C002-C1C1-0355-F6C9-430FDFC81114}"/>
                  </a:ext>
                </a:extLst>
              </p:cNvPr>
              <p:cNvSpPr/>
              <p:nvPr/>
            </p:nvSpPr>
            <p:spPr>
              <a:xfrm>
                <a:off x="10935202" y="6198960"/>
                <a:ext cx="181619" cy="444996"/>
              </a:xfrm>
              <a:custGeom>
                <a:avLst/>
                <a:gdLst>
                  <a:gd name="csX0" fmla="*/ 175346 w 181619"/>
                  <a:gd name="csY0" fmla="*/ 444768 h 444996"/>
                  <a:gd name="csX1" fmla="*/ 174798 w 181619"/>
                  <a:gd name="csY1" fmla="*/ 444877 h 444996"/>
                  <a:gd name="csX2" fmla="*/ 165278 w 181619"/>
                  <a:gd name="csY2" fmla="*/ 438157 h 444996"/>
                  <a:gd name="csX3" fmla="*/ 1290 w 181619"/>
                  <a:gd name="csY3" fmla="*/ 12687 h 444996"/>
                  <a:gd name="csX4" fmla="*/ 3814 w 181619"/>
                  <a:gd name="csY4" fmla="*/ 1302 h 444996"/>
                  <a:gd name="csX5" fmla="*/ 15171 w 181619"/>
                  <a:gd name="csY5" fmla="*/ 3826 h 444996"/>
                  <a:gd name="csX6" fmla="*/ 181491 w 181619"/>
                  <a:gd name="csY6" fmla="*/ 435358 h 444996"/>
                  <a:gd name="csX7" fmla="*/ 175346 w 181619"/>
                  <a:gd name="csY7" fmla="*/ 444768 h 4449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19" h="444996">
                    <a:moveTo>
                      <a:pt x="175346" y="444768"/>
                    </a:moveTo>
                    <a:cubicBezTo>
                      <a:pt x="175154" y="444823"/>
                      <a:pt x="174989" y="444850"/>
                      <a:pt x="174798" y="444877"/>
                    </a:cubicBezTo>
                    <a:cubicBezTo>
                      <a:pt x="170326" y="445645"/>
                      <a:pt x="166047" y="442628"/>
                      <a:pt x="165278" y="438157"/>
                    </a:cubicBezTo>
                    <a:cubicBezTo>
                      <a:pt x="139026" y="285415"/>
                      <a:pt x="83860" y="142248"/>
                      <a:pt x="1290" y="12687"/>
                    </a:cubicBezTo>
                    <a:cubicBezTo>
                      <a:pt x="-1151" y="8846"/>
                      <a:pt x="-27" y="3744"/>
                      <a:pt x="3814" y="1302"/>
                    </a:cubicBezTo>
                    <a:cubicBezTo>
                      <a:pt x="7709" y="-1167"/>
                      <a:pt x="12756" y="-14"/>
                      <a:pt x="15171" y="3826"/>
                    </a:cubicBezTo>
                    <a:cubicBezTo>
                      <a:pt x="98920" y="135253"/>
                      <a:pt x="154882" y="280450"/>
                      <a:pt x="181491" y="435358"/>
                    </a:cubicBezTo>
                    <a:cubicBezTo>
                      <a:pt x="182259" y="439666"/>
                      <a:pt x="179516" y="443753"/>
                      <a:pt x="175346" y="44476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03161240-08A9-94F4-5BB9-B591892818E2}"/>
                  </a:ext>
                </a:extLst>
              </p:cNvPr>
              <p:cNvSpPr/>
              <p:nvPr/>
            </p:nvSpPr>
            <p:spPr>
              <a:xfrm>
                <a:off x="11080355" y="6310123"/>
                <a:ext cx="176732" cy="460019"/>
              </a:xfrm>
              <a:custGeom>
                <a:avLst/>
                <a:gdLst>
                  <a:gd name="csX0" fmla="*/ 10167 w 176732"/>
                  <a:gd name="csY0" fmla="*/ 459792 h 460019"/>
                  <a:gd name="csX1" fmla="*/ 3940 w 176732"/>
                  <a:gd name="csY1" fmla="*/ 458805 h 460019"/>
                  <a:gd name="csX2" fmla="*/ 1224 w 176732"/>
                  <a:gd name="csY2" fmla="*/ 447475 h 460019"/>
                  <a:gd name="csX3" fmla="*/ 160330 w 176732"/>
                  <a:gd name="csY3" fmla="*/ 7082 h 460019"/>
                  <a:gd name="csX4" fmla="*/ 169657 w 176732"/>
                  <a:gd name="csY4" fmla="*/ 87 h 460019"/>
                  <a:gd name="csX5" fmla="*/ 176652 w 176732"/>
                  <a:gd name="csY5" fmla="*/ 9414 h 460019"/>
                  <a:gd name="csX6" fmla="*/ 15269 w 176732"/>
                  <a:gd name="csY6" fmla="*/ 456089 h 460019"/>
                  <a:gd name="csX7" fmla="*/ 10167 w 176732"/>
                  <a:gd name="csY7" fmla="*/ 459792 h 4600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19">
                    <a:moveTo>
                      <a:pt x="10167" y="459792"/>
                    </a:moveTo>
                    <a:cubicBezTo>
                      <a:pt x="8110" y="460286"/>
                      <a:pt x="5888" y="459984"/>
                      <a:pt x="3940" y="458805"/>
                    </a:cubicBezTo>
                    <a:cubicBezTo>
                      <a:pt x="45" y="456418"/>
                      <a:pt x="-1163" y="451343"/>
                      <a:pt x="1224" y="447475"/>
                    </a:cubicBezTo>
                    <a:cubicBezTo>
                      <a:pt x="84480" y="311632"/>
                      <a:pt x="138000" y="163472"/>
                      <a:pt x="160330" y="7082"/>
                    </a:cubicBezTo>
                    <a:cubicBezTo>
                      <a:pt x="160961" y="2583"/>
                      <a:pt x="165158" y="-571"/>
                      <a:pt x="169657" y="87"/>
                    </a:cubicBezTo>
                    <a:cubicBezTo>
                      <a:pt x="174156" y="718"/>
                      <a:pt x="177283" y="4915"/>
                      <a:pt x="176652" y="9414"/>
                    </a:cubicBezTo>
                    <a:cubicBezTo>
                      <a:pt x="154021" y="168053"/>
                      <a:pt x="99705" y="318326"/>
                      <a:pt x="15269" y="456089"/>
                    </a:cubicBezTo>
                    <a:cubicBezTo>
                      <a:pt x="14090" y="458009"/>
                      <a:pt x="12224" y="459298"/>
                      <a:pt x="10167" y="45979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AEF9230-4C0C-9CE7-BD8D-C8D68A64D55B}"/>
                  </a:ext>
                </a:extLst>
              </p:cNvPr>
              <p:cNvSpPr/>
              <p:nvPr/>
            </p:nvSpPr>
            <p:spPr>
              <a:xfrm>
                <a:off x="11080371" y="6333878"/>
                <a:ext cx="202675" cy="436259"/>
              </a:xfrm>
              <a:custGeom>
                <a:avLst/>
                <a:gdLst>
                  <a:gd name="csX0" fmla="*/ 10151 w 202675"/>
                  <a:gd name="csY0" fmla="*/ 436038 h 436259"/>
                  <a:gd name="csX1" fmla="*/ 3486 w 202675"/>
                  <a:gd name="csY1" fmla="*/ 434749 h 436259"/>
                  <a:gd name="csX2" fmla="*/ 1511 w 202675"/>
                  <a:gd name="csY2" fmla="*/ 423282 h 436259"/>
                  <a:gd name="csX3" fmla="*/ 186402 w 202675"/>
                  <a:gd name="csY3" fmla="*/ 6453 h 436259"/>
                  <a:gd name="csX4" fmla="*/ 196223 w 202675"/>
                  <a:gd name="csY4" fmla="*/ 198 h 436259"/>
                  <a:gd name="csX5" fmla="*/ 202477 w 202675"/>
                  <a:gd name="csY5" fmla="*/ 10019 h 436259"/>
                  <a:gd name="csX6" fmla="*/ 14952 w 202675"/>
                  <a:gd name="csY6" fmla="*/ 432801 h 436259"/>
                  <a:gd name="csX7" fmla="*/ 10151 w 202675"/>
                  <a:gd name="csY7" fmla="*/ 436038 h 43625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9">
                    <a:moveTo>
                      <a:pt x="10151" y="436038"/>
                    </a:moveTo>
                    <a:cubicBezTo>
                      <a:pt x="7929" y="436559"/>
                      <a:pt x="5488" y="436175"/>
                      <a:pt x="3486" y="434749"/>
                    </a:cubicBezTo>
                    <a:cubicBezTo>
                      <a:pt x="-218" y="432143"/>
                      <a:pt x="-1123" y="426985"/>
                      <a:pt x="1511" y="423282"/>
                    </a:cubicBezTo>
                    <a:cubicBezTo>
                      <a:pt x="90966" y="296711"/>
                      <a:pt x="153182" y="156479"/>
                      <a:pt x="186402" y="6453"/>
                    </a:cubicBezTo>
                    <a:cubicBezTo>
                      <a:pt x="187390" y="2009"/>
                      <a:pt x="191752" y="-789"/>
                      <a:pt x="196223" y="198"/>
                    </a:cubicBezTo>
                    <a:cubicBezTo>
                      <a:pt x="200666" y="1186"/>
                      <a:pt x="203465" y="5575"/>
                      <a:pt x="202477" y="10019"/>
                    </a:cubicBezTo>
                    <a:cubicBezTo>
                      <a:pt x="168763" y="162212"/>
                      <a:pt x="105670" y="304447"/>
                      <a:pt x="14952" y="432801"/>
                    </a:cubicBezTo>
                    <a:cubicBezTo>
                      <a:pt x="13745" y="434474"/>
                      <a:pt x="12017" y="435572"/>
                      <a:pt x="10151" y="43603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7E73555-92E9-BA0E-B272-5147AF82A03B}"/>
                  </a:ext>
                </a:extLst>
              </p:cNvPr>
              <p:cNvSpPr/>
              <p:nvPr/>
            </p:nvSpPr>
            <p:spPr>
              <a:xfrm>
                <a:off x="10976997" y="6628410"/>
                <a:ext cx="443421" cy="216818"/>
              </a:xfrm>
              <a:custGeom>
                <a:avLst/>
                <a:gdLst>
                  <a:gd name="csX0" fmla="*/ 10162 w 443421"/>
                  <a:gd name="csY0" fmla="*/ 216587 h 216818"/>
                  <a:gd name="csX1" fmla="*/ 231 w 443421"/>
                  <a:gd name="csY1" fmla="*/ 210497 h 216818"/>
                  <a:gd name="csX2" fmla="*/ 6321 w 443421"/>
                  <a:gd name="csY2" fmla="*/ 200566 h 216818"/>
                  <a:gd name="csX3" fmla="*/ 430228 w 443421"/>
                  <a:gd name="csY3" fmla="*/ 1657 h 216818"/>
                  <a:gd name="csX4" fmla="*/ 441776 w 443421"/>
                  <a:gd name="csY4" fmla="*/ 3303 h 216818"/>
                  <a:gd name="csX5" fmla="*/ 440130 w 443421"/>
                  <a:gd name="csY5" fmla="*/ 14852 h 216818"/>
                  <a:gd name="csX6" fmla="*/ 10162 w 443421"/>
                  <a:gd name="csY6" fmla="*/ 216587 h 21681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443421" h="216818">
                    <a:moveTo>
                      <a:pt x="10162" y="216587"/>
                    </a:moveTo>
                    <a:cubicBezTo>
                      <a:pt x="5745" y="217657"/>
                      <a:pt x="1301" y="214913"/>
                      <a:pt x="231" y="210497"/>
                    </a:cubicBezTo>
                    <a:cubicBezTo>
                      <a:pt x="-838" y="206080"/>
                      <a:pt x="1905" y="201636"/>
                      <a:pt x="6321" y="200566"/>
                    </a:cubicBezTo>
                    <a:cubicBezTo>
                      <a:pt x="161230" y="163396"/>
                      <a:pt x="303876" y="96489"/>
                      <a:pt x="430228" y="1657"/>
                    </a:cubicBezTo>
                    <a:cubicBezTo>
                      <a:pt x="433848" y="-1086"/>
                      <a:pt x="439034" y="-346"/>
                      <a:pt x="441776" y="3303"/>
                    </a:cubicBezTo>
                    <a:cubicBezTo>
                      <a:pt x="444492" y="6951"/>
                      <a:pt x="443779" y="12109"/>
                      <a:pt x="440130" y="14852"/>
                    </a:cubicBezTo>
                    <a:cubicBezTo>
                      <a:pt x="311914" y="111001"/>
                      <a:pt x="167265" y="178895"/>
                      <a:pt x="10162" y="216587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D60B012D-9E13-CBEC-5627-34E335EAFDCF}"/>
                  </a:ext>
                </a:extLst>
              </p:cNvPr>
              <p:cNvSpPr/>
              <p:nvPr/>
            </p:nvSpPr>
            <p:spPr>
              <a:xfrm>
                <a:off x="10976973" y="6663549"/>
                <a:ext cx="445010" cy="181649"/>
              </a:xfrm>
              <a:custGeom>
                <a:avLst/>
                <a:gdLst>
                  <a:gd name="csX0" fmla="*/ 86364 w 445010"/>
                  <a:gd name="csY0" fmla="*/ 165784 h 181649"/>
                  <a:gd name="csX1" fmla="*/ 9636 w 445010"/>
                  <a:gd name="csY1" fmla="*/ 181531 h 181649"/>
                  <a:gd name="csX2" fmla="*/ 118 w 445010"/>
                  <a:gd name="csY2" fmla="*/ 174809 h 181649"/>
                  <a:gd name="csX3" fmla="*/ 6839 w 445010"/>
                  <a:gd name="csY3" fmla="*/ 165291 h 181649"/>
                  <a:gd name="csX4" fmla="*/ 432336 w 445010"/>
                  <a:gd name="csY4" fmla="*/ 1302 h 181649"/>
                  <a:gd name="csX5" fmla="*/ 443721 w 445010"/>
                  <a:gd name="csY5" fmla="*/ 3826 h 181649"/>
                  <a:gd name="csX6" fmla="*/ 441197 w 445010"/>
                  <a:gd name="csY6" fmla="*/ 15210 h 181649"/>
                  <a:gd name="csX7" fmla="*/ 86364 w 445010"/>
                  <a:gd name="csY7" fmla="*/ 165784 h 18164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5010" h="181649">
                    <a:moveTo>
                      <a:pt x="86364" y="165784"/>
                    </a:moveTo>
                    <a:cubicBezTo>
                      <a:pt x="61071" y="171847"/>
                      <a:pt x="35505" y="177114"/>
                      <a:pt x="9636" y="181531"/>
                    </a:cubicBezTo>
                    <a:cubicBezTo>
                      <a:pt x="5165" y="182299"/>
                      <a:pt x="886" y="179281"/>
                      <a:pt x="118" y="174809"/>
                    </a:cubicBezTo>
                    <a:cubicBezTo>
                      <a:pt x="-651" y="170338"/>
                      <a:pt x="2422" y="166004"/>
                      <a:pt x="6839" y="165291"/>
                    </a:cubicBezTo>
                    <a:cubicBezTo>
                      <a:pt x="159663" y="139066"/>
                      <a:pt x="302775" y="83872"/>
                      <a:pt x="432336" y="1302"/>
                    </a:cubicBezTo>
                    <a:cubicBezTo>
                      <a:pt x="436205" y="-1167"/>
                      <a:pt x="441279" y="-15"/>
                      <a:pt x="443721" y="3826"/>
                    </a:cubicBezTo>
                    <a:cubicBezTo>
                      <a:pt x="446162" y="7666"/>
                      <a:pt x="445037" y="12769"/>
                      <a:pt x="441197" y="15210"/>
                    </a:cubicBezTo>
                    <a:cubicBezTo>
                      <a:pt x="331689" y="84997"/>
                      <a:pt x="212634" y="135499"/>
                      <a:pt x="86364" y="16578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3623CE5-3B9D-5AF3-638E-18DD4C130A48}"/>
                  </a:ext>
                </a:extLst>
              </p:cNvPr>
              <p:cNvSpPr/>
              <p:nvPr/>
            </p:nvSpPr>
            <p:spPr>
              <a:xfrm>
                <a:off x="10850783" y="6808721"/>
                <a:ext cx="460016" cy="176732"/>
              </a:xfrm>
              <a:custGeom>
                <a:avLst/>
                <a:gdLst>
                  <a:gd name="csX0" fmla="*/ 453709 w 460016"/>
                  <a:gd name="csY0" fmla="*/ 176508 h 176732"/>
                  <a:gd name="csX1" fmla="*/ 450609 w 460016"/>
                  <a:gd name="csY1" fmla="*/ 176646 h 176732"/>
                  <a:gd name="csX2" fmla="*/ 3934 w 460016"/>
                  <a:gd name="csY2" fmla="*/ 15263 h 176732"/>
                  <a:gd name="csX3" fmla="*/ 1218 w 460016"/>
                  <a:gd name="csY3" fmla="*/ 3934 h 176732"/>
                  <a:gd name="csX4" fmla="*/ 12547 w 460016"/>
                  <a:gd name="csY4" fmla="*/ 1218 h 176732"/>
                  <a:gd name="csX5" fmla="*/ 452940 w 460016"/>
                  <a:gd name="csY5" fmla="*/ 160324 h 176732"/>
                  <a:gd name="csX6" fmla="*/ 459935 w 460016"/>
                  <a:gd name="csY6" fmla="*/ 169650 h 176732"/>
                  <a:gd name="csX7" fmla="*/ 453709 w 460016"/>
                  <a:gd name="csY7" fmla="*/ 176508 h 1767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32">
                    <a:moveTo>
                      <a:pt x="453709" y="176508"/>
                    </a:moveTo>
                    <a:cubicBezTo>
                      <a:pt x="452721" y="176728"/>
                      <a:pt x="451679" y="176810"/>
                      <a:pt x="450609" y="176646"/>
                    </a:cubicBezTo>
                    <a:cubicBezTo>
                      <a:pt x="291970" y="154014"/>
                      <a:pt x="141697" y="99726"/>
                      <a:pt x="3934" y="15263"/>
                    </a:cubicBezTo>
                    <a:cubicBezTo>
                      <a:pt x="65" y="12876"/>
                      <a:pt x="-1169" y="7829"/>
                      <a:pt x="1218" y="3934"/>
                    </a:cubicBezTo>
                    <a:cubicBezTo>
                      <a:pt x="3605" y="65"/>
                      <a:pt x="8680" y="-1169"/>
                      <a:pt x="12547" y="1218"/>
                    </a:cubicBezTo>
                    <a:cubicBezTo>
                      <a:pt x="148363" y="84474"/>
                      <a:pt x="296523" y="137994"/>
                      <a:pt x="452940" y="160324"/>
                    </a:cubicBezTo>
                    <a:cubicBezTo>
                      <a:pt x="457439" y="160954"/>
                      <a:pt x="460567" y="165151"/>
                      <a:pt x="459935" y="169650"/>
                    </a:cubicBezTo>
                    <a:cubicBezTo>
                      <a:pt x="459469" y="173107"/>
                      <a:pt x="456891" y="175740"/>
                      <a:pt x="453709" y="17650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12CE76D-D179-7250-FAB4-54C4E7FCC4D6}"/>
                  </a:ext>
                </a:extLst>
              </p:cNvPr>
              <p:cNvSpPr/>
              <p:nvPr/>
            </p:nvSpPr>
            <p:spPr>
              <a:xfrm>
                <a:off x="10850812" y="6808738"/>
                <a:ext cx="436266" cy="202689"/>
              </a:xfrm>
              <a:custGeom>
                <a:avLst/>
                <a:gdLst>
                  <a:gd name="csX0" fmla="*/ 429951 w 436266"/>
                  <a:gd name="csY0" fmla="*/ 202470 h 202689"/>
                  <a:gd name="csX1" fmla="*/ 426248 w 436266"/>
                  <a:gd name="csY1" fmla="*/ 202497 h 202689"/>
                  <a:gd name="csX2" fmla="*/ 3493 w 436266"/>
                  <a:gd name="csY2" fmla="*/ 14972 h 202689"/>
                  <a:gd name="csX3" fmla="*/ 1518 w 436266"/>
                  <a:gd name="csY3" fmla="*/ 3505 h 202689"/>
                  <a:gd name="csX4" fmla="*/ 12985 w 436266"/>
                  <a:gd name="csY4" fmla="*/ 1530 h 202689"/>
                  <a:gd name="csX5" fmla="*/ 429814 w 436266"/>
                  <a:gd name="csY5" fmla="*/ 186422 h 202689"/>
                  <a:gd name="csX6" fmla="*/ 436069 w 436266"/>
                  <a:gd name="csY6" fmla="*/ 196242 h 202689"/>
                  <a:gd name="csX7" fmla="*/ 429951 w 436266"/>
                  <a:gd name="csY7" fmla="*/ 202470 h 20268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66" h="202689">
                    <a:moveTo>
                      <a:pt x="429951" y="202470"/>
                    </a:moveTo>
                    <a:cubicBezTo>
                      <a:pt x="428772" y="202744"/>
                      <a:pt x="427509" y="202771"/>
                      <a:pt x="426248" y="202497"/>
                    </a:cubicBezTo>
                    <a:cubicBezTo>
                      <a:pt x="274083" y="168810"/>
                      <a:pt x="131820" y="105717"/>
                      <a:pt x="3493" y="14972"/>
                    </a:cubicBezTo>
                    <a:cubicBezTo>
                      <a:pt x="-237" y="12366"/>
                      <a:pt x="-1116" y="7208"/>
                      <a:pt x="1518" y="3505"/>
                    </a:cubicBezTo>
                    <a:cubicBezTo>
                      <a:pt x="4124" y="-226"/>
                      <a:pt x="9281" y="-1131"/>
                      <a:pt x="12985" y="1530"/>
                    </a:cubicBezTo>
                    <a:cubicBezTo>
                      <a:pt x="139556" y="90986"/>
                      <a:pt x="279789" y="153202"/>
                      <a:pt x="429814" y="186422"/>
                    </a:cubicBezTo>
                    <a:cubicBezTo>
                      <a:pt x="434258" y="187382"/>
                      <a:pt x="437056" y="191798"/>
                      <a:pt x="436069" y="196242"/>
                    </a:cubicBezTo>
                    <a:cubicBezTo>
                      <a:pt x="435355" y="199397"/>
                      <a:pt x="432914" y="201756"/>
                      <a:pt x="429951" y="202470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23312D01-127A-4DF9-1F87-FBCDCAE8EAE9}"/>
                  </a:ext>
                </a:extLst>
              </p:cNvPr>
              <p:cNvSpPr/>
              <p:nvPr/>
            </p:nvSpPr>
            <p:spPr>
              <a:xfrm>
                <a:off x="10775728" y="6705328"/>
                <a:ext cx="216778" cy="443429"/>
              </a:xfrm>
              <a:custGeom>
                <a:avLst/>
                <a:gdLst>
                  <a:gd name="csX0" fmla="*/ 210470 w 216778"/>
                  <a:gd name="csY0" fmla="*/ 443204 h 443429"/>
                  <a:gd name="csX1" fmla="*/ 201966 w 216778"/>
                  <a:gd name="csY1" fmla="*/ 440131 h 443429"/>
                  <a:gd name="csX2" fmla="*/ 231 w 216778"/>
                  <a:gd name="csY2" fmla="*/ 10162 h 443429"/>
                  <a:gd name="csX3" fmla="*/ 6321 w 216778"/>
                  <a:gd name="csY3" fmla="*/ 231 h 443429"/>
                  <a:gd name="csX4" fmla="*/ 16251 w 216778"/>
                  <a:gd name="csY4" fmla="*/ 6321 h 443429"/>
                  <a:gd name="csX5" fmla="*/ 215133 w 216778"/>
                  <a:gd name="csY5" fmla="*/ 430228 h 443429"/>
                  <a:gd name="csX6" fmla="*/ 213487 w 216778"/>
                  <a:gd name="csY6" fmla="*/ 441777 h 443429"/>
                  <a:gd name="csX7" fmla="*/ 210470 w 216778"/>
                  <a:gd name="csY7" fmla="*/ 443204 h 4434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16778" h="443429">
                    <a:moveTo>
                      <a:pt x="210470" y="443204"/>
                    </a:moveTo>
                    <a:cubicBezTo>
                      <a:pt x="207370" y="443944"/>
                      <a:pt x="203997" y="442847"/>
                      <a:pt x="201966" y="440131"/>
                    </a:cubicBezTo>
                    <a:cubicBezTo>
                      <a:pt x="105817" y="311941"/>
                      <a:pt x="37923" y="167292"/>
                      <a:pt x="231" y="10162"/>
                    </a:cubicBezTo>
                    <a:cubicBezTo>
                      <a:pt x="-838" y="5745"/>
                      <a:pt x="1905" y="1301"/>
                      <a:pt x="6321" y="231"/>
                    </a:cubicBezTo>
                    <a:cubicBezTo>
                      <a:pt x="10738" y="-838"/>
                      <a:pt x="15181" y="1905"/>
                      <a:pt x="16251" y="6321"/>
                    </a:cubicBezTo>
                    <a:cubicBezTo>
                      <a:pt x="53422" y="161257"/>
                      <a:pt x="120328" y="303876"/>
                      <a:pt x="215133" y="430228"/>
                    </a:cubicBezTo>
                    <a:cubicBezTo>
                      <a:pt x="217849" y="433849"/>
                      <a:pt x="217136" y="439034"/>
                      <a:pt x="213487" y="441777"/>
                    </a:cubicBezTo>
                    <a:cubicBezTo>
                      <a:pt x="212582" y="442490"/>
                      <a:pt x="211540" y="442957"/>
                      <a:pt x="210470" y="4432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1C203717-99D9-E99C-7B00-109622E21866}"/>
                  </a:ext>
                </a:extLst>
              </p:cNvPr>
              <p:cNvSpPr/>
              <p:nvPr/>
            </p:nvSpPr>
            <p:spPr>
              <a:xfrm>
                <a:off x="10775731" y="6705357"/>
                <a:ext cx="181665" cy="444990"/>
              </a:xfrm>
              <a:custGeom>
                <a:avLst/>
                <a:gdLst>
                  <a:gd name="csX0" fmla="*/ 175328 w 181665"/>
                  <a:gd name="csY0" fmla="*/ 444765 h 444990"/>
                  <a:gd name="csX1" fmla="*/ 166467 w 181665"/>
                  <a:gd name="csY1" fmla="*/ 441172 h 444990"/>
                  <a:gd name="csX2" fmla="*/ 120 w 181665"/>
                  <a:gd name="csY2" fmla="*/ 9639 h 444990"/>
                  <a:gd name="csX3" fmla="*/ 6840 w 181665"/>
                  <a:gd name="csY3" fmla="*/ 120 h 444990"/>
                  <a:gd name="csX4" fmla="*/ 16359 w 181665"/>
                  <a:gd name="csY4" fmla="*/ 6841 h 444990"/>
                  <a:gd name="csX5" fmla="*/ 180375 w 181665"/>
                  <a:gd name="csY5" fmla="*/ 432339 h 444990"/>
                  <a:gd name="csX6" fmla="*/ 177852 w 181665"/>
                  <a:gd name="csY6" fmla="*/ 443723 h 444990"/>
                  <a:gd name="csX7" fmla="*/ 175328 w 181665"/>
                  <a:gd name="csY7" fmla="*/ 444765 h 44499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81665" h="444990">
                    <a:moveTo>
                      <a:pt x="175328" y="444765"/>
                    </a:moveTo>
                    <a:cubicBezTo>
                      <a:pt x="172008" y="445561"/>
                      <a:pt x="168388" y="444217"/>
                      <a:pt x="166467" y="441172"/>
                    </a:cubicBezTo>
                    <a:cubicBezTo>
                      <a:pt x="82689" y="309745"/>
                      <a:pt x="26729" y="164575"/>
                      <a:pt x="120" y="9639"/>
                    </a:cubicBezTo>
                    <a:cubicBezTo>
                      <a:pt x="-649" y="5140"/>
                      <a:pt x="2369" y="806"/>
                      <a:pt x="6840" y="120"/>
                    </a:cubicBezTo>
                    <a:cubicBezTo>
                      <a:pt x="11312" y="-648"/>
                      <a:pt x="15591" y="2342"/>
                      <a:pt x="16359" y="6841"/>
                    </a:cubicBezTo>
                    <a:cubicBezTo>
                      <a:pt x="42611" y="159583"/>
                      <a:pt x="97777" y="302750"/>
                      <a:pt x="180375" y="432339"/>
                    </a:cubicBezTo>
                    <a:cubicBezTo>
                      <a:pt x="182817" y="436179"/>
                      <a:pt x="181692" y="441254"/>
                      <a:pt x="177852" y="443723"/>
                    </a:cubicBezTo>
                    <a:cubicBezTo>
                      <a:pt x="177029" y="444217"/>
                      <a:pt x="176206" y="444546"/>
                      <a:pt x="175328" y="444765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CBB414A9-5E4A-4669-50D8-F38C558D800A}"/>
                  </a:ext>
                </a:extLst>
              </p:cNvPr>
              <p:cNvSpPr/>
              <p:nvPr/>
            </p:nvSpPr>
            <p:spPr>
              <a:xfrm>
                <a:off x="10635482" y="6579164"/>
                <a:ext cx="176732" cy="460035"/>
              </a:xfrm>
              <a:custGeom>
                <a:avLst/>
                <a:gdLst>
                  <a:gd name="csX0" fmla="*/ 10176 w 176732"/>
                  <a:gd name="csY0" fmla="*/ 459804 h 460035"/>
                  <a:gd name="csX1" fmla="*/ 7076 w 176732"/>
                  <a:gd name="csY1" fmla="*/ 459942 h 460035"/>
                  <a:gd name="csX2" fmla="*/ 81 w 176732"/>
                  <a:gd name="csY2" fmla="*/ 450615 h 460035"/>
                  <a:gd name="csX3" fmla="*/ 161463 w 176732"/>
                  <a:gd name="csY3" fmla="*/ 3940 h 460035"/>
                  <a:gd name="csX4" fmla="*/ 172793 w 176732"/>
                  <a:gd name="csY4" fmla="*/ 1224 h 460035"/>
                  <a:gd name="csX5" fmla="*/ 175509 w 176732"/>
                  <a:gd name="csY5" fmla="*/ 12553 h 460035"/>
                  <a:gd name="csX6" fmla="*/ 16403 w 176732"/>
                  <a:gd name="csY6" fmla="*/ 452946 h 460035"/>
                  <a:gd name="csX7" fmla="*/ 10176 w 176732"/>
                  <a:gd name="csY7" fmla="*/ 459804 h 4600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6732" h="460035">
                    <a:moveTo>
                      <a:pt x="10176" y="459804"/>
                    </a:moveTo>
                    <a:cubicBezTo>
                      <a:pt x="9188" y="460051"/>
                      <a:pt x="8146" y="460107"/>
                      <a:pt x="7076" y="459942"/>
                    </a:cubicBezTo>
                    <a:cubicBezTo>
                      <a:pt x="2577" y="459311"/>
                      <a:pt x="-550" y="455114"/>
                      <a:pt x="81" y="450615"/>
                    </a:cubicBezTo>
                    <a:cubicBezTo>
                      <a:pt x="22740" y="291948"/>
                      <a:pt x="77027" y="141676"/>
                      <a:pt x="161463" y="3940"/>
                    </a:cubicBezTo>
                    <a:cubicBezTo>
                      <a:pt x="163850" y="45"/>
                      <a:pt x="168925" y="-1163"/>
                      <a:pt x="172793" y="1224"/>
                    </a:cubicBezTo>
                    <a:cubicBezTo>
                      <a:pt x="176689" y="3611"/>
                      <a:pt x="177895" y="8658"/>
                      <a:pt x="175509" y="12553"/>
                    </a:cubicBezTo>
                    <a:cubicBezTo>
                      <a:pt x="92253" y="148369"/>
                      <a:pt x="38732" y="296530"/>
                      <a:pt x="16403" y="452946"/>
                    </a:cubicBezTo>
                    <a:cubicBezTo>
                      <a:pt x="15909" y="456375"/>
                      <a:pt x="13358" y="459037"/>
                      <a:pt x="10176" y="459804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E45695A2-37AC-965B-A3DA-21A98B2C46A1}"/>
                  </a:ext>
                </a:extLst>
              </p:cNvPr>
              <p:cNvSpPr/>
              <p:nvPr/>
            </p:nvSpPr>
            <p:spPr>
              <a:xfrm>
                <a:off x="10609551" y="6579206"/>
                <a:ext cx="202675" cy="436253"/>
              </a:xfrm>
              <a:custGeom>
                <a:avLst/>
                <a:gdLst>
                  <a:gd name="csX0" fmla="*/ 10129 w 202675"/>
                  <a:gd name="csY0" fmla="*/ 436033 h 436253"/>
                  <a:gd name="csX1" fmla="*/ 6453 w 202675"/>
                  <a:gd name="csY1" fmla="*/ 436061 h 436253"/>
                  <a:gd name="csX2" fmla="*/ 198 w 202675"/>
                  <a:gd name="csY2" fmla="*/ 426240 h 436253"/>
                  <a:gd name="csX3" fmla="*/ 187723 w 202675"/>
                  <a:gd name="csY3" fmla="*/ 3486 h 436253"/>
                  <a:gd name="csX4" fmla="*/ 199190 w 202675"/>
                  <a:gd name="csY4" fmla="*/ 1510 h 436253"/>
                  <a:gd name="csX5" fmla="*/ 201165 w 202675"/>
                  <a:gd name="csY5" fmla="*/ 12977 h 436253"/>
                  <a:gd name="csX6" fmla="*/ 16273 w 202675"/>
                  <a:gd name="csY6" fmla="*/ 429806 h 436253"/>
                  <a:gd name="csX7" fmla="*/ 10129 w 202675"/>
                  <a:gd name="csY7" fmla="*/ 436033 h 4362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202675" h="436253">
                    <a:moveTo>
                      <a:pt x="10129" y="436033"/>
                    </a:moveTo>
                    <a:cubicBezTo>
                      <a:pt x="8976" y="436308"/>
                      <a:pt x="7687" y="436335"/>
                      <a:pt x="6453" y="436061"/>
                    </a:cubicBezTo>
                    <a:cubicBezTo>
                      <a:pt x="2008" y="435101"/>
                      <a:pt x="-789" y="430684"/>
                      <a:pt x="198" y="426240"/>
                    </a:cubicBezTo>
                    <a:cubicBezTo>
                      <a:pt x="33912" y="274075"/>
                      <a:pt x="97006" y="131812"/>
                      <a:pt x="187723" y="3486"/>
                    </a:cubicBezTo>
                    <a:cubicBezTo>
                      <a:pt x="190330" y="-218"/>
                      <a:pt x="195486" y="-1123"/>
                      <a:pt x="199190" y="1510"/>
                    </a:cubicBezTo>
                    <a:cubicBezTo>
                      <a:pt x="202893" y="4116"/>
                      <a:pt x="203799" y="9274"/>
                      <a:pt x="201165" y="12977"/>
                    </a:cubicBezTo>
                    <a:cubicBezTo>
                      <a:pt x="111709" y="139521"/>
                      <a:pt x="49494" y="279781"/>
                      <a:pt x="16273" y="429806"/>
                    </a:cubicBezTo>
                    <a:cubicBezTo>
                      <a:pt x="15533" y="432961"/>
                      <a:pt x="13091" y="435320"/>
                      <a:pt x="10129" y="436033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5BF41204-E7E9-C4B4-8F89-3A9A3829B706}"/>
                  </a:ext>
                </a:extLst>
              </p:cNvPr>
              <p:cNvSpPr/>
              <p:nvPr/>
            </p:nvSpPr>
            <p:spPr>
              <a:xfrm>
                <a:off x="10472178" y="6504087"/>
                <a:ext cx="443422" cy="216813"/>
              </a:xfrm>
              <a:custGeom>
                <a:avLst/>
                <a:gdLst>
                  <a:gd name="csX0" fmla="*/ 10149 w 443422"/>
                  <a:gd name="csY0" fmla="*/ 216588 h 216813"/>
                  <a:gd name="csX1" fmla="*/ 1645 w 443422"/>
                  <a:gd name="csY1" fmla="*/ 213515 h 216813"/>
                  <a:gd name="csX2" fmla="*/ 3291 w 443422"/>
                  <a:gd name="csY2" fmla="*/ 201966 h 216813"/>
                  <a:gd name="csX3" fmla="*/ 433261 w 443422"/>
                  <a:gd name="csY3" fmla="*/ 231 h 216813"/>
                  <a:gd name="csX4" fmla="*/ 443191 w 443422"/>
                  <a:gd name="csY4" fmla="*/ 6321 h 216813"/>
                  <a:gd name="csX5" fmla="*/ 437101 w 443422"/>
                  <a:gd name="csY5" fmla="*/ 16252 h 216813"/>
                  <a:gd name="csX6" fmla="*/ 13194 w 443422"/>
                  <a:gd name="csY6" fmla="*/ 215134 h 216813"/>
                  <a:gd name="csX7" fmla="*/ 10149 w 443422"/>
                  <a:gd name="csY7" fmla="*/ 216588 h 21681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3422" h="216813">
                    <a:moveTo>
                      <a:pt x="10149" y="216588"/>
                    </a:moveTo>
                    <a:cubicBezTo>
                      <a:pt x="7049" y="217328"/>
                      <a:pt x="3675" y="216231"/>
                      <a:pt x="1645" y="213515"/>
                    </a:cubicBezTo>
                    <a:cubicBezTo>
                      <a:pt x="-1071" y="209867"/>
                      <a:pt x="-357" y="204710"/>
                      <a:pt x="3291" y="201966"/>
                    </a:cubicBezTo>
                    <a:cubicBezTo>
                      <a:pt x="131481" y="105790"/>
                      <a:pt x="276157" y="37923"/>
                      <a:pt x="433261" y="231"/>
                    </a:cubicBezTo>
                    <a:cubicBezTo>
                      <a:pt x="437677" y="-838"/>
                      <a:pt x="442121" y="1905"/>
                      <a:pt x="443191" y="6321"/>
                    </a:cubicBezTo>
                    <a:cubicBezTo>
                      <a:pt x="444261" y="10738"/>
                      <a:pt x="441517" y="15182"/>
                      <a:pt x="437101" y="16252"/>
                    </a:cubicBezTo>
                    <a:cubicBezTo>
                      <a:pt x="282192" y="53422"/>
                      <a:pt x="139574" y="120329"/>
                      <a:pt x="13194" y="215134"/>
                    </a:cubicBezTo>
                    <a:cubicBezTo>
                      <a:pt x="12261" y="215847"/>
                      <a:pt x="11219" y="216313"/>
                      <a:pt x="10149" y="21658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A435799E-45FA-96EE-3B4E-976EE7975940}"/>
                  </a:ext>
                </a:extLst>
              </p:cNvPr>
              <p:cNvSpPr/>
              <p:nvPr/>
            </p:nvSpPr>
            <p:spPr>
              <a:xfrm>
                <a:off x="10470586" y="6504089"/>
                <a:ext cx="444984" cy="181643"/>
              </a:xfrm>
              <a:custGeom>
                <a:avLst/>
                <a:gdLst>
                  <a:gd name="csX0" fmla="*/ 10151 w 444984"/>
                  <a:gd name="csY0" fmla="*/ 181419 h 181643"/>
                  <a:gd name="csX1" fmla="*/ 1290 w 444984"/>
                  <a:gd name="csY1" fmla="*/ 177825 h 181643"/>
                  <a:gd name="csX2" fmla="*/ 3813 w 444984"/>
                  <a:gd name="csY2" fmla="*/ 166441 h 181643"/>
                  <a:gd name="csX3" fmla="*/ 435347 w 444984"/>
                  <a:gd name="csY3" fmla="*/ 120 h 181643"/>
                  <a:gd name="csX4" fmla="*/ 444865 w 444984"/>
                  <a:gd name="csY4" fmla="*/ 6841 h 181643"/>
                  <a:gd name="csX5" fmla="*/ 438145 w 444984"/>
                  <a:gd name="csY5" fmla="*/ 16360 h 181643"/>
                  <a:gd name="csX6" fmla="*/ 12647 w 444984"/>
                  <a:gd name="csY6" fmla="*/ 180349 h 181643"/>
                  <a:gd name="csX7" fmla="*/ 10151 w 444984"/>
                  <a:gd name="csY7" fmla="*/ 181419 h 18164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44984" h="181643">
                    <a:moveTo>
                      <a:pt x="10151" y="181419"/>
                    </a:moveTo>
                    <a:cubicBezTo>
                      <a:pt x="6831" y="182214"/>
                      <a:pt x="3210" y="180870"/>
                      <a:pt x="1290" y="177825"/>
                    </a:cubicBezTo>
                    <a:cubicBezTo>
                      <a:pt x="-1152" y="173984"/>
                      <a:pt x="-27" y="168882"/>
                      <a:pt x="3813" y="166441"/>
                    </a:cubicBezTo>
                    <a:cubicBezTo>
                      <a:pt x="135241" y="82691"/>
                      <a:pt x="280329" y="26702"/>
                      <a:pt x="435347" y="120"/>
                    </a:cubicBezTo>
                    <a:cubicBezTo>
                      <a:pt x="439818" y="-648"/>
                      <a:pt x="444098" y="2342"/>
                      <a:pt x="444865" y="6841"/>
                    </a:cubicBezTo>
                    <a:cubicBezTo>
                      <a:pt x="445634" y="11313"/>
                      <a:pt x="442616" y="15565"/>
                      <a:pt x="438145" y="16360"/>
                    </a:cubicBezTo>
                    <a:cubicBezTo>
                      <a:pt x="285431" y="42612"/>
                      <a:pt x="142263" y="97778"/>
                      <a:pt x="12647" y="180349"/>
                    </a:cubicBezTo>
                    <a:cubicBezTo>
                      <a:pt x="11879" y="180870"/>
                      <a:pt x="11028" y="181226"/>
                      <a:pt x="10151" y="181419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EC6102EA-2F02-6A4E-F7E1-022D9CAC4E79}"/>
                  </a:ext>
                </a:extLst>
              </p:cNvPr>
              <p:cNvSpPr/>
              <p:nvPr/>
            </p:nvSpPr>
            <p:spPr>
              <a:xfrm>
                <a:off x="10581743" y="6363862"/>
                <a:ext cx="460016" cy="176729"/>
              </a:xfrm>
              <a:custGeom>
                <a:avLst/>
                <a:gdLst>
                  <a:gd name="csX0" fmla="*/ 453696 w 460016"/>
                  <a:gd name="csY0" fmla="*/ 176502 h 176729"/>
                  <a:gd name="csX1" fmla="*/ 447469 w 460016"/>
                  <a:gd name="csY1" fmla="*/ 175514 h 176729"/>
                  <a:gd name="csX2" fmla="*/ 7076 w 460016"/>
                  <a:gd name="csY2" fmla="*/ 16409 h 176729"/>
                  <a:gd name="csX3" fmla="*/ 81 w 460016"/>
                  <a:gd name="csY3" fmla="*/ 7082 h 176729"/>
                  <a:gd name="csX4" fmla="*/ 9408 w 460016"/>
                  <a:gd name="csY4" fmla="*/ 87 h 176729"/>
                  <a:gd name="csX5" fmla="*/ 456083 w 460016"/>
                  <a:gd name="csY5" fmla="*/ 161469 h 176729"/>
                  <a:gd name="csX6" fmla="*/ 458798 w 460016"/>
                  <a:gd name="csY6" fmla="*/ 172799 h 176729"/>
                  <a:gd name="csX7" fmla="*/ 453696 w 460016"/>
                  <a:gd name="csY7" fmla="*/ 176502 h 1767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60016" h="176729">
                    <a:moveTo>
                      <a:pt x="453696" y="176502"/>
                    </a:moveTo>
                    <a:cubicBezTo>
                      <a:pt x="451639" y="176996"/>
                      <a:pt x="449417" y="176694"/>
                      <a:pt x="447469" y="175514"/>
                    </a:cubicBezTo>
                    <a:cubicBezTo>
                      <a:pt x="311626" y="92258"/>
                      <a:pt x="163466" y="38711"/>
                      <a:pt x="7076" y="16409"/>
                    </a:cubicBezTo>
                    <a:cubicBezTo>
                      <a:pt x="2577" y="15778"/>
                      <a:pt x="-550" y="11581"/>
                      <a:pt x="81" y="7082"/>
                    </a:cubicBezTo>
                    <a:cubicBezTo>
                      <a:pt x="711" y="2583"/>
                      <a:pt x="4909" y="-571"/>
                      <a:pt x="9408" y="87"/>
                    </a:cubicBezTo>
                    <a:cubicBezTo>
                      <a:pt x="168047" y="22718"/>
                      <a:pt x="318319" y="77006"/>
                      <a:pt x="456083" y="161469"/>
                    </a:cubicBezTo>
                    <a:cubicBezTo>
                      <a:pt x="459950" y="163856"/>
                      <a:pt x="461185" y="168931"/>
                      <a:pt x="458798" y="172799"/>
                    </a:cubicBezTo>
                    <a:cubicBezTo>
                      <a:pt x="457619" y="174746"/>
                      <a:pt x="455754" y="176008"/>
                      <a:pt x="453696" y="1765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E3F421E-DC3A-F0ED-10A5-475AC5661F4D}"/>
                  </a:ext>
                </a:extLst>
              </p:cNvPr>
              <p:cNvSpPr/>
              <p:nvPr/>
            </p:nvSpPr>
            <p:spPr>
              <a:xfrm>
                <a:off x="10605491" y="6337903"/>
                <a:ext cx="436258" cy="202683"/>
              </a:xfrm>
              <a:custGeom>
                <a:avLst/>
                <a:gdLst>
                  <a:gd name="csX0" fmla="*/ 429948 w 436258"/>
                  <a:gd name="csY0" fmla="*/ 202461 h 202683"/>
                  <a:gd name="csX1" fmla="*/ 423282 w 436258"/>
                  <a:gd name="csY1" fmla="*/ 201172 h 202683"/>
                  <a:gd name="csX2" fmla="*/ 6453 w 436258"/>
                  <a:gd name="csY2" fmla="*/ 16280 h 202683"/>
                  <a:gd name="csX3" fmla="*/ 198 w 436258"/>
                  <a:gd name="csY3" fmla="*/ 6460 h 202683"/>
                  <a:gd name="csX4" fmla="*/ 10019 w 436258"/>
                  <a:gd name="csY4" fmla="*/ 205 h 202683"/>
                  <a:gd name="csX5" fmla="*/ 432773 w 436258"/>
                  <a:gd name="csY5" fmla="*/ 187730 h 202683"/>
                  <a:gd name="csX6" fmla="*/ 434749 w 436258"/>
                  <a:gd name="csY6" fmla="*/ 199197 h 202683"/>
                  <a:gd name="csX7" fmla="*/ 429948 w 436258"/>
                  <a:gd name="csY7" fmla="*/ 202461 h 20268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436258" h="202683">
                    <a:moveTo>
                      <a:pt x="429948" y="202461"/>
                    </a:moveTo>
                    <a:cubicBezTo>
                      <a:pt x="427726" y="202983"/>
                      <a:pt x="425285" y="202598"/>
                      <a:pt x="423282" y="201172"/>
                    </a:cubicBezTo>
                    <a:cubicBezTo>
                      <a:pt x="296711" y="111716"/>
                      <a:pt x="156451" y="49501"/>
                      <a:pt x="6453" y="16280"/>
                    </a:cubicBezTo>
                    <a:cubicBezTo>
                      <a:pt x="2009" y="15293"/>
                      <a:pt x="-790" y="10904"/>
                      <a:pt x="198" y="6460"/>
                    </a:cubicBezTo>
                    <a:cubicBezTo>
                      <a:pt x="1159" y="2043"/>
                      <a:pt x="5548" y="-810"/>
                      <a:pt x="10019" y="205"/>
                    </a:cubicBezTo>
                    <a:cubicBezTo>
                      <a:pt x="162184" y="33892"/>
                      <a:pt x="304419" y="96985"/>
                      <a:pt x="432773" y="187730"/>
                    </a:cubicBezTo>
                    <a:cubicBezTo>
                      <a:pt x="436477" y="190337"/>
                      <a:pt x="437382" y="195494"/>
                      <a:pt x="434749" y="199197"/>
                    </a:cubicBezTo>
                    <a:cubicBezTo>
                      <a:pt x="433569" y="200898"/>
                      <a:pt x="431840" y="201995"/>
                      <a:pt x="429948" y="202461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C1449ECE-A340-9EE5-D04E-E24C2FCAE8D7}"/>
                </a:ext>
              </a:extLst>
            </p:cNvPr>
            <p:cNvSpPr/>
            <p:nvPr/>
          </p:nvSpPr>
          <p:spPr>
            <a:xfrm>
              <a:off x="10321984" y="6050178"/>
              <a:ext cx="1248647" cy="1248868"/>
            </a:xfrm>
            <a:custGeom>
              <a:avLst/>
              <a:gdLst>
                <a:gd name="csX0" fmla="*/ 478637 w 1248647"/>
                <a:gd name="csY0" fmla="*/ 17368 h 1248868"/>
                <a:gd name="csX1" fmla="*/ 184100 w 1248647"/>
                <a:gd name="csY1" fmla="*/ 181576 h 1248868"/>
                <a:gd name="csX2" fmla="*/ 146464 w 1248647"/>
                <a:gd name="csY2" fmla="*/ 222450 h 1248868"/>
                <a:gd name="csX3" fmla="*/ 17368 w 1248647"/>
                <a:gd name="csY3" fmla="*/ 770157 h 1248868"/>
                <a:gd name="csX4" fmla="*/ 769938 w 1248647"/>
                <a:gd name="csY4" fmla="*/ 1231509 h 1248868"/>
                <a:gd name="csX5" fmla="*/ 1231289 w 1248647"/>
                <a:gd name="csY5" fmla="*/ 478939 h 1248868"/>
                <a:gd name="csX6" fmla="*/ 478637 w 1248647"/>
                <a:gd name="csY6" fmla="*/ 17368 h 1248868"/>
                <a:gd name="csX7" fmla="*/ 733343 w 1248647"/>
                <a:gd name="csY7" fmla="*/ 1078931 h 1248868"/>
                <a:gd name="csX8" fmla="*/ 169917 w 1248647"/>
                <a:gd name="csY8" fmla="*/ 733535 h 1248868"/>
                <a:gd name="csX9" fmla="*/ 235672 w 1248647"/>
                <a:gd name="csY9" fmla="*/ 365288 h 1248868"/>
                <a:gd name="csX10" fmla="*/ 290783 w 1248647"/>
                <a:gd name="csY10" fmla="*/ 297394 h 1248868"/>
                <a:gd name="csX11" fmla="*/ 515314 w 1248647"/>
                <a:gd name="csY11" fmla="*/ 170082 h 1248868"/>
                <a:gd name="csX12" fmla="*/ 1078767 w 1248647"/>
                <a:gd name="csY12" fmla="*/ 515478 h 1248868"/>
                <a:gd name="csX13" fmla="*/ 733343 w 1248647"/>
                <a:gd name="csY13" fmla="*/ 1078931 h 12488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48647" h="1248868">
                  <a:moveTo>
                    <a:pt x="478637" y="17368"/>
                  </a:moveTo>
                  <a:cubicBezTo>
                    <a:pt x="363067" y="45102"/>
                    <a:pt x="262473" y="103340"/>
                    <a:pt x="184100" y="181576"/>
                  </a:cubicBezTo>
                  <a:cubicBezTo>
                    <a:pt x="170768" y="194716"/>
                    <a:pt x="158423" y="208295"/>
                    <a:pt x="146464" y="222450"/>
                  </a:cubicBezTo>
                  <a:cubicBezTo>
                    <a:pt x="23678" y="368937"/>
                    <a:pt x="-30665" y="569958"/>
                    <a:pt x="17368" y="770157"/>
                  </a:cubicBezTo>
                  <a:cubicBezTo>
                    <a:pt x="97799" y="1105376"/>
                    <a:pt x="434746" y="1311912"/>
                    <a:pt x="769938" y="1231509"/>
                  </a:cubicBezTo>
                  <a:cubicBezTo>
                    <a:pt x="1105130" y="1151078"/>
                    <a:pt x="1311692" y="814130"/>
                    <a:pt x="1231289" y="478939"/>
                  </a:cubicBezTo>
                  <a:cubicBezTo>
                    <a:pt x="1150804" y="143500"/>
                    <a:pt x="813856" y="-63062"/>
                    <a:pt x="478637" y="17368"/>
                  </a:cubicBezTo>
                  <a:close/>
                  <a:moveTo>
                    <a:pt x="733343" y="1078931"/>
                  </a:moveTo>
                  <a:cubicBezTo>
                    <a:pt x="482313" y="1139145"/>
                    <a:pt x="230131" y="984565"/>
                    <a:pt x="169917" y="733535"/>
                  </a:cubicBezTo>
                  <a:cubicBezTo>
                    <a:pt x="138289" y="601724"/>
                    <a:pt x="165830" y="469722"/>
                    <a:pt x="235672" y="365288"/>
                  </a:cubicBezTo>
                  <a:cubicBezTo>
                    <a:pt x="251720" y="340874"/>
                    <a:pt x="270237" y="318133"/>
                    <a:pt x="290783" y="297394"/>
                  </a:cubicBezTo>
                  <a:cubicBezTo>
                    <a:pt x="350091" y="236632"/>
                    <a:pt x="426654" y="191369"/>
                    <a:pt x="515314" y="170082"/>
                  </a:cubicBezTo>
                  <a:cubicBezTo>
                    <a:pt x="766344" y="109869"/>
                    <a:pt x="1018526" y="264448"/>
                    <a:pt x="1078767" y="515478"/>
                  </a:cubicBezTo>
                  <a:cubicBezTo>
                    <a:pt x="1138953" y="766536"/>
                    <a:pt x="984374" y="1018718"/>
                    <a:pt x="733343" y="1078931"/>
                  </a:cubicBezTo>
                  <a:close/>
                </a:path>
              </a:pathLst>
            </a:custGeom>
            <a:solidFill>
              <a:srgbClr val="3B4C4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751E96AC-3228-63CB-56B3-34117CCF170C}"/>
                </a:ext>
              </a:extLst>
            </p:cNvPr>
            <p:cNvSpPr/>
            <p:nvPr/>
          </p:nvSpPr>
          <p:spPr>
            <a:xfrm>
              <a:off x="10412306" y="6140700"/>
              <a:ext cx="1068005" cy="1067996"/>
            </a:xfrm>
            <a:custGeom>
              <a:avLst/>
              <a:gdLst>
                <a:gd name="csX0" fmla="*/ 409438 w 1068005"/>
                <a:gd name="csY0" fmla="*/ 14848 h 1067996"/>
                <a:gd name="csX1" fmla="*/ 155225 w 1068005"/>
                <a:gd name="csY1" fmla="*/ 157851 h 1067996"/>
                <a:gd name="csX2" fmla="*/ 107110 w 1068005"/>
                <a:gd name="csY2" fmla="*/ 213456 h 1067996"/>
                <a:gd name="csX3" fmla="*/ 14856 w 1068005"/>
                <a:gd name="csY3" fmla="*/ 658540 h 1067996"/>
                <a:gd name="csX4" fmla="*/ 658547 w 1068005"/>
                <a:gd name="csY4" fmla="*/ 1053150 h 1067996"/>
                <a:gd name="csX5" fmla="*/ 1053157 w 1068005"/>
                <a:gd name="csY5" fmla="*/ 409458 h 1067996"/>
                <a:gd name="csX6" fmla="*/ 409438 w 1068005"/>
                <a:gd name="csY6" fmla="*/ 14848 h 1067996"/>
                <a:gd name="csX7" fmla="*/ 643021 w 1068005"/>
                <a:gd name="csY7" fmla="*/ 988410 h 1067996"/>
                <a:gd name="csX8" fmla="*/ 79595 w 1068005"/>
                <a:gd name="csY8" fmla="*/ 643014 h 1067996"/>
                <a:gd name="csX9" fmla="*/ 145349 w 1068005"/>
                <a:gd name="csY9" fmla="*/ 274766 h 1067996"/>
                <a:gd name="csX10" fmla="*/ 200460 w 1068005"/>
                <a:gd name="csY10" fmla="*/ 206872 h 1067996"/>
                <a:gd name="csX11" fmla="*/ 424991 w 1068005"/>
                <a:gd name="csY11" fmla="*/ 79560 h 1067996"/>
                <a:gd name="csX12" fmla="*/ 988445 w 1068005"/>
                <a:gd name="csY12" fmla="*/ 424957 h 1067996"/>
                <a:gd name="csX13" fmla="*/ 643021 w 1068005"/>
                <a:gd name="csY13" fmla="*/ 988410 h 106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068005" h="1067996">
                  <a:moveTo>
                    <a:pt x="409438" y="14848"/>
                  </a:moveTo>
                  <a:cubicBezTo>
                    <a:pt x="309228" y="38879"/>
                    <a:pt x="222708" y="89710"/>
                    <a:pt x="155225" y="157851"/>
                  </a:cubicBezTo>
                  <a:cubicBezTo>
                    <a:pt x="137888" y="175106"/>
                    <a:pt x="121840" y="193870"/>
                    <a:pt x="107110" y="213456"/>
                  </a:cubicBezTo>
                  <a:cubicBezTo>
                    <a:pt x="14993" y="336105"/>
                    <a:pt x="-23769" y="497679"/>
                    <a:pt x="14856" y="658540"/>
                  </a:cubicBezTo>
                  <a:cubicBezTo>
                    <a:pt x="83627" y="945232"/>
                    <a:pt x="371855" y="1121922"/>
                    <a:pt x="658547" y="1053150"/>
                  </a:cubicBezTo>
                  <a:cubicBezTo>
                    <a:pt x="945267" y="984350"/>
                    <a:pt x="1121929" y="696150"/>
                    <a:pt x="1053157" y="409458"/>
                  </a:cubicBezTo>
                  <a:cubicBezTo>
                    <a:pt x="984357" y="122738"/>
                    <a:pt x="696157" y="-53924"/>
                    <a:pt x="409438" y="14848"/>
                  </a:cubicBezTo>
                  <a:close/>
                  <a:moveTo>
                    <a:pt x="643021" y="988410"/>
                  </a:moveTo>
                  <a:cubicBezTo>
                    <a:pt x="391990" y="1048623"/>
                    <a:pt x="139808" y="894044"/>
                    <a:pt x="79595" y="643014"/>
                  </a:cubicBezTo>
                  <a:cubicBezTo>
                    <a:pt x="47966" y="511203"/>
                    <a:pt x="75508" y="379200"/>
                    <a:pt x="145349" y="274766"/>
                  </a:cubicBezTo>
                  <a:cubicBezTo>
                    <a:pt x="161397" y="250352"/>
                    <a:pt x="179914" y="227611"/>
                    <a:pt x="200460" y="206872"/>
                  </a:cubicBezTo>
                  <a:cubicBezTo>
                    <a:pt x="259768" y="146110"/>
                    <a:pt x="336331" y="100848"/>
                    <a:pt x="424991" y="79560"/>
                  </a:cubicBezTo>
                  <a:cubicBezTo>
                    <a:pt x="676021" y="19347"/>
                    <a:pt x="928204" y="173927"/>
                    <a:pt x="988445" y="424957"/>
                  </a:cubicBezTo>
                  <a:cubicBezTo>
                    <a:pt x="1048631" y="676014"/>
                    <a:pt x="894051" y="928196"/>
                    <a:pt x="643021" y="988410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EA1DA51-B74B-DD79-E427-E220E8B97986}"/>
                </a:ext>
              </a:extLst>
            </p:cNvPr>
            <p:cNvSpPr/>
            <p:nvPr/>
          </p:nvSpPr>
          <p:spPr>
            <a:xfrm>
              <a:off x="9274881" y="6954451"/>
              <a:ext cx="168843" cy="164701"/>
            </a:xfrm>
            <a:custGeom>
              <a:avLst/>
              <a:gdLst>
                <a:gd name="csX0" fmla="*/ 168844 w 168843"/>
                <a:gd name="csY0" fmla="*/ 58896 h 164701"/>
                <a:gd name="csX1" fmla="*/ 118369 w 168843"/>
                <a:gd name="csY1" fmla="*/ 77330 h 164701"/>
                <a:gd name="csX2" fmla="*/ 93653 w 168843"/>
                <a:gd name="csY2" fmla="*/ 138175 h 164701"/>
                <a:gd name="csX3" fmla="*/ 90169 w 168843"/>
                <a:gd name="csY3" fmla="*/ 140589 h 164701"/>
                <a:gd name="csX4" fmla="*/ 30202 w 168843"/>
                <a:gd name="csY4" fmla="*/ 164701 h 164701"/>
                <a:gd name="csX5" fmla="*/ 20849 w 168843"/>
                <a:gd name="csY5" fmla="*/ 112499 h 164701"/>
                <a:gd name="csX6" fmla="*/ 0 w 168843"/>
                <a:gd name="csY6" fmla="*/ 47238 h 164701"/>
                <a:gd name="csX7" fmla="*/ 60213 w 168843"/>
                <a:gd name="csY7" fmla="*/ 18544 h 164701"/>
                <a:gd name="csX8" fmla="*/ 132058 w 168843"/>
                <a:gd name="csY8" fmla="*/ 631 h 164701"/>
                <a:gd name="csX9" fmla="*/ 149751 w 168843"/>
                <a:gd name="csY9" fmla="*/ 0 h 164701"/>
                <a:gd name="csX10" fmla="*/ 168844 w 168843"/>
                <a:gd name="csY10" fmla="*/ 58896 h 1647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168843" h="164701">
                  <a:moveTo>
                    <a:pt x="168844" y="58896"/>
                  </a:moveTo>
                  <a:lnTo>
                    <a:pt x="118369" y="77330"/>
                  </a:lnTo>
                  <a:cubicBezTo>
                    <a:pt x="118369" y="77330"/>
                    <a:pt x="121030" y="116695"/>
                    <a:pt x="93653" y="138175"/>
                  </a:cubicBezTo>
                  <a:cubicBezTo>
                    <a:pt x="92473" y="138915"/>
                    <a:pt x="91348" y="139849"/>
                    <a:pt x="90169" y="140589"/>
                  </a:cubicBezTo>
                  <a:cubicBezTo>
                    <a:pt x="72667" y="152467"/>
                    <a:pt x="48143" y="160395"/>
                    <a:pt x="30202" y="164701"/>
                  </a:cubicBezTo>
                  <a:cubicBezTo>
                    <a:pt x="28063" y="147365"/>
                    <a:pt x="24991" y="129808"/>
                    <a:pt x="20849" y="112499"/>
                  </a:cubicBezTo>
                  <a:cubicBezTo>
                    <a:pt x="15416" y="89839"/>
                    <a:pt x="8367" y="68031"/>
                    <a:pt x="0" y="47238"/>
                  </a:cubicBezTo>
                  <a:cubicBezTo>
                    <a:pt x="14567" y="39228"/>
                    <a:pt x="36677" y="27816"/>
                    <a:pt x="60213" y="18544"/>
                  </a:cubicBezTo>
                  <a:cubicBezTo>
                    <a:pt x="84490" y="8641"/>
                    <a:pt x="110688" y="1015"/>
                    <a:pt x="132058" y="631"/>
                  </a:cubicBezTo>
                  <a:cubicBezTo>
                    <a:pt x="138614" y="631"/>
                    <a:pt x="144649" y="329"/>
                    <a:pt x="149751" y="0"/>
                  </a:cubicBezTo>
                  <a:cubicBezTo>
                    <a:pt x="157240" y="18983"/>
                    <a:pt x="163550" y="38706"/>
                    <a:pt x="168844" y="58896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5CA58FFE-04F8-6A5A-2B42-1C137775C359}"/>
                </a:ext>
              </a:extLst>
            </p:cNvPr>
            <p:cNvSpPr/>
            <p:nvPr/>
          </p:nvSpPr>
          <p:spPr>
            <a:xfrm rot="-7033875">
              <a:off x="10140422" y="5258556"/>
              <a:ext cx="67018" cy="67018"/>
            </a:xfrm>
            <a:prstGeom prst="rect">
              <a:avLst/>
            </a:prstGeom>
            <a:solidFill>
              <a:srgbClr val="AD4517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F67C9DFE-93EB-184F-2BC6-4B888DC2B627}"/>
                </a:ext>
              </a:extLst>
            </p:cNvPr>
            <p:cNvSpPr/>
            <p:nvPr/>
          </p:nvSpPr>
          <p:spPr>
            <a:xfrm rot="-2346165">
              <a:off x="9955408" y="5371676"/>
              <a:ext cx="151613" cy="91401"/>
            </a:xfrm>
            <a:prstGeom prst="rect">
              <a:avLst/>
            </a:prstGeom>
            <a:solidFill>
              <a:srgbClr val="CE6B29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3C0C4F7-EAB4-0A57-BC15-12718C31F3F2}"/>
                </a:ext>
              </a:extLst>
            </p:cNvPr>
            <p:cNvSpPr/>
            <p:nvPr/>
          </p:nvSpPr>
          <p:spPr>
            <a:xfrm>
              <a:off x="9994508" y="5262624"/>
              <a:ext cx="192893" cy="192883"/>
            </a:xfrm>
            <a:custGeom>
              <a:avLst/>
              <a:gdLst>
                <a:gd name="csX0" fmla="*/ 190209 w 192893"/>
                <a:gd name="csY0" fmla="*/ 73942 h 192883"/>
                <a:gd name="csX1" fmla="*/ 118941 w 192893"/>
                <a:gd name="csY1" fmla="*/ 190199 h 192883"/>
                <a:gd name="csX2" fmla="*/ 2684 w 192893"/>
                <a:gd name="csY2" fmla="*/ 118930 h 192883"/>
                <a:gd name="csX3" fmla="*/ 73952 w 192893"/>
                <a:gd name="csY3" fmla="*/ 2674 h 192883"/>
                <a:gd name="csX4" fmla="*/ 190209 w 192893"/>
                <a:gd name="csY4" fmla="*/ 73942 h 1928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92893" h="192883">
                  <a:moveTo>
                    <a:pt x="190209" y="73942"/>
                  </a:moveTo>
                  <a:cubicBezTo>
                    <a:pt x="202636" y="125734"/>
                    <a:pt x="170733" y="177772"/>
                    <a:pt x="118941" y="190199"/>
                  </a:cubicBezTo>
                  <a:cubicBezTo>
                    <a:pt x="67150" y="202626"/>
                    <a:pt x="15111" y="170722"/>
                    <a:pt x="2684" y="118930"/>
                  </a:cubicBezTo>
                  <a:cubicBezTo>
                    <a:pt x="-9743" y="67139"/>
                    <a:pt x="22161" y="15101"/>
                    <a:pt x="73952" y="2674"/>
                  </a:cubicBezTo>
                  <a:cubicBezTo>
                    <a:pt x="125744" y="-9725"/>
                    <a:pt x="177783" y="22178"/>
                    <a:pt x="190209" y="7394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17A5DF-669D-6E61-A23C-795A6A2162E9}"/>
                </a:ext>
              </a:extLst>
            </p:cNvPr>
            <p:cNvSpPr/>
            <p:nvPr/>
          </p:nvSpPr>
          <p:spPr>
            <a:xfrm>
              <a:off x="10027091" y="5299576"/>
              <a:ext cx="136369" cy="136378"/>
            </a:xfrm>
            <a:custGeom>
              <a:avLst/>
              <a:gdLst>
                <a:gd name="csX0" fmla="*/ 134474 w 136369"/>
                <a:gd name="csY0" fmla="*/ 52269 h 136378"/>
                <a:gd name="csX1" fmla="*/ 84082 w 136369"/>
                <a:gd name="csY1" fmla="*/ 134483 h 136378"/>
                <a:gd name="csX2" fmla="*/ 1895 w 136369"/>
                <a:gd name="csY2" fmla="*/ 84090 h 136378"/>
                <a:gd name="csX3" fmla="*/ 52288 w 136369"/>
                <a:gd name="csY3" fmla="*/ 1904 h 136378"/>
                <a:gd name="csX4" fmla="*/ 134474 w 136369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9" h="136378">
                  <a:moveTo>
                    <a:pt x="134474" y="52269"/>
                  </a:moveTo>
                  <a:cubicBezTo>
                    <a:pt x="143253" y="88891"/>
                    <a:pt x="120703" y="125677"/>
                    <a:pt x="84082" y="134483"/>
                  </a:cubicBezTo>
                  <a:cubicBezTo>
                    <a:pt x="47460" y="143261"/>
                    <a:pt x="10674" y="120712"/>
                    <a:pt x="1895" y="84090"/>
                  </a:cubicBezTo>
                  <a:cubicBezTo>
                    <a:pt x="-6883" y="47469"/>
                    <a:pt x="15667" y="10682"/>
                    <a:pt x="52288" y="1904"/>
                  </a:cubicBezTo>
                  <a:cubicBezTo>
                    <a:pt x="88883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FE57BB98-3BB0-DF48-1F43-B61DD031C8A3}"/>
                </a:ext>
              </a:extLst>
            </p:cNvPr>
            <p:cNvSpPr/>
            <p:nvPr/>
          </p:nvSpPr>
          <p:spPr>
            <a:xfrm>
              <a:off x="10022784" y="5290880"/>
              <a:ext cx="136368" cy="136378"/>
            </a:xfrm>
            <a:custGeom>
              <a:avLst/>
              <a:gdLst>
                <a:gd name="csX0" fmla="*/ 134474 w 136368"/>
                <a:gd name="csY0" fmla="*/ 52269 h 136378"/>
                <a:gd name="csX1" fmla="*/ 84082 w 136368"/>
                <a:gd name="csY1" fmla="*/ 134483 h 136378"/>
                <a:gd name="csX2" fmla="*/ 1895 w 136368"/>
                <a:gd name="csY2" fmla="*/ 84090 h 136378"/>
                <a:gd name="csX3" fmla="*/ 52287 w 136368"/>
                <a:gd name="csY3" fmla="*/ 1904 h 136378"/>
                <a:gd name="csX4" fmla="*/ 134474 w 136368"/>
                <a:gd name="csY4" fmla="*/ 52269 h 1363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36368" h="136378">
                  <a:moveTo>
                    <a:pt x="134474" y="52269"/>
                  </a:moveTo>
                  <a:cubicBezTo>
                    <a:pt x="143252" y="88891"/>
                    <a:pt x="120703" y="125677"/>
                    <a:pt x="84082" y="134483"/>
                  </a:cubicBezTo>
                  <a:cubicBezTo>
                    <a:pt x="47459" y="143261"/>
                    <a:pt x="10673" y="120712"/>
                    <a:pt x="1895" y="84090"/>
                  </a:cubicBezTo>
                  <a:cubicBezTo>
                    <a:pt x="-6883" y="47469"/>
                    <a:pt x="15666" y="10682"/>
                    <a:pt x="52287" y="1904"/>
                  </a:cubicBezTo>
                  <a:cubicBezTo>
                    <a:pt x="88882" y="-6902"/>
                    <a:pt x="125696" y="15675"/>
                    <a:pt x="134474" y="522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F5187B7-EAD6-A258-F1A5-1C78B39CAA72}"/>
                </a:ext>
              </a:extLst>
            </p:cNvPr>
            <p:cNvSpPr/>
            <p:nvPr/>
          </p:nvSpPr>
          <p:spPr>
            <a:xfrm>
              <a:off x="9303026" y="5675900"/>
              <a:ext cx="812974" cy="703466"/>
            </a:xfrm>
            <a:custGeom>
              <a:avLst/>
              <a:gdLst>
                <a:gd name="csX0" fmla="*/ 812974 w 812974"/>
                <a:gd name="csY0" fmla="*/ 38322 h 703466"/>
                <a:gd name="csX1" fmla="*/ 734766 w 812974"/>
                <a:gd name="csY1" fmla="*/ 110661 h 703466"/>
                <a:gd name="csX2" fmla="*/ 146322 w 812974"/>
                <a:gd name="csY2" fmla="*/ 654664 h 703466"/>
                <a:gd name="csX3" fmla="*/ 99935 w 812974"/>
                <a:gd name="csY3" fmla="*/ 697650 h 703466"/>
                <a:gd name="csX4" fmla="*/ 93653 w 812974"/>
                <a:gd name="csY4" fmla="*/ 703466 h 703466"/>
                <a:gd name="csX5" fmla="*/ 0 w 812974"/>
                <a:gd name="csY5" fmla="*/ 605945 h 703466"/>
                <a:gd name="csX6" fmla="*/ 23509 w 812974"/>
                <a:gd name="csY6" fmla="*/ 587209 h 703466"/>
                <a:gd name="csX7" fmla="*/ 34344 w 812974"/>
                <a:gd name="csY7" fmla="*/ 578733 h 703466"/>
                <a:gd name="csX8" fmla="*/ 711888 w 812974"/>
                <a:gd name="csY8" fmla="*/ 39776 h 703466"/>
                <a:gd name="csX9" fmla="*/ 761759 w 812974"/>
                <a:gd name="csY9" fmla="*/ 0 h 7034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812974" h="703466">
                  <a:moveTo>
                    <a:pt x="812974" y="38322"/>
                  </a:moveTo>
                  <a:lnTo>
                    <a:pt x="734766" y="110661"/>
                  </a:lnTo>
                  <a:lnTo>
                    <a:pt x="146322" y="654664"/>
                  </a:lnTo>
                  <a:lnTo>
                    <a:pt x="99935" y="697650"/>
                  </a:lnTo>
                  <a:lnTo>
                    <a:pt x="93653" y="703466"/>
                  </a:lnTo>
                  <a:lnTo>
                    <a:pt x="0" y="605945"/>
                  </a:lnTo>
                  <a:lnTo>
                    <a:pt x="23509" y="587209"/>
                  </a:lnTo>
                  <a:lnTo>
                    <a:pt x="34344" y="578733"/>
                  </a:lnTo>
                  <a:lnTo>
                    <a:pt x="711888" y="39776"/>
                  </a:lnTo>
                  <a:lnTo>
                    <a:pt x="761759" y="0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F92E02C-19DC-9028-C5EE-C07B57515F1F}"/>
                </a:ext>
              </a:extLst>
            </p:cNvPr>
            <p:cNvSpPr/>
            <p:nvPr/>
          </p:nvSpPr>
          <p:spPr>
            <a:xfrm>
              <a:off x="9326535" y="6254633"/>
              <a:ext cx="122812" cy="118917"/>
            </a:xfrm>
            <a:custGeom>
              <a:avLst/>
              <a:gdLst>
                <a:gd name="csX0" fmla="*/ 122813 w 122812"/>
                <a:gd name="csY0" fmla="*/ 75932 h 118917"/>
                <a:gd name="csX1" fmla="*/ 76426 w 122812"/>
                <a:gd name="csY1" fmla="*/ 118917 h 118917"/>
                <a:gd name="csX2" fmla="*/ 0 w 122812"/>
                <a:gd name="csY2" fmla="*/ 8476 h 118917"/>
                <a:gd name="csX3" fmla="*/ 10835 w 122812"/>
                <a:gd name="csY3" fmla="*/ 0 h 118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22812" h="118917">
                  <a:moveTo>
                    <a:pt x="122813" y="75932"/>
                  </a:moveTo>
                  <a:lnTo>
                    <a:pt x="76426" y="118917"/>
                  </a:lnTo>
                  <a:lnTo>
                    <a:pt x="0" y="8476"/>
                  </a:lnTo>
                  <a:lnTo>
                    <a:pt x="10835" y="0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C6DD8B21-E1C7-DF20-0323-3E3F91A318CB}"/>
                </a:ext>
              </a:extLst>
            </p:cNvPr>
            <p:cNvSpPr/>
            <p:nvPr/>
          </p:nvSpPr>
          <p:spPr>
            <a:xfrm>
              <a:off x="10014914" y="5675900"/>
              <a:ext cx="101086" cy="110660"/>
            </a:xfrm>
            <a:custGeom>
              <a:avLst/>
              <a:gdLst>
                <a:gd name="csX0" fmla="*/ 101087 w 101086"/>
                <a:gd name="csY0" fmla="*/ 38322 h 110660"/>
                <a:gd name="csX1" fmla="*/ 22879 w 101086"/>
                <a:gd name="csY1" fmla="*/ 110661 h 110660"/>
                <a:gd name="csX2" fmla="*/ 0 w 101086"/>
                <a:gd name="csY2" fmla="*/ 39776 h 110660"/>
                <a:gd name="csX3" fmla="*/ 49871 w 101086"/>
                <a:gd name="csY3" fmla="*/ 0 h 1106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1086" h="110660">
                  <a:moveTo>
                    <a:pt x="101087" y="38322"/>
                  </a:moveTo>
                  <a:lnTo>
                    <a:pt x="22879" y="110661"/>
                  </a:lnTo>
                  <a:lnTo>
                    <a:pt x="0" y="39776"/>
                  </a:lnTo>
                  <a:lnTo>
                    <a:pt x="49871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FCFFBF2-6772-4CB2-FBA4-4A9B7F720105}"/>
                </a:ext>
              </a:extLst>
            </p:cNvPr>
            <p:cNvSpPr/>
            <p:nvPr/>
          </p:nvSpPr>
          <p:spPr>
            <a:xfrm>
              <a:off x="9740045" y="5840876"/>
              <a:ext cx="524307" cy="1066885"/>
            </a:xfrm>
            <a:custGeom>
              <a:avLst/>
              <a:gdLst>
                <a:gd name="csX0" fmla="*/ 524308 w 524307"/>
                <a:gd name="csY0" fmla="*/ 81116 h 1066885"/>
                <a:gd name="csX1" fmla="*/ 523924 w 524307"/>
                <a:gd name="csY1" fmla="*/ 81446 h 1066885"/>
                <a:gd name="csX2" fmla="*/ 459157 w 524307"/>
                <a:gd name="csY2" fmla="*/ 167472 h 1066885"/>
                <a:gd name="csX3" fmla="*/ 383444 w 524307"/>
                <a:gd name="csY3" fmla="*/ 268120 h 1066885"/>
                <a:gd name="csX4" fmla="*/ 363337 w 524307"/>
                <a:gd name="csY4" fmla="*/ 495038 h 1066885"/>
                <a:gd name="csX5" fmla="*/ 188649 w 524307"/>
                <a:gd name="csY5" fmla="*/ 904543 h 1066885"/>
                <a:gd name="csX6" fmla="*/ 163577 w 524307"/>
                <a:gd name="csY6" fmla="*/ 963878 h 1066885"/>
                <a:gd name="csX7" fmla="*/ 119384 w 524307"/>
                <a:gd name="csY7" fmla="*/ 1066885 h 1066885"/>
                <a:gd name="csX8" fmla="*/ 0 w 524307"/>
                <a:gd name="csY8" fmla="*/ 967636 h 1066885"/>
                <a:gd name="csX9" fmla="*/ 61283 w 524307"/>
                <a:gd name="csY9" fmla="*/ 861420 h 1066885"/>
                <a:gd name="csX10" fmla="*/ 75026 w 524307"/>
                <a:gd name="csY10" fmla="*/ 837774 h 1066885"/>
                <a:gd name="csX11" fmla="*/ 266227 w 524307"/>
                <a:gd name="csY11" fmla="*/ 506532 h 1066885"/>
                <a:gd name="csX12" fmla="*/ 308555 w 524307"/>
                <a:gd name="csY12" fmla="*/ 201762 h 1066885"/>
                <a:gd name="csX13" fmla="*/ 420258 w 524307"/>
                <a:gd name="csY13" fmla="*/ 61777 h 1066885"/>
                <a:gd name="csX14" fmla="*/ 467880 w 524307"/>
                <a:gd name="csY14" fmla="*/ 2222 h 1066885"/>
                <a:gd name="csX15" fmla="*/ 469608 w 524307"/>
                <a:gd name="csY15" fmla="*/ 0 h 1066885"/>
                <a:gd name="csX16" fmla="*/ 524308 w 524307"/>
                <a:gd name="csY16" fmla="*/ 81116 h 10668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</a:cxnLst>
              <a:rect l="l" t="t" r="r" b="b"/>
              <a:pathLst>
                <a:path w="524307" h="1066885">
                  <a:moveTo>
                    <a:pt x="524308" y="81116"/>
                  </a:moveTo>
                  <a:lnTo>
                    <a:pt x="523924" y="81446"/>
                  </a:lnTo>
                  <a:lnTo>
                    <a:pt x="459157" y="167472"/>
                  </a:lnTo>
                  <a:lnTo>
                    <a:pt x="383444" y="268120"/>
                  </a:lnTo>
                  <a:cubicBezTo>
                    <a:pt x="383444" y="268120"/>
                    <a:pt x="371183" y="475095"/>
                    <a:pt x="363337" y="495038"/>
                  </a:cubicBezTo>
                  <a:cubicBezTo>
                    <a:pt x="358316" y="507986"/>
                    <a:pt x="259013" y="740143"/>
                    <a:pt x="188649" y="904543"/>
                  </a:cubicBezTo>
                  <a:cubicBezTo>
                    <a:pt x="179707" y="925666"/>
                    <a:pt x="171368" y="945526"/>
                    <a:pt x="163577" y="963878"/>
                  </a:cubicBezTo>
                  <a:cubicBezTo>
                    <a:pt x="137352" y="1025079"/>
                    <a:pt x="119384" y="1066885"/>
                    <a:pt x="119384" y="1066885"/>
                  </a:cubicBezTo>
                  <a:lnTo>
                    <a:pt x="0" y="967636"/>
                  </a:lnTo>
                  <a:lnTo>
                    <a:pt x="61283" y="861420"/>
                  </a:lnTo>
                  <a:lnTo>
                    <a:pt x="75026" y="837774"/>
                  </a:lnTo>
                  <a:lnTo>
                    <a:pt x="266227" y="506532"/>
                  </a:lnTo>
                  <a:lnTo>
                    <a:pt x="308555" y="201762"/>
                  </a:lnTo>
                  <a:lnTo>
                    <a:pt x="420258" y="61777"/>
                  </a:lnTo>
                  <a:lnTo>
                    <a:pt x="467880" y="2222"/>
                  </a:lnTo>
                  <a:lnTo>
                    <a:pt x="469608" y="0"/>
                  </a:lnTo>
                  <a:lnTo>
                    <a:pt x="524308" y="81116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33342EC-BA94-2896-596E-30D722D6CD87}"/>
                </a:ext>
              </a:extLst>
            </p:cNvPr>
            <p:cNvSpPr/>
            <p:nvPr/>
          </p:nvSpPr>
          <p:spPr>
            <a:xfrm>
              <a:off x="9801328" y="6678649"/>
              <a:ext cx="127366" cy="127942"/>
            </a:xfrm>
            <a:custGeom>
              <a:avLst/>
              <a:gdLst>
                <a:gd name="csX0" fmla="*/ 127366 w 127366"/>
                <a:gd name="csY0" fmla="*/ 66742 h 127942"/>
                <a:gd name="csX1" fmla="*/ 102293 w 127366"/>
                <a:gd name="csY1" fmla="*/ 126077 h 127942"/>
                <a:gd name="csX2" fmla="*/ 97328 w 127366"/>
                <a:gd name="csY2" fmla="*/ 127943 h 127942"/>
                <a:gd name="csX3" fmla="*/ 0 w 127366"/>
                <a:gd name="csY3" fmla="*/ 23646 h 127942"/>
                <a:gd name="csX4" fmla="*/ 13743 w 127366"/>
                <a:gd name="csY4" fmla="*/ 0 h 127942"/>
                <a:gd name="csX5" fmla="*/ 127366 w 127366"/>
                <a:gd name="csY5" fmla="*/ 66742 h 1279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27366" h="127942">
                  <a:moveTo>
                    <a:pt x="127366" y="66742"/>
                  </a:moveTo>
                  <a:cubicBezTo>
                    <a:pt x="118424" y="87864"/>
                    <a:pt x="110085" y="107726"/>
                    <a:pt x="102293" y="126077"/>
                  </a:cubicBezTo>
                  <a:lnTo>
                    <a:pt x="97328" y="127943"/>
                  </a:lnTo>
                  <a:lnTo>
                    <a:pt x="0" y="23646"/>
                  </a:lnTo>
                  <a:lnTo>
                    <a:pt x="13743" y="0"/>
                  </a:lnTo>
                  <a:cubicBezTo>
                    <a:pt x="68003" y="14347"/>
                    <a:pt x="104927" y="42986"/>
                    <a:pt x="127366" y="66742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E532E700-D636-44CE-0F71-01C079F06C90}"/>
                </a:ext>
              </a:extLst>
            </p:cNvPr>
            <p:cNvSpPr/>
            <p:nvPr/>
          </p:nvSpPr>
          <p:spPr>
            <a:xfrm>
              <a:off x="10160304" y="5843098"/>
              <a:ext cx="103665" cy="165222"/>
            </a:xfrm>
            <a:custGeom>
              <a:avLst/>
              <a:gdLst>
                <a:gd name="csX0" fmla="*/ 103665 w 103665"/>
                <a:gd name="csY0" fmla="*/ 79196 h 165222"/>
                <a:gd name="csX1" fmla="*/ 38899 w 103665"/>
                <a:gd name="csY1" fmla="*/ 165223 h 165222"/>
                <a:gd name="csX2" fmla="*/ 0 w 103665"/>
                <a:gd name="csY2" fmla="*/ 59555 h 165222"/>
                <a:gd name="csX3" fmla="*/ 47622 w 103665"/>
                <a:gd name="csY3" fmla="*/ 0 h 165222"/>
                <a:gd name="csX4" fmla="*/ 103665 w 103665"/>
                <a:gd name="csY4" fmla="*/ 79196 h 165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03665" h="165222">
                  <a:moveTo>
                    <a:pt x="103665" y="79196"/>
                  </a:moveTo>
                  <a:lnTo>
                    <a:pt x="38899" y="165223"/>
                  </a:lnTo>
                  <a:cubicBezTo>
                    <a:pt x="26225" y="131207"/>
                    <a:pt x="9957" y="86987"/>
                    <a:pt x="0" y="59555"/>
                  </a:cubicBezTo>
                  <a:lnTo>
                    <a:pt x="47622" y="0"/>
                  </a:lnTo>
                  <a:lnTo>
                    <a:pt x="103665" y="7919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C702BE70-7FAC-34AC-49B6-69E918BCE37F}"/>
                </a:ext>
              </a:extLst>
            </p:cNvPr>
            <p:cNvSpPr/>
            <p:nvPr/>
          </p:nvSpPr>
          <p:spPr>
            <a:xfrm>
              <a:off x="9028898" y="5980368"/>
              <a:ext cx="202667" cy="231526"/>
            </a:xfrm>
            <a:custGeom>
              <a:avLst/>
              <a:gdLst>
                <a:gd name="csX0" fmla="*/ 202668 w 202667"/>
                <a:gd name="csY0" fmla="*/ 193917 h 231526"/>
                <a:gd name="csX1" fmla="*/ 156116 w 202667"/>
                <a:gd name="csY1" fmla="*/ 231526 h 231526"/>
                <a:gd name="csX2" fmla="*/ 86274 w 202667"/>
                <a:gd name="csY2" fmla="*/ 144786 h 231526"/>
                <a:gd name="csX3" fmla="*/ 4911 w 202667"/>
                <a:gd name="csY3" fmla="*/ 43891 h 231526"/>
                <a:gd name="csX4" fmla="*/ 0 w 202667"/>
                <a:gd name="csY4" fmla="*/ 37609 h 231526"/>
                <a:gd name="csX5" fmla="*/ 20464 w 202667"/>
                <a:gd name="csY5" fmla="*/ 21178 h 231526"/>
                <a:gd name="csX6" fmla="*/ 45812 w 202667"/>
                <a:gd name="csY6" fmla="*/ 631 h 231526"/>
                <a:gd name="csX7" fmla="*/ 46579 w 202667"/>
                <a:gd name="csY7" fmla="*/ 0 h 231526"/>
                <a:gd name="csX8" fmla="*/ 47155 w 202667"/>
                <a:gd name="csY8" fmla="*/ 548 h 231526"/>
                <a:gd name="csX9" fmla="*/ 74862 w 202667"/>
                <a:gd name="csY9" fmla="*/ 35003 h 23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2667" h="231526">
                  <a:moveTo>
                    <a:pt x="202668" y="193917"/>
                  </a:moveTo>
                  <a:lnTo>
                    <a:pt x="156116" y="231526"/>
                  </a:lnTo>
                  <a:lnTo>
                    <a:pt x="86274" y="144786"/>
                  </a:lnTo>
                  <a:lnTo>
                    <a:pt x="4911" y="43891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06072B1-278E-7664-9D4B-9C627AAB23C4}"/>
                </a:ext>
              </a:extLst>
            </p:cNvPr>
            <p:cNvSpPr/>
            <p:nvPr/>
          </p:nvSpPr>
          <p:spPr>
            <a:xfrm>
              <a:off x="9028898" y="5980368"/>
              <a:ext cx="202667" cy="200335"/>
            </a:xfrm>
            <a:custGeom>
              <a:avLst/>
              <a:gdLst>
                <a:gd name="csX0" fmla="*/ 202668 w 202667"/>
                <a:gd name="csY0" fmla="*/ 193917 h 200335"/>
                <a:gd name="csX1" fmla="*/ 194712 w 202667"/>
                <a:gd name="csY1" fmla="*/ 200336 h 200335"/>
                <a:gd name="csX2" fmla="*/ 68306 w 202667"/>
                <a:gd name="csY2" fmla="*/ 43589 h 200335"/>
                <a:gd name="csX3" fmla="*/ 40627 w 202667"/>
                <a:gd name="csY3" fmla="*/ 9107 h 200335"/>
                <a:gd name="csX4" fmla="*/ 40024 w 202667"/>
                <a:gd name="csY4" fmla="*/ 8586 h 200335"/>
                <a:gd name="csX5" fmla="*/ 39283 w 202667"/>
                <a:gd name="csY5" fmla="*/ 9217 h 200335"/>
                <a:gd name="csX6" fmla="*/ 13935 w 202667"/>
                <a:gd name="csY6" fmla="*/ 29736 h 200335"/>
                <a:gd name="csX7" fmla="*/ 1646 w 202667"/>
                <a:gd name="csY7" fmla="*/ 39694 h 200335"/>
                <a:gd name="csX8" fmla="*/ 0 w 202667"/>
                <a:gd name="csY8" fmla="*/ 37609 h 200335"/>
                <a:gd name="csX9" fmla="*/ 20464 w 202667"/>
                <a:gd name="csY9" fmla="*/ 21178 h 200335"/>
                <a:gd name="csX10" fmla="*/ 45812 w 202667"/>
                <a:gd name="csY10" fmla="*/ 631 h 200335"/>
                <a:gd name="csX11" fmla="*/ 46579 w 202667"/>
                <a:gd name="csY11" fmla="*/ 0 h 200335"/>
                <a:gd name="csX12" fmla="*/ 47155 w 202667"/>
                <a:gd name="csY12" fmla="*/ 548 h 200335"/>
                <a:gd name="csX13" fmla="*/ 74862 w 202667"/>
                <a:gd name="csY13" fmla="*/ 35003 h 2003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02667" h="200335">
                  <a:moveTo>
                    <a:pt x="202668" y="193917"/>
                  </a:moveTo>
                  <a:lnTo>
                    <a:pt x="194712" y="200336"/>
                  </a:lnTo>
                  <a:lnTo>
                    <a:pt x="68306" y="43589"/>
                  </a:lnTo>
                  <a:lnTo>
                    <a:pt x="40627" y="9107"/>
                  </a:lnTo>
                  <a:lnTo>
                    <a:pt x="40024" y="8586"/>
                  </a:lnTo>
                  <a:lnTo>
                    <a:pt x="39283" y="9217"/>
                  </a:lnTo>
                  <a:lnTo>
                    <a:pt x="13935" y="29736"/>
                  </a:lnTo>
                  <a:lnTo>
                    <a:pt x="1646" y="39694"/>
                  </a:lnTo>
                  <a:lnTo>
                    <a:pt x="0" y="37609"/>
                  </a:lnTo>
                  <a:lnTo>
                    <a:pt x="20464" y="21178"/>
                  </a:lnTo>
                  <a:lnTo>
                    <a:pt x="45812" y="631"/>
                  </a:lnTo>
                  <a:lnTo>
                    <a:pt x="46579" y="0"/>
                  </a:lnTo>
                  <a:lnTo>
                    <a:pt x="47155" y="548"/>
                  </a:lnTo>
                  <a:lnTo>
                    <a:pt x="74862" y="35003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4BCF7D7-3C6F-4BF5-5842-47BF081CC098}"/>
                </a:ext>
              </a:extLst>
            </p:cNvPr>
            <p:cNvSpPr/>
            <p:nvPr/>
          </p:nvSpPr>
          <p:spPr>
            <a:xfrm>
              <a:off x="9033808" y="5980916"/>
              <a:ext cx="94645" cy="144237"/>
            </a:xfrm>
            <a:custGeom>
              <a:avLst/>
              <a:gdLst>
                <a:gd name="csX0" fmla="*/ 94311 w 94645"/>
                <a:gd name="csY0" fmla="*/ 111539 h 144237"/>
                <a:gd name="csX1" fmla="*/ 81363 w 94645"/>
                <a:gd name="csY1" fmla="*/ 144238 h 144237"/>
                <a:gd name="csX2" fmla="*/ 0 w 94645"/>
                <a:gd name="csY2" fmla="*/ 43343 h 144237"/>
                <a:gd name="csX3" fmla="*/ 15554 w 94645"/>
                <a:gd name="csY3" fmla="*/ 20629 h 144237"/>
                <a:gd name="csX4" fmla="*/ 29242 w 94645"/>
                <a:gd name="csY4" fmla="*/ 412 h 144237"/>
                <a:gd name="csX5" fmla="*/ 40901 w 94645"/>
                <a:gd name="csY5" fmla="*/ 82 h 144237"/>
                <a:gd name="csX6" fmla="*/ 42245 w 94645"/>
                <a:gd name="csY6" fmla="*/ 0 h 144237"/>
                <a:gd name="csX7" fmla="*/ 69951 w 94645"/>
                <a:gd name="csY7" fmla="*/ 34482 h 144237"/>
                <a:gd name="csX8" fmla="*/ 74039 w 94645"/>
                <a:gd name="csY8" fmla="*/ 58129 h 144237"/>
                <a:gd name="csX9" fmla="*/ 94311 w 94645"/>
                <a:gd name="csY9" fmla="*/ 111539 h 1442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94645" h="144237">
                  <a:moveTo>
                    <a:pt x="94311" y="111539"/>
                  </a:moveTo>
                  <a:cubicBezTo>
                    <a:pt x="92555" y="128684"/>
                    <a:pt x="86602" y="138696"/>
                    <a:pt x="81363" y="144238"/>
                  </a:cubicBezTo>
                  <a:lnTo>
                    <a:pt x="0" y="43343"/>
                  </a:lnTo>
                  <a:lnTo>
                    <a:pt x="15554" y="20629"/>
                  </a:lnTo>
                  <a:lnTo>
                    <a:pt x="29242" y="412"/>
                  </a:lnTo>
                  <a:lnTo>
                    <a:pt x="40901" y="82"/>
                  </a:lnTo>
                  <a:lnTo>
                    <a:pt x="42245" y="0"/>
                  </a:lnTo>
                  <a:lnTo>
                    <a:pt x="69951" y="34482"/>
                  </a:lnTo>
                  <a:cubicBezTo>
                    <a:pt x="66879" y="53739"/>
                    <a:pt x="74039" y="58129"/>
                    <a:pt x="74039" y="58129"/>
                  </a:cubicBezTo>
                  <a:cubicBezTo>
                    <a:pt x="74039" y="58129"/>
                    <a:pt x="97712" y="78648"/>
                    <a:pt x="94311" y="111539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39BB71E-C86C-E660-56F6-5AF354C73ACF}"/>
                </a:ext>
              </a:extLst>
            </p:cNvPr>
            <p:cNvSpPr/>
            <p:nvPr/>
          </p:nvSpPr>
          <p:spPr>
            <a:xfrm>
              <a:off x="8650313" y="6984817"/>
              <a:ext cx="381952" cy="382121"/>
            </a:xfrm>
            <a:custGeom>
              <a:avLst/>
              <a:gdLst>
                <a:gd name="csX0" fmla="*/ 376638 w 381952"/>
                <a:gd name="csY0" fmla="*/ 146598 h 382121"/>
                <a:gd name="csX1" fmla="*/ 235527 w 381952"/>
                <a:gd name="csY1" fmla="*/ 376807 h 382121"/>
                <a:gd name="csX2" fmla="*/ 5318 w 381952"/>
                <a:gd name="csY2" fmla="*/ 235696 h 382121"/>
                <a:gd name="csX3" fmla="*/ 146373 w 381952"/>
                <a:gd name="csY3" fmla="*/ 5295 h 382121"/>
                <a:gd name="csX4" fmla="*/ 326903 w 381952"/>
                <a:gd name="csY4" fmla="*/ 57114 h 382121"/>
                <a:gd name="csX5" fmla="*/ 362016 w 381952"/>
                <a:gd name="csY5" fmla="*/ 106519 h 382121"/>
                <a:gd name="csX6" fmla="*/ 376638 w 381952"/>
                <a:gd name="csY6" fmla="*/ 146598 h 3821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81952" h="382121">
                  <a:moveTo>
                    <a:pt x="376638" y="146598"/>
                  </a:moveTo>
                  <a:cubicBezTo>
                    <a:pt x="401244" y="249138"/>
                    <a:pt x="338068" y="352200"/>
                    <a:pt x="235527" y="376807"/>
                  </a:cubicBezTo>
                  <a:cubicBezTo>
                    <a:pt x="132987" y="401413"/>
                    <a:pt x="29925" y="338237"/>
                    <a:pt x="5318" y="235696"/>
                  </a:cubicBezTo>
                  <a:cubicBezTo>
                    <a:pt x="-19289" y="133155"/>
                    <a:pt x="43833" y="29901"/>
                    <a:pt x="146373" y="5295"/>
                  </a:cubicBezTo>
                  <a:cubicBezTo>
                    <a:pt x="213883" y="-10890"/>
                    <a:pt x="281503" y="11056"/>
                    <a:pt x="326903" y="57114"/>
                  </a:cubicBezTo>
                  <a:cubicBezTo>
                    <a:pt x="340949" y="71379"/>
                    <a:pt x="353046" y="87893"/>
                    <a:pt x="362016" y="106519"/>
                  </a:cubicBezTo>
                  <a:cubicBezTo>
                    <a:pt x="368435" y="118973"/>
                    <a:pt x="373236" y="132497"/>
                    <a:pt x="376638" y="14659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C9A5B49-969A-AE06-4E25-7837797E6BE3}"/>
                </a:ext>
              </a:extLst>
            </p:cNvPr>
            <p:cNvSpPr/>
            <p:nvPr/>
          </p:nvSpPr>
          <p:spPr>
            <a:xfrm>
              <a:off x="8892922" y="7041876"/>
              <a:ext cx="119434" cy="74779"/>
            </a:xfrm>
            <a:custGeom>
              <a:avLst/>
              <a:gdLst>
                <a:gd name="csX0" fmla="*/ 119434 w 119434"/>
                <a:gd name="csY0" fmla="*/ 49433 h 74779"/>
                <a:gd name="csX1" fmla="*/ 50498 w 119434"/>
                <a:gd name="csY1" fmla="*/ 74779 h 74779"/>
                <a:gd name="csX2" fmla="*/ 955 w 119434"/>
                <a:gd name="csY2" fmla="*/ 21808 h 74779"/>
                <a:gd name="csX3" fmla="*/ 84294 w 119434"/>
                <a:gd name="csY3" fmla="*/ 0 h 74779"/>
                <a:gd name="csX4" fmla="*/ 119434 w 119434"/>
                <a:gd name="csY4" fmla="*/ 49433 h 747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9434" h="74779">
                  <a:moveTo>
                    <a:pt x="119434" y="49433"/>
                  </a:moveTo>
                  <a:lnTo>
                    <a:pt x="50498" y="74779"/>
                  </a:lnTo>
                  <a:cubicBezTo>
                    <a:pt x="50498" y="74779"/>
                    <a:pt x="-8124" y="30998"/>
                    <a:pt x="955" y="21808"/>
                  </a:cubicBezTo>
                  <a:cubicBezTo>
                    <a:pt x="8966" y="13770"/>
                    <a:pt x="70194" y="2496"/>
                    <a:pt x="84294" y="0"/>
                  </a:cubicBezTo>
                  <a:cubicBezTo>
                    <a:pt x="98340" y="14292"/>
                    <a:pt x="110437" y="30806"/>
                    <a:pt x="119434" y="49433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A762D71-722A-1CA3-07D8-D067774E8FB1}"/>
                </a:ext>
              </a:extLst>
            </p:cNvPr>
            <p:cNvSpPr/>
            <p:nvPr/>
          </p:nvSpPr>
          <p:spPr>
            <a:xfrm>
              <a:off x="8717388" y="7052034"/>
              <a:ext cx="247777" cy="247778"/>
            </a:xfrm>
            <a:custGeom>
              <a:avLst/>
              <a:gdLst>
                <a:gd name="csX0" fmla="*/ 244329 w 247777"/>
                <a:gd name="csY0" fmla="*/ 94990 h 247778"/>
                <a:gd name="csX1" fmla="*/ 152789 w 247777"/>
                <a:gd name="csY1" fmla="*/ 244329 h 247778"/>
                <a:gd name="csX2" fmla="*/ 3449 w 247777"/>
                <a:gd name="csY2" fmla="*/ 152789 h 247778"/>
                <a:gd name="csX3" fmla="*/ 94990 w 247777"/>
                <a:gd name="csY3" fmla="*/ 3449 h 247778"/>
                <a:gd name="csX4" fmla="*/ 244329 w 247777"/>
                <a:gd name="csY4" fmla="*/ 94990 h 247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47777" h="247778">
                  <a:moveTo>
                    <a:pt x="244329" y="94990"/>
                  </a:moveTo>
                  <a:cubicBezTo>
                    <a:pt x="260294" y="161512"/>
                    <a:pt x="219311" y="228364"/>
                    <a:pt x="152789" y="244329"/>
                  </a:cubicBezTo>
                  <a:cubicBezTo>
                    <a:pt x="86266" y="260295"/>
                    <a:pt x="19414" y="219311"/>
                    <a:pt x="3449" y="152789"/>
                  </a:cubicBezTo>
                  <a:cubicBezTo>
                    <a:pt x="-12517" y="86266"/>
                    <a:pt x="28467" y="19414"/>
                    <a:pt x="94990" y="3449"/>
                  </a:cubicBezTo>
                  <a:cubicBezTo>
                    <a:pt x="161512" y="-12517"/>
                    <a:pt x="228364" y="28467"/>
                    <a:pt x="244329" y="9499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F97A3F1-1991-35FF-06D7-DB1FE1D3A14B}"/>
                </a:ext>
              </a:extLst>
            </p:cNvPr>
            <p:cNvSpPr/>
            <p:nvPr/>
          </p:nvSpPr>
          <p:spPr>
            <a:xfrm>
              <a:off x="10758203" y="6486400"/>
              <a:ext cx="376632" cy="376458"/>
            </a:xfrm>
            <a:custGeom>
              <a:avLst/>
              <a:gdLst>
                <a:gd name="csX0" fmla="*/ 371383 w 376632"/>
                <a:gd name="csY0" fmla="*/ 144188 h 376458"/>
                <a:gd name="csX1" fmla="*/ 232220 w 376632"/>
                <a:gd name="csY1" fmla="*/ 371215 h 376458"/>
                <a:gd name="csX2" fmla="*/ 5193 w 376632"/>
                <a:gd name="csY2" fmla="*/ 232053 h 376458"/>
                <a:gd name="csX3" fmla="*/ 7058 w 376632"/>
                <a:gd name="csY3" fmla="*/ 137165 h 376458"/>
                <a:gd name="csX4" fmla="*/ 23380 w 376632"/>
                <a:gd name="csY4" fmla="*/ 97773 h 376458"/>
                <a:gd name="csX5" fmla="*/ 144438 w 376632"/>
                <a:gd name="csY5" fmla="*/ 5245 h 376458"/>
                <a:gd name="csX6" fmla="*/ 371383 w 376632"/>
                <a:gd name="csY6" fmla="*/ 144188 h 3764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76632" h="376458">
                  <a:moveTo>
                    <a:pt x="371383" y="144188"/>
                  </a:moveTo>
                  <a:cubicBezTo>
                    <a:pt x="395688" y="245440"/>
                    <a:pt x="333280" y="346966"/>
                    <a:pt x="232220" y="371215"/>
                  </a:cubicBezTo>
                  <a:cubicBezTo>
                    <a:pt x="131161" y="395465"/>
                    <a:pt x="29498" y="333304"/>
                    <a:pt x="5193" y="232053"/>
                  </a:cubicBezTo>
                  <a:cubicBezTo>
                    <a:pt x="-2597" y="199573"/>
                    <a:pt x="-1336" y="167176"/>
                    <a:pt x="7058" y="137165"/>
                  </a:cubicBezTo>
                  <a:cubicBezTo>
                    <a:pt x="10981" y="123340"/>
                    <a:pt x="16440" y="110282"/>
                    <a:pt x="23380" y="97773"/>
                  </a:cubicBezTo>
                  <a:cubicBezTo>
                    <a:pt x="48069" y="52757"/>
                    <a:pt x="90808" y="18111"/>
                    <a:pt x="144438" y="5245"/>
                  </a:cubicBezTo>
                  <a:cubicBezTo>
                    <a:pt x="245470" y="-19005"/>
                    <a:pt x="347133" y="43129"/>
                    <a:pt x="371383" y="14418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DB05C6E-7BC0-E94F-FBC8-4DB0D44C9F2F}"/>
                </a:ext>
              </a:extLst>
            </p:cNvPr>
            <p:cNvSpPr/>
            <p:nvPr/>
          </p:nvSpPr>
          <p:spPr>
            <a:xfrm>
              <a:off x="10765261" y="6584146"/>
              <a:ext cx="172519" cy="192246"/>
            </a:xfrm>
            <a:custGeom>
              <a:avLst/>
              <a:gdLst>
                <a:gd name="csX0" fmla="*/ 172520 w 172519"/>
                <a:gd name="csY0" fmla="*/ 181243 h 192246"/>
                <a:gd name="csX1" fmla="*/ 130412 w 172519"/>
                <a:gd name="csY1" fmla="*/ 188403 h 192246"/>
                <a:gd name="csX2" fmla="*/ 0 w 172519"/>
                <a:gd name="csY2" fmla="*/ 39392 h 192246"/>
                <a:gd name="csX3" fmla="*/ 16322 w 172519"/>
                <a:gd name="csY3" fmla="*/ 0 h 192246"/>
                <a:gd name="csX4" fmla="*/ 172520 w 172519"/>
                <a:gd name="csY4" fmla="*/ 181243 h 1922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72519" h="192246">
                  <a:moveTo>
                    <a:pt x="172520" y="181243"/>
                  </a:moveTo>
                  <a:cubicBezTo>
                    <a:pt x="172520" y="181243"/>
                    <a:pt x="158749" y="200144"/>
                    <a:pt x="130412" y="188403"/>
                  </a:cubicBezTo>
                  <a:cubicBezTo>
                    <a:pt x="108110" y="179295"/>
                    <a:pt x="32096" y="81857"/>
                    <a:pt x="0" y="39392"/>
                  </a:cubicBezTo>
                  <a:cubicBezTo>
                    <a:pt x="3923" y="25567"/>
                    <a:pt x="9382" y="12509"/>
                    <a:pt x="16322" y="0"/>
                  </a:cubicBezTo>
                  <a:lnTo>
                    <a:pt x="172520" y="181243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363C4CD-0CF3-1844-728B-D7D5289C9F51}"/>
                </a:ext>
              </a:extLst>
            </p:cNvPr>
            <p:cNvSpPr/>
            <p:nvPr/>
          </p:nvSpPr>
          <p:spPr>
            <a:xfrm>
              <a:off x="10814563" y="6540033"/>
              <a:ext cx="262045" cy="262026"/>
            </a:xfrm>
            <a:custGeom>
              <a:avLst/>
              <a:gdLst>
                <a:gd name="csX0" fmla="*/ 258403 w 262045"/>
                <a:gd name="csY0" fmla="*/ 100458 h 262026"/>
                <a:gd name="csX1" fmla="*/ 161596 w 262045"/>
                <a:gd name="csY1" fmla="*/ 258385 h 262026"/>
                <a:gd name="csX2" fmla="*/ 3642 w 262045"/>
                <a:gd name="csY2" fmla="*/ 161577 h 262026"/>
                <a:gd name="csX3" fmla="*/ 100450 w 262045"/>
                <a:gd name="csY3" fmla="*/ 3651 h 262026"/>
                <a:gd name="csX4" fmla="*/ 258403 w 262045"/>
                <a:gd name="csY4" fmla="*/ 100458 h 262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2045" h="262026">
                  <a:moveTo>
                    <a:pt x="258403" y="100458"/>
                  </a:moveTo>
                  <a:cubicBezTo>
                    <a:pt x="275273" y="170794"/>
                    <a:pt x="231931" y="241514"/>
                    <a:pt x="161596" y="258385"/>
                  </a:cubicBezTo>
                  <a:cubicBezTo>
                    <a:pt x="91233" y="275255"/>
                    <a:pt x="20540" y="231913"/>
                    <a:pt x="3642" y="161577"/>
                  </a:cubicBezTo>
                  <a:cubicBezTo>
                    <a:pt x="-13229" y="91214"/>
                    <a:pt x="30114" y="20522"/>
                    <a:pt x="100450" y="3651"/>
                  </a:cubicBezTo>
                  <a:cubicBezTo>
                    <a:pt x="170813" y="-13247"/>
                    <a:pt x="241533" y="30123"/>
                    <a:pt x="258403" y="100458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C36D1C0-58EA-2853-0EBE-4363366196F7}"/>
                </a:ext>
              </a:extLst>
            </p:cNvPr>
            <p:cNvSpPr/>
            <p:nvPr/>
          </p:nvSpPr>
          <p:spPr>
            <a:xfrm>
              <a:off x="8684970" y="6578797"/>
              <a:ext cx="1102449" cy="695535"/>
            </a:xfrm>
            <a:custGeom>
              <a:avLst/>
              <a:gdLst>
                <a:gd name="csX0" fmla="*/ 1102450 w 1102449"/>
                <a:gd name="csY0" fmla="*/ 346219 h 695535"/>
                <a:gd name="csX1" fmla="*/ 871033 w 1102449"/>
                <a:gd name="csY1" fmla="*/ 390220 h 695535"/>
                <a:gd name="csX2" fmla="*/ 829556 w 1102449"/>
                <a:gd name="csY2" fmla="*/ 398148 h 695535"/>
                <a:gd name="csX3" fmla="*/ 244706 w 1102449"/>
                <a:gd name="csY3" fmla="*/ 509769 h 695535"/>
                <a:gd name="csX4" fmla="*/ 267090 w 1102449"/>
                <a:gd name="csY4" fmla="*/ 603120 h 695535"/>
                <a:gd name="csX5" fmla="*/ 225860 w 1102449"/>
                <a:gd name="csY5" fmla="*/ 670410 h 695535"/>
                <a:gd name="csX6" fmla="*/ 127571 w 1102449"/>
                <a:gd name="csY6" fmla="*/ 693974 h 695535"/>
                <a:gd name="csX7" fmla="*/ 60281 w 1102449"/>
                <a:gd name="csY7" fmla="*/ 652717 h 695535"/>
                <a:gd name="csX8" fmla="*/ 1549 w 1102449"/>
                <a:gd name="csY8" fmla="*/ 407886 h 695535"/>
                <a:gd name="csX9" fmla="*/ 42807 w 1102449"/>
                <a:gd name="csY9" fmla="*/ 340596 h 695535"/>
                <a:gd name="csX10" fmla="*/ 573670 w 1102449"/>
                <a:gd name="csY10" fmla="*/ 110441 h 695535"/>
                <a:gd name="csX11" fmla="*/ 828706 w 1102449"/>
                <a:gd name="csY11" fmla="*/ 0 h 695535"/>
                <a:gd name="csX12" fmla="*/ 951930 w 1102449"/>
                <a:gd name="csY12" fmla="*/ 155704 h 695535"/>
                <a:gd name="csX13" fmla="*/ 1102450 w 1102449"/>
                <a:gd name="csY13" fmla="*/ 346219 h 6955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102449" h="695535">
                  <a:moveTo>
                    <a:pt x="1102450" y="346219"/>
                  </a:moveTo>
                  <a:lnTo>
                    <a:pt x="871033" y="390220"/>
                  </a:lnTo>
                  <a:lnTo>
                    <a:pt x="829556" y="398148"/>
                  </a:lnTo>
                  <a:lnTo>
                    <a:pt x="244706" y="509769"/>
                  </a:lnTo>
                  <a:lnTo>
                    <a:pt x="267090" y="603120"/>
                  </a:lnTo>
                  <a:cubicBezTo>
                    <a:pt x="274305" y="633240"/>
                    <a:pt x="255761" y="663223"/>
                    <a:pt x="225860" y="670410"/>
                  </a:cubicBezTo>
                  <a:lnTo>
                    <a:pt x="127571" y="693974"/>
                  </a:lnTo>
                  <a:cubicBezTo>
                    <a:pt x="97671" y="701161"/>
                    <a:pt x="67523" y="682865"/>
                    <a:pt x="60281" y="652717"/>
                  </a:cubicBezTo>
                  <a:lnTo>
                    <a:pt x="1549" y="407886"/>
                  </a:lnTo>
                  <a:cubicBezTo>
                    <a:pt x="-5639" y="377985"/>
                    <a:pt x="12878" y="347783"/>
                    <a:pt x="42807" y="340596"/>
                  </a:cubicBezTo>
                  <a:lnTo>
                    <a:pt x="573670" y="110441"/>
                  </a:lnTo>
                  <a:lnTo>
                    <a:pt x="828706" y="0"/>
                  </a:lnTo>
                  <a:lnTo>
                    <a:pt x="951930" y="155704"/>
                  </a:lnTo>
                  <a:lnTo>
                    <a:pt x="1102450" y="346219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D0CA034-17AD-CE61-B091-C4A2BF5ED939}"/>
                </a:ext>
              </a:extLst>
            </p:cNvPr>
            <p:cNvSpPr/>
            <p:nvPr/>
          </p:nvSpPr>
          <p:spPr>
            <a:xfrm>
              <a:off x="8759602" y="6668421"/>
              <a:ext cx="876090" cy="529598"/>
            </a:xfrm>
            <a:custGeom>
              <a:avLst/>
              <a:gdLst>
                <a:gd name="csX0" fmla="*/ 37962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3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2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6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2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2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3" y="3342"/>
                  </a:lnTo>
                  <a:cubicBezTo>
                    <a:pt x="722089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2" y="224636"/>
                  </a:cubicBezTo>
                  <a:lnTo>
                    <a:pt x="131478" y="360397"/>
                  </a:lnTo>
                  <a:cubicBezTo>
                    <a:pt x="108819" y="364732"/>
                    <a:pt x="94362" y="387089"/>
                    <a:pt x="99739" y="409528"/>
                  </a:cubicBezTo>
                  <a:lnTo>
                    <a:pt x="116583" y="479726"/>
                  </a:lnTo>
                  <a:cubicBezTo>
                    <a:pt x="121794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5010" y="533685"/>
                    <a:pt x="43174" y="520298"/>
                    <a:pt x="37962" y="498600"/>
                  </a:cubicBez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BB9CC0E-07A6-3DE8-A33D-9FF8FDB3BD32}"/>
                </a:ext>
              </a:extLst>
            </p:cNvPr>
            <p:cNvSpPr/>
            <p:nvPr/>
          </p:nvSpPr>
          <p:spPr>
            <a:xfrm>
              <a:off x="8773592" y="6670726"/>
              <a:ext cx="876090" cy="529598"/>
            </a:xfrm>
            <a:custGeom>
              <a:avLst/>
              <a:gdLst>
                <a:gd name="csX0" fmla="*/ 37963 w 876090"/>
                <a:gd name="csY0" fmla="*/ 498600 h 529598"/>
                <a:gd name="csX1" fmla="*/ 1121 w 876090"/>
                <a:gd name="csY1" fmla="*/ 345008 h 529598"/>
                <a:gd name="csX2" fmla="*/ 24356 w 876090"/>
                <a:gd name="csY2" fmla="*/ 298483 h 529598"/>
                <a:gd name="csX3" fmla="*/ 705274 w 876090"/>
                <a:gd name="csY3" fmla="*/ 3342 h 529598"/>
                <a:gd name="csX4" fmla="*/ 753060 w 876090"/>
                <a:gd name="csY4" fmla="*/ 15357 h 529598"/>
                <a:gd name="csX5" fmla="*/ 867341 w 876090"/>
                <a:gd name="csY5" fmla="*/ 159869 h 529598"/>
                <a:gd name="csX6" fmla="*/ 843201 w 876090"/>
                <a:gd name="csY6" fmla="*/ 224636 h 529598"/>
                <a:gd name="csX7" fmla="*/ 131478 w 876090"/>
                <a:gd name="csY7" fmla="*/ 360397 h 529598"/>
                <a:gd name="csX8" fmla="*/ 99739 w 876090"/>
                <a:gd name="csY8" fmla="*/ 409528 h 529598"/>
                <a:gd name="csX9" fmla="*/ 116583 w 876090"/>
                <a:gd name="csY9" fmla="*/ 479727 h 529598"/>
                <a:gd name="csX10" fmla="*/ 86709 w 876090"/>
                <a:gd name="csY10" fmla="*/ 528473 h 529598"/>
                <a:gd name="csX11" fmla="*/ 86709 w 876090"/>
                <a:gd name="csY11" fmla="*/ 528473 h 529598"/>
                <a:gd name="csX12" fmla="*/ 37963 w 876090"/>
                <a:gd name="csY12" fmla="*/ 498600 h 529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876090" h="529598">
                  <a:moveTo>
                    <a:pt x="37963" y="498600"/>
                  </a:moveTo>
                  <a:lnTo>
                    <a:pt x="1121" y="345008"/>
                  </a:lnTo>
                  <a:cubicBezTo>
                    <a:pt x="-3460" y="325915"/>
                    <a:pt x="6333" y="306301"/>
                    <a:pt x="24356" y="298483"/>
                  </a:cubicBezTo>
                  <a:lnTo>
                    <a:pt x="705274" y="3342"/>
                  </a:lnTo>
                  <a:cubicBezTo>
                    <a:pt x="722090" y="-3955"/>
                    <a:pt x="741703" y="983"/>
                    <a:pt x="753060" y="15357"/>
                  </a:cubicBezTo>
                  <a:lnTo>
                    <a:pt x="867341" y="159869"/>
                  </a:lnTo>
                  <a:cubicBezTo>
                    <a:pt x="886160" y="183680"/>
                    <a:pt x="873020" y="218958"/>
                    <a:pt x="843201" y="224636"/>
                  </a:cubicBezTo>
                  <a:lnTo>
                    <a:pt x="131478" y="360397"/>
                  </a:lnTo>
                  <a:cubicBezTo>
                    <a:pt x="108819" y="364731"/>
                    <a:pt x="94363" y="387088"/>
                    <a:pt x="99739" y="409528"/>
                  </a:cubicBezTo>
                  <a:lnTo>
                    <a:pt x="116583" y="479727"/>
                  </a:lnTo>
                  <a:cubicBezTo>
                    <a:pt x="121795" y="501425"/>
                    <a:pt x="108408" y="523261"/>
                    <a:pt x="86709" y="528473"/>
                  </a:cubicBezTo>
                  <a:lnTo>
                    <a:pt x="86709" y="528473"/>
                  </a:lnTo>
                  <a:cubicBezTo>
                    <a:pt x="64983" y="533685"/>
                    <a:pt x="43147" y="520299"/>
                    <a:pt x="37963" y="498600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0047C4CC-083D-BF6E-9727-614620001EED}"/>
                </a:ext>
              </a:extLst>
            </p:cNvPr>
            <p:cNvSpPr/>
            <p:nvPr/>
          </p:nvSpPr>
          <p:spPr>
            <a:xfrm>
              <a:off x="9258613" y="6578797"/>
              <a:ext cx="378259" cy="426402"/>
            </a:xfrm>
            <a:custGeom>
              <a:avLst/>
              <a:gdLst>
                <a:gd name="csX0" fmla="*/ 378260 w 378259"/>
                <a:gd name="csY0" fmla="*/ 155731 h 426402"/>
                <a:gd name="csX1" fmla="*/ 297364 w 378259"/>
                <a:gd name="csY1" fmla="*/ 390220 h 426402"/>
                <a:gd name="csX2" fmla="*/ 285019 w 378259"/>
                <a:gd name="csY2" fmla="*/ 426403 h 426402"/>
                <a:gd name="csX3" fmla="*/ 255886 w 378259"/>
                <a:gd name="csY3" fmla="*/ 398148 h 426402"/>
                <a:gd name="csX4" fmla="*/ 233365 w 378259"/>
                <a:gd name="csY4" fmla="*/ 323121 h 426402"/>
                <a:gd name="csX5" fmla="*/ 269355 w 378259"/>
                <a:gd name="csY5" fmla="*/ 214161 h 426402"/>
                <a:gd name="csX6" fmla="*/ 164976 w 378259"/>
                <a:gd name="csY6" fmla="*/ 302685 h 426402"/>
                <a:gd name="csX7" fmla="*/ 0 w 378259"/>
                <a:gd name="csY7" fmla="*/ 110441 h 426402"/>
                <a:gd name="csX8" fmla="*/ 255036 w 378259"/>
                <a:gd name="csY8" fmla="*/ 0 h 426402"/>
                <a:gd name="csX9" fmla="*/ 378260 w 378259"/>
                <a:gd name="csY9" fmla="*/ 155731 h 4264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78259" h="426402">
                  <a:moveTo>
                    <a:pt x="378260" y="155731"/>
                  </a:moveTo>
                  <a:lnTo>
                    <a:pt x="297364" y="390220"/>
                  </a:lnTo>
                  <a:lnTo>
                    <a:pt x="285019" y="426403"/>
                  </a:lnTo>
                  <a:cubicBezTo>
                    <a:pt x="285019" y="426403"/>
                    <a:pt x="269822" y="416719"/>
                    <a:pt x="255886" y="398148"/>
                  </a:cubicBezTo>
                  <a:cubicBezTo>
                    <a:pt x="242938" y="380920"/>
                    <a:pt x="230978" y="355546"/>
                    <a:pt x="233365" y="323121"/>
                  </a:cubicBezTo>
                  <a:cubicBezTo>
                    <a:pt x="238384" y="255502"/>
                    <a:pt x="269355" y="214161"/>
                    <a:pt x="269355" y="214161"/>
                  </a:cubicBezTo>
                  <a:lnTo>
                    <a:pt x="164976" y="302685"/>
                  </a:lnTo>
                  <a:lnTo>
                    <a:pt x="0" y="110441"/>
                  </a:lnTo>
                  <a:lnTo>
                    <a:pt x="255036" y="0"/>
                  </a:lnTo>
                  <a:lnTo>
                    <a:pt x="378260" y="155731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44327530-D558-B737-EE1B-52E9091C55EB}"/>
                </a:ext>
              </a:extLst>
            </p:cNvPr>
            <p:cNvSpPr/>
            <p:nvPr/>
          </p:nvSpPr>
          <p:spPr>
            <a:xfrm rot="-2330541">
              <a:off x="9217740" y="6273215"/>
              <a:ext cx="207804" cy="588024"/>
            </a:xfrm>
            <a:prstGeom prst="rect">
              <a:avLst/>
            </a:prstGeom>
            <a:solidFill>
              <a:srgbClr val="CE6B29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D2C9586F-D319-0DFE-ACCE-D244A076D46F}"/>
                </a:ext>
              </a:extLst>
            </p:cNvPr>
            <p:cNvSpPr/>
            <p:nvPr/>
          </p:nvSpPr>
          <p:spPr>
            <a:xfrm rot="-2330273">
              <a:off x="9393612" y="6211387"/>
              <a:ext cx="9354" cy="587987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8BC62E8-E53B-8BEE-D139-AF5D77A9E83B}"/>
                </a:ext>
              </a:extLst>
            </p:cNvPr>
            <p:cNvSpPr/>
            <p:nvPr/>
          </p:nvSpPr>
          <p:spPr>
            <a:xfrm>
              <a:off x="9121536" y="6345268"/>
              <a:ext cx="189884" cy="142673"/>
            </a:xfrm>
            <a:custGeom>
              <a:avLst/>
              <a:gdLst>
                <a:gd name="csX0" fmla="*/ 0 w 189884"/>
                <a:gd name="csY0" fmla="*/ 142674 h 142673"/>
                <a:gd name="csX1" fmla="*/ 189884 w 189884"/>
                <a:gd name="csY1" fmla="*/ 33577 h 142673"/>
                <a:gd name="csX2" fmla="*/ 159243 w 189884"/>
                <a:gd name="csY2" fmla="*/ 0 h 1426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9884" h="142673">
                  <a:moveTo>
                    <a:pt x="0" y="142674"/>
                  </a:moveTo>
                  <a:lnTo>
                    <a:pt x="189884" y="33577"/>
                  </a:lnTo>
                  <a:lnTo>
                    <a:pt x="159243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0D69EAFB-F8AC-7312-B297-0C868A020ECF}"/>
                </a:ext>
              </a:extLst>
            </p:cNvPr>
            <p:cNvSpPr/>
            <p:nvPr/>
          </p:nvSpPr>
          <p:spPr>
            <a:xfrm rot="-2330541">
              <a:off x="9466573" y="6081192"/>
              <a:ext cx="101885" cy="965144"/>
            </a:xfrm>
            <a:prstGeom prst="rect">
              <a:avLst/>
            </a:prstGeom>
            <a:solidFill>
              <a:srgbClr val="96FFE1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C41D4C56-5026-9573-D63B-3010787ADB1E}"/>
                </a:ext>
              </a:extLst>
            </p:cNvPr>
            <p:cNvSpPr/>
            <p:nvPr/>
          </p:nvSpPr>
          <p:spPr>
            <a:xfrm rot="8469459">
              <a:off x="9465913" y="6081474"/>
              <a:ext cx="101885" cy="965144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08437A22-CE39-3440-1C35-3F8AAE376FE7}"/>
                </a:ext>
              </a:extLst>
            </p:cNvPr>
            <p:cNvSpPr/>
            <p:nvPr/>
          </p:nvSpPr>
          <p:spPr>
            <a:xfrm rot="-2330273">
              <a:off x="9544888" y="6053848"/>
              <a:ext cx="13112" cy="965083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8B34D3BB-C32D-E7A1-2366-9B006EA1C2D3}"/>
                </a:ext>
              </a:extLst>
            </p:cNvPr>
            <p:cNvSpPr/>
            <p:nvPr/>
          </p:nvSpPr>
          <p:spPr>
            <a:xfrm rot="8468976">
              <a:off x="9475523" y="6108342"/>
              <a:ext cx="16322" cy="965129"/>
            </a:xfrm>
            <a:prstGeom prst="rect">
              <a:avLst/>
            </a:pr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ED75EEF5-17EA-B0BF-5FF0-BEAED60FE7FD}"/>
                </a:ext>
              </a:extLst>
            </p:cNvPr>
            <p:cNvSpPr/>
            <p:nvPr/>
          </p:nvSpPr>
          <p:spPr>
            <a:xfrm rot="-2330541">
              <a:off x="9054257" y="6372511"/>
              <a:ext cx="273505" cy="5195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BD408B5-FF27-C2F3-A21A-97888EECDAB3}"/>
                </a:ext>
              </a:extLst>
            </p:cNvPr>
            <p:cNvSpPr/>
            <p:nvPr/>
          </p:nvSpPr>
          <p:spPr>
            <a:xfrm>
              <a:off x="9060839" y="6867502"/>
              <a:ext cx="315959" cy="264313"/>
            </a:xfrm>
            <a:custGeom>
              <a:avLst/>
              <a:gdLst>
                <a:gd name="csX0" fmla="*/ 246823 w 315959"/>
                <a:gd name="csY0" fmla="*/ 232393 h 264313"/>
                <a:gd name="csX1" fmla="*/ 124312 w 315959"/>
                <a:gd name="csY1" fmla="*/ 261801 h 264313"/>
                <a:gd name="csX2" fmla="*/ 15598 w 315959"/>
                <a:gd name="csY2" fmla="*/ 195140 h 264313"/>
                <a:gd name="csX3" fmla="*/ 2513 w 315959"/>
                <a:gd name="csY3" fmla="*/ 140633 h 264313"/>
                <a:gd name="csX4" fmla="*/ 69145 w 315959"/>
                <a:gd name="csY4" fmla="*/ 31920 h 264313"/>
                <a:gd name="csX5" fmla="*/ 191657 w 315959"/>
                <a:gd name="csY5" fmla="*/ 2513 h 264313"/>
                <a:gd name="csX6" fmla="*/ 300370 w 315959"/>
                <a:gd name="csY6" fmla="*/ 69173 h 264313"/>
                <a:gd name="csX7" fmla="*/ 313455 w 315959"/>
                <a:gd name="csY7" fmla="*/ 123680 h 264313"/>
                <a:gd name="csX8" fmla="*/ 246823 w 315959"/>
                <a:gd name="csY8" fmla="*/ 232393 h 2643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15959" h="264313">
                  <a:moveTo>
                    <a:pt x="246823" y="232393"/>
                  </a:moveTo>
                  <a:lnTo>
                    <a:pt x="124312" y="261801"/>
                  </a:lnTo>
                  <a:cubicBezTo>
                    <a:pt x="75894" y="273431"/>
                    <a:pt x="27202" y="243586"/>
                    <a:pt x="15598" y="195140"/>
                  </a:cubicBezTo>
                  <a:lnTo>
                    <a:pt x="2513" y="140633"/>
                  </a:lnTo>
                  <a:cubicBezTo>
                    <a:pt x="-9118" y="92216"/>
                    <a:pt x="20728" y="43524"/>
                    <a:pt x="69145" y="31920"/>
                  </a:cubicBezTo>
                  <a:lnTo>
                    <a:pt x="191657" y="2513"/>
                  </a:lnTo>
                  <a:cubicBezTo>
                    <a:pt x="240075" y="-9118"/>
                    <a:pt x="288766" y="20728"/>
                    <a:pt x="300370" y="69173"/>
                  </a:cubicBezTo>
                  <a:lnTo>
                    <a:pt x="313455" y="123680"/>
                  </a:lnTo>
                  <a:cubicBezTo>
                    <a:pt x="325059" y="172098"/>
                    <a:pt x="295240" y="220762"/>
                    <a:pt x="246823" y="23239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1CF3DF3A-121C-206F-1C58-F87308F873F4}"/>
                </a:ext>
              </a:extLst>
            </p:cNvPr>
            <p:cNvSpPr/>
            <p:nvPr/>
          </p:nvSpPr>
          <p:spPr>
            <a:xfrm>
              <a:off x="8801004" y="5873460"/>
              <a:ext cx="464290" cy="248375"/>
            </a:xfrm>
            <a:custGeom>
              <a:avLst/>
              <a:gdLst>
                <a:gd name="csX0" fmla="*/ 443976 w 464290"/>
                <a:gd name="csY0" fmla="*/ 88391 h 248375"/>
                <a:gd name="csX1" fmla="*/ 426859 w 464290"/>
                <a:gd name="csY1" fmla="*/ 96127 h 248375"/>
                <a:gd name="csX2" fmla="*/ 324098 w 464290"/>
                <a:gd name="csY2" fmla="*/ 120788 h 248375"/>
                <a:gd name="csX3" fmla="*/ 301494 w 464290"/>
                <a:gd name="csY3" fmla="*/ 132995 h 248375"/>
                <a:gd name="csX4" fmla="*/ 220240 w 464290"/>
                <a:gd name="csY4" fmla="*/ 211451 h 248375"/>
                <a:gd name="csX5" fmla="*/ 197911 w 464290"/>
                <a:gd name="csY5" fmla="*/ 223823 h 248375"/>
                <a:gd name="csX6" fmla="*/ 101131 w 464290"/>
                <a:gd name="csY6" fmla="*/ 247030 h 248375"/>
                <a:gd name="csX7" fmla="*/ 48516 w 464290"/>
                <a:gd name="csY7" fmla="*/ 225523 h 248375"/>
                <a:gd name="csX8" fmla="*/ 7423 w 464290"/>
                <a:gd name="csY8" fmla="*/ 159687 h 248375"/>
                <a:gd name="csX9" fmla="*/ 37598 w 464290"/>
                <a:gd name="csY9" fmla="*/ 86690 h 248375"/>
                <a:gd name="csX10" fmla="*/ 348951 w 464290"/>
                <a:gd name="csY10" fmla="*/ 14242 h 248375"/>
                <a:gd name="csX11" fmla="*/ 349582 w 464290"/>
                <a:gd name="csY11" fmla="*/ 14078 h 248375"/>
                <a:gd name="csX12" fmla="*/ 404583 w 464290"/>
                <a:gd name="csY12" fmla="*/ 1322 h 248375"/>
                <a:gd name="csX13" fmla="*/ 452671 w 464290"/>
                <a:gd name="csY13" fmla="*/ 17122 h 248375"/>
                <a:gd name="csX14" fmla="*/ 443976 w 464290"/>
                <a:gd name="csY14" fmla="*/ 88391 h 248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</a:cxnLst>
              <a:rect l="l" t="t" r="r" b="b"/>
              <a:pathLst>
                <a:path w="464290" h="248375">
                  <a:moveTo>
                    <a:pt x="443976" y="88391"/>
                  </a:moveTo>
                  <a:cubicBezTo>
                    <a:pt x="439148" y="91820"/>
                    <a:pt x="433249" y="94563"/>
                    <a:pt x="426859" y="96127"/>
                  </a:cubicBezTo>
                  <a:lnTo>
                    <a:pt x="324098" y="120788"/>
                  </a:lnTo>
                  <a:cubicBezTo>
                    <a:pt x="315567" y="122845"/>
                    <a:pt x="307721" y="126961"/>
                    <a:pt x="301494" y="132995"/>
                  </a:cubicBezTo>
                  <a:lnTo>
                    <a:pt x="220240" y="211451"/>
                  </a:lnTo>
                  <a:cubicBezTo>
                    <a:pt x="214040" y="217678"/>
                    <a:pt x="206223" y="221820"/>
                    <a:pt x="197911" y="223823"/>
                  </a:cubicBezTo>
                  <a:lnTo>
                    <a:pt x="101131" y="247030"/>
                  </a:lnTo>
                  <a:cubicBezTo>
                    <a:pt x="80831" y="251913"/>
                    <a:pt x="59544" y="243217"/>
                    <a:pt x="48516" y="225523"/>
                  </a:cubicBezTo>
                  <a:lnTo>
                    <a:pt x="7423" y="159687"/>
                  </a:lnTo>
                  <a:cubicBezTo>
                    <a:pt x="-10216" y="131377"/>
                    <a:pt x="5064" y="94289"/>
                    <a:pt x="37598" y="86690"/>
                  </a:cubicBezTo>
                  <a:lnTo>
                    <a:pt x="348951" y="14242"/>
                  </a:lnTo>
                  <a:lnTo>
                    <a:pt x="349582" y="14078"/>
                  </a:lnTo>
                  <a:lnTo>
                    <a:pt x="404583" y="1322"/>
                  </a:lnTo>
                  <a:cubicBezTo>
                    <a:pt x="422304" y="-2930"/>
                    <a:pt x="440739" y="3270"/>
                    <a:pt x="452671" y="17122"/>
                  </a:cubicBezTo>
                  <a:cubicBezTo>
                    <a:pt x="471847" y="39672"/>
                    <a:pt x="466141" y="72453"/>
                    <a:pt x="443976" y="8839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2721D908-512D-0732-69AB-8D335F06A80A}"/>
                </a:ext>
              </a:extLst>
            </p:cNvPr>
            <p:cNvSpPr/>
            <p:nvPr/>
          </p:nvSpPr>
          <p:spPr>
            <a:xfrm>
              <a:off x="9021177" y="6030051"/>
              <a:ext cx="99850" cy="99833"/>
            </a:xfrm>
            <a:custGeom>
              <a:avLst/>
              <a:gdLst>
                <a:gd name="csX0" fmla="*/ 98466 w 99850"/>
                <a:gd name="csY0" fmla="*/ 38291 h 99833"/>
                <a:gd name="csX1" fmla="*/ 61570 w 99850"/>
                <a:gd name="csY1" fmla="*/ 98449 h 99833"/>
                <a:gd name="csX2" fmla="*/ 1384 w 99850"/>
                <a:gd name="csY2" fmla="*/ 61553 h 99833"/>
                <a:gd name="csX3" fmla="*/ 38281 w 99850"/>
                <a:gd name="csY3" fmla="*/ 1395 h 99833"/>
                <a:gd name="csX4" fmla="*/ 98466 w 99850"/>
                <a:gd name="csY4" fmla="*/ 38291 h 998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99850" h="99833">
                  <a:moveTo>
                    <a:pt x="98466" y="38291"/>
                  </a:moveTo>
                  <a:cubicBezTo>
                    <a:pt x="104885" y="65092"/>
                    <a:pt x="88371" y="92030"/>
                    <a:pt x="61570" y="98449"/>
                  </a:cubicBezTo>
                  <a:cubicBezTo>
                    <a:pt x="34769" y="104868"/>
                    <a:pt x="7831" y="88354"/>
                    <a:pt x="1384" y="61553"/>
                  </a:cubicBezTo>
                  <a:cubicBezTo>
                    <a:pt x="-5035" y="34752"/>
                    <a:pt x="11479" y="7814"/>
                    <a:pt x="38281" y="1395"/>
                  </a:cubicBezTo>
                  <a:cubicBezTo>
                    <a:pt x="65109" y="-5052"/>
                    <a:pt x="92047" y="11462"/>
                    <a:pt x="98466" y="3829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CF71BE8A-CA8D-D60F-D33A-9B030A4CBEDB}"/>
                </a:ext>
              </a:extLst>
            </p:cNvPr>
            <p:cNvSpPr/>
            <p:nvPr/>
          </p:nvSpPr>
          <p:spPr>
            <a:xfrm>
              <a:off x="9027471" y="6030037"/>
              <a:ext cx="93521" cy="78245"/>
            </a:xfrm>
            <a:custGeom>
              <a:avLst/>
              <a:gdLst>
                <a:gd name="csX0" fmla="*/ 84545 w 93521"/>
                <a:gd name="csY0" fmla="*/ 78246 h 78245"/>
                <a:gd name="csX1" fmla="*/ 88221 w 93521"/>
                <a:gd name="csY1" fmla="*/ 44614 h 78245"/>
                <a:gd name="csX2" fmla="*/ 28091 w 93521"/>
                <a:gd name="csY2" fmla="*/ 7746 h 78245"/>
                <a:gd name="csX3" fmla="*/ 0 w 93521"/>
                <a:gd name="csY3" fmla="*/ 26235 h 78245"/>
                <a:gd name="csX4" fmla="*/ 31986 w 93521"/>
                <a:gd name="csY4" fmla="*/ 1381 h 78245"/>
                <a:gd name="csX5" fmla="*/ 92117 w 93521"/>
                <a:gd name="csY5" fmla="*/ 38250 h 78245"/>
                <a:gd name="csX6" fmla="*/ 84545 w 93521"/>
                <a:gd name="csY6" fmla="*/ 78246 h 782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93521" h="78245">
                  <a:moveTo>
                    <a:pt x="84545" y="78246"/>
                  </a:moveTo>
                  <a:cubicBezTo>
                    <a:pt x="89319" y="68069"/>
                    <a:pt x="91047" y="56355"/>
                    <a:pt x="88221" y="44614"/>
                  </a:cubicBezTo>
                  <a:cubicBezTo>
                    <a:pt x="81830" y="17923"/>
                    <a:pt x="54810" y="1354"/>
                    <a:pt x="28091" y="7746"/>
                  </a:cubicBezTo>
                  <a:cubicBezTo>
                    <a:pt x="16350" y="10571"/>
                    <a:pt x="6694" y="17402"/>
                    <a:pt x="0" y="26235"/>
                  </a:cubicBezTo>
                  <a:cubicBezTo>
                    <a:pt x="6364" y="14082"/>
                    <a:pt x="17694" y="4838"/>
                    <a:pt x="31986" y="1381"/>
                  </a:cubicBezTo>
                  <a:cubicBezTo>
                    <a:pt x="58705" y="-5037"/>
                    <a:pt x="85698" y="11532"/>
                    <a:pt x="92117" y="38250"/>
                  </a:cubicBezTo>
                  <a:cubicBezTo>
                    <a:pt x="95573" y="52569"/>
                    <a:pt x="92501" y="67081"/>
                    <a:pt x="84545" y="7824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03D4784-CB46-48E6-295C-2A2818C0ADE7}"/>
                </a:ext>
              </a:extLst>
            </p:cNvPr>
            <p:cNvSpPr/>
            <p:nvPr/>
          </p:nvSpPr>
          <p:spPr>
            <a:xfrm>
              <a:off x="9884073" y="5411520"/>
              <a:ext cx="294747" cy="308380"/>
            </a:xfrm>
            <a:custGeom>
              <a:avLst/>
              <a:gdLst>
                <a:gd name="csX0" fmla="*/ 185239 w 294747"/>
                <a:gd name="csY0" fmla="*/ 308381 h 308380"/>
                <a:gd name="csX1" fmla="*/ 14227 w 294747"/>
                <a:gd name="csY1" fmla="*/ 102093 h 308380"/>
                <a:gd name="csX2" fmla="*/ 11128 w 294747"/>
                <a:gd name="csY2" fmla="*/ 39493 h 308380"/>
                <a:gd name="csX3" fmla="*/ 50521 w 294747"/>
                <a:gd name="csY3" fmla="*/ 6849 h 308380"/>
                <a:gd name="csX4" fmla="*/ 111474 w 294747"/>
                <a:gd name="csY4" fmla="*/ 21497 h 308380"/>
                <a:gd name="csX5" fmla="*/ 294747 w 294747"/>
                <a:gd name="csY5" fmla="*/ 242599 h 308380"/>
                <a:gd name="csX6" fmla="*/ 185239 w 294747"/>
                <a:gd name="csY6" fmla="*/ 308381 h 3083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94747" h="308380">
                  <a:moveTo>
                    <a:pt x="185239" y="308381"/>
                  </a:moveTo>
                  <a:lnTo>
                    <a:pt x="14227" y="102093"/>
                  </a:lnTo>
                  <a:cubicBezTo>
                    <a:pt x="-3466" y="80751"/>
                    <a:pt x="-4837" y="52715"/>
                    <a:pt x="11128" y="39493"/>
                  </a:cubicBezTo>
                  <a:lnTo>
                    <a:pt x="50521" y="6849"/>
                  </a:lnTo>
                  <a:cubicBezTo>
                    <a:pt x="66485" y="-6401"/>
                    <a:pt x="93781" y="155"/>
                    <a:pt x="111474" y="21497"/>
                  </a:cubicBezTo>
                  <a:lnTo>
                    <a:pt x="294747" y="242599"/>
                  </a:lnTo>
                  <a:lnTo>
                    <a:pt x="185239" y="308381"/>
                  </a:ln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290E713E-5A07-DE57-5F8F-8275840F0104}"/>
                </a:ext>
              </a:extLst>
            </p:cNvPr>
            <p:cNvSpPr/>
            <p:nvPr/>
          </p:nvSpPr>
          <p:spPr>
            <a:xfrm rot="-2379399">
              <a:off x="10140630" y="5651375"/>
              <a:ext cx="150303" cy="292267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69276FF7-B5C1-1345-0D82-384E6BFDA53D}"/>
                </a:ext>
              </a:extLst>
            </p:cNvPr>
            <p:cNvSpPr/>
            <p:nvPr/>
          </p:nvSpPr>
          <p:spPr>
            <a:xfrm rot="-2379399">
              <a:off x="10321817" y="5885813"/>
              <a:ext cx="148712" cy="259183"/>
            </a:xfrm>
            <a:prstGeom prst="rect">
              <a:avLst/>
            </a:prstGeom>
            <a:solidFill>
              <a:srgbClr val="F8A142"/>
            </a:solidFill>
            <a:ln w="27433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DA03E9E-E082-DEBE-E133-24BA61B622AE}"/>
                </a:ext>
              </a:extLst>
            </p:cNvPr>
            <p:cNvSpPr/>
            <p:nvPr/>
          </p:nvSpPr>
          <p:spPr>
            <a:xfrm>
              <a:off x="9893637" y="5411486"/>
              <a:ext cx="285182" cy="284576"/>
            </a:xfrm>
            <a:custGeom>
              <a:avLst/>
              <a:gdLst>
                <a:gd name="csX0" fmla="*/ 285183 w 285182"/>
                <a:gd name="csY0" fmla="*/ 242495 h 284576"/>
                <a:gd name="csX1" fmla="*/ 274128 w 285182"/>
                <a:gd name="csY1" fmla="*/ 249217 h 284576"/>
                <a:gd name="csX2" fmla="*/ 263841 w 285182"/>
                <a:gd name="csY2" fmla="*/ 255306 h 284576"/>
                <a:gd name="csX3" fmla="*/ 215286 w 285182"/>
                <a:gd name="csY3" fmla="*/ 284576 h 284576"/>
                <a:gd name="csX4" fmla="*/ 258409 w 285182"/>
                <a:gd name="csY4" fmla="*/ 248695 h 284576"/>
                <a:gd name="csX5" fmla="*/ 82954 w 285182"/>
                <a:gd name="csY5" fmla="*/ 37277 h 284576"/>
                <a:gd name="csX6" fmla="*/ 22083 w 285182"/>
                <a:gd name="csY6" fmla="*/ 22738 h 284576"/>
                <a:gd name="csX7" fmla="*/ 0 w 285182"/>
                <a:gd name="csY7" fmla="*/ 40898 h 284576"/>
                <a:gd name="csX8" fmla="*/ 1454 w 285182"/>
                <a:gd name="csY8" fmla="*/ 39416 h 284576"/>
                <a:gd name="csX9" fmla="*/ 40873 w 285182"/>
                <a:gd name="csY9" fmla="*/ 6910 h 284576"/>
                <a:gd name="csX10" fmla="*/ 101745 w 285182"/>
                <a:gd name="csY10" fmla="*/ 21448 h 284576"/>
                <a:gd name="csX11" fmla="*/ 277227 w 285182"/>
                <a:gd name="csY11" fmla="*/ 233087 h 284576"/>
                <a:gd name="csX12" fmla="*/ 285183 w 285182"/>
                <a:gd name="csY12" fmla="*/ 242495 h 2845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85182" h="284576">
                  <a:moveTo>
                    <a:pt x="285183" y="242495"/>
                  </a:moveTo>
                  <a:lnTo>
                    <a:pt x="274128" y="249217"/>
                  </a:lnTo>
                  <a:lnTo>
                    <a:pt x="263841" y="255306"/>
                  </a:lnTo>
                  <a:lnTo>
                    <a:pt x="215286" y="284576"/>
                  </a:lnTo>
                  <a:lnTo>
                    <a:pt x="258409" y="248695"/>
                  </a:lnTo>
                  <a:lnTo>
                    <a:pt x="82954" y="37277"/>
                  </a:lnTo>
                  <a:cubicBezTo>
                    <a:pt x="65426" y="15962"/>
                    <a:pt x="38076" y="9406"/>
                    <a:pt x="22083" y="22738"/>
                  </a:cubicBezTo>
                  <a:lnTo>
                    <a:pt x="0" y="40898"/>
                  </a:lnTo>
                  <a:cubicBezTo>
                    <a:pt x="329" y="40377"/>
                    <a:pt x="851" y="39801"/>
                    <a:pt x="1454" y="39416"/>
                  </a:cubicBezTo>
                  <a:lnTo>
                    <a:pt x="40873" y="6910"/>
                  </a:lnTo>
                  <a:cubicBezTo>
                    <a:pt x="56866" y="-6422"/>
                    <a:pt x="84216" y="134"/>
                    <a:pt x="101745" y="21448"/>
                  </a:cubicBezTo>
                  <a:lnTo>
                    <a:pt x="277227" y="233087"/>
                  </a:lnTo>
                  <a:lnTo>
                    <a:pt x="285183" y="242495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D310DB1-E1D2-520A-48CF-F146AA8E1446}"/>
                </a:ext>
              </a:extLst>
            </p:cNvPr>
            <p:cNvSpPr/>
            <p:nvPr/>
          </p:nvSpPr>
          <p:spPr>
            <a:xfrm>
              <a:off x="10064401" y="5713317"/>
              <a:ext cx="23371" cy="19613"/>
            </a:xfrm>
            <a:custGeom>
              <a:avLst/>
              <a:gdLst>
                <a:gd name="csX0" fmla="*/ 0 w 23371"/>
                <a:gd name="csY0" fmla="*/ 19394 h 19613"/>
                <a:gd name="csX1" fmla="*/ 23372 w 23371"/>
                <a:gd name="csY1" fmla="*/ 0 h 19613"/>
                <a:gd name="csX2" fmla="*/ 54 w 23371"/>
                <a:gd name="csY2" fmla="*/ 19614 h 196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3371" h="19613">
                  <a:moveTo>
                    <a:pt x="0" y="19394"/>
                  </a:moveTo>
                  <a:lnTo>
                    <a:pt x="23372" y="0"/>
                  </a:lnTo>
                  <a:lnTo>
                    <a:pt x="54" y="19614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5EDD636D-CDC9-524D-2C30-F1E3D1922A9A}"/>
                </a:ext>
              </a:extLst>
            </p:cNvPr>
            <p:cNvSpPr/>
            <p:nvPr/>
          </p:nvSpPr>
          <p:spPr>
            <a:xfrm>
              <a:off x="10088953" y="5636946"/>
              <a:ext cx="277804" cy="240578"/>
            </a:xfrm>
            <a:custGeom>
              <a:avLst/>
              <a:gdLst>
                <a:gd name="csX0" fmla="*/ 277804 w 277804"/>
                <a:gd name="csY0" fmla="*/ 224997 h 240578"/>
                <a:gd name="csX1" fmla="*/ 258958 w 277804"/>
                <a:gd name="csY1" fmla="*/ 240578 h 240578"/>
                <a:gd name="csX2" fmla="*/ 78813 w 277804"/>
                <a:gd name="csY2" fmla="*/ 23756 h 240578"/>
                <a:gd name="csX3" fmla="*/ 68526 w 277804"/>
                <a:gd name="csY3" fmla="*/ 29818 h 240578"/>
                <a:gd name="csX4" fmla="*/ 71076 w 277804"/>
                <a:gd name="csY4" fmla="*/ 32836 h 240578"/>
                <a:gd name="csX5" fmla="*/ 0 w 277804"/>
                <a:gd name="csY5" fmla="*/ 75630 h 240578"/>
                <a:gd name="csX6" fmla="*/ 18572 w 277804"/>
                <a:gd name="csY6" fmla="*/ 59884 h 240578"/>
                <a:gd name="csX7" fmla="*/ 18791 w 277804"/>
                <a:gd name="csY7" fmla="*/ 59829 h 240578"/>
                <a:gd name="csX8" fmla="*/ 19806 w 277804"/>
                <a:gd name="csY8" fmla="*/ 59362 h 240578"/>
                <a:gd name="csX9" fmla="*/ 19970 w 277804"/>
                <a:gd name="csY9" fmla="*/ 59116 h 240578"/>
                <a:gd name="csX10" fmla="*/ 63121 w 277804"/>
                <a:gd name="csY10" fmla="*/ 23235 h 240578"/>
                <a:gd name="csX11" fmla="*/ 81967 w 277804"/>
                <a:gd name="csY11" fmla="*/ 7626 h 240578"/>
                <a:gd name="csX12" fmla="*/ 91212 w 277804"/>
                <a:gd name="csY12" fmla="*/ 0 h 2405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277804" h="240578">
                  <a:moveTo>
                    <a:pt x="277804" y="224997"/>
                  </a:moveTo>
                  <a:lnTo>
                    <a:pt x="258958" y="240578"/>
                  </a:lnTo>
                  <a:lnTo>
                    <a:pt x="78813" y="23756"/>
                  </a:lnTo>
                  <a:lnTo>
                    <a:pt x="68526" y="29818"/>
                  </a:lnTo>
                  <a:lnTo>
                    <a:pt x="71076" y="32836"/>
                  </a:lnTo>
                  <a:lnTo>
                    <a:pt x="0" y="75630"/>
                  </a:lnTo>
                  <a:lnTo>
                    <a:pt x="18572" y="59884"/>
                  </a:lnTo>
                  <a:lnTo>
                    <a:pt x="18791" y="59829"/>
                  </a:lnTo>
                  <a:lnTo>
                    <a:pt x="19806" y="59362"/>
                  </a:lnTo>
                  <a:lnTo>
                    <a:pt x="19970" y="59116"/>
                  </a:lnTo>
                  <a:lnTo>
                    <a:pt x="63121" y="23235"/>
                  </a:lnTo>
                  <a:lnTo>
                    <a:pt x="81967" y="7626"/>
                  </a:lnTo>
                  <a:lnTo>
                    <a:pt x="91212" y="0"/>
                  </a:ln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88D57134-07EC-9E62-F37C-E4AE1EF4E459}"/>
                </a:ext>
              </a:extLst>
            </p:cNvPr>
            <p:cNvSpPr/>
            <p:nvPr/>
          </p:nvSpPr>
          <p:spPr>
            <a:xfrm rot="-2375965">
              <a:off x="10431147" y="5846007"/>
              <a:ext cx="24523" cy="259088"/>
            </a:xfrm>
            <a:prstGeom prst="rect">
              <a:avLst/>
            </a:prstGeom>
            <a:solidFill>
              <a:srgbClr val="FFFFF5"/>
            </a:solidFill>
            <a:ln w="27431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0CE8017-1138-FC33-90CA-E70974493FC9}"/>
                </a:ext>
              </a:extLst>
            </p:cNvPr>
            <p:cNvSpPr/>
            <p:nvPr/>
          </p:nvSpPr>
          <p:spPr>
            <a:xfrm>
              <a:off x="10088953" y="5660181"/>
              <a:ext cx="71076" cy="52394"/>
            </a:xfrm>
            <a:custGeom>
              <a:avLst/>
              <a:gdLst>
                <a:gd name="csX0" fmla="*/ 71076 w 71076"/>
                <a:gd name="csY0" fmla="*/ 9601 h 52394"/>
                <a:gd name="csX1" fmla="*/ 0 w 71076"/>
                <a:gd name="csY1" fmla="*/ 52395 h 52394"/>
                <a:gd name="csX2" fmla="*/ 18572 w 71076"/>
                <a:gd name="csY2" fmla="*/ 36649 h 52394"/>
                <a:gd name="csX3" fmla="*/ 18791 w 71076"/>
                <a:gd name="csY3" fmla="*/ 36594 h 52394"/>
                <a:gd name="csX4" fmla="*/ 19806 w 71076"/>
                <a:gd name="csY4" fmla="*/ 36128 h 52394"/>
                <a:gd name="csX5" fmla="*/ 19970 w 71076"/>
                <a:gd name="csY5" fmla="*/ 35881 h 52394"/>
                <a:gd name="csX6" fmla="*/ 63121 w 71076"/>
                <a:gd name="csY6" fmla="*/ 0 h 52394"/>
                <a:gd name="csX7" fmla="*/ 63149 w 71076"/>
                <a:gd name="csY7" fmla="*/ 192 h 523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1076" h="52394">
                  <a:moveTo>
                    <a:pt x="71076" y="9601"/>
                  </a:moveTo>
                  <a:lnTo>
                    <a:pt x="0" y="52395"/>
                  </a:lnTo>
                  <a:lnTo>
                    <a:pt x="18572" y="36649"/>
                  </a:lnTo>
                  <a:lnTo>
                    <a:pt x="18791" y="36594"/>
                  </a:lnTo>
                  <a:lnTo>
                    <a:pt x="19806" y="36128"/>
                  </a:lnTo>
                  <a:lnTo>
                    <a:pt x="19970" y="35881"/>
                  </a:lnTo>
                  <a:lnTo>
                    <a:pt x="63121" y="0"/>
                  </a:lnTo>
                  <a:lnTo>
                    <a:pt x="63149" y="192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4CD1621-1768-6027-9711-D9D035B35449}"/>
                </a:ext>
              </a:extLst>
            </p:cNvPr>
            <p:cNvSpPr/>
            <p:nvPr/>
          </p:nvSpPr>
          <p:spPr>
            <a:xfrm>
              <a:off x="10088953" y="5652747"/>
              <a:ext cx="78812" cy="59829"/>
            </a:xfrm>
            <a:custGeom>
              <a:avLst/>
              <a:gdLst>
                <a:gd name="csX0" fmla="*/ 68526 w 78812"/>
                <a:gd name="csY0" fmla="*/ 14018 h 59829"/>
                <a:gd name="csX1" fmla="*/ 71076 w 78812"/>
                <a:gd name="csY1" fmla="*/ 17035 h 59829"/>
                <a:gd name="csX2" fmla="*/ 0 w 78812"/>
                <a:gd name="csY2" fmla="*/ 59829 h 59829"/>
                <a:gd name="csX3" fmla="*/ 19806 w 78812"/>
                <a:gd name="csY3" fmla="*/ 43562 h 59829"/>
                <a:gd name="csX4" fmla="*/ 19970 w 78812"/>
                <a:gd name="csY4" fmla="*/ 43315 h 59829"/>
                <a:gd name="csX5" fmla="*/ 63149 w 78812"/>
                <a:gd name="csY5" fmla="*/ 7626 h 59829"/>
                <a:gd name="csX6" fmla="*/ 72393 w 78812"/>
                <a:gd name="csY6" fmla="*/ 0 h 59829"/>
                <a:gd name="csX7" fmla="*/ 78813 w 78812"/>
                <a:gd name="csY7" fmla="*/ 7956 h 59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8812" h="59829">
                  <a:moveTo>
                    <a:pt x="68526" y="14018"/>
                  </a:moveTo>
                  <a:lnTo>
                    <a:pt x="71076" y="17035"/>
                  </a:lnTo>
                  <a:lnTo>
                    <a:pt x="0" y="59829"/>
                  </a:lnTo>
                  <a:lnTo>
                    <a:pt x="19806" y="43562"/>
                  </a:lnTo>
                  <a:lnTo>
                    <a:pt x="19970" y="43315"/>
                  </a:lnTo>
                  <a:lnTo>
                    <a:pt x="63149" y="7626"/>
                  </a:lnTo>
                  <a:lnTo>
                    <a:pt x="72393" y="0"/>
                  </a:lnTo>
                  <a:lnTo>
                    <a:pt x="78813" y="7956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BF7A650-66A0-771A-B21C-6E1624944FBD}"/>
                </a:ext>
              </a:extLst>
            </p:cNvPr>
            <p:cNvSpPr/>
            <p:nvPr/>
          </p:nvSpPr>
          <p:spPr>
            <a:xfrm>
              <a:off x="10251597" y="5877525"/>
              <a:ext cx="96368" cy="79827"/>
            </a:xfrm>
            <a:custGeom>
              <a:avLst/>
              <a:gdLst>
                <a:gd name="csX0" fmla="*/ 96313 w 96368"/>
                <a:gd name="csY0" fmla="*/ 0 h 79827"/>
                <a:gd name="csX1" fmla="*/ 96369 w 96368"/>
                <a:gd name="csY1" fmla="*/ 220 h 79827"/>
                <a:gd name="csX2" fmla="*/ 0 w 96368"/>
                <a:gd name="csY2" fmla="*/ 79827 h 798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96368" h="79827">
                  <a:moveTo>
                    <a:pt x="96313" y="0"/>
                  </a:moveTo>
                  <a:lnTo>
                    <a:pt x="96369" y="220"/>
                  </a:lnTo>
                  <a:lnTo>
                    <a:pt x="0" y="79827"/>
                  </a:lnTo>
                  <a:close/>
                </a:path>
              </a:pathLst>
            </a:custGeom>
            <a:solidFill>
              <a:srgbClr val="96FFE1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B925834-667D-C239-7BE7-0D9EADAAB5A8}"/>
                </a:ext>
              </a:extLst>
            </p:cNvPr>
            <p:cNvSpPr/>
            <p:nvPr/>
          </p:nvSpPr>
          <p:spPr>
            <a:xfrm>
              <a:off x="10469544" y="6230191"/>
              <a:ext cx="144292" cy="183739"/>
            </a:xfrm>
            <a:custGeom>
              <a:avLst/>
              <a:gdLst>
                <a:gd name="csX0" fmla="*/ 144293 w 144292"/>
                <a:gd name="csY0" fmla="*/ 115846 h 183739"/>
                <a:gd name="csX1" fmla="*/ 89182 w 144292"/>
                <a:gd name="csY1" fmla="*/ 183739 h 183739"/>
                <a:gd name="csX2" fmla="*/ 50969 w 144292"/>
                <a:gd name="csY2" fmla="*/ 122402 h 183739"/>
                <a:gd name="csX3" fmla="*/ 0 w 144292"/>
                <a:gd name="csY3" fmla="*/ 40874 h 183739"/>
                <a:gd name="csX4" fmla="*/ 37637 w 144292"/>
                <a:gd name="csY4" fmla="*/ 0 h 183739"/>
                <a:gd name="csX5" fmla="*/ 99084 w 144292"/>
                <a:gd name="csY5" fmla="*/ 66824 h 183739"/>
                <a:gd name="csX6" fmla="*/ 144293 w 144292"/>
                <a:gd name="csY6" fmla="*/ 115846 h 1837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44292" h="183739">
                  <a:moveTo>
                    <a:pt x="144293" y="115846"/>
                  </a:moveTo>
                  <a:cubicBezTo>
                    <a:pt x="123746" y="136584"/>
                    <a:pt x="105257" y="159325"/>
                    <a:pt x="89182" y="183739"/>
                  </a:cubicBezTo>
                  <a:lnTo>
                    <a:pt x="50969" y="122402"/>
                  </a:lnTo>
                  <a:lnTo>
                    <a:pt x="0" y="40874"/>
                  </a:lnTo>
                  <a:cubicBezTo>
                    <a:pt x="11960" y="26719"/>
                    <a:pt x="24305" y="13140"/>
                    <a:pt x="37637" y="0"/>
                  </a:cubicBezTo>
                  <a:lnTo>
                    <a:pt x="99084" y="66824"/>
                  </a:lnTo>
                  <a:lnTo>
                    <a:pt x="144293" y="115846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E19B80A0-F0F8-4423-8E6A-4C0850FADB21}"/>
                </a:ext>
              </a:extLst>
            </p:cNvPr>
            <p:cNvSpPr/>
            <p:nvPr/>
          </p:nvSpPr>
          <p:spPr>
            <a:xfrm>
              <a:off x="10372179" y="6006062"/>
              <a:ext cx="672010" cy="771104"/>
            </a:xfrm>
            <a:custGeom>
              <a:avLst/>
              <a:gdLst>
                <a:gd name="csX0" fmla="*/ 645347 w 672010"/>
                <a:gd name="csY0" fmla="*/ 734281 h 771104"/>
                <a:gd name="csX1" fmla="*/ 621344 w 672010"/>
                <a:gd name="csY1" fmla="*/ 754170 h 771104"/>
                <a:gd name="csX2" fmla="*/ 517212 w 672010"/>
                <a:gd name="csY2" fmla="*/ 744431 h 771104"/>
                <a:gd name="csX3" fmla="*/ 16935 w 672010"/>
                <a:gd name="csY3" fmla="*/ 140955 h 771104"/>
                <a:gd name="csX4" fmla="*/ 26673 w 672010"/>
                <a:gd name="csY4" fmla="*/ 36823 h 771104"/>
                <a:gd name="csX5" fmla="*/ 50676 w 672010"/>
                <a:gd name="csY5" fmla="*/ 16935 h 771104"/>
                <a:gd name="csX6" fmla="*/ 154808 w 672010"/>
                <a:gd name="csY6" fmla="*/ 26673 h 771104"/>
                <a:gd name="csX7" fmla="*/ 655085 w 672010"/>
                <a:gd name="csY7" fmla="*/ 630149 h 771104"/>
                <a:gd name="csX8" fmla="*/ 645347 w 672010"/>
                <a:gd name="csY8" fmla="*/ 734281 h 771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672010" h="771104">
                  <a:moveTo>
                    <a:pt x="645347" y="734281"/>
                  </a:moveTo>
                  <a:lnTo>
                    <a:pt x="621344" y="754170"/>
                  </a:lnTo>
                  <a:cubicBezTo>
                    <a:pt x="590017" y="780120"/>
                    <a:pt x="543163" y="775759"/>
                    <a:pt x="517212" y="744431"/>
                  </a:cubicBezTo>
                  <a:lnTo>
                    <a:pt x="16935" y="140955"/>
                  </a:lnTo>
                  <a:cubicBezTo>
                    <a:pt x="-9016" y="109627"/>
                    <a:pt x="-4654" y="62773"/>
                    <a:pt x="26673" y="36823"/>
                  </a:cubicBezTo>
                  <a:lnTo>
                    <a:pt x="50676" y="16935"/>
                  </a:lnTo>
                  <a:cubicBezTo>
                    <a:pt x="82003" y="-9016"/>
                    <a:pt x="128857" y="-4654"/>
                    <a:pt x="154808" y="26673"/>
                  </a:cubicBezTo>
                  <a:lnTo>
                    <a:pt x="655085" y="630149"/>
                  </a:lnTo>
                  <a:cubicBezTo>
                    <a:pt x="681036" y="661477"/>
                    <a:pt x="676647" y="708331"/>
                    <a:pt x="645347" y="734281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3464D92-29CE-5205-7746-84746DD88CDA}"/>
                </a:ext>
              </a:extLst>
            </p:cNvPr>
            <p:cNvSpPr/>
            <p:nvPr/>
          </p:nvSpPr>
          <p:spPr>
            <a:xfrm>
              <a:off x="10894111" y="6621896"/>
              <a:ext cx="110382" cy="108047"/>
            </a:xfrm>
            <a:custGeom>
              <a:avLst/>
              <a:gdLst>
                <a:gd name="csX0" fmla="*/ 103664 w 110382"/>
                <a:gd name="csY0" fmla="*/ 26550 h 108047"/>
                <a:gd name="csX1" fmla="*/ 81554 w 110382"/>
                <a:gd name="csY1" fmla="*/ 100534 h 108047"/>
                <a:gd name="csX2" fmla="*/ 6719 w 110382"/>
                <a:gd name="csY2" fmla="*/ 81497 h 108047"/>
                <a:gd name="csX3" fmla="*/ 28829 w 110382"/>
                <a:gd name="csY3" fmla="*/ 7513 h 108047"/>
                <a:gd name="csX4" fmla="*/ 103664 w 110382"/>
                <a:gd name="csY4" fmla="*/ 26550 h 1080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10382" h="108047">
                  <a:moveTo>
                    <a:pt x="103664" y="26550"/>
                  </a:moveTo>
                  <a:cubicBezTo>
                    <a:pt x="118230" y="52227"/>
                    <a:pt x="108327" y="85365"/>
                    <a:pt x="81554" y="100534"/>
                  </a:cubicBezTo>
                  <a:cubicBezTo>
                    <a:pt x="54780" y="115704"/>
                    <a:pt x="21286" y="107173"/>
                    <a:pt x="6719" y="81497"/>
                  </a:cubicBezTo>
                  <a:cubicBezTo>
                    <a:pt x="-7847" y="55820"/>
                    <a:pt x="2055" y="22683"/>
                    <a:pt x="28829" y="7513"/>
                  </a:cubicBezTo>
                  <a:cubicBezTo>
                    <a:pt x="55630" y="-7657"/>
                    <a:pt x="89125" y="874"/>
                    <a:pt x="103664" y="26550"/>
                  </a:cubicBezTo>
                  <a:close/>
                </a:path>
              </a:pathLst>
            </a:custGeom>
            <a:solidFill>
              <a:srgbClr val="AD4517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A0C7226-FD67-35E6-3C59-DBA87C93BDE5}"/>
                </a:ext>
              </a:extLst>
            </p:cNvPr>
            <p:cNvSpPr/>
            <p:nvPr/>
          </p:nvSpPr>
          <p:spPr>
            <a:xfrm>
              <a:off x="10226627" y="5838742"/>
              <a:ext cx="179230" cy="160204"/>
            </a:xfrm>
            <a:custGeom>
              <a:avLst/>
              <a:gdLst>
                <a:gd name="csX0" fmla="*/ 166986 w 179230"/>
                <a:gd name="csY0" fmla="*/ 59878 h 160204"/>
                <a:gd name="csX1" fmla="*/ 55338 w 179230"/>
                <a:gd name="csY1" fmla="*/ 152434 h 160204"/>
                <a:gd name="csX2" fmla="*/ 7771 w 179230"/>
                <a:gd name="csY2" fmla="*/ 147990 h 160204"/>
                <a:gd name="csX3" fmla="*/ 7771 w 179230"/>
                <a:gd name="csY3" fmla="*/ 147990 h 160204"/>
                <a:gd name="csX4" fmla="*/ 12214 w 179230"/>
                <a:gd name="csY4" fmla="*/ 100423 h 160204"/>
                <a:gd name="csX5" fmla="*/ 124000 w 179230"/>
                <a:gd name="csY5" fmla="*/ 7757 h 160204"/>
                <a:gd name="csX6" fmla="*/ 171484 w 179230"/>
                <a:gd name="csY6" fmla="*/ 12256 h 160204"/>
                <a:gd name="csX7" fmla="*/ 171484 w 179230"/>
                <a:gd name="csY7" fmla="*/ 12256 h 160204"/>
                <a:gd name="csX8" fmla="*/ 166986 w 179230"/>
                <a:gd name="csY8" fmla="*/ 59878 h 1602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30" h="160204">
                  <a:moveTo>
                    <a:pt x="166986" y="59878"/>
                  </a:moveTo>
                  <a:lnTo>
                    <a:pt x="55338" y="152434"/>
                  </a:lnTo>
                  <a:cubicBezTo>
                    <a:pt x="40963" y="164339"/>
                    <a:pt x="19676" y="162336"/>
                    <a:pt x="7771" y="147990"/>
                  </a:cubicBezTo>
                  <a:lnTo>
                    <a:pt x="7771" y="147990"/>
                  </a:lnTo>
                  <a:cubicBezTo>
                    <a:pt x="-4135" y="133643"/>
                    <a:pt x="-2132" y="112328"/>
                    <a:pt x="12214" y="100423"/>
                  </a:cubicBezTo>
                  <a:lnTo>
                    <a:pt x="124000" y="7757"/>
                  </a:lnTo>
                  <a:cubicBezTo>
                    <a:pt x="138347" y="-4148"/>
                    <a:pt x="159634" y="-2118"/>
                    <a:pt x="171484" y="12256"/>
                  </a:cubicBezTo>
                  <a:lnTo>
                    <a:pt x="171484" y="12256"/>
                  </a:lnTo>
                  <a:cubicBezTo>
                    <a:pt x="183363" y="26658"/>
                    <a:pt x="181360" y="47973"/>
                    <a:pt x="166986" y="59878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48158DC-EEDC-1D30-D0D1-CB08A144E62F}"/>
                </a:ext>
              </a:extLst>
            </p:cNvPr>
            <p:cNvSpPr/>
            <p:nvPr/>
          </p:nvSpPr>
          <p:spPr>
            <a:xfrm>
              <a:off x="10037483" y="5610604"/>
              <a:ext cx="179255" cy="160162"/>
            </a:xfrm>
            <a:custGeom>
              <a:avLst/>
              <a:gdLst>
                <a:gd name="csX0" fmla="*/ 167041 w 179255"/>
                <a:gd name="csY0" fmla="*/ 59782 h 160162"/>
                <a:gd name="csX1" fmla="*/ 55338 w 179255"/>
                <a:gd name="csY1" fmla="*/ 152392 h 160162"/>
                <a:gd name="csX2" fmla="*/ 7771 w 179255"/>
                <a:gd name="csY2" fmla="*/ 147948 h 160162"/>
                <a:gd name="csX3" fmla="*/ 7771 w 179255"/>
                <a:gd name="csY3" fmla="*/ 147948 h 160162"/>
                <a:gd name="csX4" fmla="*/ 12215 w 179255"/>
                <a:gd name="csY4" fmla="*/ 100381 h 160162"/>
                <a:gd name="csX5" fmla="*/ 123918 w 179255"/>
                <a:gd name="csY5" fmla="*/ 7771 h 160162"/>
                <a:gd name="csX6" fmla="*/ 171485 w 179255"/>
                <a:gd name="csY6" fmla="*/ 12215 h 160162"/>
                <a:gd name="csX7" fmla="*/ 171485 w 179255"/>
                <a:gd name="csY7" fmla="*/ 12215 h 160162"/>
                <a:gd name="csX8" fmla="*/ 167041 w 179255"/>
                <a:gd name="csY8" fmla="*/ 59782 h 1601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79255" h="160162">
                  <a:moveTo>
                    <a:pt x="167041" y="59782"/>
                  </a:moveTo>
                  <a:lnTo>
                    <a:pt x="55338" y="152392"/>
                  </a:lnTo>
                  <a:cubicBezTo>
                    <a:pt x="40964" y="164298"/>
                    <a:pt x="19676" y="162295"/>
                    <a:pt x="7771" y="147948"/>
                  </a:cubicBezTo>
                  <a:lnTo>
                    <a:pt x="7771" y="147948"/>
                  </a:lnTo>
                  <a:cubicBezTo>
                    <a:pt x="-4135" y="133574"/>
                    <a:pt x="-2132" y="112287"/>
                    <a:pt x="12215" y="100381"/>
                  </a:cubicBezTo>
                  <a:lnTo>
                    <a:pt x="123918" y="7771"/>
                  </a:lnTo>
                  <a:cubicBezTo>
                    <a:pt x="138293" y="-4135"/>
                    <a:pt x="159580" y="-2132"/>
                    <a:pt x="171485" y="12215"/>
                  </a:cubicBezTo>
                  <a:lnTo>
                    <a:pt x="171485" y="12215"/>
                  </a:lnTo>
                  <a:cubicBezTo>
                    <a:pt x="183390" y="26589"/>
                    <a:pt x="181388" y="47876"/>
                    <a:pt x="167041" y="59782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4CF896A-3D0B-307E-3A4F-BC83E0F14F75}"/>
                </a:ext>
              </a:extLst>
            </p:cNvPr>
            <p:cNvSpPr/>
            <p:nvPr/>
          </p:nvSpPr>
          <p:spPr>
            <a:xfrm>
              <a:off x="9510329" y="6679655"/>
              <a:ext cx="461873" cy="461882"/>
            </a:xfrm>
            <a:custGeom>
              <a:avLst/>
              <a:gdLst>
                <a:gd name="csX0" fmla="*/ 455454 w 461873"/>
                <a:gd name="csY0" fmla="*/ 177083 h 461882"/>
                <a:gd name="csX1" fmla="*/ 284800 w 461873"/>
                <a:gd name="csY1" fmla="*/ 455463 h 461882"/>
                <a:gd name="csX2" fmla="*/ 6419 w 461873"/>
                <a:gd name="csY2" fmla="*/ 284808 h 461882"/>
                <a:gd name="csX3" fmla="*/ 177074 w 461873"/>
                <a:gd name="csY3" fmla="*/ 6428 h 461882"/>
                <a:gd name="csX4" fmla="*/ 455454 w 461873"/>
                <a:gd name="csY4" fmla="*/ 177083 h 4618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461873" h="461882">
                  <a:moveTo>
                    <a:pt x="455454" y="177083"/>
                  </a:moveTo>
                  <a:cubicBezTo>
                    <a:pt x="485190" y="301075"/>
                    <a:pt x="408792" y="425699"/>
                    <a:pt x="284800" y="455463"/>
                  </a:cubicBezTo>
                  <a:cubicBezTo>
                    <a:pt x="160807" y="485199"/>
                    <a:pt x="36184" y="408801"/>
                    <a:pt x="6419" y="284808"/>
                  </a:cubicBezTo>
                  <a:cubicBezTo>
                    <a:pt x="-23316" y="160815"/>
                    <a:pt x="53082" y="36192"/>
                    <a:pt x="177074" y="6428"/>
                  </a:cubicBezTo>
                  <a:cubicBezTo>
                    <a:pt x="301066" y="-23335"/>
                    <a:pt x="425718" y="53090"/>
                    <a:pt x="455454" y="177083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4EB9F54-F268-1287-B08E-4499462D9484}"/>
                </a:ext>
              </a:extLst>
            </p:cNvPr>
            <p:cNvSpPr/>
            <p:nvPr/>
          </p:nvSpPr>
          <p:spPr>
            <a:xfrm>
              <a:off x="9520753" y="6679613"/>
              <a:ext cx="451433" cy="308962"/>
            </a:xfrm>
            <a:custGeom>
              <a:avLst/>
              <a:gdLst>
                <a:gd name="csX0" fmla="*/ 437815 w 451433"/>
                <a:gd name="csY0" fmla="*/ 308962 h 308962"/>
                <a:gd name="csX1" fmla="*/ 440970 w 451433"/>
                <a:gd name="csY1" fmla="*/ 189359 h 308962"/>
                <a:gd name="csX2" fmla="*/ 162563 w 451433"/>
                <a:gd name="csY2" fmla="*/ 18705 h 308962"/>
                <a:gd name="csX3" fmla="*/ 0 w 451433"/>
                <a:gd name="csY3" fmla="*/ 162311 h 308962"/>
                <a:gd name="csX4" fmla="*/ 166622 w 451433"/>
                <a:gd name="csY4" fmla="*/ 6415 h 308962"/>
                <a:gd name="csX5" fmla="*/ 445030 w 451433"/>
                <a:gd name="csY5" fmla="*/ 177097 h 308962"/>
                <a:gd name="csX6" fmla="*/ 437815 w 451433"/>
                <a:gd name="csY6" fmla="*/ 308962 h 3089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51433" h="308962">
                  <a:moveTo>
                    <a:pt x="437815" y="308962"/>
                  </a:moveTo>
                  <a:cubicBezTo>
                    <a:pt x="449089" y="271243"/>
                    <a:pt x="450818" y="230370"/>
                    <a:pt x="440970" y="189359"/>
                  </a:cubicBezTo>
                  <a:cubicBezTo>
                    <a:pt x="411234" y="65448"/>
                    <a:pt x="286473" y="-11032"/>
                    <a:pt x="162563" y="18705"/>
                  </a:cubicBezTo>
                  <a:cubicBezTo>
                    <a:pt x="85012" y="37303"/>
                    <a:pt x="26088" y="93018"/>
                    <a:pt x="0" y="162311"/>
                  </a:cubicBezTo>
                  <a:cubicBezTo>
                    <a:pt x="23564" y="87285"/>
                    <a:pt x="84573" y="26111"/>
                    <a:pt x="166622" y="6415"/>
                  </a:cubicBezTo>
                  <a:cubicBezTo>
                    <a:pt x="290532" y="-23321"/>
                    <a:pt x="415293" y="53159"/>
                    <a:pt x="445030" y="177097"/>
                  </a:cubicBezTo>
                  <a:cubicBezTo>
                    <a:pt x="455893" y="222387"/>
                    <a:pt x="452574" y="267897"/>
                    <a:pt x="437815" y="308962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AF887C2-7980-B92A-A405-9FDD73D9082D}"/>
                </a:ext>
              </a:extLst>
            </p:cNvPr>
            <p:cNvSpPr/>
            <p:nvPr/>
          </p:nvSpPr>
          <p:spPr>
            <a:xfrm>
              <a:off x="9618760" y="6804315"/>
              <a:ext cx="255307" cy="255318"/>
            </a:xfrm>
            <a:custGeom>
              <a:avLst/>
              <a:gdLst>
                <a:gd name="csX0" fmla="*/ 251751 w 255307"/>
                <a:gd name="csY0" fmla="*/ 97877 h 255318"/>
                <a:gd name="csX1" fmla="*/ 157413 w 255307"/>
                <a:gd name="csY1" fmla="*/ 251771 h 255318"/>
                <a:gd name="csX2" fmla="*/ 3547 w 255307"/>
                <a:gd name="csY2" fmla="*/ 157432 h 255318"/>
                <a:gd name="csX3" fmla="*/ 97886 w 255307"/>
                <a:gd name="csY3" fmla="*/ 3566 h 255318"/>
                <a:gd name="csX4" fmla="*/ 251751 w 255307"/>
                <a:gd name="csY4" fmla="*/ 97877 h 2553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07" h="255318">
                  <a:moveTo>
                    <a:pt x="251751" y="97877"/>
                  </a:moveTo>
                  <a:cubicBezTo>
                    <a:pt x="268211" y="166430"/>
                    <a:pt x="225966" y="235312"/>
                    <a:pt x="157413" y="251771"/>
                  </a:cubicBezTo>
                  <a:cubicBezTo>
                    <a:pt x="88860" y="268203"/>
                    <a:pt x="19979" y="225985"/>
                    <a:pt x="3547" y="157432"/>
                  </a:cubicBezTo>
                  <a:cubicBezTo>
                    <a:pt x="-12885" y="88880"/>
                    <a:pt x="29333" y="19998"/>
                    <a:pt x="97886" y="3566"/>
                  </a:cubicBezTo>
                  <a:cubicBezTo>
                    <a:pt x="166410" y="-12920"/>
                    <a:pt x="235293" y="29325"/>
                    <a:pt x="251751" y="97877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F1EEEE8D-BF59-9107-76AB-C10EF5FD6A75}"/>
                </a:ext>
              </a:extLst>
            </p:cNvPr>
            <p:cNvSpPr/>
            <p:nvPr/>
          </p:nvSpPr>
          <p:spPr>
            <a:xfrm>
              <a:off x="9613602" y="6782954"/>
              <a:ext cx="255326" cy="255317"/>
            </a:xfrm>
            <a:custGeom>
              <a:avLst/>
              <a:gdLst>
                <a:gd name="csX0" fmla="*/ 251780 w 255326"/>
                <a:gd name="csY0" fmla="*/ 97869 h 255317"/>
                <a:gd name="csX1" fmla="*/ 157441 w 255326"/>
                <a:gd name="csY1" fmla="*/ 251762 h 255317"/>
                <a:gd name="csX2" fmla="*/ 3547 w 255326"/>
                <a:gd name="csY2" fmla="*/ 157424 h 255317"/>
                <a:gd name="csX3" fmla="*/ 97886 w 255326"/>
                <a:gd name="csY3" fmla="*/ 3557 h 255317"/>
                <a:gd name="csX4" fmla="*/ 251780 w 255326"/>
                <a:gd name="csY4" fmla="*/ 97869 h 2553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5326" h="255317">
                  <a:moveTo>
                    <a:pt x="251780" y="97869"/>
                  </a:moveTo>
                  <a:cubicBezTo>
                    <a:pt x="268211" y="166421"/>
                    <a:pt x="225993" y="235303"/>
                    <a:pt x="157441" y="251762"/>
                  </a:cubicBezTo>
                  <a:cubicBezTo>
                    <a:pt x="88888" y="268221"/>
                    <a:pt x="20007" y="225976"/>
                    <a:pt x="3547" y="157424"/>
                  </a:cubicBezTo>
                  <a:cubicBezTo>
                    <a:pt x="-12885" y="88871"/>
                    <a:pt x="29333" y="19989"/>
                    <a:pt x="97886" y="3557"/>
                  </a:cubicBezTo>
                  <a:cubicBezTo>
                    <a:pt x="166439" y="-12902"/>
                    <a:pt x="235320" y="29316"/>
                    <a:pt x="251780" y="97869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D88ADD9-C050-D30D-DCEE-404499A2A7AE}"/>
                </a:ext>
              </a:extLst>
            </p:cNvPr>
            <p:cNvSpPr/>
            <p:nvPr/>
          </p:nvSpPr>
          <p:spPr>
            <a:xfrm>
              <a:off x="9302175" y="7181862"/>
              <a:ext cx="163440" cy="71295"/>
            </a:xfrm>
            <a:custGeom>
              <a:avLst/>
              <a:gdLst>
                <a:gd name="csX0" fmla="*/ 163440 w 163440"/>
                <a:gd name="csY0" fmla="*/ 0 h 71295"/>
                <a:gd name="csX1" fmla="*/ 161986 w 163440"/>
                <a:gd name="csY1" fmla="*/ 35360 h 71295"/>
                <a:gd name="csX2" fmla="*/ 69321 w 163440"/>
                <a:gd name="csY2" fmla="*/ 56016 h 71295"/>
                <a:gd name="csX3" fmla="*/ 0 w 163440"/>
                <a:gd name="csY3" fmla="*/ 71296 h 71295"/>
                <a:gd name="csX4" fmla="*/ 2688 w 163440"/>
                <a:gd name="csY4" fmla="*/ 53246 h 71295"/>
                <a:gd name="csX5" fmla="*/ 4664 w 163440"/>
                <a:gd name="csY5" fmla="*/ 35141 h 71295"/>
                <a:gd name="csX6" fmla="*/ 72421 w 163440"/>
                <a:gd name="csY6" fmla="*/ 19998 h 71295"/>
                <a:gd name="csX7" fmla="*/ 163440 w 163440"/>
                <a:gd name="csY7" fmla="*/ 0 h 712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63440" h="71295">
                  <a:moveTo>
                    <a:pt x="163440" y="0"/>
                  </a:moveTo>
                  <a:cubicBezTo>
                    <a:pt x="163330" y="11768"/>
                    <a:pt x="162781" y="23646"/>
                    <a:pt x="161986" y="35360"/>
                  </a:cubicBezTo>
                  <a:lnTo>
                    <a:pt x="69321" y="56016"/>
                  </a:lnTo>
                  <a:lnTo>
                    <a:pt x="0" y="71296"/>
                  </a:lnTo>
                  <a:cubicBezTo>
                    <a:pt x="1070" y="65398"/>
                    <a:pt x="2085" y="59281"/>
                    <a:pt x="2688" y="53246"/>
                  </a:cubicBezTo>
                  <a:cubicBezTo>
                    <a:pt x="3484" y="47183"/>
                    <a:pt x="4087" y="41176"/>
                    <a:pt x="4664" y="35141"/>
                  </a:cubicBezTo>
                  <a:lnTo>
                    <a:pt x="72421" y="19998"/>
                  </a:lnTo>
                  <a:lnTo>
                    <a:pt x="163440" y="0"/>
                  </a:lnTo>
                  <a:close/>
                </a:path>
              </a:pathLst>
            </a:custGeom>
            <a:solidFill>
              <a:srgbClr val="A52911">
                <a:alpha val="54000"/>
              </a:srgbClr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B12F827-6F5A-0DB4-B4EE-781C470E59E3}"/>
                </a:ext>
              </a:extLst>
            </p:cNvPr>
            <p:cNvSpPr/>
            <p:nvPr/>
          </p:nvSpPr>
          <p:spPr>
            <a:xfrm>
              <a:off x="8851442" y="7100525"/>
              <a:ext cx="956760" cy="239016"/>
            </a:xfrm>
            <a:custGeom>
              <a:avLst/>
              <a:gdLst>
                <a:gd name="csX0" fmla="*/ 943549 w 956760"/>
                <a:gd name="csY0" fmla="*/ 33989 h 239016"/>
                <a:gd name="csX1" fmla="*/ 943248 w 956760"/>
                <a:gd name="csY1" fmla="*/ 34044 h 239016"/>
                <a:gd name="csX2" fmla="*/ 20957 w 956760"/>
                <a:gd name="csY2" fmla="*/ 238605 h 239016"/>
                <a:gd name="csX3" fmla="*/ 410 w 956760"/>
                <a:gd name="csY3" fmla="*/ 225520 h 239016"/>
                <a:gd name="csX4" fmla="*/ 13193 w 956760"/>
                <a:gd name="csY4" fmla="*/ 205028 h 239016"/>
                <a:gd name="csX5" fmla="*/ 13495 w 956760"/>
                <a:gd name="csY5" fmla="*/ 204973 h 239016"/>
                <a:gd name="csX6" fmla="*/ 935786 w 956760"/>
                <a:gd name="csY6" fmla="*/ 412 h 239016"/>
                <a:gd name="csX7" fmla="*/ 956333 w 956760"/>
                <a:gd name="csY7" fmla="*/ 13498 h 239016"/>
                <a:gd name="csX8" fmla="*/ 943549 w 956760"/>
                <a:gd name="csY8" fmla="*/ 33989 h 2390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956760" h="239016">
                  <a:moveTo>
                    <a:pt x="943549" y="33989"/>
                  </a:moveTo>
                  <a:cubicBezTo>
                    <a:pt x="943467" y="34016"/>
                    <a:pt x="943358" y="34044"/>
                    <a:pt x="943248" y="34044"/>
                  </a:cubicBezTo>
                  <a:lnTo>
                    <a:pt x="20957" y="238605"/>
                  </a:lnTo>
                  <a:cubicBezTo>
                    <a:pt x="11657" y="240662"/>
                    <a:pt x="2467" y="234819"/>
                    <a:pt x="410" y="225520"/>
                  </a:cubicBezTo>
                  <a:cubicBezTo>
                    <a:pt x="-1620" y="216329"/>
                    <a:pt x="4086" y="207222"/>
                    <a:pt x="13193" y="205028"/>
                  </a:cubicBezTo>
                  <a:cubicBezTo>
                    <a:pt x="13303" y="205000"/>
                    <a:pt x="13385" y="204973"/>
                    <a:pt x="13495" y="204973"/>
                  </a:cubicBezTo>
                  <a:lnTo>
                    <a:pt x="935786" y="412"/>
                  </a:lnTo>
                  <a:cubicBezTo>
                    <a:pt x="945058" y="-1645"/>
                    <a:pt x="954275" y="4198"/>
                    <a:pt x="956333" y="13498"/>
                  </a:cubicBezTo>
                  <a:cubicBezTo>
                    <a:pt x="958417" y="22660"/>
                    <a:pt x="952685" y="31795"/>
                    <a:pt x="943549" y="33989"/>
                  </a:cubicBezTo>
                  <a:close/>
                </a:path>
              </a:pathLst>
            </a:custGeom>
            <a:solidFill>
              <a:srgbClr val="CE6B29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358AC49-BE67-7B8B-A1E7-2BA9864FC755}"/>
                </a:ext>
              </a:extLst>
            </p:cNvPr>
            <p:cNvSpPr/>
            <p:nvPr/>
          </p:nvSpPr>
          <p:spPr>
            <a:xfrm>
              <a:off x="9609337" y="7116304"/>
              <a:ext cx="235877" cy="117562"/>
            </a:xfrm>
            <a:custGeom>
              <a:avLst/>
              <a:gdLst>
                <a:gd name="csX0" fmla="*/ 215665 w 235877"/>
                <a:gd name="csY0" fmla="*/ 74171 h 117562"/>
                <a:gd name="csX1" fmla="*/ 37851 w 235877"/>
                <a:gd name="csY1" fmla="*/ 116827 h 117562"/>
                <a:gd name="csX2" fmla="*/ 6057 w 235877"/>
                <a:gd name="csY2" fmla="*/ 97351 h 117562"/>
                <a:gd name="csX3" fmla="*/ 735 w 235877"/>
                <a:gd name="csY3" fmla="*/ 75186 h 117562"/>
                <a:gd name="csX4" fmla="*/ 20212 w 235877"/>
                <a:gd name="csY4" fmla="*/ 43392 h 117562"/>
                <a:gd name="csX5" fmla="*/ 198027 w 235877"/>
                <a:gd name="csY5" fmla="*/ 735 h 117562"/>
                <a:gd name="csX6" fmla="*/ 229820 w 235877"/>
                <a:gd name="csY6" fmla="*/ 20213 h 117562"/>
                <a:gd name="csX7" fmla="*/ 235142 w 235877"/>
                <a:gd name="csY7" fmla="*/ 42377 h 117562"/>
                <a:gd name="csX8" fmla="*/ 215665 w 235877"/>
                <a:gd name="csY8" fmla="*/ 74171 h 1175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235877" h="117562">
                  <a:moveTo>
                    <a:pt x="215665" y="74171"/>
                  </a:moveTo>
                  <a:lnTo>
                    <a:pt x="37851" y="116827"/>
                  </a:lnTo>
                  <a:cubicBezTo>
                    <a:pt x="23696" y="120230"/>
                    <a:pt x="9458" y="111506"/>
                    <a:pt x="6057" y="97351"/>
                  </a:cubicBezTo>
                  <a:lnTo>
                    <a:pt x="735" y="75186"/>
                  </a:lnTo>
                  <a:cubicBezTo>
                    <a:pt x="-2666" y="61031"/>
                    <a:pt x="6057" y="46794"/>
                    <a:pt x="20212" y="43392"/>
                  </a:cubicBezTo>
                  <a:lnTo>
                    <a:pt x="198027" y="735"/>
                  </a:lnTo>
                  <a:cubicBezTo>
                    <a:pt x="212181" y="-2666"/>
                    <a:pt x="226418" y="6057"/>
                    <a:pt x="229820" y="20213"/>
                  </a:cubicBezTo>
                  <a:lnTo>
                    <a:pt x="235142" y="42377"/>
                  </a:lnTo>
                  <a:cubicBezTo>
                    <a:pt x="238543" y="56532"/>
                    <a:pt x="229820" y="70769"/>
                    <a:pt x="215665" y="74171"/>
                  </a:cubicBezTo>
                  <a:close/>
                </a:path>
              </a:pathLst>
            </a:custGeom>
            <a:solidFill>
              <a:srgbClr val="F8A142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2AC7B65-125A-1833-161F-44B19E4ACC33}"/>
                </a:ext>
              </a:extLst>
            </p:cNvPr>
            <p:cNvSpPr/>
            <p:nvPr/>
          </p:nvSpPr>
          <p:spPr>
            <a:xfrm>
              <a:off x="9150559" y="5873515"/>
              <a:ext cx="114730" cy="88336"/>
            </a:xfrm>
            <a:custGeom>
              <a:avLst/>
              <a:gdLst>
                <a:gd name="csX0" fmla="*/ 94421 w 114730"/>
                <a:gd name="csY0" fmla="*/ 88336 h 88336"/>
                <a:gd name="csX1" fmla="*/ 103172 w 114730"/>
                <a:gd name="csY1" fmla="*/ 71109 h 88336"/>
                <a:gd name="csX2" fmla="*/ 87508 w 114730"/>
                <a:gd name="csY2" fmla="*/ 19975 h 88336"/>
                <a:gd name="csX3" fmla="*/ 0 w 114730"/>
                <a:gd name="csY3" fmla="*/ 14078 h 88336"/>
                <a:gd name="csX4" fmla="*/ 55001 w 114730"/>
                <a:gd name="csY4" fmla="*/ 1322 h 88336"/>
                <a:gd name="csX5" fmla="*/ 103089 w 114730"/>
                <a:gd name="csY5" fmla="*/ 17122 h 88336"/>
                <a:gd name="csX6" fmla="*/ 94421 w 114730"/>
                <a:gd name="csY6" fmla="*/ 88336 h 8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4730" h="88336">
                  <a:moveTo>
                    <a:pt x="94421" y="88336"/>
                  </a:moveTo>
                  <a:cubicBezTo>
                    <a:pt x="97356" y="83563"/>
                    <a:pt x="100703" y="77802"/>
                    <a:pt x="103172" y="71109"/>
                  </a:cubicBezTo>
                  <a:cubicBezTo>
                    <a:pt x="108933" y="54595"/>
                    <a:pt x="110716" y="40385"/>
                    <a:pt x="87508" y="19975"/>
                  </a:cubicBezTo>
                  <a:cubicBezTo>
                    <a:pt x="70912" y="5437"/>
                    <a:pt x="25045" y="10100"/>
                    <a:pt x="0" y="14078"/>
                  </a:cubicBezTo>
                  <a:lnTo>
                    <a:pt x="55001" y="1322"/>
                  </a:lnTo>
                  <a:cubicBezTo>
                    <a:pt x="72722" y="-2930"/>
                    <a:pt x="91156" y="3270"/>
                    <a:pt x="103089" y="17122"/>
                  </a:cubicBezTo>
                  <a:cubicBezTo>
                    <a:pt x="122292" y="39617"/>
                    <a:pt x="116586" y="72398"/>
                    <a:pt x="94421" y="88336"/>
                  </a:cubicBezTo>
                  <a:close/>
                </a:path>
              </a:pathLst>
            </a:custGeom>
            <a:solidFill>
              <a:srgbClr val="FFFFF5"/>
            </a:solidFill>
            <a:ln w="27432" cap="flat">
              <a:noFill/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" name="Graphic 490">
            <a:extLst>
              <a:ext uri="{FF2B5EF4-FFF2-40B4-BE49-F238E27FC236}">
                <a16:creationId xmlns:a16="http://schemas.microsoft.com/office/drawing/2014/main" id="{B935F267-A112-9CF3-4C8D-E37F776426F2}"/>
              </a:ext>
            </a:extLst>
          </p:cNvPr>
          <p:cNvGrpSpPr/>
          <p:nvPr/>
        </p:nvGrpSpPr>
        <p:grpSpPr>
          <a:xfrm>
            <a:off x="13457245" y="4728645"/>
            <a:ext cx="4021982" cy="3517590"/>
            <a:chOff x="13457245" y="4728645"/>
            <a:chExt cx="4021982" cy="3517590"/>
          </a:xfrm>
        </p:grpSpPr>
        <p:grpSp>
          <p:nvGrpSpPr>
            <p:cNvPr id="410" name="Graphic 490">
              <a:extLst>
                <a:ext uri="{FF2B5EF4-FFF2-40B4-BE49-F238E27FC236}">
                  <a16:creationId xmlns:a16="http://schemas.microsoft.com/office/drawing/2014/main" id="{071481FE-DF16-3B7F-5FEA-AABA2AA67089}"/>
                </a:ext>
              </a:extLst>
            </p:cNvPr>
            <p:cNvGrpSpPr/>
            <p:nvPr/>
          </p:nvGrpSpPr>
          <p:grpSpPr>
            <a:xfrm>
              <a:off x="14259991" y="5684553"/>
              <a:ext cx="3219237" cy="2561682"/>
              <a:chOff x="14259991" y="5684553"/>
              <a:chExt cx="3219237" cy="2561682"/>
            </a:xfrm>
          </p:grpSpPr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1575553-7479-2B3A-7F06-1EA6115A43B2}"/>
                  </a:ext>
                </a:extLst>
              </p:cNvPr>
              <p:cNvSpPr/>
              <p:nvPr/>
            </p:nvSpPr>
            <p:spPr>
              <a:xfrm>
                <a:off x="14259991" y="6412781"/>
                <a:ext cx="339301" cy="462663"/>
              </a:xfrm>
              <a:custGeom>
                <a:avLst/>
                <a:gdLst>
                  <a:gd name="csX0" fmla="*/ 48909 w 339301"/>
                  <a:gd name="csY0" fmla="*/ 450980 h 462663"/>
                  <a:gd name="csX1" fmla="*/ 48909 w 339301"/>
                  <a:gd name="csY1" fmla="*/ 450980 h 462663"/>
                  <a:gd name="csX2" fmla="*/ 177016 w 339301"/>
                  <a:gd name="csY2" fmla="*/ 413754 h 462663"/>
                  <a:gd name="csX3" fmla="*/ 327618 w 339301"/>
                  <a:gd name="csY3" fmla="*/ 139791 h 462663"/>
                  <a:gd name="csX4" fmla="*/ 290392 w 339301"/>
                  <a:gd name="csY4" fmla="*/ 11684 h 462663"/>
                  <a:gd name="csX5" fmla="*/ 290392 w 339301"/>
                  <a:gd name="csY5" fmla="*/ 11684 h 462663"/>
                  <a:gd name="csX6" fmla="*/ 162285 w 339301"/>
                  <a:gd name="csY6" fmla="*/ 48909 h 462663"/>
                  <a:gd name="csX7" fmla="*/ 11684 w 339301"/>
                  <a:gd name="csY7" fmla="*/ 322872 h 462663"/>
                  <a:gd name="csX8" fmla="*/ 48909 w 339301"/>
                  <a:gd name="csY8" fmla="*/ 450980 h 46266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339301" h="462663">
                    <a:moveTo>
                      <a:pt x="48909" y="450980"/>
                    </a:moveTo>
                    <a:lnTo>
                      <a:pt x="48909" y="450980"/>
                    </a:lnTo>
                    <a:cubicBezTo>
                      <a:pt x="94556" y="476080"/>
                      <a:pt x="151916" y="459401"/>
                      <a:pt x="177016" y="413754"/>
                    </a:cubicBezTo>
                    <a:lnTo>
                      <a:pt x="327618" y="139791"/>
                    </a:lnTo>
                    <a:cubicBezTo>
                      <a:pt x="352718" y="94144"/>
                      <a:pt x="336039" y="36784"/>
                      <a:pt x="290392" y="11684"/>
                    </a:cubicBezTo>
                    <a:lnTo>
                      <a:pt x="290392" y="11684"/>
                    </a:lnTo>
                    <a:cubicBezTo>
                      <a:pt x="244746" y="-13417"/>
                      <a:pt x="187386" y="3262"/>
                      <a:pt x="162285" y="48909"/>
                    </a:cubicBezTo>
                    <a:lnTo>
                      <a:pt x="11684" y="322872"/>
                    </a:lnTo>
                    <a:cubicBezTo>
                      <a:pt x="-13417" y="368547"/>
                      <a:pt x="3262" y="425879"/>
                      <a:pt x="48909" y="450980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DCEAA306-7464-4CDC-5894-3DB590FA8268}"/>
                  </a:ext>
                </a:extLst>
              </p:cNvPr>
              <p:cNvSpPr/>
              <p:nvPr/>
            </p:nvSpPr>
            <p:spPr>
              <a:xfrm>
                <a:off x="16679792" y="6771012"/>
                <a:ext cx="799435" cy="1229639"/>
              </a:xfrm>
              <a:custGeom>
                <a:avLst/>
                <a:gdLst>
                  <a:gd name="csX0" fmla="*/ 738799 w 799435"/>
                  <a:gd name="csY0" fmla="*/ 1229639 h 1229639"/>
                  <a:gd name="csX1" fmla="*/ 762912 w 799435"/>
                  <a:gd name="csY1" fmla="*/ 667036 h 1229639"/>
                  <a:gd name="csX2" fmla="*/ 60158 w 799435"/>
                  <a:gd name="csY2" fmla="*/ 0 h 1229639"/>
                  <a:gd name="csX3" fmla="*/ 0 w 799435"/>
                  <a:gd name="csY3" fmla="*/ 320159 h 1229639"/>
                  <a:gd name="csX4" fmla="*/ 738799 w 799435"/>
                  <a:gd name="csY4" fmla="*/ 1229639 h 12296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799435" h="1229639">
                    <a:moveTo>
                      <a:pt x="738799" y="1229639"/>
                    </a:moveTo>
                    <a:cubicBezTo>
                      <a:pt x="738799" y="1229639"/>
                      <a:pt x="857361" y="883914"/>
                      <a:pt x="762912" y="667036"/>
                    </a:cubicBezTo>
                    <a:cubicBezTo>
                      <a:pt x="668464" y="450160"/>
                      <a:pt x="60158" y="0"/>
                      <a:pt x="60158" y="0"/>
                    </a:cubicBezTo>
                    <a:lnTo>
                      <a:pt x="0" y="320159"/>
                    </a:lnTo>
                    <a:lnTo>
                      <a:pt x="738799" y="122963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D1FABDC0-CDBD-7D2F-4E88-C5630F34A6D2}"/>
                  </a:ext>
                </a:extLst>
              </p:cNvPr>
              <p:cNvSpPr/>
              <p:nvPr/>
            </p:nvSpPr>
            <p:spPr>
              <a:xfrm>
                <a:off x="14734837" y="5684553"/>
                <a:ext cx="2185973" cy="1411528"/>
              </a:xfrm>
              <a:custGeom>
                <a:avLst/>
                <a:gdLst>
                  <a:gd name="csX0" fmla="*/ 0 w 2185973"/>
                  <a:gd name="csY0" fmla="*/ 551974 h 1411528"/>
                  <a:gd name="csX1" fmla="*/ 2185973 w 2185973"/>
                  <a:gd name="csY1" fmla="*/ 1411528 h 1411528"/>
                  <a:gd name="csX2" fmla="*/ 2145703 w 2185973"/>
                  <a:gd name="csY2" fmla="*/ 1183103 h 1411528"/>
                  <a:gd name="csX3" fmla="*/ 1455678 w 2185973"/>
                  <a:gd name="csY3" fmla="*/ 339047 h 1411528"/>
                  <a:gd name="csX4" fmla="*/ 626903 w 2185973"/>
                  <a:gd name="csY4" fmla="*/ 13155 h 1411528"/>
                  <a:gd name="csX5" fmla="*/ 413236 w 2185973"/>
                  <a:gd name="csY5" fmla="*/ 66675 h 1411528"/>
                  <a:gd name="csX6" fmla="*/ 0 w 2185973"/>
                  <a:gd name="csY6" fmla="*/ 551974 h 141152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185973" h="1411528">
                    <a:moveTo>
                      <a:pt x="0" y="551974"/>
                    </a:moveTo>
                    <a:lnTo>
                      <a:pt x="2185973" y="1411528"/>
                    </a:lnTo>
                    <a:lnTo>
                      <a:pt x="2145703" y="1183103"/>
                    </a:lnTo>
                    <a:cubicBezTo>
                      <a:pt x="2078303" y="800810"/>
                      <a:pt x="1816931" y="481090"/>
                      <a:pt x="1455678" y="339047"/>
                    </a:cubicBezTo>
                    <a:lnTo>
                      <a:pt x="626903" y="13155"/>
                    </a:lnTo>
                    <a:cubicBezTo>
                      <a:pt x="551547" y="-16472"/>
                      <a:pt x="465713" y="5035"/>
                      <a:pt x="413236" y="66675"/>
                    </a:cubicBezTo>
                    <a:lnTo>
                      <a:pt x="0" y="551974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3BC05FC-1DB3-A675-41C8-E1C352D9553F}"/>
                  </a:ext>
                </a:extLst>
              </p:cNvPr>
              <p:cNvSpPr/>
              <p:nvPr/>
            </p:nvSpPr>
            <p:spPr>
              <a:xfrm>
                <a:off x="14266412" y="6018608"/>
                <a:ext cx="3174333" cy="2227627"/>
              </a:xfrm>
              <a:custGeom>
                <a:avLst/>
                <a:gdLst>
                  <a:gd name="csX0" fmla="*/ 3021383 w 3174333"/>
                  <a:gd name="csY0" fmla="*/ 2218728 h 2227627"/>
                  <a:gd name="csX1" fmla="*/ 2906992 w 3174333"/>
                  <a:gd name="csY1" fmla="*/ 2216067 h 2227627"/>
                  <a:gd name="csX2" fmla="*/ 133645 w 3174333"/>
                  <a:gd name="csY2" fmla="*/ 1125535 h 2227627"/>
                  <a:gd name="csX3" fmla="*/ 114744 w 3174333"/>
                  <a:gd name="csY3" fmla="*/ 1116812 h 2227627"/>
                  <a:gd name="csX4" fmla="*/ 6552 w 3174333"/>
                  <a:gd name="csY4" fmla="*/ 981572 h 2227627"/>
                  <a:gd name="csX5" fmla="*/ 14727 w 3174333"/>
                  <a:gd name="csY5" fmla="*/ 852120 h 2227627"/>
                  <a:gd name="csX6" fmla="*/ 27290 w 3174333"/>
                  <a:gd name="csY6" fmla="*/ 825593 h 2227627"/>
                  <a:gd name="csX7" fmla="*/ 397156 w 3174333"/>
                  <a:gd name="csY7" fmla="*/ 172630 h 2227627"/>
                  <a:gd name="csX8" fmla="*/ 499066 w 3174333"/>
                  <a:gd name="csY8" fmla="*/ 76206 h 2227627"/>
                  <a:gd name="csX9" fmla="*/ 654057 w 3174333"/>
                  <a:gd name="csY9" fmla="*/ 0 h 2227627"/>
                  <a:gd name="csX10" fmla="*/ 2636321 w 3174333"/>
                  <a:gd name="csY10" fmla="*/ 975070 h 2227627"/>
                  <a:gd name="csX11" fmla="*/ 2948003 w 3174333"/>
                  <a:gd name="csY11" fmla="*/ 1270924 h 2227627"/>
                  <a:gd name="csX12" fmla="*/ 3161150 w 3174333"/>
                  <a:gd name="csY12" fmla="*/ 1935218 h 2227627"/>
                  <a:gd name="csX13" fmla="*/ 3130810 w 3174333"/>
                  <a:gd name="csY13" fmla="*/ 2092952 h 2227627"/>
                  <a:gd name="csX14" fmla="*/ 3021383 w 3174333"/>
                  <a:gd name="csY14" fmla="*/ 2218728 h 222762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3174333" h="2227627">
                    <a:moveTo>
                      <a:pt x="3021383" y="2218728"/>
                    </a:moveTo>
                    <a:cubicBezTo>
                      <a:pt x="2984050" y="2231484"/>
                      <a:pt x="2943642" y="2230468"/>
                      <a:pt x="2906992" y="2216067"/>
                    </a:cubicBezTo>
                    <a:lnTo>
                      <a:pt x="133645" y="1125535"/>
                    </a:lnTo>
                    <a:cubicBezTo>
                      <a:pt x="127198" y="1123011"/>
                      <a:pt x="120889" y="1120104"/>
                      <a:pt x="114744" y="1116812"/>
                    </a:cubicBezTo>
                    <a:cubicBezTo>
                      <a:pt x="61224" y="1089599"/>
                      <a:pt x="21475" y="1040386"/>
                      <a:pt x="6552" y="981572"/>
                    </a:cubicBezTo>
                    <a:cubicBezTo>
                      <a:pt x="-4503" y="938312"/>
                      <a:pt x="-1431" y="893186"/>
                      <a:pt x="14727" y="852120"/>
                    </a:cubicBezTo>
                    <a:cubicBezTo>
                      <a:pt x="18266" y="843095"/>
                      <a:pt x="22435" y="834098"/>
                      <a:pt x="27290" y="825593"/>
                    </a:cubicBezTo>
                    <a:lnTo>
                      <a:pt x="397156" y="172630"/>
                    </a:lnTo>
                    <a:cubicBezTo>
                      <a:pt x="420529" y="131015"/>
                      <a:pt x="456272" y="97439"/>
                      <a:pt x="499066" y="76206"/>
                    </a:cubicBezTo>
                    <a:lnTo>
                      <a:pt x="654057" y="0"/>
                    </a:lnTo>
                    <a:lnTo>
                      <a:pt x="2636321" y="975070"/>
                    </a:lnTo>
                    <a:lnTo>
                      <a:pt x="2948003" y="1270924"/>
                    </a:lnTo>
                    <a:cubicBezTo>
                      <a:pt x="3127764" y="1441551"/>
                      <a:pt x="3208140" y="1691951"/>
                      <a:pt x="3161150" y="1935218"/>
                    </a:cubicBezTo>
                    <a:lnTo>
                      <a:pt x="3130810" y="2092952"/>
                    </a:lnTo>
                    <a:cubicBezTo>
                      <a:pt x="3119480" y="2151410"/>
                      <a:pt x="3077838" y="2199470"/>
                      <a:pt x="3021383" y="2218728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33F8A328-B943-A8BF-1BB0-3F8524A3E87C}"/>
                  </a:ext>
                </a:extLst>
              </p:cNvPr>
              <p:cNvSpPr/>
              <p:nvPr/>
            </p:nvSpPr>
            <p:spPr>
              <a:xfrm>
                <a:off x="17109991" y="7411325"/>
                <a:ext cx="267625" cy="658835"/>
              </a:xfrm>
              <a:custGeom>
                <a:avLst/>
                <a:gdLst>
                  <a:gd name="csX0" fmla="*/ 229212 w 267625"/>
                  <a:gd name="csY0" fmla="*/ 658813 h 658835"/>
                  <a:gd name="csX1" fmla="*/ 130265 w 267625"/>
                  <a:gd name="csY1" fmla="*/ 446982 h 658835"/>
                  <a:gd name="csX2" fmla="*/ 182 w 267625"/>
                  <a:gd name="csY2" fmla="*/ 223274 h 658835"/>
                  <a:gd name="csX3" fmla="*/ 86072 w 267625"/>
                  <a:gd name="csY3" fmla="*/ 4861 h 658835"/>
                  <a:gd name="csX4" fmla="*/ 189189 w 267625"/>
                  <a:gd name="csY4" fmla="*/ 87897 h 658835"/>
                  <a:gd name="csX5" fmla="*/ 264900 w 267625"/>
                  <a:gd name="csY5" fmla="*/ 401720 h 658835"/>
                  <a:gd name="csX6" fmla="*/ 229212 w 267625"/>
                  <a:gd name="csY6" fmla="*/ 658813 h 658835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267625" h="658835">
                    <a:moveTo>
                      <a:pt x="229212" y="658813"/>
                    </a:moveTo>
                    <a:cubicBezTo>
                      <a:pt x="173744" y="660513"/>
                      <a:pt x="194949" y="566009"/>
                      <a:pt x="130265" y="446982"/>
                    </a:cubicBezTo>
                    <a:cubicBezTo>
                      <a:pt x="65608" y="327983"/>
                      <a:pt x="3858" y="280470"/>
                      <a:pt x="182" y="223274"/>
                    </a:cubicBezTo>
                    <a:cubicBezTo>
                      <a:pt x="-3494" y="166079"/>
                      <a:pt x="49203" y="30180"/>
                      <a:pt x="86072" y="4861"/>
                    </a:cubicBezTo>
                    <a:cubicBezTo>
                      <a:pt x="122940" y="-20459"/>
                      <a:pt x="165625" y="60027"/>
                      <a:pt x="189189" y="87897"/>
                    </a:cubicBezTo>
                    <a:cubicBezTo>
                      <a:pt x="212752" y="115741"/>
                      <a:pt x="282156" y="251365"/>
                      <a:pt x="264900" y="401720"/>
                    </a:cubicBezTo>
                    <a:cubicBezTo>
                      <a:pt x="247620" y="552047"/>
                      <a:pt x="229212" y="658813"/>
                      <a:pt x="229212" y="658813"/>
                    </a:cubicBezTo>
                    <a:close/>
                  </a:path>
                </a:pathLst>
              </a:custGeom>
              <a:solidFill>
                <a:srgbClr val="FFE8C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A071B34-39BB-8B90-224C-7BE3656740F8}"/>
                  </a:ext>
                </a:extLst>
              </p:cNvPr>
              <p:cNvSpPr/>
              <p:nvPr/>
            </p:nvSpPr>
            <p:spPr>
              <a:xfrm>
                <a:off x="15350909" y="5989161"/>
                <a:ext cx="1471353" cy="1763156"/>
              </a:xfrm>
              <a:custGeom>
                <a:avLst/>
                <a:gdLst>
                  <a:gd name="csX0" fmla="*/ 267265 w 1471353"/>
                  <a:gd name="csY0" fmla="*/ 507202 h 1763156"/>
                  <a:gd name="csX1" fmla="*/ 260818 w 1471353"/>
                  <a:gd name="csY1" fmla="*/ 529203 h 1763156"/>
                  <a:gd name="csX2" fmla="*/ 4137 w 1471353"/>
                  <a:gd name="csY2" fmla="*/ 1400196 h 1763156"/>
                  <a:gd name="csX3" fmla="*/ 64049 w 1471353"/>
                  <a:gd name="csY3" fmla="*/ 1522845 h 1763156"/>
                  <a:gd name="csX4" fmla="*/ 657293 w 1471353"/>
                  <a:gd name="csY4" fmla="*/ 1756126 h 1763156"/>
                  <a:gd name="csX5" fmla="*/ 783973 w 1471353"/>
                  <a:gd name="csY5" fmla="*/ 1708587 h 1763156"/>
                  <a:gd name="csX6" fmla="*/ 1137133 w 1471353"/>
                  <a:gd name="csY6" fmla="*/ 1164199 h 1763156"/>
                  <a:gd name="csX7" fmla="*/ 1383884 w 1471353"/>
                  <a:gd name="csY7" fmla="*/ 1086346 h 1763156"/>
                  <a:gd name="csX8" fmla="*/ 1469638 w 1471353"/>
                  <a:gd name="csY8" fmla="*/ 1004572 h 1763156"/>
                  <a:gd name="csX9" fmla="*/ 1470404 w 1471353"/>
                  <a:gd name="csY9" fmla="*/ 1000649 h 1763156"/>
                  <a:gd name="csX10" fmla="*/ 1468457 w 1471353"/>
                  <a:gd name="csY10" fmla="*/ 962683 h 1763156"/>
                  <a:gd name="csX11" fmla="*/ 1453122 w 1471353"/>
                  <a:gd name="csY11" fmla="*/ 903512 h 1763156"/>
                  <a:gd name="csX12" fmla="*/ 1196166 w 1471353"/>
                  <a:gd name="csY12" fmla="*/ 358329 h 1763156"/>
                  <a:gd name="csX13" fmla="*/ 824738 w 1471353"/>
                  <a:gd name="csY13" fmla="*/ 91937 h 1763156"/>
                  <a:gd name="csX14" fmla="*/ 813326 w 1471353"/>
                  <a:gd name="csY14" fmla="*/ 87136 h 1763156"/>
                  <a:gd name="csX15" fmla="*/ 606159 w 1471353"/>
                  <a:gd name="csY15" fmla="*/ 5663 h 1763156"/>
                  <a:gd name="csX16" fmla="*/ 552448 w 1471353"/>
                  <a:gd name="csY16" fmla="*/ 4374 h 1763156"/>
                  <a:gd name="csX17" fmla="*/ 498132 w 1471353"/>
                  <a:gd name="csY17" fmla="*/ 52901 h 1763156"/>
                  <a:gd name="csX18" fmla="*/ 274205 w 1471353"/>
                  <a:gd name="csY18" fmla="*/ 489646 h 1763156"/>
                  <a:gd name="csX19" fmla="*/ 267265 w 1471353"/>
                  <a:gd name="csY19" fmla="*/ 507202 h 176315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</a:cxnLst>
                <a:rect l="l" t="t" r="r" b="b"/>
                <a:pathLst>
                  <a:path w="1471353" h="1763156">
                    <a:moveTo>
                      <a:pt x="267265" y="507202"/>
                    </a:moveTo>
                    <a:lnTo>
                      <a:pt x="260818" y="529203"/>
                    </a:lnTo>
                    <a:lnTo>
                      <a:pt x="4137" y="1400196"/>
                    </a:lnTo>
                    <a:cubicBezTo>
                      <a:pt x="-10649" y="1450479"/>
                      <a:pt x="15330" y="1503670"/>
                      <a:pt x="64049" y="1522845"/>
                    </a:cubicBezTo>
                    <a:lnTo>
                      <a:pt x="657293" y="1756126"/>
                    </a:lnTo>
                    <a:cubicBezTo>
                      <a:pt x="705491" y="1775082"/>
                      <a:pt x="760136" y="1754535"/>
                      <a:pt x="783973" y="1708587"/>
                    </a:cubicBezTo>
                    <a:cubicBezTo>
                      <a:pt x="864158" y="1553980"/>
                      <a:pt x="1041423" y="1226743"/>
                      <a:pt x="1137133" y="1164199"/>
                    </a:cubicBezTo>
                    <a:cubicBezTo>
                      <a:pt x="1206537" y="1118826"/>
                      <a:pt x="1307376" y="1096880"/>
                      <a:pt x="1383884" y="1086346"/>
                    </a:cubicBezTo>
                    <a:cubicBezTo>
                      <a:pt x="1428654" y="1080201"/>
                      <a:pt x="1461983" y="1045939"/>
                      <a:pt x="1469638" y="1004572"/>
                    </a:cubicBezTo>
                    <a:cubicBezTo>
                      <a:pt x="1469857" y="1003255"/>
                      <a:pt x="1470048" y="1001911"/>
                      <a:pt x="1470404" y="1000649"/>
                    </a:cubicBezTo>
                    <a:cubicBezTo>
                      <a:pt x="1472106" y="988359"/>
                      <a:pt x="1471556" y="975466"/>
                      <a:pt x="1468457" y="962683"/>
                    </a:cubicBezTo>
                    <a:cubicBezTo>
                      <a:pt x="1464040" y="944523"/>
                      <a:pt x="1458994" y="924744"/>
                      <a:pt x="1453122" y="903512"/>
                    </a:cubicBezTo>
                    <a:cubicBezTo>
                      <a:pt x="1410328" y="744462"/>
                      <a:pt x="1329268" y="510686"/>
                      <a:pt x="1196166" y="358329"/>
                    </a:cubicBezTo>
                    <a:cubicBezTo>
                      <a:pt x="1097330" y="245226"/>
                      <a:pt x="952982" y="155661"/>
                      <a:pt x="824738" y="91937"/>
                    </a:cubicBezTo>
                    <a:cubicBezTo>
                      <a:pt x="821063" y="90181"/>
                      <a:pt x="817140" y="88645"/>
                      <a:pt x="813326" y="87136"/>
                    </a:cubicBezTo>
                    <a:lnTo>
                      <a:pt x="606159" y="5663"/>
                    </a:lnTo>
                    <a:cubicBezTo>
                      <a:pt x="588987" y="-1086"/>
                      <a:pt x="569730" y="-2155"/>
                      <a:pt x="552448" y="4374"/>
                    </a:cubicBezTo>
                    <a:cubicBezTo>
                      <a:pt x="529680" y="12960"/>
                      <a:pt x="509983" y="29803"/>
                      <a:pt x="498132" y="52901"/>
                    </a:cubicBezTo>
                    <a:lnTo>
                      <a:pt x="274205" y="489646"/>
                    </a:lnTo>
                    <a:cubicBezTo>
                      <a:pt x="271352" y="495214"/>
                      <a:pt x="269020" y="501167"/>
                      <a:pt x="267265" y="507202"/>
                    </a:cubicBezTo>
                    <a:close/>
                  </a:path>
                </a:pathLst>
              </a:cu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3E9E22F8-176E-9E09-2A54-974F851D5CBD}"/>
                  </a:ext>
                </a:extLst>
              </p:cNvPr>
              <p:cNvSpPr/>
              <p:nvPr/>
            </p:nvSpPr>
            <p:spPr>
              <a:xfrm>
                <a:off x="15370655" y="6008891"/>
                <a:ext cx="1431848" cy="1723617"/>
              </a:xfrm>
              <a:custGeom>
                <a:avLst/>
                <a:gdLst>
                  <a:gd name="csX0" fmla="*/ 51572 w 1431848"/>
                  <a:gd name="csY0" fmla="*/ 1484680 h 1723617"/>
                  <a:gd name="csX1" fmla="*/ 3375 w 1431848"/>
                  <a:gd name="csY1" fmla="*/ 1386035 h 1723617"/>
                  <a:gd name="csX2" fmla="*/ 266530 w 1431848"/>
                  <a:gd name="csY2" fmla="*/ 493068 h 1723617"/>
                  <a:gd name="csX3" fmla="*/ 272126 w 1431848"/>
                  <a:gd name="csY3" fmla="*/ 478804 h 1723617"/>
                  <a:gd name="csX4" fmla="*/ 495998 w 1431848"/>
                  <a:gd name="csY4" fmla="*/ 42168 h 1723617"/>
                  <a:gd name="csX5" fmla="*/ 539670 w 1431848"/>
                  <a:gd name="csY5" fmla="*/ 3105 h 1723617"/>
                  <a:gd name="csX6" fmla="*/ 579145 w 1431848"/>
                  <a:gd name="csY6" fmla="*/ 4312 h 1723617"/>
                  <a:gd name="csX7" fmla="*/ 787546 w 1431848"/>
                  <a:gd name="csY7" fmla="*/ 86251 h 1723617"/>
                  <a:gd name="csX8" fmla="*/ 796406 w 1431848"/>
                  <a:gd name="csY8" fmla="*/ 90010 h 1723617"/>
                  <a:gd name="csX9" fmla="*/ 1161526 w 1431848"/>
                  <a:gd name="csY9" fmla="*/ 351574 h 1723617"/>
                  <a:gd name="csX10" fmla="*/ 1414284 w 1431848"/>
                  <a:gd name="csY10" fmla="*/ 888884 h 1723617"/>
                  <a:gd name="csX11" fmla="*/ 1429509 w 1431848"/>
                  <a:gd name="csY11" fmla="*/ 947589 h 1723617"/>
                  <a:gd name="csX12" fmla="*/ 1431210 w 1431848"/>
                  <a:gd name="csY12" fmla="*/ 977161 h 1723617"/>
                  <a:gd name="csX13" fmla="*/ 1430360 w 1431848"/>
                  <a:gd name="csY13" fmla="*/ 981687 h 1723617"/>
                  <a:gd name="csX14" fmla="*/ 1361478 w 1431848"/>
                  <a:gd name="csY14" fmla="*/ 1046948 h 1723617"/>
                  <a:gd name="csX15" fmla="*/ 1106580 w 1431848"/>
                  <a:gd name="csY15" fmla="*/ 1127845 h 1723617"/>
                  <a:gd name="csX16" fmla="*/ 746672 w 1431848"/>
                  <a:gd name="csY16" fmla="*/ 1679695 h 1723617"/>
                  <a:gd name="csX17" fmla="*/ 644790 w 1431848"/>
                  <a:gd name="csY17" fmla="*/ 1717934 h 1723617"/>
                  <a:gd name="csX18" fmla="*/ 51572 w 1431848"/>
                  <a:gd name="csY18" fmla="*/ 1484680 h 172361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</a:cxnLst>
                <a:rect l="l" t="t" r="r" b="b"/>
                <a:pathLst>
                  <a:path w="1431848" h="1723617">
                    <a:moveTo>
                      <a:pt x="51572" y="1484680"/>
                    </a:moveTo>
                    <a:cubicBezTo>
                      <a:pt x="12126" y="1469181"/>
                      <a:pt x="-8586" y="1426772"/>
                      <a:pt x="3375" y="1386035"/>
                    </a:cubicBezTo>
                    <a:lnTo>
                      <a:pt x="266530" y="493068"/>
                    </a:lnTo>
                    <a:cubicBezTo>
                      <a:pt x="267956" y="488103"/>
                      <a:pt x="269849" y="483330"/>
                      <a:pt x="272126" y="478804"/>
                    </a:cubicBezTo>
                    <a:lnTo>
                      <a:pt x="495998" y="42168"/>
                    </a:lnTo>
                    <a:cubicBezTo>
                      <a:pt x="505215" y="24118"/>
                      <a:pt x="520742" y="10265"/>
                      <a:pt x="539670" y="3105"/>
                    </a:cubicBezTo>
                    <a:cubicBezTo>
                      <a:pt x="551658" y="-1421"/>
                      <a:pt x="565703" y="-982"/>
                      <a:pt x="579145" y="4312"/>
                    </a:cubicBezTo>
                    <a:cubicBezTo>
                      <a:pt x="579145" y="4312"/>
                      <a:pt x="787134" y="86114"/>
                      <a:pt x="787546" y="86251"/>
                    </a:cubicBezTo>
                    <a:cubicBezTo>
                      <a:pt x="790508" y="87431"/>
                      <a:pt x="793553" y="88638"/>
                      <a:pt x="796406" y="90010"/>
                    </a:cubicBezTo>
                    <a:cubicBezTo>
                      <a:pt x="954167" y="168383"/>
                      <a:pt x="1080493" y="258854"/>
                      <a:pt x="1161526" y="351574"/>
                    </a:cubicBezTo>
                    <a:cubicBezTo>
                      <a:pt x="1290732" y="499460"/>
                      <a:pt x="1370283" y="725390"/>
                      <a:pt x="1414284" y="888884"/>
                    </a:cubicBezTo>
                    <a:cubicBezTo>
                      <a:pt x="1420155" y="910034"/>
                      <a:pt x="1425121" y="929621"/>
                      <a:pt x="1429509" y="947589"/>
                    </a:cubicBezTo>
                    <a:cubicBezTo>
                      <a:pt x="1431897" y="957382"/>
                      <a:pt x="1432444" y="967340"/>
                      <a:pt x="1431210" y="977161"/>
                    </a:cubicBezTo>
                    <a:cubicBezTo>
                      <a:pt x="1430880" y="978642"/>
                      <a:pt x="1430607" y="980178"/>
                      <a:pt x="1430360" y="981687"/>
                    </a:cubicBezTo>
                    <a:cubicBezTo>
                      <a:pt x="1424051" y="1015703"/>
                      <a:pt x="1396317" y="1042147"/>
                      <a:pt x="1361478" y="1046948"/>
                    </a:cubicBezTo>
                    <a:cubicBezTo>
                      <a:pt x="1285657" y="1057399"/>
                      <a:pt x="1179878" y="1079921"/>
                      <a:pt x="1106580" y="1127845"/>
                    </a:cubicBezTo>
                    <a:cubicBezTo>
                      <a:pt x="1009498" y="1191267"/>
                      <a:pt x="839420" y="1500810"/>
                      <a:pt x="746672" y="1679695"/>
                    </a:cubicBezTo>
                    <a:cubicBezTo>
                      <a:pt x="727443" y="1716755"/>
                      <a:pt x="683633" y="1733214"/>
                      <a:pt x="644790" y="1717934"/>
                    </a:cubicBezTo>
                    <a:lnTo>
                      <a:pt x="51572" y="1484680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D033374-A580-D5F6-5857-5872973C262E}"/>
                  </a:ext>
                </a:extLst>
              </p:cNvPr>
              <p:cNvSpPr/>
              <p:nvPr/>
            </p:nvSpPr>
            <p:spPr>
              <a:xfrm>
                <a:off x="15682694" y="6061945"/>
                <a:ext cx="1052131" cy="877038"/>
              </a:xfrm>
              <a:custGeom>
                <a:avLst/>
                <a:gdLst>
                  <a:gd name="csX0" fmla="*/ 7215 w 1052131"/>
                  <a:gd name="csY0" fmla="*/ 449945 h 877038"/>
                  <a:gd name="csX1" fmla="*/ 5349 w 1052131"/>
                  <a:gd name="csY1" fmla="*/ 454691 h 877038"/>
                  <a:gd name="csX2" fmla="*/ 0 w 1052131"/>
                  <a:gd name="csY2" fmla="*/ 473070 h 877038"/>
                  <a:gd name="csX3" fmla="*/ 1023542 w 1052131"/>
                  <a:gd name="csY3" fmla="*/ 875553 h 877038"/>
                  <a:gd name="csX4" fmla="*/ 1051359 w 1052131"/>
                  <a:gd name="csY4" fmla="*/ 850535 h 877038"/>
                  <a:gd name="csX5" fmla="*/ 1051194 w 1052131"/>
                  <a:gd name="csY5" fmla="*/ 850151 h 877038"/>
                  <a:gd name="csX6" fmla="*/ 925062 w 1052131"/>
                  <a:gd name="csY6" fmla="*/ 510351 h 877038"/>
                  <a:gd name="csX7" fmla="*/ 867401 w 1052131"/>
                  <a:gd name="csY7" fmla="*/ 410169 h 877038"/>
                  <a:gd name="csX8" fmla="*/ 809601 w 1052131"/>
                  <a:gd name="csY8" fmla="*/ 333387 h 877038"/>
                  <a:gd name="csX9" fmla="*/ 461489 w 1052131"/>
                  <a:gd name="csY9" fmla="*/ 84771 h 877038"/>
                  <a:gd name="csX10" fmla="*/ 459651 w 1052131"/>
                  <a:gd name="csY10" fmla="*/ 83893 h 877038"/>
                  <a:gd name="csX11" fmla="*/ 247684 w 1052131"/>
                  <a:gd name="csY11" fmla="*/ 555 h 877038"/>
                  <a:gd name="csX12" fmla="*/ 245078 w 1052131"/>
                  <a:gd name="csY12" fmla="*/ 6 h 877038"/>
                  <a:gd name="csX13" fmla="*/ 231115 w 1052131"/>
                  <a:gd name="csY13" fmla="*/ 13255 h 877038"/>
                  <a:gd name="csX14" fmla="*/ 7215 w 1052131"/>
                  <a:gd name="csY14" fmla="*/ 449945 h 87703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</a:cxnLst>
                <a:rect l="l" t="t" r="r" b="b"/>
                <a:pathLst>
                  <a:path w="1052131" h="877038">
                    <a:moveTo>
                      <a:pt x="7215" y="449945"/>
                    </a:moveTo>
                    <a:cubicBezTo>
                      <a:pt x="6557" y="451234"/>
                      <a:pt x="5898" y="452881"/>
                      <a:pt x="5349" y="454691"/>
                    </a:cubicBezTo>
                    <a:lnTo>
                      <a:pt x="0" y="473070"/>
                    </a:lnTo>
                    <a:lnTo>
                      <a:pt x="1023542" y="875553"/>
                    </a:lnTo>
                    <a:cubicBezTo>
                      <a:pt x="1039509" y="881835"/>
                      <a:pt x="1055914" y="867186"/>
                      <a:pt x="1051359" y="850535"/>
                    </a:cubicBezTo>
                    <a:cubicBezTo>
                      <a:pt x="1051222" y="850480"/>
                      <a:pt x="1051277" y="850343"/>
                      <a:pt x="1051194" y="850151"/>
                    </a:cubicBezTo>
                    <a:cubicBezTo>
                      <a:pt x="1028316" y="764892"/>
                      <a:pt x="987141" y="632725"/>
                      <a:pt x="925062" y="510351"/>
                    </a:cubicBezTo>
                    <a:cubicBezTo>
                      <a:pt x="907588" y="475677"/>
                      <a:pt x="888385" y="441853"/>
                      <a:pt x="867401" y="410169"/>
                    </a:cubicBezTo>
                    <a:cubicBezTo>
                      <a:pt x="849405" y="382792"/>
                      <a:pt x="830202" y="356951"/>
                      <a:pt x="809601" y="333387"/>
                    </a:cubicBezTo>
                    <a:cubicBezTo>
                      <a:pt x="733176" y="245988"/>
                      <a:pt x="612859" y="160071"/>
                      <a:pt x="461489" y="84771"/>
                    </a:cubicBezTo>
                    <a:cubicBezTo>
                      <a:pt x="460858" y="84359"/>
                      <a:pt x="460337" y="84167"/>
                      <a:pt x="459651" y="83893"/>
                    </a:cubicBezTo>
                    <a:lnTo>
                      <a:pt x="247684" y="555"/>
                    </a:lnTo>
                    <a:cubicBezTo>
                      <a:pt x="246340" y="33"/>
                      <a:pt x="245407" y="-22"/>
                      <a:pt x="245078" y="6"/>
                    </a:cubicBezTo>
                    <a:cubicBezTo>
                      <a:pt x="239729" y="2118"/>
                      <a:pt x="234214" y="6973"/>
                      <a:pt x="231115" y="13255"/>
                    </a:cubicBezTo>
                    <a:lnTo>
                      <a:pt x="7215" y="449945"/>
                    </a:ln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2EFF081-1B2C-BFC8-749A-06B10EC57D5D}"/>
                  </a:ext>
                </a:extLst>
              </p:cNvPr>
              <p:cNvSpPr/>
              <p:nvPr/>
            </p:nvSpPr>
            <p:spPr>
              <a:xfrm>
                <a:off x="15700360" y="6077806"/>
                <a:ext cx="1019921" cy="846668"/>
              </a:xfrm>
              <a:custGeom>
                <a:avLst/>
                <a:gdLst>
                  <a:gd name="csX0" fmla="*/ 1017809 w 1019921"/>
                  <a:gd name="csY0" fmla="*/ 844988 h 846668"/>
                  <a:gd name="csX1" fmla="*/ 1011172 w 1019921"/>
                  <a:gd name="csY1" fmla="*/ 846195 h 846668"/>
                  <a:gd name="csX2" fmla="*/ 0 w 1019921"/>
                  <a:gd name="csY2" fmla="*/ 448595 h 846668"/>
                  <a:gd name="csX3" fmla="*/ 1481 w 1019921"/>
                  <a:gd name="csY3" fmla="*/ 443219 h 846668"/>
                  <a:gd name="csX4" fmla="*/ 2496 w 1019921"/>
                  <a:gd name="csY4" fmla="*/ 440640 h 846668"/>
                  <a:gd name="csX5" fmla="*/ 33659 w 1019921"/>
                  <a:gd name="csY5" fmla="*/ 379741 h 846668"/>
                  <a:gd name="csX6" fmla="*/ 92637 w 1019921"/>
                  <a:gd name="csY6" fmla="*/ 264938 h 846668"/>
                  <a:gd name="csX7" fmla="*/ 226589 w 1019921"/>
                  <a:gd name="csY7" fmla="*/ 3786 h 846668"/>
                  <a:gd name="csX8" fmla="*/ 229359 w 1019921"/>
                  <a:gd name="csY8" fmla="*/ 0 h 846668"/>
                  <a:gd name="csX9" fmla="*/ 435866 w 1019921"/>
                  <a:gd name="csY9" fmla="*/ 80979 h 846668"/>
                  <a:gd name="csX10" fmla="*/ 436717 w 1019921"/>
                  <a:gd name="csY10" fmla="*/ 81528 h 846668"/>
                  <a:gd name="csX11" fmla="*/ 437375 w 1019921"/>
                  <a:gd name="csY11" fmla="*/ 81994 h 846668"/>
                  <a:gd name="csX12" fmla="*/ 472105 w 1019921"/>
                  <a:gd name="csY12" fmla="*/ 99688 h 846668"/>
                  <a:gd name="csX13" fmla="*/ 560930 w 1019921"/>
                  <a:gd name="csY13" fmla="*/ 150135 h 846668"/>
                  <a:gd name="csX14" fmla="*/ 720199 w 1019921"/>
                  <a:gd name="csY14" fmla="*/ 266337 h 846668"/>
                  <a:gd name="csX15" fmla="*/ 780961 w 1019921"/>
                  <a:gd name="csY15" fmla="*/ 327017 h 846668"/>
                  <a:gd name="csX16" fmla="*/ 782142 w 1019921"/>
                  <a:gd name="csY16" fmla="*/ 328333 h 846668"/>
                  <a:gd name="csX17" fmla="*/ 797750 w 1019921"/>
                  <a:gd name="csY17" fmla="*/ 347015 h 846668"/>
                  <a:gd name="csX18" fmla="*/ 837691 w 1019921"/>
                  <a:gd name="csY18" fmla="*/ 402263 h 846668"/>
                  <a:gd name="csX19" fmla="*/ 845838 w 1019921"/>
                  <a:gd name="csY19" fmla="*/ 415046 h 846668"/>
                  <a:gd name="csX20" fmla="*/ 894475 w 1019921"/>
                  <a:gd name="csY20" fmla="*/ 501155 h 846668"/>
                  <a:gd name="csX21" fmla="*/ 1019290 w 1019921"/>
                  <a:gd name="csY21" fmla="*/ 837499 h 846668"/>
                  <a:gd name="csX22" fmla="*/ 1019922 w 1019921"/>
                  <a:gd name="csY22" fmla="*/ 840736 h 846668"/>
                  <a:gd name="csX23" fmla="*/ 1017809 w 1019921"/>
                  <a:gd name="csY23" fmla="*/ 844988 h 846668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  <a:cxn ang="0">
                    <a:pos x="csX17" y="csY17"/>
                  </a:cxn>
                  <a:cxn ang="0">
                    <a:pos x="csX18" y="csY18"/>
                  </a:cxn>
                  <a:cxn ang="0">
                    <a:pos x="csX19" y="csY19"/>
                  </a:cxn>
                  <a:cxn ang="0">
                    <a:pos x="csX20" y="csY20"/>
                  </a:cxn>
                  <a:cxn ang="0">
                    <a:pos x="csX21" y="csY21"/>
                  </a:cxn>
                  <a:cxn ang="0">
                    <a:pos x="csX22" y="csY22"/>
                  </a:cxn>
                  <a:cxn ang="0">
                    <a:pos x="csX23" y="csY23"/>
                  </a:cxn>
                </a:cxnLst>
                <a:rect l="l" t="t" r="r" b="b"/>
                <a:pathLst>
                  <a:path w="1019921" h="846668">
                    <a:moveTo>
                      <a:pt x="1017809" y="844988"/>
                    </a:moveTo>
                    <a:cubicBezTo>
                      <a:pt x="1016575" y="845975"/>
                      <a:pt x="1014298" y="847429"/>
                      <a:pt x="1011172" y="846195"/>
                    </a:cubicBezTo>
                    <a:lnTo>
                      <a:pt x="0" y="448595"/>
                    </a:lnTo>
                    <a:lnTo>
                      <a:pt x="1481" y="443219"/>
                    </a:lnTo>
                    <a:lnTo>
                      <a:pt x="2496" y="440640"/>
                    </a:lnTo>
                    <a:lnTo>
                      <a:pt x="33659" y="379741"/>
                    </a:lnTo>
                    <a:lnTo>
                      <a:pt x="92637" y="264938"/>
                    </a:lnTo>
                    <a:lnTo>
                      <a:pt x="226589" y="3786"/>
                    </a:lnTo>
                    <a:cubicBezTo>
                      <a:pt x="227165" y="2304"/>
                      <a:pt x="228289" y="1070"/>
                      <a:pt x="229359" y="0"/>
                    </a:cubicBezTo>
                    <a:lnTo>
                      <a:pt x="435866" y="80979"/>
                    </a:lnTo>
                    <a:lnTo>
                      <a:pt x="436717" y="81528"/>
                    </a:lnTo>
                    <a:lnTo>
                      <a:pt x="437375" y="81994"/>
                    </a:lnTo>
                    <a:cubicBezTo>
                      <a:pt x="449089" y="87892"/>
                      <a:pt x="460802" y="93763"/>
                      <a:pt x="472105" y="99688"/>
                    </a:cubicBezTo>
                    <a:cubicBezTo>
                      <a:pt x="503239" y="116175"/>
                      <a:pt x="533004" y="132990"/>
                      <a:pt x="560930" y="150135"/>
                    </a:cubicBezTo>
                    <a:cubicBezTo>
                      <a:pt x="622184" y="187415"/>
                      <a:pt x="675706" y="226506"/>
                      <a:pt x="720199" y="266337"/>
                    </a:cubicBezTo>
                    <a:cubicBezTo>
                      <a:pt x="742941" y="286335"/>
                      <a:pt x="763241" y="306662"/>
                      <a:pt x="780961" y="327017"/>
                    </a:cubicBezTo>
                    <a:cubicBezTo>
                      <a:pt x="781455" y="327428"/>
                      <a:pt x="781675" y="327922"/>
                      <a:pt x="782142" y="328333"/>
                    </a:cubicBezTo>
                    <a:cubicBezTo>
                      <a:pt x="787408" y="334451"/>
                      <a:pt x="792456" y="340486"/>
                      <a:pt x="797750" y="347015"/>
                    </a:cubicBezTo>
                    <a:cubicBezTo>
                      <a:pt x="811273" y="364022"/>
                      <a:pt x="824633" y="382457"/>
                      <a:pt x="837691" y="402263"/>
                    </a:cubicBezTo>
                    <a:cubicBezTo>
                      <a:pt x="840351" y="406295"/>
                      <a:pt x="843151" y="410575"/>
                      <a:pt x="845838" y="415046"/>
                    </a:cubicBezTo>
                    <a:cubicBezTo>
                      <a:pt x="862682" y="441436"/>
                      <a:pt x="878949" y="470376"/>
                      <a:pt x="894475" y="501155"/>
                    </a:cubicBezTo>
                    <a:cubicBezTo>
                      <a:pt x="955072" y="620676"/>
                      <a:pt x="995837" y="750018"/>
                      <a:pt x="1019290" y="837499"/>
                    </a:cubicBezTo>
                    <a:lnTo>
                      <a:pt x="1019922" y="840736"/>
                    </a:lnTo>
                    <a:cubicBezTo>
                      <a:pt x="1019729" y="842766"/>
                      <a:pt x="1018550" y="844192"/>
                      <a:pt x="1017809" y="844988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436730C-7755-065C-0DF1-6C6DA6C5765F}"/>
                  </a:ext>
                </a:extLst>
              </p:cNvPr>
              <p:cNvSpPr/>
              <p:nvPr/>
            </p:nvSpPr>
            <p:spPr>
              <a:xfrm>
                <a:off x="15080831" y="5823901"/>
                <a:ext cx="676491" cy="636647"/>
              </a:xfrm>
              <a:custGeom>
                <a:avLst/>
                <a:gdLst>
                  <a:gd name="csX0" fmla="*/ 617225 w 676491"/>
                  <a:gd name="csY0" fmla="*/ 120667 h 636647"/>
                  <a:gd name="csX1" fmla="*/ 327626 w 676491"/>
                  <a:gd name="csY1" fmla="*/ 6797 h 636647"/>
                  <a:gd name="csX2" fmla="*/ 252407 w 676491"/>
                  <a:gd name="csY2" fmla="*/ 8937 h 636647"/>
                  <a:gd name="csX3" fmla="*/ 159330 w 676491"/>
                  <a:gd name="csY3" fmla="*/ 54117 h 636647"/>
                  <a:gd name="csX4" fmla="*/ 119553 w 676491"/>
                  <a:gd name="csY4" fmla="*/ 96500 h 636647"/>
                  <a:gd name="csX5" fmla="*/ 5382 w 676491"/>
                  <a:gd name="csY5" fmla="*/ 386840 h 636647"/>
                  <a:gd name="csX6" fmla="*/ 59258 w 676491"/>
                  <a:gd name="csY6" fmla="*/ 497748 h 636647"/>
                  <a:gd name="csX7" fmla="*/ 395163 w 676491"/>
                  <a:gd name="csY7" fmla="*/ 629833 h 636647"/>
                  <a:gd name="csX8" fmla="*/ 508594 w 676491"/>
                  <a:gd name="csY8" fmla="*/ 589014 h 636647"/>
                  <a:gd name="csX9" fmla="*/ 669538 w 676491"/>
                  <a:gd name="csY9" fmla="*/ 235278 h 636647"/>
                  <a:gd name="csX10" fmla="*/ 617225 w 676491"/>
                  <a:gd name="csY10" fmla="*/ 120667 h 6366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</a:cxnLst>
                <a:rect l="l" t="t" r="r" b="b"/>
                <a:pathLst>
                  <a:path w="676491" h="636647">
                    <a:moveTo>
                      <a:pt x="617225" y="120667"/>
                    </a:moveTo>
                    <a:lnTo>
                      <a:pt x="327626" y="6797"/>
                    </a:lnTo>
                    <a:cubicBezTo>
                      <a:pt x="302799" y="-2968"/>
                      <a:pt x="275313" y="-2173"/>
                      <a:pt x="252407" y="8937"/>
                    </a:cubicBezTo>
                    <a:lnTo>
                      <a:pt x="159330" y="54117"/>
                    </a:lnTo>
                    <a:cubicBezTo>
                      <a:pt x="140896" y="63060"/>
                      <a:pt x="126796" y="78093"/>
                      <a:pt x="119553" y="96500"/>
                    </a:cubicBezTo>
                    <a:lnTo>
                      <a:pt x="5382" y="386840"/>
                    </a:lnTo>
                    <a:cubicBezTo>
                      <a:pt x="-11489" y="429771"/>
                      <a:pt x="12624" y="479423"/>
                      <a:pt x="59258" y="497748"/>
                    </a:cubicBezTo>
                    <a:lnTo>
                      <a:pt x="395163" y="629833"/>
                    </a:lnTo>
                    <a:cubicBezTo>
                      <a:pt x="440206" y="647554"/>
                      <a:pt x="490132" y="629586"/>
                      <a:pt x="508594" y="589014"/>
                    </a:cubicBezTo>
                    <a:lnTo>
                      <a:pt x="669538" y="235278"/>
                    </a:lnTo>
                    <a:cubicBezTo>
                      <a:pt x="689289" y="191853"/>
                      <a:pt x="665450" y="139623"/>
                      <a:pt x="617225" y="120667"/>
                    </a:cubicBezTo>
                    <a:close/>
                  </a:path>
                </a:pathLst>
              </a:custGeom>
              <a:noFill/>
              <a:ln w="12012" cap="flat">
                <a:solidFill>
                  <a:srgbClr val="AD4517">
                    <a:alpha val="47000"/>
                  </a:srgbClr>
                </a:solidFill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569203B7-FA3A-F6AE-1450-75EA0C5CF96F}"/>
                  </a:ext>
                </a:extLst>
              </p:cNvPr>
              <p:cNvSpPr/>
              <p:nvPr/>
            </p:nvSpPr>
            <p:spPr>
              <a:xfrm>
                <a:off x="15095305" y="5838404"/>
                <a:ext cx="647445" cy="607666"/>
              </a:xfrm>
              <a:custGeom>
                <a:avLst/>
                <a:gdLst>
                  <a:gd name="csX0" fmla="*/ 641869 w 647445"/>
                  <a:gd name="csY0" fmla="*/ 214713 h 607666"/>
                  <a:gd name="csX1" fmla="*/ 631089 w 647445"/>
                  <a:gd name="csY1" fmla="*/ 238332 h 607666"/>
                  <a:gd name="csX2" fmla="*/ 616769 w 647445"/>
                  <a:gd name="csY2" fmla="*/ 269907 h 607666"/>
                  <a:gd name="csX3" fmla="*/ 566267 w 647445"/>
                  <a:gd name="csY3" fmla="*/ 381034 h 607666"/>
                  <a:gd name="csX4" fmla="*/ 480816 w 647445"/>
                  <a:gd name="csY4" fmla="*/ 568586 h 607666"/>
                  <a:gd name="csX5" fmla="*/ 385874 w 647445"/>
                  <a:gd name="csY5" fmla="*/ 601834 h 607666"/>
                  <a:gd name="csX6" fmla="*/ 49969 w 647445"/>
                  <a:gd name="csY6" fmla="*/ 469749 h 607666"/>
                  <a:gd name="csX7" fmla="*/ 3718 w 647445"/>
                  <a:gd name="csY7" fmla="*/ 422429 h 607666"/>
                  <a:gd name="csX8" fmla="*/ 4349 w 647445"/>
                  <a:gd name="csY8" fmla="*/ 377605 h 607666"/>
                  <a:gd name="csX9" fmla="*/ 118467 w 647445"/>
                  <a:gd name="csY9" fmla="*/ 87374 h 607666"/>
                  <a:gd name="csX10" fmla="*/ 151193 w 647445"/>
                  <a:gd name="csY10" fmla="*/ 52837 h 607666"/>
                  <a:gd name="csX11" fmla="*/ 244270 w 647445"/>
                  <a:gd name="csY11" fmla="*/ 7574 h 607666"/>
                  <a:gd name="csX12" fmla="*/ 307912 w 647445"/>
                  <a:gd name="csY12" fmla="*/ 5819 h 607666"/>
                  <a:gd name="csX13" fmla="*/ 597402 w 647445"/>
                  <a:gd name="csY13" fmla="*/ 119662 h 607666"/>
                  <a:gd name="csX14" fmla="*/ 633859 w 647445"/>
                  <a:gd name="csY14" fmla="*/ 148026 h 607666"/>
                  <a:gd name="csX15" fmla="*/ 642336 w 647445"/>
                  <a:gd name="csY15" fmla="*/ 163251 h 607666"/>
                  <a:gd name="csX16" fmla="*/ 641869 w 647445"/>
                  <a:gd name="csY16" fmla="*/ 214713 h 60766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  <a:cxn ang="0">
                    <a:pos x="csX9" y="csY9"/>
                  </a:cxn>
                  <a:cxn ang="0">
                    <a:pos x="csX10" y="csY10"/>
                  </a:cxn>
                  <a:cxn ang="0">
                    <a:pos x="csX11" y="csY11"/>
                  </a:cxn>
                  <a:cxn ang="0">
                    <a:pos x="csX12" y="csY12"/>
                  </a:cxn>
                  <a:cxn ang="0">
                    <a:pos x="csX13" y="csY13"/>
                  </a:cxn>
                  <a:cxn ang="0">
                    <a:pos x="csX14" y="csY14"/>
                  </a:cxn>
                  <a:cxn ang="0">
                    <a:pos x="csX15" y="csY15"/>
                  </a:cxn>
                  <a:cxn ang="0">
                    <a:pos x="csX16" y="csY16"/>
                  </a:cxn>
                </a:cxnLst>
                <a:rect l="l" t="t" r="r" b="b"/>
                <a:pathLst>
                  <a:path w="647445" h="607666">
                    <a:moveTo>
                      <a:pt x="641869" y="214713"/>
                    </a:moveTo>
                    <a:lnTo>
                      <a:pt x="631089" y="238332"/>
                    </a:lnTo>
                    <a:lnTo>
                      <a:pt x="616769" y="269907"/>
                    </a:lnTo>
                    <a:lnTo>
                      <a:pt x="566267" y="381034"/>
                    </a:lnTo>
                    <a:lnTo>
                      <a:pt x="480816" y="568586"/>
                    </a:lnTo>
                    <a:cubicBezTo>
                      <a:pt x="465509" y="602108"/>
                      <a:pt x="423813" y="616757"/>
                      <a:pt x="385874" y="601834"/>
                    </a:cubicBezTo>
                    <a:lnTo>
                      <a:pt x="49969" y="469749"/>
                    </a:lnTo>
                    <a:cubicBezTo>
                      <a:pt x="27145" y="460778"/>
                      <a:pt x="10604" y="442783"/>
                      <a:pt x="3718" y="422429"/>
                    </a:cubicBezTo>
                    <a:cubicBezTo>
                      <a:pt x="-1219" y="407944"/>
                      <a:pt x="-1466" y="392336"/>
                      <a:pt x="4349" y="377605"/>
                    </a:cubicBezTo>
                    <a:lnTo>
                      <a:pt x="118467" y="87374"/>
                    </a:lnTo>
                    <a:cubicBezTo>
                      <a:pt x="124392" y="72286"/>
                      <a:pt x="136023" y="60052"/>
                      <a:pt x="151193" y="52837"/>
                    </a:cubicBezTo>
                    <a:lnTo>
                      <a:pt x="244270" y="7574"/>
                    </a:lnTo>
                    <a:cubicBezTo>
                      <a:pt x="263499" y="-1862"/>
                      <a:pt x="286735" y="-2520"/>
                      <a:pt x="307912" y="5819"/>
                    </a:cubicBezTo>
                    <a:lnTo>
                      <a:pt x="597402" y="119662"/>
                    </a:lnTo>
                    <a:cubicBezTo>
                      <a:pt x="612517" y="125587"/>
                      <a:pt x="625191" y="135490"/>
                      <a:pt x="633859" y="148026"/>
                    </a:cubicBezTo>
                    <a:cubicBezTo>
                      <a:pt x="637316" y="152772"/>
                      <a:pt x="640169" y="157956"/>
                      <a:pt x="642336" y="163251"/>
                    </a:cubicBezTo>
                    <a:cubicBezTo>
                      <a:pt x="649386" y="180451"/>
                      <a:pt x="649057" y="198611"/>
                      <a:pt x="641869" y="214713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A5240F69-876F-E971-99B0-E8B16CBC9786}"/>
                  </a:ext>
                </a:extLst>
              </p:cNvPr>
              <p:cNvSpPr/>
              <p:nvPr/>
            </p:nvSpPr>
            <p:spPr>
              <a:xfrm>
                <a:off x="15158194" y="5857143"/>
                <a:ext cx="385364" cy="210046"/>
              </a:xfrm>
              <a:custGeom>
                <a:avLst/>
                <a:gdLst>
                  <a:gd name="csX0" fmla="*/ 385365 w 385364"/>
                  <a:gd name="csY0" fmla="*/ 42218 h 210046"/>
                  <a:gd name="csX1" fmla="*/ 0 w 385364"/>
                  <a:gd name="csY1" fmla="*/ 210047 h 210046"/>
                  <a:gd name="csX2" fmla="*/ 42218 w 385364"/>
                  <a:gd name="csY2" fmla="*/ 102678 h 210046"/>
                  <a:gd name="csX3" fmla="*/ 277996 w 385364"/>
                  <a:gd name="csY3" fmla="*/ 0 h 21004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385364" h="210046">
                    <a:moveTo>
                      <a:pt x="385365" y="42218"/>
                    </a:moveTo>
                    <a:lnTo>
                      <a:pt x="0" y="210047"/>
                    </a:lnTo>
                    <a:lnTo>
                      <a:pt x="42218" y="102678"/>
                    </a:lnTo>
                    <a:lnTo>
                      <a:pt x="277996" y="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8E61EF7-6775-27B1-17C0-68596DA0367F}"/>
                  </a:ext>
                </a:extLst>
              </p:cNvPr>
              <p:cNvSpPr/>
              <p:nvPr/>
            </p:nvSpPr>
            <p:spPr>
              <a:xfrm>
                <a:off x="15099051" y="5986403"/>
                <a:ext cx="643699" cy="332036"/>
              </a:xfrm>
              <a:custGeom>
                <a:avLst/>
                <a:gdLst>
                  <a:gd name="csX0" fmla="*/ 638123 w 643699"/>
                  <a:gd name="csY0" fmla="*/ 66714 h 332036"/>
                  <a:gd name="csX1" fmla="*/ 627343 w 643699"/>
                  <a:gd name="csY1" fmla="*/ 90334 h 332036"/>
                  <a:gd name="csX2" fmla="*/ 72393 w 643699"/>
                  <a:gd name="csY2" fmla="*/ 332037 h 332036"/>
                  <a:gd name="csX3" fmla="*/ 46250 w 643699"/>
                  <a:gd name="csY3" fmla="*/ 321750 h 332036"/>
                  <a:gd name="csX4" fmla="*/ 0 w 643699"/>
                  <a:gd name="csY4" fmla="*/ 274430 h 332036"/>
                  <a:gd name="csX5" fmla="*/ 630113 w 643699"/>
                  <a:gd name="csY5" fmla="*/ 0 h 332036"/>
                  <a:gd name="csX6" fmla="*/ 638590 w 643699"/>
                  <a:gd name="csY6" fmla="*/ 15225 h 332036"/>
                  <a:gd name="csX7" fmla="*/ 638123 w 643699"/>
                  <a:gd name="csY7" fmla="*/ 66714 h 33203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643699" h="332036">
                    <a:moveTo>
                      <a:pt x="638123" y="66714"/>
                    </a:moveTo>
                    <a:lnTo>
                      <a:pt x="627343" y="90334"/>
                    </a:lnTo>
                    <a:lnTo>
                      <a:pt x="72393" y="332037"/>
                    </a:lnTo>
                    <a:lnTo>
                      <a:pt x="46250" y="321750"/>
                    </a:lnTo>
                    <a:cubicBezTo>
                      <a:pt x="23427" y="312779"/>
                      <a:pt x="6886" y="294784"/>
                      <a:pt x="0" y="274430"/>
                    </a:cubicBezTo>
                    <a:lnTo>
                      <a:pt x="630113" y="0"/>
                    </a:lnTo>
                    <a:cubicBezTo>
                      <a:pt x="633570" y="4745"/>
                      <a:pt x="636423" y="9930"/>
                      <a:pt x="638590" y="15225"/>
                    </a:cubicBezTo>
                    <a:cubicBezTo>
                      <a:pt x="645640" y="32452"/>
                      <a:pt x="645311" y="50612"/>
                      <a:pt x="638123" y="66714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6901390-9240-5609-0482-BD15C8C21917}"/>
                  </a:ext>
                </a:extLst>
              </p:cNvPr>
              <p:cNvSpPr/>
              <p:nvPr/>
            </p:nvSpPr>
            <p:spPr>
              <a:xfrm>
                <a:off x="15202030" y="6108311"/>
                <a:ext cx="510043" cy="264416"/>
              </a:xfrm>
              <a:custGeom>
                <a:avLst/>
                <a:gdLst>
                  <a:gd name="csX0" fmla="*/ 510044 w 510043"/>
                  <a:gd name="csY0" fmla="*/ 0 h 264416"/>
                  <a:gd name="csX1" fmla="*/ 459541 w 510043"/>
                  <a:gd name="csY1" fmla="*/ 111099 h 264416"/>
                  <a:gd name="csX2" fmla="*/ 107534 w 510043"/>
                  <a:gd name="csY2" fmla="*/ 264417 h 264416"/>
                  <a:gd name="csX3" fmla="*/ 0 w 510043"/>
                  <a:gd name="csY3" fmla="*/ 222117 h 26441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</a:cxnLst>
                <a:rect l="l" t="t" r="r" b="b"/>
                <a:pathLst>
                  <a:path w="510043" h="264416">
                    <a:moveTo>
                      <a:pt x="510044" y="0"/>
                    </a:moveTo>
                    <a:lnTo>
                      <a:pt x="459541" y="111099"/>
                    </a:lnTo>
                    <a:lnTo>
                      <a:pt x="107534" y="264417"/>
                    </a:lnTo>
                    <a:lnTo>
                      <a:pt x="0" y="222117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73F804C-FA7B-B6F6-5C2B-863936A5F385}"/>
                  </a:ext>
                </a:extLst>
              </p:cNvPr>
              <p:cNvSpPr/>
              <p:nvPr/>
            </p:nvSpPr>
            <p:spPr>
              <a:xfrm>
                <a:off x="15733992" y="6177494"/>
                <a:ext cx="527243" cy="280053"/>
              </a:xfrm>
              <a:custGeom>
                <a:avLst/>
                <a:gdLst>
                  <a:gd name="csX0" fmla="*/ 527243 w 527243"/>
                  <a:gd name="csY0" fmla="*/ 50420 h 280053"/>
                  <a:gd name="csX1" fmla="*/ 0 w 527243"/>
                  <a:gd name="csY1" fmla="*/ 280053 h 280053"/>
                  <a:gd name="csX2" fmla="*/ 58979 w 527243"/>
                  <a:gd name="csY2" fmla="*/ 165250 h 280053"/>
                  <a:gd name="csX3" fmla="*/ 438446 w 527243"/>
                  <a:gd name="csY3" fmla="*/ 0 h 280053"/>
                  <a:gd name="csX4" fmla="*/ 527243 w 527243"/>
                  <a:gd name="csY4" fmla="*/ 50420 h 280053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7243" h="280053">
                    <a:moveTo>
                      <a:pt x="527243" y="50420"/>
                    </a:moveTo>
                    <a:lnTo>
                      <a:pt x="0" y="280053"/>
                    </a:lnTo>
                    <a:lnTo>
                      <a:pt x="58979" y="165250"/>
                    </a:lnTo>
                    <a:lnTo>
                      <a:pt x="438446" y="0"/>
                    </a:lnTo>
                    <a:cubicBezTo>
                      <a:pt x="469581" y="16487"/>
                      <a:pt x="499317" y="33275"/>
                      <a:pt x="527243" y="50420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AF5E302E-FBE3-B4FC-22B1-7D147CDE261B}"/>
                  </a:ext>
                </a:extLst>
              </p:cNvPr>
              <p:cNvSpPr/>
              <p:nvPr/>
            </p:nvSpPr>
            <p:spPr>
              <a:xfrm>
                <a:off x="15997009" y="6424821"/>
                <a:ext cx="549162" cy="260439"/>
              </a:xfrm>
              <a:custGeom>
                <a:avLst/>
                <a:gdLst>
                  <a:gd name="csX0" fmla="*/ 549162 w 549162"/>
                  <a:gd name="csY0" fmla="*/ 68031 h 260439"/>
                  <a:gd name="csX1" fmla="*/ 107369 w 549162"/>
                  <a:gd name="csY1" fmla="*/ 260440 h 260439"/>
                  <a:gd name="csX2" fmla="*/ 0 w 549162"/>
                  <a:gd name="csY2" fmla="*/ 218222 h 260439"/>
                  <a:gd name="csX3" fmla="*/ 501074 w 549162"/>
                  <a:gd name="csY3" fmla="*/ 0 h 260439"/>
                  <a:gd name="csX4" fmla="*/ 541015 w 549162"/>
                  <a:gd name="csY4" fmla="*/ 55248 h 260439"/>
                  <a:gd name="csX5" fmla="*/ 549162 w 549162"/>
                  <a:gd name="csY5" fmla="*/ 68031 h 26043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49162" h="260439">
                    <a:moveTo>
                      <a:pt x="549162" y="68031"/>
                    </a:moveTo>
                    <a:lnTo>
                      <a:pt x="107369" y="260440"/>
                    </a:lnTo>
                    <a:lnTo>
                      <a:pt x="0" y="218222"/>
                    </a:lnTo>
                    <a:lnTo>
                      <a:pt x="501074" y="0"/>
                    </a:lnTo>
                    <a:cubicBezTo>
                      <a:pt x="514598" y="17008"/>
                      <a:pt x="527957" y="35442"/>
                      <a:pt x="541015" y="55248"/>
                    </a:cubicBezTo>
                    <a:cubicBezTo>
                      <a:pt x="543676" y="59280"/>
                      <a:pt x="546473" y="63560"/>
                      <a:pt x="549162" y="68031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A9B594F-9D6F-3050-BF06-84C7154B9568}"/>
                  </a:ext>
                </a:extLst>
              </p:cNvPr>
              <p:cNvSpPr/>
              <p:nvPr/>
            </p:nvSpPr>
            <p:spPr>
              <a:xfrm>
                <a:off x="15858890" y="6344116"/>
                <a:ext cx="623584" cy="286829"/>
              </a:xfrm>
              <a:custGeom>
                <a:avLst/>
                <a:gdLst>
                  <a:gd name="csX0" fmla="*/ 623584 w 623584"/>
                  <a:gd name="csY0" fmla="*/ 61996 h 286829"/>
                  <a:gd name="csX1" fmla="*/ 107369 w 623584"/>
                  <a:gd name="csY1" fmla="*/ 286829 h 286829"/>
                  <a:gd name="csX2" fmla="*/ 0 w 623584"/>
                  <a:gd name="csY2" fmla="*/ 244611 h 286829"/>
                  <a:gd name="csX3" fmla="*/ 561616 w 623584"/>
                  <a:gd name="csY3" fmla="*/ 0 h 286829"/>
                  <a:gd name="csX4" fmla="*/ 622377 w 623584"/>
                  <a:gd name="csY4" fmla="*/ 60680 h 286829"/>
                  <a:gd name="csX5" fmla="*/ 623584 w 623584"/>
                  <a:gd name="csY5" fmla="*/ 61996 h 286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623584" h="286829">
                    <a:moveTo>
                      <a:pt x="623584" y="61996"/>
                    </a:moveTo>
                    <a:lnTo>
                      <a:pt x="107369" y="286829"/>
                    </a:lnTo>
                    <a:lnTo>
                      <a:pt x="0" y="244611"/>
                    </a:lnTo>
                    <a:lnTo>
                      <a:pt x="561616" y="0"/>
                    </a:lnTo>
                    <a:cubicBezTo>
                      <a:pt x="584357" y="19998"/>
                      <a:pt x="604656" y="40325"/>
                      <a:pt x="622377" y="60680"/>
                    </a:cubicBezTo>
                    <a:cubicBezTo>
                      <a:pt x="622871" y="61091"/>
                      <a:pt x="623090" y="61612"/>
                      <a:pt x="623584" y="61996"/>
                    </a:cubicBez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1FF17A57-3C7A-62C3-3726-35B4DD2E8751}"/>
                  </a:ext>
                </a:extLst>
              </p:cNvPr>
              <p:cNvSpPr/>
              <p:nvPr/>
            </p:nvSpPr>
            <p:spPr>
              <a:xfrm>
                <a:off x="16342133" y="6472114"/>
                <a:ext cx="265623" cy="357219"/>
              </a:xfrm>
              <a:custGeom>
                <a:avLst/>
                <a:gdLst>
                  <a:gd name="csX0" fmla="*/ 0 w 265623"/>
                  <a:gd name="csY0" fmla="*/ 322189 h 357219"/>
                  <a:gd name="csX1" fmla="*/ 89070 w 265623"/>
                  <a:gd name="csY1" fmla="*/ 357220 h 357219"/>
                  <a:gd name="csX2" fmla="*/ 265624 w 265623"/>
                  <a:gd name="csY2" fmla="*/ 100182 h 357219"/>
                  <a:gd name="csX3" fmla="*/ 207962 w 265623"/>
                  <a:gd name="csY3" fmla="*/ 0 h 357219"/>
                  <a:gd name="csX4" fmla="*/ 0 w 265623"/>
                  <a:gd name="csY4" fmla="*/ 322189 h 3572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65623" h="357219">
                    <a:moveTo>
                      <a:pt x="0" y="322189"/>
                    </a:moveTo>
                    <a:lnTo>
                      <a:pt x="89070" y="357220"/>
                    </a:lnTo>
                    <a:lnTo>
                      <a:pt x="265624" y="100182"/>
                    </a:lnTo>
                    <a:cubicBezTo>
                      <a:pt x="248149" y="65508"/>
                      <a:pt x="228946" y="31684"/>
                      <a:pt x="207962" y="0"/>
                    </a:cubicBezTo>
                    <a:lnTo>
                      <a:pt x="0" y="322189"/>
                    </a:ln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3E8EDC0B-06D1-907C-9848-ED894A8C33D1}"/>
                  </a:ext>
                </a:extLst>
              </p:cNvPr>
              <p:cNvSpPr/>
              <p:nvPr/>
            </p:nvSpPr>
            <p:spPr>
              <a:xfrm>
                <a:off x="14944152" y="6457338"/>
                <a:ext cx="225004" cy="225004"/>
              </a:xfrm>
              <a:custGeom>
                <a:avLst/>
                <a:gdLst>
                  <a:gd name="csX0" fmla="*/ 7836 w 225004"/>
                  <a:gd name="csY0" fmla="*/ 71341 h 225004"/>
                  <a:gd name="csX1" fmla="*/ 71341 w 225004"/>
                  <a:gd name="csY1" fmla="*/ 217169 h 225004"/>
                  <a:gd name="csX2" fmla="*/ 217170 w 225004"/>
                  <a:gd name="csY2" fmla="*/ 153664 h 225004"/>
                  <a:gd name="csX3" fmla="*/ 153664 w 225004"/>
                  <a:gd name="csY3" fmla="*/ 7835 h 225004"/>
                  <a:gd name="csX4" fmla="*/ 7836 w 225004"/>
                  <a:gd name="csY4" fmla="*/ 71341 h 2250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225004" h="225004">
                    <a:moveTo>
                      <a:pt x="7836" y="71341"/>
                    </a:moveTo>
                    <a:cubicBezTo>
                      <a:pt x="-14906" y="129140"/>
                      <a:pt x="13542" y="194428"/>
                      <a:pt x="71341" y="217169"/>
                    </a:cubicBezTo>
                    <a:cubicBezTo>
                      <a:pt x="129140" y="239910"/>
                      <a:pt x="194456" y="211463"/>
                      <a:pt x="217170" y="153664"/>
                    </a:cubicBezTo>
                    <a:cubicBezTo>
                      <a:pt x="239910" y="95865"/>
                      <a:pt x="211463" y="30577"/>
                      <a:pt x="153664" y="7835"/>
                    </a:cubicBezTo>
                    <a:cubicBezTo>
                      <a:pt x="95865" y="-14906"/>
                      <a:pt x="30577" y="13541"/>
                      <a:pt x="7836" y="71341"/>
                    </a:cubicBezTo>
                    <a:close/>
                  </a:path>
                </a:pathLst>
              </a:custGeom>
              <a:solidFill>
                <a:srgbClr val="AD451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F6CCE01D-ABB5-6382-44DE-06FD4D83AC8A}"/>
                  </a:ext>
                </a:extLst>
              </p:cNvPr>
              <p:cNvSpPr/>
              <p:nvPr/>
            </p:nvSpPr>
            <p:spPr>
              <a:xfrm>
                <a:off x="15626554" y="6719097"/>
                <a:ext cx="161274" cy="91432"/>
              </a:xfrm>
              <a:custGeom>
                <a:avLst/>
                <a:gdLst>
                  <a:gd name="csX0" fmla="*/ 129741 w 161274"/>
                  <a:gd name="csY0" fmla="*/ 89827 h 91432"/>
                  <a:gd name="csX1" fmla="*/ 14636 w 161274"/>
                  <a:gd name="csY1" fmla="*/ 44564 h 91432"/>
                  <a:gd name="csX2" fmla="*/ 1605 w 161274"/>
                  <a:gd name="csY2" fmla="*/ 14636 h 91432"/>
                  <a:gd name="csX3" fmla="*/ 1605 w 161274"/>
                  <a:gd name="csY3" fmla="*/ 14636 h 91432"/>
                  <a:gd name="csX4" fmla="*/ 31534 w 161274"/>
                  <a:gd name="csY4" fmla="*/ 1605 h 91432"/>
                  <a:gd name="csX5" fmla="*/ 146639 w 161274"/>
                  <a:gd name="csY5" fmla="*/ 46869 h 91432"/>
                  <a:gd name="csX6" fmla="*/ 159669 w 161274"/>
                  <a:gd name="csY6" fmla="*/ 76797 h 91432"/>
                  <a:gd name="csX7" fmla="*/ 159669 w 161274"/>
                  <a:gd name="csY7" fmla="*/ 76797 h 91432"/>
                  <a:gd name="csX8" fmla="*/ 129741 w 161274"/>
                  <a:gd name="csY8" fmla="*/ 89827 h 91432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61274" h="91432">
                    <a:moveTo>
                      <a:pt x="129741" y="89827"/>
                    </a:moveTo>
                    <a:lnTo>
                      <a:pt x="14636" y="44564"/>
                    </a:lnTo>
                    <a:cubicBezTo>
                      <a:pt x="2785" y="39901"/>
                      <a:pt x="-3058" y="26486"/>
                      <a:pt x="1605" y="14636"/>
                    </a:cubicBezTo>
                    <a:lnTo>
                      <a:pt x="1605" y="14636"/>
                    </a:lnTo>
                    <a:cubicBezTo>
                      <a:pt x="6269" y="2785"/>
                      <a:pt x="19684" y="-3058"/>
                      <a:pt x="31534" y="1605"/>
                    </a:cubicBezTo>
                    <a:lnTo>
                      <a:pt x="146639" y="46869"/>
                    </a:lnTo>
                    <a:cubicBezTo>
                      <a:pt x="158490" y="51532"/>
                      <a:pt x="164332" y="64946"/>
                      <a:pt x="159669" y="76797"/>
                    </a:cubicBezTo>
                    <a:lnTo>
                      <a:pt x="159669" y="76797"/>
                    </a:lnTo>
                    <a:cubicBezTo>
                      <a:pt x="155005" y="88647"/>
                      <a:pt x="141618" y="94490"/>
                      <a:pt x="129741" y="898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3D3D1933-F3A3-7EED-23A7-C2BCAC40C957}"/>
                  </a:ext>
                </a:extLst>
              </p:cNvPr>
              <p:cNvSpPr/>
              <p:nvPr/>
            </p:nvSpPr>
            <p:spPr>
              <a:xfrm>
                <a:off x="15156740" y="6546400"/>
                <a:ext cx="1237093" cy="687829"/>
              </a:xfrm>
              <a:custGeom>
                <a:avLst/>
                <a:gdLst>
                  <a:gd name="csX0" fmla="*/ 1176504 w 1237093"/>
                  <a:gd name="csY0" fmla="*/ 687830 h 687829"/>
                  <a:gd name="csX1" fmla="*/ 1235949 w 1237093"/>
                  <a:gd name="csY1" fmla="*/ 590720 h 687829"/>
                  <a:gd name="csX2" fmla="*/ 40106 w 1237093"/>
                  <a:gd name="csY2" fmla="*/ 0 h 687829"/>
                  <a:gd name="csX3" fmla="*/ 0 w 1237093"/>
                  <a:gd name="csY3" fmla="*/ 264198 h 687829"/>
                  <a:gd name="csX4" fmla="*/ 1176504 w 1237093"/>
                  <a:gd name="csY4" fmla="*/ 687830 h 68782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237093" h="687829">
                    <a:moveTo>
                      <a:pt x="1176504" y="687830"/>
                    </a:moveTo>
                    <a:cubicBezTo>
                      <a:pt x="1202044" y="658889"/>
                      <a:pt x="1244618" y="604766"/>
                      <a:pt x="1235949" y="590720"/>
                    </a:cubicBezTo>
                    <a:cubicBezTo>
                      <a:pt x="1227281" y="576675"/>
                      <a:pt x="40106" y="0"/>
                      <a:pt x="40106" y="0"/>
                    </a:cubicBezTo>
                    <a:lnTo>
                      <a:pt x="0" y="264198"/>
                    </a:lnTo>
                    <a:lnTo>
                      <a:pt x="1176504" y="687830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C2869060-065F-72AB-BF54-779635824B53}"/>
                  </a:ext>
                </a:extLst>
              </p:cNvPr>
              <p:cNvSpPr/>
              <p:nvPr/>
            </p:nvSpPr>
            <p:spPr>
              <a:xfrm>
                <a:off x="16153181" y="7394057"/>
                <a:ext cx="894547" cy="746169"/>
              </a:xfrm>
              <a:custGeom>
                <a:avLst/>
                <a:gdLst>
                  <a:gd name="csX0" fmla="*/ 863422 w 894547"/>
                  <a:gd name="csY0" fmla="*/ 610984 h 746169"/>
                  <a:gd name="csX1" fmla="*/ 780056 w 894547"/>
                  <a:gd name="csY1" fmla="*/ 746169 h 746169"/>
                  <a:gd name="csX2" fmla="*/ 0 w 894547"/>
                  <a:gd name="csY2" fmla="*/ 439424 h 746169"/>
                  <a:gd name="csX3" fmla="*/ 31052 w 894547"/>
                  <a:gd name="csY3" fmla="*/ 283665 h 746169"/>
                  <a:gd name="csX4" fmla="*/ 610883 w 894547"/>
                  <a:gd name="csY4" fmla="*/ 31126 h 746169"/>
                  <a:gd name="csX5" fmla="*/ 863422 w 894547"/>
                  <a:gd name="csY5" fmla="*/ 610984 h 74616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894547" h="746169">
                    <a:moveTo>
                      <a:pt x="863422" y="610984"/>
                    </a:moveTo>
                    <a:cubicBezTo>
                      <a:pt x="843286" y="662172"/>
                      <a:pt x="814813" y="707545"/>
                      <a:pt x="780056" y="746169"/>
                    </a:cubicBezTo>
                    <a:lnTo>
                      <a:pt x="0" y="439424"/>
                    </a:lnTo>
                    <a:cubicBezTo>
                      <a:pt x="877" y="387468"/>
                      <a:pt x="10917" y="334853"/>
                      <a:pt x="31052" y="283665"/>
                    </a:cubicBezTo>
                    <a:cubicBezTo>
                      <a:pt x="121413" y="53840"/>
                      <a:pt x="381058" y="-59235"/>
                      <a:pt x="610883" y="31126"/>
                    </a:cubicBezTo>
                    <a:cubicBezTo>
                      <a:pt x="840708" y="121515"/>
                      <a:pt x="953783" y="381159"/>
                      <a:pt x="863422" y="610984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CE91081-FB6E-3992-6309-A73D2D43C348}"/>
                  </a:ext>
                </a:extLst>
              </p:cNvPr>
              <p:cNvSpPr/>
              <p:nvPr/>
            </p:nvSpPr>
            <p:spPr>
              <a:xfrm>
                <a:off x="16196669" y="7437671"/>
                <a:ext cx="807404" cy="807419"/>
              </a:xfrm>
              <a:custGeom>
                <a:avLst/>
                <a:gdLst>
                  <a:gd name="csX0" fmla="*/ 28109 w 807404"/>
                  <a:gd name="csY0" fmla="*/ 256017 h 807419"/>
                  <a:gd name="csX1" fmla="*/ 256014 w 807404"/>
                  <a:gd name="csY1" fmla="*/ 779311 h 807419"/>
                  <a:gd name="csX2" fmla="*/ 779306 w 807404"/>
                  <a:gd name="csY2" fmla="*/ 551405 h 807419"/>
                  <a:gd name="csX3" fmla="*/ 551402 w 807404"/>
                  <a:gd name="csY3" fmla="*/ 28113 h 807419"/>
                  <a:gd name="csX4" fmla="*/ 28109 w 807404"/>
                  <a:gd name="csY4" fmla="*/ 256017 h 807419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404" h="807419">
                    <a:moveTo>
                      <a:pt x="28109" y="256017"/>
                    </a:moveTo>
                    <a:cubicBezTo>
                      <a:pt x="-53474" y="463458"/>
                      <a:pt x="48573" y="697755"/>
                      <a:pt x="256014" y="779311"/>
                    </a:cubicBezTo>
                    <a:cubicBezTo>
                      <a:pt x="463455" y="860893"/>
                      <a:pt x="697752" y="758846"/>
                      <a:pt x="779306" y="551405"/>
                    </a:cubicBezTo>
                    <a:cubicBezTo>
                      <a:pt x="860862" y="343965"/>
                      <a:pt x="758843" y="109668"/>
                      <a:pt x="551402" y="28113"/>
                    </a:cubicBezTo>
                    <a:cubicBezTo>
                      <a:pt x="343961" y="-53470"/>
                      <a:pt x="109692" y="48549"/>
                      <a:pt x="28109" y="256017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C8C45870-B609-DA4C-7EAE-9691FA90E2E4}"/>
                  </a:ext>
                </a:extLst>
              </p:cNvPr>
              <p:cNvSpPr/>
              <p:nvPr/>
            </p:nvSpPr>
            <p:spPr>
              <a:xfrm>
                <a:off x="16314933" y="7555906"/>
                <a:ext cx="570942" cy="570947"/>
              </a:xfrm>
              <a:custGeom>
                <a:avLst/>
                <a:gdLst>
                  <a:gd name="csX0" fmla="*/ 19875 w 570942"/>
                  <a:gd name="csY0" fmla="*/ 181041 h 570947"/>
                  <a:gd name="csX1" fmla="*/ 181038 w 570942"/>
                  <a:gd name="csY1" fmla="*/ 551072 h 570947"/>
                  <a:gd name="csX2" fmla="*/ 551068 w 570942"/>
                  <a:gd name="csY2" fmla="*/ 389909 h 570947"/>
                  <a:gd name="csX3" fmla="*/ 389905 w 570942"/>
                  <a:gd name="csY3" fmla="*/ 19878 h 570947"/>
                  <a:gd name="csX4" fmla="*/ 19875 w 570942"/>
                  <a:gd name="csY4" fmla="*/ 181041 h 57094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2" h="570947">
                    <a:moveTo>
                      <a:pt x="19875" y="181041"/>
                    </a:moveTo>
                    <a:cubicBezTo>
                      <a:pt x="-37814" y="327721"/>
                      <a:pt x="34359" y="493383"/>
                      <a:pt x="181038" y="551072"/>
                    </a:cubicBezTo>
                    <a:cubicBezTo>
                      <a:pt x="327716" y="608761"/>
                      <a:pt x="493378" y="536588"/>
                      <a:pt x="551068" y="389909"/>
                    </a:cubicBezTo>
                    <a:cubicBezTo>
                      <a:pt x="608757" y="243231"/>
                      <a:pt x="536584" y="77569"/>
                      <a:pt x="389905" y="19878"/>
                    </a:cubicBezTo>
                    <a:cubicBezTo>
                      <a:pt x="243198" y="-37811"/>
                      <a:pt x="77536" y="34335"/>
                      <a:pt x="19875" y="181041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054120C-99AA-2C69-79B2-825C1E4D6306}"/>
                  </a:ext>
                </a:extLst>
              </p:cNvPr>
              <p:cNvSpPr/>
              <p:nvPr/>
            </p:nvSpPr>
            <p:spPr>
              <a:xfrm>
                <a:off x="16338522" y="75794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5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4" y="300617"/>
                      <a:pt x="31508" y="452590"/>
                      <a:pt x="166063" y="505506"/>
                    </a:cubicBezTo>
                    <a:cubicBezTo>
                      <a:pt x="300616" y="558422"/>
                      <a:pt x="452591" y="492229"/>
                      <a:pt x="505506" y="357675"/>
                    </a:cubicBezTo>
                    <a:cubicBezTo>
                      <a:pt x="558422" y="223121"/>
                      <a:pt x="492228" y="71148"/>
                      <a:pt x="357675" y="18232"/>
                    </a:cubicBezTo>
                    <a:cubicBezTo>
                      <a:pt x="223121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4" name="Graphic 490">
                <a:extLst>
                  <a:ext uri="{FF2B5EF4-FFF2-40B4-BE49-F238E27FC236}">
                    <a16:creationId xmlns:a16="http://schemas.microsoft.com/office/drawing/2014/main" id="{1DB4A06E-4057-C42F-5D2D-1BEBE1D02B36}"/>
                  </a:ext>
                </a:extLst>
              </p:cNvPr>
              <p:cNvGrpSpPr/>
              <p:nvPr/>
            </p:nvGrpSpPr>
            <p:grpSpPr>
              <a:xfrm>
                <a:off x="16410237" y="7651214"/>
                <a:ext cx="380318" cy="380307"/>
                <a:chOff x="16410237" y="7651214"/>
                <a:chExt cx="380318" cy="380307"/>
              </a:xfrm>
              <a:solidFill>
                <a:srgbClr val="AD4517"/>
              </a:solidFill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9AC5B87A-2BF2-0441-5A9C-18CF7BFD7E6B}"/>
                    </a:ext>
                  </a:extLst>
                </p:cNvPr>
                <p:cNvSpPr/>
                <p:nvPr/>
              </p:nvSpPr>
              <p:spPr>
                <a:xfrm>
                  <a:off x="16606262" y="7651214"/>
                  <a:ext cx="98916" cy="98913"/>
                </a:xfrm>
                <a:custGeom>
                  <a:avLst/>
                  <a:gdLst>
                    <a:gd name="csX0" fmla="*/ 3441 w 98916"/>
                    <a:gd name="csY0" fmla="*/ 31363 h 98913"/>
                    <a:gd name="csX1" fmla="*/ 31367 w 98916"/>
                    <a:gd name="csY1" fmla="*/ 95472 h 98913"/>
                    <a:gd name="csX2" fmla="*/ 95475 w 98916"/>
                    <a:gd name="csY2" fmla="*/ 67546 h 98913"/>
                    <a:gd name="csX3" fmla="*/ 67551 w 98916"/>
                    <a:gd name="csY3" fmla="*/ 3437 h 98913"/>
                    <a:gd name="csX4" fmla="*/ 3441 w 98916"/>
                    <a:gd name="csY4" fmla="*/ 31363 h 9891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13">
                      <a:moveTo>
                        <a:pt x="3441" y="31363"/>
                      </a:moveTo>
                      <a:cubicBezTo>
                        <a:pt x="-6544" y="56765"/>
                        <a:pt x="5938" y="85487"/>
                        <a:pt x="31367" y="95472"/>
                      </a:cubicBezTo>
                      <a:cubicBezTo>
                        <a:pt x="56770" y="105458"/>
                        <a:pt x="85463" y="92976"/>
                        <a:pt x="95475" y="67546"/>
                      </a:cubicBezTo>
                      <a:cubicBezTo>
                        <a:pt x="105461" y="42144"/>
                        <a:pt x="92980" y="13423"/>
                        <a:pt x="67551" y="3437"/>
                      </a:cubicBezTo>
                      <a:cubicBezTo>
                        <a:pt x="42121" y="-6547"/>
                        <a:pt x="13427" y="5961"/>
                        <a:pt x="3441" y="3136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54F42DA6-9D0B-2736-D83A-F7B5615C7AE1}"/>
                    </a:ext>
                  </a:extLst>
                </p:cNvPr>
                <p:cNvSpPr/>
                <p:nvPr/>
              </p:nvSpPr>
              <p:spPr>
                <a:xfrm>
                  <a:off x="16689553" y="7731554"/>
                  <a:ext cx="98898" cy="98914"/>
                </a:xfrm>
                <a:custGeom>
                  <a:avLst/>
                  <a:gdLst>
                    <a:gd name="csX0" fmla="*/ 29714 w 98898"/>
                    <a:gd name="csY0" fmla="*/ 4132 h 98914"/>
                    <a:gd name="csX1" fmla="*/ 4121 w 98898"/>
                    <a:gd name="csY1" fmla="*/ 69201 h 98914"/>
                    <a:gd name="csX2" fmla="*/ 69188 w 98898"/>
                    <a:gd name="csY2" fmla="*/ 94794 h 98914"/>
                    <a:gd name="csX3" fmla="*/ 94783 w 98898"/>
                    <a:gd name="csY3" fmla="*/ 29726 h 98914"/>
                    <a:gd name="csX4" fmla="*/ 29714 w 98898"/>
                    <a:gd name="csY4" fmla="*/ 4132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14">
                      <a:moveTo>
                        <a:pt x="29714" y="4132"/>
                      </a:moveTo>
                      <a:cubicBezTo>
                        <a:pt x="4668" y="15022"/>
                        <a:pt x="-6771" y="44156"/>
                        <a:pt x="4121" y="69201"/>
                      </a:cubicBezTo>
                      <a:cubicBezTo>
                        <a:pt x="15037" y="94246"/>
                        <a:pt x="44144" y="105685"/>
                        <a:pt x="69188" y="94794"/>
                      </a:cubicBezTo>
                      <a:cubicBezTo>
                        <a:pt x="94207" y="83905"/>
                        <a:pt x="105673" y="54772"/>
                        <a:pt x="94783" y="29726"/>
                      </a:cubicBezTo>
                      <a:cubicBezTo>
                        <a:pt x="83865" y="4681"/>
                        <a:pt x="54732" y="-6786"/>
                        <a:pt x="29714" y="4132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A8F20594-AE8C-B348-F272-275DA7F24FBB}"/>
                    </a:ext>
                  </a:extLst>
                </p:cNvPr>
                <p:cNvSpPr/>
                <p:nvPr/>
              </p:nvSpPr>
              <p:spPr>
                <a:xfrm>
                  <a:off x="16691631" y="7847240"/>
                  <a:ext cx="98924" cy="98916"/>
                </a:xfrm>
                <a:custGeom>
                  <a:avLst/>
                  <a:gdLst>
                    <a:gd name="csX0" fmla="*/ 67551 w 98924"/>
                    <a:gd name="csY0" fmla="*/ 3441 h 98916"/>
                    <a:gd name="csX1" fmla="*/ 3441 w 98924"/>
                    <a:gd name="csY1" fmla="*/ 31366 h 98916"/>
                    <a:gd name="csX2" fmla="*/ 31367 w 98924"/>
                    <a:gd name="csY2" fmla="*/ 95475 h 98916"/>
                    <a:gd name="csX3" fmla="*/ 95475 w 98924"/>
                    <a:gd name="csY3" fmla="*/ 67549 h 98916"/>
                    <a:gd name="csX4" fmla="*/ 67551 w 98924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24" h="98916">
                      <a:moveTo>
                        <a:pt x="67551" y="3441"/>
                      </a:moveTo>
                      <a:cubicBezTo>
                        <a:pt x="42148" y="-6544"/>
                        <a:pt x="13454" y="5938"/>
                        <a:pt x="3441" y="31366"/>
                      </a:cubicBezTo>
                      <a:cubicBezTo>
                        <a:pt x="-6544" y="56769"/>
                        <a:pt x="5938" y="85490"/>
                        <a:pt x="31367" y="95475"/>
                      </a:cubicBezTo>
                      <a:cubicBezTo>
                        <a:pt x="56770" y="105461"/>
                        <a:pt x="85463" y="92979"/>
                        <a:pt x="95475" y="67549"/>
                      </a:cubicBezTo>
                      <a:cubicBezTo>
                        <a:pt x="105489" y="42120"/>
                        <a:pt x="92952" y="13426"/>
                        <a:pt x="67551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529A3096-EFAB-E1D6-2617-8548FD27EF58}"/>
                    </a:ext>
                  </a:extLst>
                </p:cNvPr>
                <p:cNvSpPr/>
                <p:nvPr/>
              </p:nvSpPr>
              <p:spPr>
                <a:xfrm>
                  <a:off x="16611290" y="7930531"/>
                  <a:ext cx="98914" cy="98903"/>
                </a:xfrm>
                <a:custGeom>
                  <a:avLst/>
                  <a:gdLst>
                    <a:gd name="csX0" fmla="*/ 94782 w 98914"/>
                    <a:gd name="csY0" fmla="*/ 29714 h 98903"/>
                    <a:gd name="csX1" fmla="*/ 29713 w 98914"/>
                    <a:gd name="csY1" fmla="*/ 4120 h 98903"/>
                    <a:gd name="csX2" fmla="*/ 4120 w 98914"/>
                    <a:gd name="csY2" fmla="*/ 69189 h 98903"/>
                    <a:gd name="csX3" fmla="*/ 69189 w 98914"/>
                    <a:gd name="csY3" fmla="*/ 94783 h 98903"/>
                    <a:gd name="csX4" fmla="*/ 94782 w 98914"/>
                    <a:gd name="csY4" fmla="*/ 29714 h 98903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903">
                      <a:moveTo>
                        <a:pt x="94782" y="29714"/>
                      </a:moveTo>
                      <a:cubicBezTo>
                        <a:pt x="83864" y="4669"/>
                        <a:pt x="54759" y="-6770"/>
                        <a:pt x="29713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38" y="94234"/>
                        <a:pt x="44143" y="105674"/>
                        <a:pt x="69189" y="94783"/>
                      </a:cubicBezTo>
                      <a:cubicBezTo>
                        <a:pt x="94233" y="83865"/>
                        <a:pt x="105700" y="54732"/>
                        <a:pt x="94782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E263E38F-A942-C5A4-2C67-3293D125FA0F}"/>
                    </a:ext>
                  </a:extLst>
                </p:cNvPr>
                <p:cNvSpPr/>
                <p:nvPr/>
              </p:nvSpPr>
              <p:spPr>
                <a:xfrm>
                  <a:off x="16495602" y="7932612"/>
                  <a:ext cx="98916" cy="98909"/>
                </a:xfrm>
                <a:custGeom>
                  <a:avLst/>
                  <a:gdLst>
                    <a:gd name="csX0" fmla="*/ 95475 w 98916"/>
                    <a:gd name="csY0" fmla="*/ 67546 h 98909"/>
                    <a:gd name="csX1" fmla="*/ 67549 w 98916"/>
                    <a:gd name="csY1" fmla="*/ 3438 h 98909"/>
                    <a:gd name="csX2" fmla="*/ 3441 w 98916"/>
                    <a:gd name="csY2" fmla="*/ 31363 h 98909"/>
                    <a:gd name="csX3" fmla="*/ 31367 w 98916"/>
                    <a:gd name="csY3" fmla="*/ 95472 h 98909"/>
                    <a:gd name="csX4" fmla="*/ 95475 w 98916"/>
                    <a:gd name="csY4" fmla="*/ 67546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95475" y="67546"/>
                      </a:moveTo>
                      <a:cubicBezTo>
                        <a:pt x="105461" y="42144"/>
                        <a:pt x="92979" y="13450"/>
                        <a:pt x="67549" y="3438"/>
                      </a:cubicBezTo>
                      <a:cubicBezTo>
                        <a:pt x="42148" y="-6548"/>
                        <a:pt x="13427" y="5961"/>
                        <a:pt x="3441" y="31363"/>
                      </a:cubicBezTo>
                      <a:cubicBezTo>
                        <a:pt x="-6544" y="56766"/>
                        <a:pt x="5938" y="85459"/>
                        <a:pt x="31367" y="95472"/>
                      </a:cubicBezTo>
                      <a:cubicBezTo>
                        <a:pt x="56797" y="105457"/>
                        <a:pt x="85491" y="92948"/>
                        <a:pt x="95475" y="67546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FC3F0913-E72F-4925-5AB8-F0564245A40F}"/>
                    </a:ext>
                  </a:extLst>
                </p:cNvPr>
                <p:cNvSpPr/>
                <p:nvPr/>
              </p:nvSpPr>
              <p:spPr>
                <a:xfrm>
                  <a:off x="16412325" y="7852294"/>
                  <a:ext cx="98902" cy="98898"/>
                </a:xfrm>
                <a:custGeom>
                  <a:avLst/>
                  <a:gdLst>
                    <a:gd name="csX0" fmla="*/ 69189 w 98902"/>
                    <a:gd name="csY0" fmla="*/ 94783 h 98898"/>
                    <a:gd name="csX1" fmla="*/ 94783 w 98902"/>
                    <a:gd name="csY1" fmla="*/ 29715 h 98898"/>
                    <a:gd name="csX2" fmla="*/ 29714 w 98902"/>
                    <a:gd name="csY2" fmla="*/ 4120 h 98898"/>
                    <a:gd name="csX3" fmla="*/ 4120 w 98902"/>
                    <a:gd name="csY3" fmla="*/ 69189 h 98898"/>
                    <a:gd name="csX4" fmla="*/ 69189 w 98902"/>
                    <a:gd name="csY4" fmla="*/ 94783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8">
                      <a:moveTo>
                        <a:pt x="69189" y="94783"/>
                      </a:moveTo>
                      <a:cubicBezTo>
                        <a:pt x="94234" y="83892"/>
                        <a:pt x="105673" y="54760"/>
                        <a:pt x="94783" y="29715"/>
                      </a:cubicBezTo>
                      <a:cubicBezTo>
                        <a:pt x="83865" y="4669"/>
                        <a:pt x="54760" y="-6770"/>
                        <a:pt x="29714" y="4120"/>
                      </a:cubicBezTo>
                      <a:cubicBezTo>
                        <a:pt x="4670" y="15011"/>
                        <a:pt x="-6771" y="44144"/>
                        <a:pt x="4120" y="69189"/>
                      </a:cubicBezTo>
                      <a:cubicBezTo>
                        <a:pt x="15039" y="94207"/>
                        <a:pt x="44170" y="105673"/>
                        <a:pt x="69189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4E083862-1103-AF12-4C22-1A579177918C}"/>
                    </a:ext>
                  </a:extLst>
                </p:cNvPr>
                <p:cNvSpPr/>
                <p:nvPr/>
              </p:nvSpPr>
              <p:spPr>
                <a:xfrm>
                  <a:off x="16410237" y="7736580"/>
                  <a:ext cx="98912" cy="98916"/>
                </a:xfrm>
                <a:custGeom>
                  <a:avLst/>
                  <a:gdLst>
                    <a:gd name="csX0" fmla="*/ 31364 w 98912"/>
                    <a:gd name="csY0" fmla="*/ 95475 h 98916"/>
                    <a:gd name="csX1" fmla="*/ 95472 w 98912"/>
                    <a:gd name="csY1" fmla="*/ 67549 h 98916"/>
                    <a:gd name="csX2" fmla="*/ 67546 w 98912"/>
                    <a:gd name="csY2" fmla="*/ 3441 h 98916"/>
                    <a:gd name="csX3" fmla="*/ 3438 w 98912"/>
                    <a:gd name="csY3" fmla="*/ 31366 h 98916"/>
                    <a:gd name="csX4" fmla="*/ 31364 w 98912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2" h="98916">
                      <a:moveTo>
                        <a:pt x="31364" y="95475"/>
                      </a:moveTo>
                      <a:cubicBezTo>
                        <a:pt x="56766" y="105461"/>
                        <a:pt x="85459" y="92979"/>
                        <a:pt x="95472" y="67549"/>
                      </a:cubicBezTo>
                      <a:cubicBezTo>
                        <a:pt x="105457" y="42147"/>
                        <a:pt x="92975" y="13454"/>
                        <a:pt x="67546" y="3441"/>
                      </a:cubicBezTo>
                      <a:cubicBezTo>
                        <a:pt x="42145" y="-6544"/>
                        <a:pt x="13423" y="5937"/>
                        <a:pt x="3438" y="31366"/>
                      </a:cubicBezTo>
                      <a:cubicBezTo>
                        <a:pt x="-6548" y="56796"/>
                        <a:pt x="5961" y="85490"/>
                        <a:pt x="31364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C43E4B3D-71E8-3D65-7A61-0854BCD93EC2}"/>
                    </a:ext>
                  </a:extLst>
                </p:cNvPr>
                <p:cNvSpPr/>
                <p:nvPr/>
              </p:nvSpPr>
              <p:spPr>
                <a:xfrm>
                  <a:off x="16490565" y="7653303"/>
                  <a:ext cx="98898" cy="98902"/>
                </a:xfrm>
                <a:custGeom>
                  <a:avLst/>
                  <a:gdLst>
                    <a:gd name="csX0" fmla="*/ 4116 w 98898"/>
                    <a:gd name="csY0" fmla="*/ 69189 h 98902"/>
                    <a:gd name="csX1" fmla="*/ 69185 w 98898"/>
                    <a:gd name="csY1" fmla="*/ 94783 h 98902"/>
                    <a:gd name="csX2" fmla="*/ 94778 w 98898"/>
                    <a:gd name="csY2" fmla="*/ 29715 h 98902"/>
                    <a:gd name="csX3" fmla="*/ 29709 w 98898"/>
                    <a:gd name="csY3" fmla="*/ 4120 h 98902"/>
                    <a:gd name="csX4" fmla="*/ 4116 w 98898"/>
                    <a:gd name="csY4" fmla="*/ 69189 h 98902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8" h="98902">
                      <a:moveTo>
                        <a:pt x="4116" y="69189"/>
                      </a:moveTo>
                      <a:cubicBezTo>
                        <a:pt x="15034" y="94234"/>
                        <a:pt x="44139" y="105673"/>
                        <a:pt x="69185" y="94783"/>
                      </a:cubicBezTo>
                      <a:cubicBezTo>
                        <a:pt x="94229" y="83892"/>
                        <a:pt x="105670" y="54760"/>
                        <a:pt x="94778" y="29715"/>
                      </a:cubicBezTo>
                      <a:cubicBezTo>
                        <a:pt x="83889" y="4669"/>
                        <a:pt x="54755" y="-6770"/>
                        <a:pt x="29709" y="4120"/>
                      </a:cubicBezTo>
                      <a:cubicBezTo>
                        <a:pt x="4692" y="15038"/>
                        <a:pt x="-6774" y="44171"/>
                        <a:pt x="4116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061A0F6B-9C9B-3D20-BB4E-F3A04902F29F}"/>
                  </a:ext>
                </a:extLst>
              </p:cNvPr>
              <p:cNvSpPr/>
              <p:nvPr/>
            </p:nvSpPr>
            <p:spPr>
              <a:xfrm>
                <a:off x="14381128" y="6697202"/>
                <a:ext cx="894504" cy="746196"/>
              </a:xfrm>
              <a:custGeom>
                <a:avLst/>
                <a:gdLst>
                  <a:gd name="csX0" fmla="*/ 863367 w 894504"/>
                  <a:gd name="csY0" fmla="*/ 611011 h 746196"/>
                  <a:gd name="csX1" fmla="*/ 780001 w 894504"/>
                  <a:gd name="csY1" fmla="*/ 746196 h 746196"/>
                  <a:gd name="csX2" fmla="*/ 18901 w 894504"/>
                  <a:gd name="csY2" fmla="*/ 446913 h 746196"/>
                  <a:gd name="csX3" fmla="*/ 0 w 894504"/>
                  <a:gd name="csY3" fmla="*/ 438190 h 746196"/>
                  <a:gd name="csX4" fmla="*/ 30998 w 894504"/>
                  <a:gd name="csY4" fmla="*/ 283665 h 746196"/>
                  <a:gd name="csX5" fmla="*/ 610828 w 894504"/>
                  <a:gd name="csY5" fmla="*/ 31126 h 746196"/>
                  <a:gd name="csX6" fmla="*/ 863367 w 894504"/>
                  <a:gd name="csY6" fmla="*/ 611011 h 74619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</a:cxnLst>
                <a:rect l="l" t="t" r="r" b="b"/>
                <a:pathLst>
                  <a:path w="894504" h="746196">
                    <a:moveTo>
                      <a:pt x="863367" y="611011"/>
                    </a:moveTo>
                    <a:cubicBezTo>
                      <a:pt x="843232" y="662200"/>
                      <a:pt x="814758" y="707572"/>
                      <a:pt x="780001" y="746196"/>
                    </a:cubicBezTo>
                    <a:lnTo>
                      <a:pt x="18901" y="446913"/>
                    </a:lnTo>
                    <a:cubicBezTo>
                      <a:pt x="12454" y="444390"/>
                      <a:pt x="6145" y="441481"/>
                      <a:pt x="0" y="438190"/>
                    </a:cubicBezTo>
                    <a:cubicBezTo>
                      <a:pt x="905" y="386673"/>
                      <a:pt x="11000" y="334497"/>
                      <a:pt x="30998" y="283665"/>
                    </a:cubicBezTo>
                    <a:cubicBezTo>
                      <a:pt x="121359" y="53840"/>
                      <a:pt x="381003" y="-59235"/>
                      <a:pt x="610828" y="31126"/>
                    </a:cubicBezTo>
                    <a:cubicBezTo>
                      <a:pt x="840653" y="121542"/>
                      <a:pt x="953756" y="381186"/>
                      <a:pt x="863367" y="611011"/>
                    </a:cubicBezTo>
                    <a:close/>
                  </a:path>
                </a:pathLst>
              </a:custGeom>
              <a:solidFill>
                <a:srgbClr val="032B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D0C96BF5-1608-B47F-A0D0-62C0AFB5BCBF}"/>
                  </a:ext>
                </a:extLst>
              </p:cNvPr>
              <p:cNvSpPr/>
              <p:nvPr/>
            </p:nvSpPr>
            <p:spPr>
              <a:xfrm>
                <a:off x="14424600" y="6740858"/>
                <a:ext cx="807393" cy="807404"/>
              </a:xfrm>
              <a:custGeom>
                <a:avLst/>
                <a:gdLst>
                  <a:gd name="csX0" fmla="*/ 28098 w 807393"/>
                  <a:gd name="csY0" fmla="*/ 256003 h 807404"/>
                  <a:gd name="csX1" fmla="*/ 256003 w 807393"/>
                  <a:gd name="csY1" fmla="*/ 779296 h 807404"/>
                  <a:gd name="csX2" fmla="*/ 779296 w 807393"/>
                  <a:gd name="csY2" fmla="*/ 551390 h 807404"/>
                  <a:gd name="csX3" fmla="*/ 551391 w 807393"/>
                  <a:gd name="csY3" fmla="*/ 28098 h 807404"/>
                  <a:gd name="csX4" fmla="*/ 28098 w 807393"/>
                  <a:gd name="csY4" fmla="*/ 256003 h 80740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807393" h="807404">
                    <a:moveTo>
                      <a:pt x="28098" y="256003"/>
                    </a:moveTo>
                    <a:cubicBezTo>
                      <a:pt x="-53458" y="463443"/>
                      <a:pt x="48562" y="697741"/>
                      <a:pt x="256003" y="779296"/>
                    </a:cubicBezTo>
                    <a:cubicBezTo>
                      <a:pt x="463444" y="860878"/>
                      <a:pt x="697740" y="758831"/>
                      <a:pt x="779296" y="551390"/>
                    </a:cubicBezTo>
                    <a:cubicBezTo>
                      <a:pt x="860851" y="343950"/>
                      <a:pt x="758832" y="109653"/>
                      <a:pt x="551391" y="28098"/>
                    </a:cubicBezTo>
                    <a:cubicBezTo>
                      <a:pt x="343977" y="-53457"/>
                      <a:pt x="109681" y="48562"/>
                      <a:pt x="28098" y="256003"/>
                    </a:cubicBezTo>
                    <a:close/>
                  </a:path>
                </a:pathLst>
              </a:custGeom>
              <a:solidFill>
                <a:srgbClr val="3B4C4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45BB0FE8-14FF-E3F4-7DE7-B4160D6C803F}"/>
                  </a:ext>
                </a:extLst>
              </p:cNvPr>
              <p:cNvSpPr/>
              <p:nvPr/>
            </p:nvSpPr>
            <p:spPr>
              <a:xfrm>
                <a:off x="14542853" y="6859094"/>
                <a:ext cx="570943" cy="570931"/>
              </a:xfrm>
              <a:custGeom>
                <a:avLst/>
                <a:gdLst>
                  <a:gd name="csX0" fmla="*/ 19875 w 570943"/>
                  <a:gd name="csY0" fmla="*/ 181027 h 570931"/>
                  <a:gd name="csX1" fmla="*/ 181038 w 570943"/>
                  <a:gd name="csY1" fmla="*/ 551057 h 570931"/>
                  <a:gd name="csX2" fmla="*/ 551069 w 570943"/>
                  <a:gd name="csY2" fmla="*/ 389894 h 570931"/>
                  <a:gd name="csX3" fmla="*/ 389906 w 570943"/>
                  <a:gd name="csY3" fmla="*/ 19864 h 570931"/>
                  <a:gd name="csX4" fmla="*/ 19875 w 570943"/>
                  <a:gd name="csY4" fmla="*/ 181027 h 570931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70943" h="570931">
                    <a:moveTo>
                      <a:pt x="19875" y="181027"/>
                    </a:moveTo>
                    <a:cubicBezTo>
                      <a:pt x="-37815" y="327705"/>
                      <a:pt x="34359" y="493367"/>
                      <a:pt x="181038" y="551057"/>
                    </a:cubicBezTo>
                    <a:cubicBezTo>
                      <a:pt x="327717" y="608746"/>
                      <a:pt x="493379" y="536573"/>
                      <a:pt x="551069" y="389894"/>
                    </a:cubicBezTo>
                    <a:cubicBezTo>
                      <a:pt x="608758" y="243215"/>
                      <a:pt x="536584" y="77553"/>
                      <a:pt x="389906" y="19864"/>
                    </a:cubicBezTo>
                    <a:cubicBezTo>
                      <a:pt x="243226" y="-37798"/>
                      <a:pt x="77564" y="34348"/>
                      <a:pt x="19875" y="181027"/>
                    </a:cubicBezTo>
                    <a:close/>
                  </a:path>
                </a:pathLst>
              </a:cu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DD541C79-523A-D8AC-BE04-4122B5B4BA9A}"/>
                  </a:ext>
                </a:extLst>
              </p:cNvPr>
              <p:cNvSpPr/>
              <p:nvPr/>
            </p:nvSpPr>
            <p:spPr>
              <a:xfrm>
                <a:off x="14566442" y="6882699"/>
                <a:ext cx="523737" cy="523737"/>
              </a:xfrm>
              <a:custGeom>
                <a:avLst/>
                <a:gdLst>
                  <a:gd name="csX0" fmla="*/ 18231 w 523737"/>
                  <a:gd name="csY0" fmla="*/ 166063 h 523737"/>
                  <a:gd name="csX1" fmla="*/ 166063 w 523737"/>
                  <a:gd name="csY1" fmla="*/ 505506 h 523737"/>
                  <a:gd name="csX2" fmla="*/ 505506 w 523737"/>
                  <a:gd name="csY2" fmla="*/ 357675 h 523737"/>
                  <a:gd name="csX3" fmla="*/ 357676 w 523737"/>
                  <a:gd name="csY3" fmla="*/ 18232 h 523737"/>
                  <a:gd name="csX4" fmla="*/ 18231 w 523737"/>
                  <a:gd name="csY4" fmla="*/ 166063 h 52373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523737" h="523737">
                    <a:moveTo>
                      <a:pt x="18231" y="166063"/>
                    </a:moveTo>
                    <a:cubicBezTo>
                      <a:pt x="-34685" y="300617"/>
                      <a:pt x="31509" y="452590"/>
                      <a:pt x="166063" y="505506"/>
                    </a:cubicBezTo>
                    <a:cubicBezTo>
                      <a:pt x="300617" y="558422"/>
                      <a:pt x="452590" y="492229"/>
                      <a:pt x="505506" y="357675"/>
                    </a:cubicBezTo>
                    <a:cubicBezTo>
                      <a:pt x="558423" y="223121"/>
                      <a:pt x="492230" y="71148"/>
                      <a:pt x="357676" y="18232"/>
                    </a:cubicBezTo>
                    <a:cubicBezTo>
                      <a:pt x="223122" y="-34685"/>
                      <a:pt x="71148" y="31509"/>
                      <a:pt x="18231" y="166063"/>
                    </a:cubicBezTo>
                    <a:close/>
                  </a:path>
                </a:pathLst>
              </a:custGeom>
              <a:solidFill>
                <a:srgbClr val="FFFCF7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9" name="Graphic 490">
                <a:extLst>
                  <a:ext uri="{FF2B5EF4-FFF2-40B4-BE49-F238E27FC236}">
                    <a16:creationId xmlns:a16="http://schemas.microsoft.com/office/drawing/2014/main" id="{CAE1CB5B-E4F6-B548-CE9A-A680DBD4257E}"/>
                  </a:ext>
                </a:extLst>
              </p:cNvPr>
              <p:cNvGrpSpPr/>
              <p:nvPr/>
            </p:nvGrpSpPr>
            <p:grpSpPr>
              <a:xfrm>
                <a:off x="14638168" y="6954414"/>
                <a:ext cx="380295" cy="380306"/>
                <a:chOff x="14638168" y="6954414"/>
                <a:chExt cx="380295" cy="380306"/>
              </a:xfrm>
              <a:solidFill>
                <a:srgbClr val="AD4517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849C8190-2C01-8BF2-F06E-6C9719BA50A6}"/>
                    </a:ext>
                  </a:extLst>
                </p:cNvPr>
                <p:cNvSpPr/>
                <p:nvPr/>
              </p:nvSpPr>
              <p:spPr>
                <a:xfrm>
                  <a:off x="14834183" y="6954414"/>
                  <a:ext cx="98916" cy="98909"/>
                </a:xfrm>
                <a:custGeom>
                  <a:avLst/>
                  <a:gdLst>
                    <a:gd name="csX0" fmla="*/ 3441 w 98916"/>
                    <a:gd name="csY0" fmla="*/ 31364 h 98909"/>
                    <a:gd name="csX1" fmla="*/ 31367 w 98916"/>
                    <a:gd name="csY1" fmla="*/ 95472 h 98909"/>
                    <a:gd name="csX2" fmla="*/ 95475 w 98916"/>
                    <a:gd name="csY2" fmla="*/ 67546 h 98909"/>
                    <a:gd name="csX3" fmla="*/ 67550 w 98916"/>
                    <a:gd name="csY3" fmla="*/ 3438 h 98909"/>
                    <a:gd name="csX4" fmla="*/ 3441 w 98916"/>
                    <a:gd name="csY4" fmla="*/ 31364 h 9890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09">
                      <a:moveTo>
                        <a:pt x="3441" y="31364"/>
                      </a:moveTo>
                      <a:cubicBezTo>
                        <a:pt x="-6544" y="56765"/>
                        <a:pt x="5937" y="85459"/>
                        <a:pt x="31367" y="95472"/>
                      </a:cubicBezTo>
                      <a:cubicBezTo>
                        <a:pt x="56769" y="105457"/>
                        <a:pt x="85490" y="92949"/>
                        <a:pt x="95475" y="67546"/>
                      </a:cubicBezTo>
                      <a:cubicBezTo>
                        <a:pt x="105460" y="42144"/>
                        <a:pt x="92979" y="13423"/>
                        <a:pt x="67550" y="3438"/>
                      </a:cubicBezTo>
                      <a:cubicBezTo>
                        <a:pt x="42148" y="-6548"/>
                        <a:pt x="13454" y="5961"/>
                        <a:pt x="3441" y="3136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C7B00E52-0289-CF88-EE9C-1FE8BDFE7774}"/>
                    </a:ext>
                  </a:extLst>
                </p:cNvPr>
                <p:cNvSpPr/>
                <p:nvPr/>
              </p:nvSpPr>
              <p:spPr>
                <a:xfrm>
                  <a:off x="14917473" y="7034754"/>
                  <a:ext cx="98902" cy="98914"/>
                </a:xfrm>
                <a:custGeom>
                  <a:avLst/>
                  <a:gdLst>
                    <a:gd name="csX0" fmla="*/ 29715 w 98902"/>
                    <a:gd name="csY0" fmla="*/ 4131 h 98914"/>
                    <a:gd name="csX1" fmla="*/ 4120 w 98902"/>
                    <a:gd name="csY1" fmla="*/ 69200 h 98914"/>
                    <a:gd name="csX2" fmla="*/ 69189 w 98902"/>
                    <a:gd name="csY2" fmla="*/ 94794 h 98914"/>
                    <a:gd name="csX3" fmla="*/ 94783 w 98902"/>
                    <a:gd name="csY3" fmla="*/ 29726 h 98914"/>
                    <a:gd name="csX4" fmla="*/ 29715 w 98902"/>
                    <a:gd name="csY4" fmla="*/ 4131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914">
                      <a:moveTo>
                        <a:pt x="29715" y="4131"/>
                      </a:moveTo>
                      <a:cubicBezTo>
                        <a:pt x="4669" y="15022"/>
                        <a:pt x="-6770" y="44155"/>
                        <a:pt x="4120" y="69200"/>
                      </a:cubicBezTo>
                      <a:cubicBezTo>
                        <a:pt x="15011" y="94246"/>
                        <a:pt x="44144" y="105685"/>
                        <a:pt x="69189" y="94794"/>
                      </a:cubicBezTo>
                      <a:cubicBezTo>
                        <a:pt x="94234" y="83904"/>
                        <a:pt x="105673" y="54771"/>
                        <a:pt x="94783" y="29726"/>
                      </a:cubicBezTo>
                      <a:cubicBezTo>
                        <a:pt x="83865" y="4681"/>
                        <a:pt x="54732" y="-6786"/>
                        <a:pt x="29715" y="413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8A2E48CC-F031-52FE-5543-0F7EA9EC6E8E}"/>
                    </a:ext>
                  </a:extLst>
                </p:cNvPr>
                <p:cNvSpPr/>
                <p:nvPr/>
              </p:nvSpPr>
              <p:spPr>
                <a:xfrm>
                  <a:off x="14919555" y="7150440"/>
                  <a:ext cx="98909" cy="98916"/>
                </a:xfrm>
                <a:custGeom>
                  <a:avLst/>
                  <a:gdLst>
                    <a:gd name="csX0" fmla="*/ 67546 w 98909"/>
                    <a:gd name="csY0" fmla="*/ 3441 h 98916"/>
                    <a:gd name="csX1" fmla="*/ 3437 w 98909"/>
                    <a:gd name="csY1" fmla="*/ 31366 h 98916"/>
                    <a:gd name="csX2" fmla="*/ 31363 w 98909"/>
                    <a:gd name="csY2" fmla="*/ 95475 h 98916"/>
                    <a:gd name="csX3" fmla="*/ 95472 w 98909"/>
                    <a:gd name="csY3" fmla="*/ 67549 h 98916"/>
                    <a:gd name="csX4" fmla="*/ 67546 w 98909"/>
                    <a:gd name="csY4" fmla="*/ 3441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9" h="98916">
                      <a:moveTo>
                        <a:pt x="67546" y="3441"/>
                      </a:moveTo>
                      <a:cubicBezTo>
                        <a:pt x="42144" y="-6544"/>
                        <a:pt x="13451" y="5938"/>
                        <a:pt x="3437" y="31366"/>
                      </a:cubicBezTo>
                      <a:cubicBezTo>
                        <a:pt x="-6547" y="56769"/>
                        <a:pt x="5961" y="85463"/>
                        <a:pt x="31363" y="95475"/>
                      </a:cubicBezTo>
                      <a:cubicBezTo>
                        <a:pt x="56765" y="105461"/>
                        <a:pt x="85486" y="92979"/>
                        <a:pt x="95472" y="67549"/>
                      </a:cubicBezTo>
                      <a:cubicBezTo>
                        <a:pt x="105457" y="42120"/>
                        <a:pt x="92948" y="13426"/>
                        <a:pt x="67546" y="3441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119E75A3-09E8-5CA5-021D-72A36822EA89}"/>
                    </a:ext>
                  </a:extLst>
                </p:cNvPr>
                <p:cNvSpPr/>
                <p:nvPr/>
              </p:nvSpPr>
              <p:spPr>
                <a:xfrm>
                  <a:off x="14839237" y="7233730"/>
                  <a:ext cx="98902" cy="98899"/>
                </a:xfrm>
                <a:custGeom>
                  <a:avLst/>
                  <a:gdLst>
                    <a:gd name="csX0" fmla="*/ 94783 w 98902"/>
                    <a:gd name="csY0" fmla="*/ 29714 h 98899"/>
                    <a:gd name="csX1" fmla="*/ 29714 w 98902"/>
                    <a:gd name="csY1" fmla="*/ 4120 h 98899"/>
                    <a:gd name="csX2" fmla="*/ 4120 w 98902"/>
                    <a:gd name="csY2" fmla="*/ 69189 h 98899"/>
                    <a:gd name="csX3" fmla="*/ 69188 w 98902"/>
                    <a:gd name="csY3" fmla="*/ 94783 h 98899"/>
                    <a:gd name="csX4" fmla="*/ 94783 w 98902"/>
                    <a:gd name="csY4" fmla="*/ 29714 h 98899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2" h="98899">
                      <a:moveTo>
                        <a:pt x="94783" y="29714"/>
                      </a:moveTo>
                      <a:cubicBezTo>
                        <a:pt x="83892" y="4669"/>
                        <a:pt x="54759" y="-6770"/>
                        <a:pt x="29714" y="4120"/>
                      </a:cubicBezTo>
                      <a:cubicBezTo>
                        <a:pt x="4669" y="15010"/>
                        <a:pt x="-6770" y="44143"/>
                        <a:pt x="4120" y="69189"/>
                      </a:cubicBezTo>
                      <a:cubicBezTo>
                        <a:pt x="15011" y="94207"/>
                        <a:pt x="44143" y="105674"/>
                        <a:pt x="69188" y="94783"/>
                      </a:cubicBezTo>
                      <a:cubicBezTo>
                        <a:pt x="94234" y="83865"/>
                        <a:pt x="105673" y="54732"/>
                        <a:pt x="94783" y="29714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BB59FF18-5EF5-4DD1-A59E-7CFA6E42CEB6}"/>
                    </a:ext>
                  </a:extLst>
                </p:cNvPr>
                <p:cNvSpPr/>
                <p:nvPr/>
              </p:nvSpPr>
              <p:spPr>
                <a:xfrm>
                  <a:off x="14723522" y="7235797"/>
                  <a:ext cx="98916" cy="98924"/>
                </a:xfrm>
                <a:custGeom>
                  <a:avLst/>
                  <a:gdLst>
                    <a:gd name="csX0" fmla="*/ 95475 w 98916"/>
                    <a:gd name="csY0" fmla="*/ 67560 h 98924"/>
                    <a:gd name="csX1" fmla="*/ 67550 w 98916"/>
                    <a:gd name="csY1" fmla="*/ 3453 h 98924"/>
                    <a:gd name="csX2" fmla="*/ 3441 w 98916"/>
                    <a:gd name="csY2" fmla="*/ 31378 h 98924"/>
                    <a:gd name="csX3" fmla="*/ 31367 w 98916"/>
                    <a:gd name="csY3" fmla="*/ 95486 h 98924"/>
                    <a:gd name="csX4" fmla="*/ 95475 w 98916"/>
                    <a:gd name="csY4" fmla="*/ 67560 h 9892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6" h="98924">
                      <a:moveTo>
                        <a:pt x="95475" y="67560"/>
                      </a:moveTo>
                      <a:cubicBezTo>
                        <a:pt x="105460" y="42159"/>
                        <a:pt x="92979" y="13465"/>
                        <a:pt x="67550" y="3453"/>
                      </a:cubicBezTo>
                      <a:cubicBezTo>
                        <a:pt x="42120" y="-6561"/>
                        <a:pt x="13453" y="5949"/>
                        <a:pt x="3441" y="31378"/>
                      </a:cubicBezTo>
                      <a:cubicBezTo>
                        <a:pt x="-6544" y="56780"/>
                        <a:pt x="5937" y="85474"/>
                        <a:pt x="31367" y="95486"/>
                      </a:cubicBezTo>
                      <a:cubicBezTo>
                        <a:pt x="56796" y="105472"/>
                        <a:pt x="85490" y="92963"/>
                        <a:pt x="95475" y="67560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1C111D1C-DAED-66FA-CEE1-F21F558F5756}"/>
                    </a:ext>
                  </a:extLst>
                </p:cNvPr>
                <p:cNvSpPr/>
                <p:nvPr/>
              </p:nvSpPr>
              <p:spPr>
                <a:xfrm>
                  <a:off x="14640277" y="7155467"/>
                  <a:ext cx="98899" cy="98914"/>
                </a:xfrm>
                <a:custGeom>
                  <a:avLst/>
                  <a:gdLst>
                    <a:gd name="csX0" fmla="*/ 69185 w 98899"/>
                    <a:gd name="csY0" fmla="*/ 94783 h 98914"/>
                    <a:gd name="csX1" fmla="*/ 94779 w 98899"/>
                    <a:gd name="csY1" fmla="*/ 29714 h 98914"/>
                    <a:gd name="csX2" fmla="*/ 29710 w 98899"/>
                    <a:gd name="csY2" fmla="*/ 4120 h 98914"/>
                    <a:gd name="csX3" fmla="*/ 4116 w 98899"/>
                    <a:gd name="csY3" fmla="*/ 69189 h 98914"/>
                    <a:gd name="csX4" fmla="*/ 69185 w 98899"/>
                    <a:gd name="csY4" fmla="*/ 94783 h 98914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899" h="98914">
                      <a:moveTo>
                        <a:pt x="69185" y="94783"/>
                      </a:moveTo>
                      <a:cubicBezTo>
                        <a:pt x="94230" y="83893"/>
                        <a:pt x="105670" y="54760"/>
                        <a:pt x="94779" y="29714"/>
                      </a:cubicBezTo>
                      <a:cubicBezTo>
                        <a:pt x="83888" y="4669"/>
                        <a:pt x="54755" y="-6771"/>
                        <a:pt x="29710" y="4120"/>
                      </a:cubicBezTo>
                      <a:cubicBezTo>
                        <a:pt x="4692" y="15038"/>
                        <a:pt x="-6774" y="44144"/>
                        <a:pt x="4116" y="69189"/>
                      </a:cubicBezTo>
                      <a:cubicBezTo>
                        <a:pt x="15006" y="94234"/>
                        <a:pt x="44139" y="105701"/>
                        <a:pt x="69185" y="94783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EC928574-FA0B-094E-373D-991C6D7C266F}"/>
                    </a:ext>
                  </a:extLst>
                </p:cNvPr>
                <p:cNvSpPr/>
                <p:nvPr/>
              </p:nvSpPr>
              <p:spPr>
                <a:xfrm>
                  <a:off x="14638168" y="7039779"/>
                  <a:ext cx="98901" cy="98916"/>
                </a:xfrm>
                <a:custGeom>
                  <a:avLst/>
                  <a:gdLst>
                    <a:gd name="csX0" fmla="*/ 31352 w 98901"/>
                    <a:gd name="csY0" fmla="*/ 95475 h 98916"/>
                    <a:gd name="csX1" fmla="*/ 95461 w 98901"/>
                    <a:gd name="csY1" fmla="*/ 67549 h 98916"/>
                    <a:gd name="csX2" fmla="*/ 67535 w 98901"/>
                    <a:gd name="csY2" fmla="*/ 3441 h 98916"/>
                    <a:gd name="csX3" fmla="*/ 3426 w 98901"/>
                    <a:gd name="csY3" fmla="*/ 31366 h 98916"/>
                    <a:gd name="csX4" fmla="*/ 31352 w 98901"/>
                    <a:gd name="csY4" fmla="*/ 95475 h 98916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01" h="98916">
                      <a:moveTo>
                        <a:pt x="31352" y="95475"/>
                      </a:moveTo>
                      <a:cubicBezTo>
                        <a:pt x="56754" y="105461"/>
                        <a:pt x="85448" y="92979"/>
                        <a:pt x="95461" y="67549"/>
                      </a:cubicBezTo>
                      <a:cubicBezTo>
                        <a:pt x="105446" y="42147"/>
                        <a:pt x="92965" y="13426"/>
                        <a:pt x="67535" y="3441"/>
                      </a:cubicBezTo>
                      <a:cubicBezTo>
                        <a:pt x="42133" y="-6544"/>
                        <a:pt x="13412" y="5937"/>
                        <a:pt x="3426" y="31366"/>
                      </a:cubicBezTo>
                      <a:cubicBezTo>
                        <a:pt x="-6532" y="56796"/>
                        <a:pt x="5950" y="85490"/>
                        <a:pt x="31352" y="95475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8C08483C-AE2A-3A30-817D-4A6E89A83B1A}"/>
                    </a:ext>
                  </a:extLst>
                </p:cNvPr>
                <p:cNvSpPr/>
                <p:nvPr/>
              </p:nvSpPr>
              <p:spPr>
                <a:xfrm>
                  <a:off x="14718497" y="6956502"/>
                  <a:ext cx="98914" cy="98898"/>
                </a:xfrm>
                <a:custGeom>
                  <a:avLst/>
                  <a:gdLst>
                    <a:gd name="csX0" fmla="*/ 4132 w 98914"/>
                    <a:gd name="csY0" fmla="*/ 69189 h 98898"/>
                    <a:gd name="csX1" fmla="*/ 69200 w 98914"/>
                    <a:gd name="csY1" fmla="*/ 94783 h 98898"/>
                    <a:gd name="csX2" fmla="*/ 94795 w 98914"/>
                    <a:gd name="csY2" fmla="*/ 29714 h 98898"/>
                    <a:gd name="csX3" fmla="*/ 29726 w 98914"/>
                    <a:gd name="csY3" fmla="*/ 4120 h 98898"/>
                    <a:gd name="csX4" fmla="*/ 4132 w 98914"/>
                    <a:gd name="csY4" fmla="*/ 69189 h 98898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</a:cxnLst>
                  <a:rect l="l" t="t" r="r" b="b"/>
                  <a:pathLst>
                    <a:path w="98914" h="98898">
                      <a:moveTo>
                        <a:pt x="4132" y="69189"/>
                      </a:moveTo>
                      <a:cubicBezTo>
                        <a:pt x="15023" y="94207"/>
                        <a:pt x="44155" y="105673"/>
                        <a:pt x="69200" y="94783"/>
                      </a:cubicBezTo>
                      <a:cubicBezTo>
                        <a:pt x="94246" y="83892"/>
                        <a:pt x="105685" y="54760"/>
                        <a:pt x="94795" y="29714"/>
                      </a:cubicBezTo>
                      <a:cubicBezTo>
                        <a:pt x="83876" y="4669"/>
                        <a:pt x="54771" y="-6770"/>
                        <a:pt x="29726" y="4120"/>
                      </a:cubicBezTo>
                      <a:cubicBezTo>
                        <a:pt x="4680" y="15038"/>
                        <a:pt x="-6786" y="44171"/>
                        <a:pt x="4132" y="69189"/>
                      </a:cubicBez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F2B88477-DD25-8038-25ED-8C1C71FEB467}"/>
                  </a:ext>
                </a:extLst>
              </p:cNvPr>
              <p:cNvSpPr/>
              <p:nvPr/>
            </p:nvSpPr>
            <p:spPr>
              <a:xfrm>
                <a:off x="14668199" y="5751028"/>
                <a:ext cx="527965" cy="477676"/>
              </a:xfrm>
              <a:custGeom>
                <a:avLst/>
                <a:gdLst>
                  <a:gd name="csX0" fmla="*/ 479818 w 527965"/>
                  <a:gd name="csY0" fmla="*/ 200 h 477676"/>
                  <a:gd name="csX1" fmla="*/ 5 w 527965"/>
                  <a:gd name="csY1" fmla="*/ 426082 h 477676"/>
                  <a:gd name="csX2" fmla="*/ 26970 w 527965"/>
                  <a:gd name="csY2" fmla="*/ 476173 h 477676"/>
                  <a:gd name="csX3" fmla="*/ 263516 w 527965"/>
                  <a:gd name="csY3" fmla="*/ 404081 h 477676"/>
                  <a:gd name="csX4" fmla="*/ 518250 w 527965"/>
                  <a:gd name="csY4" fmla="*/ 48371 h 477676"/>
                  <a:gd name="csX5" fmla="*/ 479818 w 527965"/>
                  <a:gd name="csY5" fmla="*/ 200 h 47767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527965" h="477676">
                    <a:moveTo>
                      <a:pt x="479818" y="200"/>
                    </a:moveTo>
                    <a:cubicBezTo>
                      <a:pt x="479818" y="200"/>
                      <a:pt x="218309" y="99120"/>
                      <a:pt x="5" y="426082"/>
                    </a:cubicBezTo>
                    <a:cubicBezTo>
                      <a:pt x="5" y="426082"/>
                      <a:pt x="-1010" y="465173"/>
                      <a:pt x="26970" y="476173"/>
                    </a:cubicBezTo>
                    <a:cubicBezTo>
                      <a:pt x="54951" y="487173"/>
                      <a:pt x="233314" y="435272"/>
                      <a:pt x="263516" y="404081"/>
                    </a:cubicBezTo>
                    <a:cubicBezTo>
                      <a:pt x="293719" y="372891"/>
                      <a:pt x="482589" y="102549"/>
                      <a:pt x="518250" y="48371"/>
                    </a:cubicBezTo>
                    <a:cubicBezTo>
                      <a:pt x="553939" y="-5835"/>
                      <a:pt x="479818" y="200"/>
                      <a:pt x="479818" y="200"/>
                    </a:cubicBezTo>
                    <a:close/>
                  </a:path>
                </a:pathLst>
              </a:custGeom>
              <a:solidFill>
                <a:srgbClr val="CECECE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aphic 490">
                <a:extLst>
                  <a:ext uri="{FF2B5EF4-FFF2-40B4-BE49-F238E27FC236}">
                    <a16:creationId xmlns:a16="http://schemas.microsoft.com/office/drawing/2014/main" id="{9693C6DF-81BE-D36B-EA4F-12CD153C21CA}"/>
                  </a:ext>
                </a:extLst>
              </p:cNvPr>
              <p:cNvGrpSpPr/>
              <p:nvPr/>
            </p:nvGrpSpPr>
            <p:grpSpPr>
              <a:xfrm>
                <a:off x="14986982" y="6507353"/>
                <a:ext cx="148426" cy="133290"/>
                <a:chOff x="14986982" y="6507353"/>
                <a:chExt cx="148426" cy="133290"/>
              </a:xfrm>
              <a:solidFill>
                <a:srgbClr val="F8A142"/>
              </a:solidFill>
            </p:grpSpPr>
            <p:sp>
              <p:nvSpPr>
                <p:cNvPr id="462" name="Rectangle 461">
                  <a:extLst>
                    <a:ext uri="{FF2B5EF4-FFF2-40B4-BE49-F238E27FC236}">
                      <a16:creationId xmlns:a16="http://schemas.microsoft.com/office/drawing/2014/main" id="{4F58A46A-AE8C-C8ED-1D60-44C9F22347E4}"/>
                    </a:ext>
                  </a:extLst>
                </p:cNvPr>
                <p:cNvSpPr/>
                <p:nvPr/>
              </p:nvSpPr>
              <p:spPr>
                <a:xfrm rot="1287721">
                  <a:off x="15003361" y="6509388"/>
                  <a:ext cx="29134" cy="95055"/>
                </a:xfrm>
                <a:prstGeom prst="rect">
                  <a:avLst/>
                </a:prstGeom>
                <a:solidFill>
                  <a:srgbClr val="F8A142"/>
                </a:solidFill>
                <a:ln w="27433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Rectangle 462">
                  <a:extLst>
                    <a:ext uri="{FF2B5EF4-FFF2-40B4-BE49-F238E27FC236}">
                      <a16:creationId xmlns:a16="http://schemas.microsoft.com/office/drawing/2014/main" id="{1407F44E-8E0E-DB3D-1025-6E83EA9704E6}"/>
                    </a:ext>
                  </a:extLst>
                </p:cNvPr>
                <p:cNvSpPr/>
                <p:nvPr/>
              </p:nvSpPr>
              <p:spPr>
                <a:xfrm rot="1288167">
                  <a:off x="15089892" y="6543560"/>
                  <a:ext cx="29132" cy="95050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11" name="Graphic 490">
              <a:extLst>
                <a:ext uri="{FF2B5EF4-FFF2-40B4-BE49-F238E27FC236}">
                  <a16:creationId xmlns:a16="http://schemas.microsoft.com/office/drawing/2014/main" id="{CE43A223-6301-1631-389B-F37AA65A0CCF}"/>
                </a:ext>
              </a:extLst>
            </p:cNvPr>
            <p:cNvGrpSpPr/>
            <p:nvPr/>
          </p:nvGrpSpPr>
          <p:grpSpPr>
            <a:xfrm>
              <a:off x="13457245" y="4728645"/>
              <a:ext cx="1525574" cy="2750625"/>
              <a:chOff x="13457245" y="4728645"/>
              <a:chExt cx="1525574" cy="2750625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CB3E3F7-D3E4-96F2-6FB5-BE24D4B59974}"/>
                  </a:ext>
                </a:extLst>
              </p:cNvPr>
              <p:cNvSpPr/>
              <p:nvPr/>
            </p:nvSpPr>
            <p:spPr>
              <a:xfrm>
                <a:off x="13457245" y="4728645"/>
                <a:ext cx="1168329" cy="2650287"/>
              </a:xfrm>
              <a:custGeom>
                <a:avLst/>
                <a:gdLst>
                  <a:gd name="csX0" fmla="*/ 1168330 w 1168329"/>
                  <a:gd name="csY0" fmla="*/ 337441 h 2650287"/>
                  <a:gd name="csX1" fmla="*/ 758934 w 1168329"/>
                  <a:gd name="csY1" fmla="*/ 2650288 h 2650287"/>
                  <a:gd name="csX2" fmla="*/ 0 w 1168329"/>
                  <a:gd name="csY2" fmla="*/ 2515953 h 2650287"/>
                  <a:gd name="csX3" fmla="*/ 409395 w 1168329"/>
                  <a:gd name="csY3" fmla="*/ 203107 h 2650287"/>
                  <a:gd name="csX4" fmla="*/ 541399 w 1168329"/>
                  <a:gd name="csY4" fmla="*/ 0 h 2650287"/>
                  <a:gd name="csX5" fmla="*/ 1114068 w 1168329"/>
                  <a:gd name="csY5" fmla="*/ 101361 h 2650287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168329" h="2650287">
                    <a:moveTo>
                      <a:pt x="1168330" y="337441"/>
                    </a:moveTo>
                    <a:lnTo>
                      <a:pt x="758934" y="2650288"/>
                    </a:lnTo>
                    <a:lnTo>
                      <a:pt x="0" y="2515953"/>
                    </a:lnTo>
                    <a:lnTo>
                      <a:pt x="409395" y="203107"/>
                    </a:lnTo>
                    <a:lnTo>
                      <a:pt x="541399" y="0"/>
                    </a:lnTo>
                    <a:lnTo>
                      <a:pt x="1114068" y="101361"/>
                    </a:lnTo>
                    <a:close/>
                  </a:path>
                </a:pathLst>
              </a:custGeom>
              <a:solidFill>
                <a:srgbClr val="F8CB78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81B59D9-3F16-A745-5A3D-6442DF10DE7F}"/>
                  </a:ext>
                </a:extLst>
              </p:cNvPr>
              <p:cNvSpPr/>
              <p:nvPr/>
            </p:nvSpPr>
            <p:spPr>
              <a:xfrm>
                <a:off x="13503112" y="4772180"/>
                <a:ext cx="1082082" cy="2560886"/>
              </a:xfrm>
              <a:custGeom>
                <a:avLst/>
                <a:gdLst>
                  <a:gd name="csX0" fmla="*/ 0 w 1082082"/>
                  <a:gd name="csY0" fmla="*/ 2440351 h 2560886"/>
                  <a:gd name="csX1" fmla="*/ 401110 w 1082082"/>
                  <a:gd name="csY1" fmla="*/ 174385 h 2560886"/>
                  <a:gd name="csX2" fmla="*/ 514460 w 1082082"/>
                  <a:gd name="csY2" fmla="*/ 0 h 2560886"/>
                  <a:gd name="csX3" fmla="*/ 1035503 w 1082082"/>
                  <a:gd name="csY3" fmla="*/ 92226 h 2560886"/>
                  <a:gd name="csX4" fmla="*/ 1082082 w 1082082"/>
                  <a:gd name="csY4" fmla="*/ 294921 h 2560886"/>
                  <a:gd name="csX5" fmla="*/ 680999 w 1082082"/>
                  <a:gd name="csY5" fmla="*/ 2560887 h 2560886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</a:cxnLst>
                <a:rect l="l" t="t" r="r" b="b"/>
                <a:pathLst>
                  <a:path w="1082082" h="2560886">
                    <a:moveTo>
                      <a:pt x="0" y="2440351"/>
                    </a:moveTo>
                    <a:lnTo>
                      <a:pt x="401110" y="174385"/>
                    </a:lnTo>
                    <a:lnTo>
                      <a:pt x="514460" y="0"/>
                    </a:lnTo>
                    <a:lnTo>
                      <a:pt x="1035503" y="92226"/>
                    </a:lnTo>
                    <a:lnTo>
                      <a:pt x="1082082" y="294921"/>
                    </a:lnTo>
                    <a:lnTo>
                      <a:pt x="680999" y="2560887"/>
                    </a:lnTo>
                    <a:close/>
                  </a:path>
                </a:pathLst>
              </a:custGeom>
              <a:solidFill>
                <a:srgbClr val="FFEBCC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413">
                <a:extLst>
                  <a:ext uri="{FF2B5EF4-FFF2-40B4-BE49-F238E27FC236}">
                    <a16:creationId xmlns:a16="http://schemas.microsoft.com/office/drawing/2014/main" id="{5294678C-D24B-2798-27E5-F61D8F75C054}"/>
                  </a:ext>
                </a:extLst>
              </p:cNvPr>
              <p:cNvSpPr/>
              <p:nvPr/>
            </p:nvSpPr>
            <p:spPr>
              <a:xfrm rot="-10197729">
                <a:off x="13810892" y="6156118"/>
                <a:ext cx="397547" cy="356344"/>
              </a:xfrm>
              <a:prstGeom prst="rect">
                <a:avLst/>
              </a:prstGeom>
              <a:solidFill>
                <a:srgbClr val="F8A142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56561C06-7ABD-7689-3D51-7A32AEDC19E7}"/>
                  </a:ext>
                </a:extLst>
              </p:cNvPr>
              <p:cNvSpPr/>
              <p:nvPr/>
            </p:nvSpPr>
            <p:spPr>
              <a:xfrm rot="-10197729">
                <a:off x="13878975" y="5156419"/>
                <a:ext cx="572071" cy="572071"/>
              </a:xfrm>
              <a:prstGeom prst="rect">
                <a:avLst/>
              </a:prstGeom>
              <a:solidFill>
                <a:srgbClr val="CE6B29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415">
                <a:extLst>
                  <a:ext uri="{FF2B5EF4-FFF2-40B4-BE49-F238E27FC236}">
                    <a16:creationId xmlns:a16="http://schemas.microsoft.com/office/drawing/2014/main" id="{898527AD-6479-34C2-ADB7-496491866790}"/>
                  </a:ext>
                </a:extLst>
              </p:cNvPr>
              <p:cNvSpPr/>
              <p:nvPr/>
            </p:nvSpPr>
            <p:spPr>
              <a:xfrm rot="-4797729">
                <a:off x="13840200" y="5350748"/>
                <a:ext cx="381335" cy="185249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416">
                <a:extLst>
                  <a:ext uri="{FF2B5EF4-FFF2-40B4-BE49-F238E27FC236}">
                    <a16:creationId xmlns:a16="http://schemas.microsoft.com/office/drawing/2014/main" id="{BF9E2CE1-1B50-825A-B489-80F0B7CA38DE}"/>
                  </a:ext>
                </a:extLst>
              </p:cNvPr>
              <p:cNvSpPr/>
              <p:nvPr/>
            </p:nvSpPr>
            <p:spPr>
              <a:xfrm rot="-4797729">
                <a:off x="14027116" y="5201600"/>
                <a:ext cx="78785" cy="78785"/>
              </a:xfrm>
              <a:prstGeom prst="rect">
                <a:avLst/>
              </a:pr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F1FB937-2155-93D3-B66E-F5D93FD7D11B}"/>
                  </a:ext>
                </a:extLst>
              </p:cNvPr>
              <p:cNvSpPr/>
              <p:nvPr/>
            </p:nvSpPr>
            <p:spPr>
              <a:xfrm>
                <a:off x="14210830" y="5273445"/>
                <a:ext cx="179130" cy="426540"/>
              </a:xfrm>
              <a:custGeom>
                <a:avLst/>
                <a:gdLst>
                  <a:gd name="csX0" fmla="*/ 179131 w 179130"/>
                  <a:gd name="csY0" fmla="*/ 24963 h 426540"/>
                  <a:gd name="csX1" fmla="*/ 38185 w 179130"/>
                  <a:gd name="csY1" fmla="*/ 0 h 426540"/>
                  <a:gd name="csX2" fmla="*/ 94778 w 179130"/>
                  <a:gd name="csY2" fmla="*/ 218633 h 426540"/>
                  <a:gd name="csX3" fmla="*/ 0 w 179130"/>
                  <a:gd name="csY3" fmla="*/ 201845 h 426540"/>
                  <a:gd name="csX4" fmla="*/ 120262 w 179130"/>
                  <a:gd name="csY4" fmla="*/ 426540 h 426540"/>
                  <a:gd name="csX5" fmla="*/ 83476 w 179130"/>
                  <a:gd name="csY5" fmla="*/ 268559 h 426540"/>
                  <a:gd name="csX6" fmla="*/ 165387 w 179130"/>
                  <a:gd name="csY6" fmla="*/ 247629 h 426540"/>
                  <a:gd name="csX7" fmla="*/ 115379 w 179130"/>
                  <a:gd name="csY7" fmla="*/ 67729 h 42654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</a:cxnLst>
                <a:rect l="l" t="t" r="r" b="b"/>
                <a:pathLst>
                  <a:path w="179130" h="426540">
                    <a:moveTo>
                      <a:pt x="179131" y="24963"/>
                    </a:moveTo>
                    <a:lnTo>
                      <a:pt x="38185" y="0"/>
                    </a:lnTo>
                    <a:lnTo>
                      <a:pt x="94778" y="218633"/>
                    </a:lnTo>
                    <a:lnTo>
                      <a:pt x="0" y="201845"/>
                    </a:lnTo>
                    <a:lnTo>
                      <a:pt x="120262" y="426540"/>
                    </a:lnTo>
                    <a:lnTo>
                      <a:pt x="83476" y="268559"/>
                    </a:lnTo>
                    <a:lnTo>
                      <a:pt x="165387" y="247629"/>
                    </a:lnTo>
                    <a:lnTo>
                      <a:pt x="115379" y="67729"/>
                    </a:lnTo>
                    <a:close/>
                  </a:path>
                </a:pathLst>
              </a:custGeom>
              <a:solidFill>
                <a:srgbClr val="FFFFF5"/>
              </a:solidFill>
              <a:ln w="27432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9" name="Graphic 490">
                <a:extLst>
                  <a:ext uri="{FF2B5EF4-FFF2-40B4-BE49-F238E27FC236}">
                    <a16:creationId xmlns:a16="http://schemas.microsoft.com/office/drawing/2014/main" id="{88D4C292-E003-3173-9C2C-4C66433F2CF8}"/>
                  </a:ext>
                </a:extLst>
              </p:cNvPr>
              <p:cNvGrpSpPr/>
              <p:nvPr/>
            </p:nvGrpSpPr>
            <p:grpSpPr>
              <a:xfrm>
                <a:off x="13925020" y="5374575"/>
                <a:ext cx="194227" cy="254813"/>
                <a:chOff x="13925020" y="5374575"/>
                <a:chExt cx="194227" cy="254813"/>
              </a:xfrm>
              <a:solidFill>
                <a:srgbClr val="F8A142"/>
              </a:solidFill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A431A07A-9D73-00E4-FDA2-20C957A8DF93}"/>
                    </a:ext>
                  </a:extLst>
                </p:cNvPr>
                <p:cNvSpPr/>
                <p:nvPr/>
              </p:nvSpPr>
              <p:spPr>
                <a:xfrm rot="602271">
                  <a:off x="13929642" y="5549495"/>
                  <a:ext cx="156445" cy="66769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Rectangle 426">
                  <a:extLst>
                    <a:ext uri="{FF2B5EF4-FFF2-40B4-BE49-F238E27FC236}">
                      <a16:creationId xmlns:a16="http://schemas.microsoft.com/office/drawing/2014/main" id="{DB029522-FD23-CE6E-33D9-9A1487152753}"/>
                    </a:ext>
                  </a:extLst>
                </p:cNvPr>
                <p:cNvSpPr/>
                <p:nvPr/>
              </p:nvSpPr>
              <p:spPr>
                <a:xfrm rot="602271">
                  <a:off x="13943858" y="5468703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" name="Rectangle 427">
                  <a:extLst>
                    <a:ext uri="{FF2B5EF4-FFF2-40B4-BE49-F238E27FC236}">
                      <a16:creationId xmlns:a16="http://schemas.microsoft.com/office/drawing/2014/main" id="{C5833A86-3E5A-BDDA-1D8F-C6D6994E196F}"/>
                    </a:ext>
                  </a:extLst>
                </p:cNvPr>
                <p:cNvSpPr/>
                <p:nvPr/>
              </p:nvSpPr>
              <p:spPr>
                <a:xfrm rot="602271">
                  <a:off x="13958178" y="5387698"/>
                  <a:ext cx="156445" cy="66797"/>
                </a:xfrm>
                <a:prstGeom prst="rect">
                  <a:avLst/>
                </a:prstGeom>
                <a:solidFill>
                  <a:srgbClr val="F8A142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490">
                <a:extLst>
                  <a:ext uri="{FF2B5EF4-FFF2-40B4-BE49-F238E27FC236}">
                    <a16:creationId xmlns:a16="http://schemas.microsoft.com/office/drawing/2014/main" id="{195060DE-DAA1-7F7C-0D9D-A33E553F1F38}"/>
                  </a:ext>
                </a:extLst>
              </p:cNvPr>
              <p:cNvGrpSpPr/>
              <p:nvPr/>
            </p:nvGrpSpPr>
            <p:grpSpPr>
              <a:xfrm>
                <a:off x="13811327" y="6315760"/>
                <a:ext cx="1171492" cy="1163510"/>
                <a:chOff x="13811327" y="6315760"/>
                <a:chExt cx="1171492" cy="1163510"/>
              </a:xfrm>
              <a:solidFill>
                <a:srgbClr val="AD4517"/>
              </a:solidFill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F8A8DBCA-0D99-321D-AA11-4B1EBF239AFC}"/>
                    </a:ext>
                  </a:extLst>
                </p:cNvPr>
                <p:cNvSpPr/>
                <p:nvPr/>
              </p:nvSpPr>
              <p:spPr>
                <a:xfrm>
                  <a:off x="13811327" y="6315760"/>
                  <a:ext cx="942667" cy="1163510"/>
                </a:xfrm>
                <a:custGeom>
                  <a:avLst/>
                  <a:gdLst>
                    <a:gd name="csX0" fmla="*/ 15373 w 942667"/>
                    <a:gd name="csY0" fmla="*/ 1052557 h 1163510"/>
                    <a:gd name="csX1" fmla="*/ 285 w 942667"/>
                    <a:gd name="csY1" fmla="*/ 1030995 h 1163510"/>
                    <a:gd name="csX2" fmla="*/ 180074 w 942667"/>
                    <a:gd name="csY2" fmla="*/ 15353 h 1163510"/>
                    <a:gd name="csX3" fmla="*/ 201636 w 942667"/>
                    <a:gd name="csY3" fmla="*/ 293 h 1163510"/>
                    <a:gd name="csX4" fmla="*/ 216724 w 942667"/>
                    <a:gd name="csY4" fmla="*/ 21854 h 1163510"/>
                    <a:gd name="csX5" fmla="*/ 40199 w 942667"/>
                    <a:gd name="csY5" fmla="*/ 1019172 h 1163510"/>
                    <a:gd name="csX6" fmla="*/ 628944 w 942667"/>
                    <a:gd name="csY6" fmla="*/ 1123386 h 1163510"/>
                    <a:gd name="csX7" fmla="*/ 750605 w 942667"/>
                    <a:gd name="csY7" fmla="*/ 436105 h 1163510"/>
                    <a:gd name="csX8" fmla="*/ 772139 w 942667"/>
                    <a:gd name="csY8" fmla="*/ 421017 h 1163510"/>
                    <a:gd name="csX9" fmla="*/ 927295 w 942667"/>
                    <a:gd name="csY9" fmla="*/ 448477 h 1163510"/>
                    <a:gd name="csX10" fmla="*/ 942382 w 942667"/>
                    <a:gd name="csY10" fmla="*/ 470038 h 1163510"/>
                    <a:gd name="csX11" fmla="*/ 920820 w 942667"/>
                    <a:gd name="csY11" fmla="*/ 485099 h 1163510"/>
                    <a:gd name="csX12" fmla="*/ 783989 w 942667"/>
                    <a:gd name="csY12" fmla="*/ 460876 h 1163510"/>
                    <a:gd name="csX13" fmla="*/ 662329 w 942667"/>
                    <a:gd name="csY13" fmla="*/ 1148158 h 1163510"/>
                    <a:gd name="csX14" fmla="*/ 640768 w 942667"/>
                    <a:gd name="csY14" fmla="*/ 1163217 h 1163510"/>
                    <a:gd name="csX15" fmla="*/ 15373 w 942667"/>
                    <a:gd name="csY15" fmla="*/ 1052557 h 1163510"/>
                  </a:gdLst>
                  <a:ahLst/>
                  <a:cxnLst>
                    <a:cxn ang="0">
                      <a:pos x="csX0" y="csY0"/>
                    </a:cxn>
                    <a:cxn ang="0">
                      <a:pos x="csX1" y="csY1"/>
                    </a:cxn>
                    <a:cxn ang="0">
                      <a:pos x="csX2" y="csY2"/>
                    </a:cxn>
                    <a:cxn ang="0">
                      <a:pos x="csX3" y="csY3"/>
                    </a:cxn>
                    <a:cxn ang="0">
                      <a:pos x="csX4" y="csY4"/>
                    </a:cxn>
                    <a:cxn ang="0">
                      <a:pos x="csX5" y="csY5"/>
                    </a:cxn>
                    <a:cxn ang="0">
                      <a:pos x="csX6" y="csY6"/>
                    </a:cxn>
                    <a:cxn ang="0">
                      <a:pos x="csX7" y="csY7"/>
                    </a:cxn>
                    <a:cxn ang="0">
                      <a:pos x="csX8" y="csY8"/>
                    </a:cxn>
                    <a:cxn ang="0">
                      <a:pos x="csX9" y="csY9"/>
                    </a:cxn>
                    <a:cxn ang="0">
                      <a:pos x="csX10" y="csY10"/>
                    </a:cxn>
                    <a:cxn ang="0">
                      <a:pos x="csX11" y="csY11"/>
                    </a:cxn>
                    <a:cxn ang="0">
                      <a:pos x="csX12" y="csY12"/>
                    </a:cxn>
                    <a:cxn ang="0">
                      <a:pos x="csX13" y="csY13"/>
                    </a:cxn>
                    <a:cxn ang="0">
                      <a:pos x="csX14" y="csY14"/>
                    </a:cxn>
                    <a:cxn ang="0">
                      <a:pos x="csX15" y="csY15"/>
                    </a:cxn>
                  </a:cxnLst>
                  <a:rect l="l" t="t" r="r" b="b"/>
                  <a:pathLst>
                    <a:path w="942667" h="1163510">
                      <a:moveTo>
                        <a:pt x="15373" y="1052557"/>
                      </a:moveTo>
                      <a:cubicBezTo>
                        <a:pt x="5277" y="1050774"/>
                        <a:pt x="-1498" y="1041090"/>
                        <a:pt x="285" y="1030995"/>
                      </a:cubicBezTo>
                      <a:lnTo>
                        <a:pt x="180074" y="15353"/>
                      </a:lnTo>
                      <a:cubicBezTo>
                        <a:pt x="181858" y="5258"/>
                        <a:pt x="191541" y="-1518"/>
                        <a:pt x="201636" y="293"/>
                      </a:cubicBezTo>
                      <a:cubicBezTo>
                        <a:pt x="211731" y="2076"/>
                        <a:pt x="218507" y="11759"/>
                        <a:pt x="216724" y="21854"/>
                      </a:cubicBezTo>
                      <a:lnTo>
                        <a:pt x="40199" y="1019172"/>
                      </a:lnTo>
                      <a:lnTo>
                        <a:pt x="628944" y="1123386"/>
                      </a:lnTo>
                      <a:lnTo>
                        <a:pt x="750605" y="436105"/>
                      </a:lnTo>
                      <a:cubicBezTo>
                        <a:pt x="752388" y="426010"/>
                        <a:pt x="762072" y="419234"/>
                        <a:pt x="772139" y="421017"/>
                      </a:cubicBezTo>
                      <a:lnTo>
                        <a:pt x="927295" y="448477"/>
                      </a:lnTo>
                      <a:cubicBezTo>
                        <a:pt x="937390" y="450260"/>
                        <a:pt x="944165" y="459943"/>
                        <a:pt x="942382" y="470038"/>
                      </a:cubicBezTo>
                      <a:cubicBezTo>
                        <a:pt x="940599" y="480133"/>
                        <a:pt x="930916" y="486909"/>
                        <a:pt x="920820" y="485099"/>
                      </a:cubicBezTo>
                      <a:lnTo>
                        <a:pt x="783989" y="460876"/>
                      </a:lnTo>
                      <a:lnTo>
                        <a:pt x="662329" y="1148158"/>
                      </a:lnTo>
                      <a:cubicBezTo>
                        <a:pt x="660545" y="1158252"/>
                        <a:pt x="650862" y="1165028"/>
                        <a:pt x="640768" y="1163217"/>
                      </a:cubicBezTo>
                      <a:lnTo>
                        <a:pt x="15373" y="1052557"/>
                      </a:lnTo>
                      <a:close/>
                    </a:path>
                  </a:pathLst>
                </a:custGeom>
                <a:solidFill>
                  <a:srgbClr val="AD4517"/>
                </a:solidFill>
                <a:ln w="27432" cap="flat">
                  <a:noFill/>
                  <a:prstDash val="solid"/>
                  <a:miter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22" name="Graphic 490">
                  <a:extLst>
                    <a:ext uri="{FF2B5EF4-FFF2-40B4-BE49-F238E27FC236}">
                      <a16:creationId xmlns:a16="http://schemas.microsoft.com/office/drawing/2014/main" id="{1A33F7F4-BD63-04A3-2894-551DB98C6CAE}"/>
                    </a:ext>
                  </a:extLst>
                </p:cNvPr>
                <p:cNvGrpSpPr/>
                <p:nvPr/>
              </p:nvGrpSpPr>
              <p:grpSpPr>
                <a:xfrm>
                  <a:off x="14692215" y="6691358"/>
                  <a:ext cx="290604" cy="233277"/>
                  <a:chOff x="14692215" y="6691358"/>
                  <a:chExt cx="290604" cy="233277"/>
                </a:xfrm>
                <a:solidFill>
                  <a:srgbClr val="AD4517"/>
                </a:solidFill>
              </p:grpSpPr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D1CD321E-FCF6-4B78-BF11-66B4B369F866}"/>
                      </a:ext>
                    </a:extLst>
                  </p:cNvPr>
                  <p:cNvSpPr/>
                  <p:nvPr/>
                </p:nvSpPr>
                <p:spPr>
                  <a:xfrm>
                    <a:off x="14692215" y="6691358"/>
                    <a:ext cx="235248" cy="232423"/>
                  </a:xfrm>
                  <a:custGeom>
                    <a:avLst/>
                    <a:gdLst>
                      <a:gd name="csX0" fmla="*/ 141678 w 235248"/>
                      <a:gd name="csY0" fmla="*/ 232423 h 232423"/>
                      <a:gd name="csX1" fmla="*/ 50329 w 235248"/>
                      <a:gd name="csY1" fmla="*/ 182195 h 232423"/>
                      <a:gd name="csX2" fmla="*/ 12034 w 235248"/>
                      <a:gd name="csY2" fmla="*/ 50330 h 232423"/>
                      <a:gd name="csX3" fmla="*/ 12034 w 235248"/>
                      <a:gd name="csY3" fmla="*/ 50330 h 232423"/>
                      <a:gd name="csX4" fmla="*/ 143900 w 235248"/>
                      <a:gd name="csY4" fmla="*/ 12035 h 232423"/>
                      <a:gd name="csX5" fmla="*/ 235248 w 235248"/>
                      <a:gd name="csY5" fmla="*/ 62263 h 232423"/>
                      <a:gd name="csX6" fmla="*/ 141678 w 235248"/>
                      <a:gd name="csY6" fmla="*/ 232423 h 232423"/>
                    </a:gdLst>
                    <a:ahLst/>
                    <a:cxnLst>
                      <a:cxn ang="0">
                        <a:pos x="csX0" y="csY0"/>
                      </a:cxn>
                      <a:cxn ang="0">
                        <a:pos x="csX1" y="csY1"/>
                      </a:cxn>
                      <a:cxn ang="0">
                        <a:pos x="csX2" y="csY2"/>
                      </a:cxn>
                      <a:cxn ang="0">
                        <a:pos x="csX3" y="csY3"/>
                      </a:cxn>
                      <a:cxn ang="0">
                        <a:pos x="csX4" y="csY4"/>
                      </a:cxn>
                      <a:cxn ang="0">
                        <a:pos x="csX5" y="csY5"/>
                      </a:cxn>
                      <a:cxn ang="0">
                        <a:pos x="csX6" y="csY6"/>
                      </a:cxn>
                    </a:cxnLst>
                    <a:rect l="l" t="t" r="r" b="b"/>
                    <a:pathLst>
                      <a:path w="235248" h="232423">
                        <a:moveTo>
                          <a:pt x="141678" y="232423"/>
                        </a:moveTo>
                        <a:lnTo>
                          <a:pt x="50329" y="182195"/>
                        </a:lnTo>
                        <a:cubicBezTo>
                          <a:pt x="3339" y="156354"/>
                          <a:pt x="-13806" y="97321"/>
                          <a:pt x="12034" y="50330"/>
                        </a:cubicBezTo>
                        <a:lnTo>
                          <a:pt x="12034" y="50330"/>
                        </a:lnTo>
                        <a:cubicBezTo>
                          <a:pt x="37876" y="3339"/>
                          <a:pt x="96909" y="-13806"/>
                          <a:pt x="143900" y="12035"/>
                        </a:cubicBezTo>
                        <a:lnTo>
                          <a:pt x="235248" y="62263"/>
                        </a:lnTo>
                        <a:lnTo>
                          <a:pt x="141678" y="232423"/>
                        </a:lnTo>
                        <a:close/>
                      </a:path>
                    </a:pathLst>
                  </a:custGeom>
                  <a:solidFill>
                    <a:srgbClr val="AD4517"/>
                  </a:solidFill>
                  <a:ln w="27432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4" name="Rectangle 423">
                    <a:extLst>
                      <a:ext uri="{FF2B5EF4-FFF2-40B4-BE49-F238E27FC236}">
                        <a16:creationId xmlns:a16="http://schemas.microsoft.com/office/drawing/2014/main" id="{AFAB8E3A-C71E-FCAE-1648-6A8BB713377E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77702" y="6774091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5" name="Rectangle 424">
                    <a:extLst>
                      <a:ext uri="{FF2B5EF4-FFF2-40B4-BE49-F238E27FC236}">
                        <a16:creationId xmlns:a16="http://schemas.microsoft.com/office/drawing/2014/main" id="{F4F1CFCA-A023-A4C5-5055-612522C01062}"/>
                      </a:ext>
                    </a:extLst>
                  </p:cNvPr>
                  <p:cNvSpPr/>
                  <p:nvPr/>
                </p:nvSpPr>
                <p:spPr>
                  <a:xfrm rot="1728618">
                    <a:off x="14828202" y="6864058"/>
                    <a:ext cx="102209" cy="38321"/>
                  </a:xfrm>
                  <a:prstGeom prst="rect">
                    <a:avLst/>
                  </a:prstGeom>
                  <a:solidFill>
                    <a:srgbClr val="AD4517"/>
                  </a:solidFill>
                  <a:ln w="27431" cap="flat">
                    <a:noFill/>
                    <a:prstDash val="solid"/>
                    <a:miter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480" name="!!MainTitle1">
            <a:extLst>
              <a:ext uri="{FF2B5EF4-FFF2-40B4-BE49-F238E27FC236}">
                <a16:creationId xmlns:a16="http://schemas.microsoft.com/office/drawing/2014/main" id="{A7FAB928-C8EE-ED45-873A-E887E6B7BDB5}"/>
              </a:ext>
            </a:extLst>
          </p:cNvPr>
          <p:cNvSpPr txBox="1"/>
          <p:nvPr/>
        </p:nvSpPr>
        <p:spPr>
          <a:xfrm>
            <a:off x="7305905" y="10783876"/>
            <a:ext cx="9772227" cy="124649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en-US" sz="7500" b="1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Ecology</a:t>
            </a:r>
            <a:r>
              <a:rPr lang="en-US" sz="7500" b="1" noProof="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 </a:t>
            </a:r>
            <a:r>
              <a:rPr lang="en-US" sz="7500" noProof="0" dirty="0">
                <a:solidFill>
                  <a:schemeClr val="accent5"/>
                </a:solidFill>
                <a:effectLst>
                  <a:outerShdw blurRad="127000" dist="101600" dir="5400000" algn="t" rotWithShape="0">
                    <a:prstClr val="black">
                      <a:alpha val="20000"/>
                    </a:prstClr>
                  </a:outerShdw>
                </a:effectLst>
                <a:latin typeface="+mj-lt"/>
              </a:rPr>
              <a:t>Infographic</a:t>
            </a:r>
            <a:endParaRPr kumimoji="0" lang="en-US" sz="750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>
                <a:outerShdw blurRad="127000" dist="101600" dir="5400000" algn="t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81" name="!!SubTitle">
            <a:extLst>
              <a:ext uri="{FF2B5EF4-FFF2-40B4-BE49-F238E27FC236}">
                <a16:creationId xmlns:a16="http://schemas.microsoft.com/office/drawing/2014/main" id="{666474D2-EF59-1B0A-F904-2FBC6DCA0246}"/>
              </a:ext>
            </a:extLst>
          </p:cNvPr>
          <p:cNvSpPr txBox="1"/>
          <p:nvPr/>
        </p:nvSpPr>
        <p:spPr>
          <a:xfrm>
            <a:off x="9617417" y="11997909"/>
            <a:ext cx="5149167" cy="4770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500" dirty="0">
                <a:solidFill>
                  <a:schemeClr val="accent6"/>
                </a:solidFill>
                <a:latin typeface="+mj-lt"/>
              </a:rPr>
              <a:t>we sell </a:t>
            </a:r>
            <a:r>
              <a:rPr lang="en-US" sz="1900" b="1" dirty="0">
                <a:solidFill>
                  <a:schemeClr val="accent6"/>
                </a:solidFill>
                <a:latin typeface="+mj-lt"/>
              </a:rPr>
              <a:t>CONFIDENCE</a:t>
            </a:r>
            <a:r>
              <a:rPr lang="en-US" sz="1900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2500" dirty="0">
                <a:solidFill>
                  <a:schemeClr val="accent6"/>
                </a:solidFill>
                <a:latin typeface="+mj-lt"/>
              </a:rPr>
              <a:t>not templates</a:t>
            </a:r>
            <a:endParaRPr kumimoji="0" lang="en-US" sz="250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Open Sans Light"/>
            </a:endParaRP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7B46AD9C-1E38-51F5-28F0-37DBA5A36409}"/>
              </a:ext>
            </a:extLst>
          </p:cNvPr>
          <p:cNvSpPr/>
          <p:nvPr/>
        </p:nvSpPr>
        <p:spPr>
          <a:xfrm>
            <a:off x="22675033" y="9368774"/>
            <a:ext cx="397216" cy="397489"/>
          </a:xfrm>
          <a:custGeom>
            <a:avLst/>
            <a:gdLst>
              <a:gd name="csX0" fmla="*/ 397217 w 397216"/>
              <a:gd name="csY0" fmla="*/ 198607 h 397489"/>
              <a:gd name="csX1" fmla="*/ 397217 w 397216"/>
              <a:gd name="csY1" fmla="*/ 198882 h 397489"/>
              <a:gd name="csX2" fmla="*/ 198609 w 397216"/>
              <a:gd name="csY2" fmla="*/ 397489 h 397489"/>
              <a:gd name="csX3" fmla="*/ 0 w 397216"/>
              <a:gd name="csY3" fmla="*/ 198882 h 397489"/>
              <a:gd name="csX4" fmla="*/ 0 w 397216"/>
              <a:gd name="csY4" fmla="*/ 198607 h 397489"/>
              <a:gd name="csX5" fmla="*/ 198609 w 397216"/>
              <a:gd name="csY5" fmla="*/ 0 h 397489"/>
              <a:gd name="csX6" fmla="*/ 397217 w 397216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6" h="397489">
                <a:moveTo>
                  <a:pt x="397217" y="198607"/>
                </a:moveTo>
                <a:lnTo>
                  <a:pt x="397217" y="198882"/>
                </a:lnTo>
                <a:cubicBezTo>
                  <a:pt x="287489" y="198882"/>
                  <a:pt x="198609" y="287761"/>
                  <a:pt x="198609" y="397489"/>
                </a:cubicBezTo>
                <a:cubicBezTo>
                  <a:pt x="198609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9" y="109728"/>
                  <a:pt x="198609" y="0"/>
                </a:cubicBezTo>
                <a:cubicBezTo>
                  <a:pt x="198609" y="109728"/>
                  <a:pt x="287489" y="198607"/>
                  <a:pt x="397217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C6AB7E77-7545-BAC9-55E3-8979A584C03D}"/>
              </a:ext>
            </a:extLst>
          </p:cNvPr>
          <p:cNvSpPr/>
          <p:nvPr/>
        </p:nvSpPr>
        <p:spPr>
          <a:xfrm>
            <a:off x="17617227" y="8093729"/>
            <a:ext cx="397214" cy="397489"/>
          </a:xfrm>
          <a:custGeom>
            <a:avLst/>
            <a:gdLst>
              <a:gd name="csX0" fmla="*/ 397215 w 397214"/>
              <a:gd name="csY0" fmla="*/ 198607 h 397489"/>
              <a:gd name="csX1" fmla="*/ 397215 w 397214"/>
              <a:gd name="csY1" fmla="*/ 198882 h 397489"/>
              <a:gd name="csX2" fmla="*/ 198607 w 397214"/>
              <a:gd name="csY2" fmla="*/ 397489 h 397489"/>
              <a:gd name="csX3" fmla="*/ 0 w 397214"/>
              <a:gd name="csY3" fmla="*/ 198882 h 397489"/>
              <a:gd name="csX4" fmla="*/ 0 w 397214"/>
              <a:gd name="csY4" fmla="*/ 198607 h 397489"/>
              <a:gd name="csX5" fmla="*/ 198607 w 397214"/>
              <a:gd name="csY5" fmla="*/ 0 h 397489"/>
              <a:gd name="csX6" fmla="*/ 397215 w 397214"/>
              <a:gd name="csY6" fmla="*/ 198607 h 39748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397214" h="397489">
                <a:moveTo>
                  <a:pt x="397215" y="198607"/>
                </a:moveTo>
                <a:lnTo>
                  <a:pt x="397215" y="198882"/>
                </a:lnTo>
                <a:cubicBezTo>
                  <a:pt x="287487" y="198882"/>
                  <a:pt x="198607" y="287761"/>
                  <a:pt x="198607" y="397489"/>
                </a:cubicBezTo>
                <a:cubicBezTo>
                  <a:pt x="198607" y="287761"/>
                  <a:pt x="109728" y="198882"/>
                  <a:pt x="0" y="198882"/>
                </a:cubicBezTo>
                <a:lnTo>
                  <a:pt x="0" y="198607"/>
                </a:lnTo>
                <a:cubicBezTo>
                  <a:pt x="109728" y="198607"/>
                  <a:pt x="198607" y="109728"/>
                  <a:pt x="198607" y="0"/>
                </a:cubicBezTo>
                <a:cubicBezTo>
                  <a:pt x="198579" y="109728"/>
                  <a:pt x="287487" y="198607"/>
                  <a:pt x="397215" y="198607"/>
                </a:cubicBezTo>
                <a:close/>
              </a:path>
            </a:pathLst>
          </a:custGeom>
          <a:solidFill>
            <a:srgbClr val="FFFCF7"/>
          </a:solidFill>
          <a:ln w="27432" cap="flat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9036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2500">
        <p14:window dir="vert"/>
      </p:transition>
    </mc:Choice>
    <mc:Fallback xmlns="">
      <p:transition spd="slow" advClick="0" advTm="250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3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 p14:presetBounceEnd="6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1" dur="10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4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4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12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12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2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12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3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4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1" grpId="0" animBg="1"/>
          <p:bldP spid="82" grpId="0" animBg="1"/>
          <p:bldP spid="83" grpId="0" animBg="1"/>
          <p:bldP spid="84" grpId="0" animBg="1"/>
          <p:bldP spid="85" grpId="0" animBg="1"/>
          <p:bldP spid="86" grpId="0" animBg="1"/>
          <p:bldP spid="87" grpId="0" animBg="1"/>
          <p:bldP spid="88" grpId="0" animBg="1"/>
          <p:bldP spid="89" grpId="0" animBg="1"/>
          <p:bldP spid="90" grpId="0" animBg="1"/>
          <p:bldP spid="91" grpId="0" animBg="1"/>
          <p:bldP spid="480" grpId="0"/>
          <p:bldP spid="481" grpId="0"/>
          <p:bldP spid="482" grpId="0" animBg="1"/>
          <p:bldP spid="483" grpId="0" animBg="1"/>
        </p:bldLst>
      </p:timing>
    </mc:Fallback>
  </mc:AlternateContent>
</p:sld>
</file>

<file path=ppt/theme/theme1.xml><?xml version="1.0" encoding="utf-8"?>
<a:theme xmlns:a="http://schemas.openxmlformats.org/drawingml/2006/main" name="SO01">
  <a:themeElements>
    <a:clrScheme name="CP2_L_06">
      <a:dk1>
        <a:srgbClr val="2A2833"/>
      </a:dk1>
      <a:lt1>
        <a:srgbClr val="FFFFFF"/>
      </a:lt1>
      <a:dk2>
        <a:srgbClr val="2A2834"/>
      </a:dk2>
      <a:lt2>
        <a:srgbClr val="FAFBFF"/>
      </a:lt2>
      <a:accent1>
        <a:srgbClr val="471718"/>
      </a:accent1>
      <a:accent2>
        <a:srgbClr val="CA5655"/>
      </a:accent2>
      <a:accent3>
        <a:srgbClr val="93A292"/>
      </a:accent3>
      <a:accent4>
        <a:srgbClr val="39703D"/>
      </a:accent4>
      <a:accent5>
        <a:srgbClr val="76B974"/>
      </a:accent5>
      <a:accent6>
        <a:srgbClr val="D9E74C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0.xml><?xml version="1.0" encoding="utf-8"?>
<a:theme xmlns:a="http://schemas.openxmlformats.org/drawingml/2006/main" name="SO10">
  <a:themeElements>
    <a:clrScheme name="CP2_D_22">
      <a:dk1>
        <a:srgbClr val="FFFFFF"/>
      </a:dk1>
      <a:lt1>
        <a:srgbClr val="000000"/>
      </a:lt1>
      <a:dk2>
        <a:srgbClr val="E8E8E8"/>
      </a:dk2>
      <a:lt2>
        <a:srgbClr val="0E2841"/>
      </a:lt2>
      <a:accent1>
        <a:srgbClr val="FEC552"/>
      </a:accent1>
      <a:accent2>
        <a:srgbClr val="5889CC"/>
      </a:accent2>
      <a:accent3>
        <a:srgbClr val="32CCD8"/>
      </a:accent3>
      <a:accent4>
        <a:srgbClr val="F6F6F6"/>
      </a:accent4>
      <a:accent5>
        <a:srgbClr val="E6BF98"/>
      </a:accent5>
      <a:accent6>
        <a:srgbClr val="8A6C78"/>
      </a:accent6>
      <a:hlink>
        <a:srgbClr val="0070C0"/>
      </a:hlink>
      <a:folHlink>
        <a:srgbClr val="C19EB1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O02">
  <a:themeElements>
    <a:clrScheme name="CP2_D_07">
      <a:dk1>
        <a:srgbClr val="FFFFFF"/>
      </a:dk1>
      <a:lt1>
        <a:srgbClr val="2A2833"/>
      </a:lt1>
      <a:dk2>
        <a:srgbClr val="FAFBFF"/>
      </a:dk2>
      <a:lt2>
        <a:srgbClr val="2A2834"/>
      </a:lt2>
      <a:accent1>
        <a:srgbClr val="88A740"/>
      </a:accent1>
      <a:accent2>
        <a:srgbClr val="D5DD64"/>
      </a:accent2>
      <a:accent3>
        <a:srgbClr val="204825"/>
      </a:accent3>
      <a:accent4>
        <a:srgbClr val="EF583D"/>
      </a:accent4>
      <a:accent5>
        <a:srgbClr val="F2F2F2"/>
      </a:accent5>
      <a:accent6>
        <a:srgbClr val="CECCD9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SO03">
  <a:themeElements>
    <a:clrScheme name="CP_L_25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322039"/>
      </a:accent1>
      <a:accent2>
        <a:srgbClr val="DE592E"/>
      </a:accent2>
      <a:accent3>
        <a:srgbClr val="855853"/>
      </a:accent3>
      <a:accent4>
        <a:srgbClr val="21C394"/>
      </a:accent4>
      <a:accent5>
        <a:srgbClr val="4F8B82"/>
      </a:accent5>
      <a:accent6>
        <a:srgbClr val="0A3945"/>
      </a:accent6>
      <a:hlink>
        <a:srgbClr val="E7E7E7"/>
      </a:hlink>
      <a:folHlink>
        <a:srgbClr val="D8786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SO04">
  <a:themeElements>
    <a:clrScheme name="CP2_D_04">
      <a:dk1>
        <a:srgbClr val="FFFFFF"/>
      </a:dk1>
      <a:lt1>
        <a:srgbClr val="2A2833"/>
      </a:lt1>
      <a:dk2>
        <a:srgbClr val="FAFBFF"/>
      </a:dk2>
      <a:lt2>
        <a:srgbClr val="2A2834"/>
      </a:lt2>
      <a:accent1>
        <a:srgbClr val="F8C662"/>
      </a:accent1>
      <a:accent2>
        <a:srgbClr val="595082"/>
      </a:accent2>
      <a:accent3>
        <a:srgbClr val="2C263F"/>
      </a:accent3>
      <a:accent4>
        <a:srgbClr val="41644A"/>
      </a:accent4>
      <a:accent5>
        <a:srgbClr val="213722"/>
      </a:accent5>
      <a:accent6>
        <a:srgbClr val="D8E63C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SO05">
  <a:themeElements>
    <a:clrScheme name="CP_L_07">
      <a:dk1>
        <a:srgbClr val="2A2833"/>
      </a:dk1>
      <a:lt1>
        <a:srgbClr val="FFFFFF"/>
      </a:lt1>
      <a:dk2>
        <a:srgbClr val="2A2834"/>
      </a:dk2>
      <a:lt2>
        <a:srgbClr val="FAFBFF"/>
      </a:lt2>
      <a:accent1>
        <a:srgbClr val="3F606F"/>
      </a:accent1>
      <a:accent2>
        <a:srgbClr val="2C8092"/>
      </a:accent2>
      <a:accent3>
        <a:srgbClr val="00D6D1"/>
      </a:accent3>
      <a:accent4>
        <a:srgbClr val="5B363C"/>
      </a:accent4>
      <a:accent5>
        <a:srgbClr val="9F6360"/>
      </a:accent5>
      <a:accent6>
        <a:srgbClr val="FC9524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6.xml><?xml version="1.0" encoding="utf-8"?>
<a:theme xmlns:a="http://schemas.openxmlformats.org/drawingml/2006/main" name="SO06">
  <a:themeElements>
    <a:clrScheme name="CP_D_87">
      <a:dk1>
        <a:srgbClr val="FFFFFF"/>
      </a:dk1>
      <a:lt1>
        <a:srgbClr val="2A2833"/>
      </a:lt1>
      <a:dk2>
        <a:srgbClr val="FAFBFF"/>
      </a:dk2>
      <a:lt2>
        <a:srgbClr val="2A2834"/>
      </a:lt2>
      <a:accent1>
        <a:srgbClr val="654351"/>
      </a:accent1>
      <a:accent2>
        <a:srgbClr val="865840"/>
      </a:accent2>
      <a:accent3>
        <a:srgbClr val="CEAE7F"/>
      </a:accent3>
      <a:accent4>
        <a:srgbClr val="EFF184"/>
      </a:accent4>
      <a:accent5>
        <a:srgbClr val="2DBDBD"/>
      </a:accent5>
      <a:accent6>
        <a:srgbClr val="537C8E"/>
      </a:accent6>
      <a:hlink>
        <a:srgbClr val="0AB2C8"/>
      </a:hlink>
      <a:folHlink>
        <a:srgbClr val="85DFD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7.xml><?xml version="1.0" encoding="utf-8"?>
<a:theme xmlns:a="http://schemas.openxmlformats.org/drawingml/2006/main" name="SO07">
  <a:themeElements>
    <a:clrScheme name="CP_L_118">
      <a:dk1>
        <a:srgbClr val="000000"/>
      </a:dk1>
      <a:lt1>
        <a:srgbClr val="FFFFFF"/>
      </a:lt1>
      <a:dk2>
        <a:srgbClr val="818181"/>
      </a:dk2>
      <a:lt2>
        <a:srgbClr val="E6E6E6"/>
      </a:lt2>
      <a:accent1>
        <a:srgbClr val="F7BF4A"/>
      </a:accent1>
      <a:accent2>
        <a:srgbClr val="63C0C4"/>
      </a:accent2>
      <a:accent3>
        <a:srgbClr val="EB5A7B"/>
      </a:accent3>
      <a:accent4>
        <a:srgbClr val="144971"/>
      </a:accent4>
      <a:accent5>
        <a:srgbClr val="FC5346"/>
      </a:accent5>
      <a:accent6>
        <a:srgbClr val="F2C1A2"/>
      </a:accent6>
      <a:hlink>
        <a:srgbClr val="0097A7"/>
      </a:hlink>
      <a:folHlink>
        <a:srgbClr val="0097A7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8.xml><?xml version="1.0" encoding="utf-8"?>
<a:theme xmlns:a="http://schemas.openxmlformats.org/drawingml/2006/main" name="SO08">
  <a:themeElements>
    <a:clrScheme name="CP_NEU_D_04">
      <a:dk1>
        <a:srgbClr val="10141A"/>
      </a:dk1>
      <a:lt1>
        <a:sysClr val="window" lastClr="FFFFFF"/>
      </a:lt1>
      <a:dk2>
        <a:srgbClr val="334257"/>
      </a:dk2>
      <a:lt2>
        <a:srgbClr val="242E3D"/>
      </a:lt2>
      <a:accent1>
        <a:srgbClr val="6E84A6"/>
      </a:accent1>
      <a:accent2>
        <a:srgbClr val="343C4E"/>
      </a:accent2>
      <a:accent3>
        <a:srgbClr val="AF031D"/>
      </a:accent3>
      <a:accent4>
        <a:srgbClr val="587397"/>
      </a:accent4>
      <a:accent5>
        <a:srgbClr val="6587B5"/>
      </a:accent5>
      <a:accent6>
        <a:srgbClr val="88BCEC"/>
      </a:accent6>
      <a:hlink>
        <a:srgbClr val="0070C0"/>
      </a:hlink>
      <a:folHlink>
        <a:srgbClr val="00206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9.xml><?xml version="1.0" encoding="utf-8"?>
<a:theme xmlns:a="http://schemas.openxmlformats.org/drawingml/2006/main" name="SO09">
  <a:themeElements>
    <a:clrScheme name="SlideOcean - Dark 11">
      <a:dk1>
        <a:srgbClr val="FFFFFF"/>
      </a:dk1>
      <a:lt1>
        <a:sysClr val="window" lastClr="FFFFFF"/>
      </a:lt1>
      <a:dk2>
        <a:srgbClr val="FFFFFF"/>
      </a:dk2>
      <a:lt2>
        <a:srgbClr val="393E41"/>
      </a:lt2>
      <a:accent1>
        <a:srgbClr val="9B5DE5"/>
      </a:accent1>
      <a:accent2>
        <a:srgbClr val="F15BB5"/>
      </a:accent2>
      <a:accent3>
        <a:srgbClr val="FEE440"/>
      </a:accent3>
      <a:accent4>
        <a:srgbClr val="00BBF9"/>
      </a:accent4>
      <a:accent5>
        <a:srgbClr val="00F5D4"/>
      </a:accent5>
      <a:accent6>
        <a:srgbClr val="70E000"/>
      </a:accent6>
      <a:hlink>
        <a:srgbClr val="C9CBA3"/>
      </a:hlink>
      <a:folHlink>
        <a:srgbClr val="FFC000"/>
      </a:folHlink>
    </a:clrScheme>
    <a:fontScheme name="so_02">
      <a:majorFont>
        <a:latin typeface="UTM Avo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17750</TotalTime>
  <Words>70</Words>
  <Application>Microsoft Office PowerPoint</Application>
  <PresentationFormat>Custom</PresentationFormat>
  <Paragraphs>20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10</vt:i4>
      </vt:variant>
    </vt:vector>
  </HeadingPairs>
  <TitlesOfParts>
    <vt:vector size="25" baseType="lpstr">
      <vt:lpstr>Aptos</vt:lpstr>
      <vt:lpstr>Arial</vt:lpstr>
      <vt:lpstr>Calibri</vt:lpstr>
      <vt:lpstr>Open Sans Light</vt:lpstr>
      <vt:lpstr>UTM Avo</vt:lpstr>
      <vt:lpstr>SO01</vt:lpstr>
      <vt:lpstr>SO02</vt:lpstr>
      <vt:lpstr>SO03</vt:lpstr>
      <vt:lpstr>SO04</vt:lpstr>
      <vt:lpstr>SO05</vt:lpstr>
      <vt:lpstr>SO06</vt:lpstr>
      <vt:lpstr>SO07</vt:lpstr>
      <vt:lpstr>SO08</vt:lpstr>
      <vt:lpstr>SO09</vt:lpstr>
      <vt:lpstr>SO10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Slide Ocean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Infographic Design 236</dc:title>
  <dc:creator>Slide Ocean</dc:creator>
  <cp:keywords>SlideOcean.net</cp:keywords>
  <cp:lastModifiedBy>SO</cp:lastModifiedBy>
  <cp:revision>4645</cp:revision>
  <dcterms:created xsi:type="dcterms:W3CDTF">2024-04-24T08:43:56Z</dcterms:created>
  <dcterms:modified xsi:type="dcterms:W3CDTF">2026-03-18T01:02:27Z</dcterms:modified>
</cp:coreProperties>
</file>