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3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462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MainTitle1">
            <a:extLst>
              <a:ext uri="{FF2B5EF4-FFF2-40B4-BE49-F238E27FC236}">
                <a16:creationId xmlns:a16="http://schemas.microsoft.com/office/drawing/2014/main" id="{3ABF14F0-5778-901E-424F-F1B2D1ABA078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C95C9777-9596-C091-1EBE-F90C97BFEBF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EDB3D40-6BD8-5E0D-EDB1-624369468FA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2" name="Freeform: Shape 5590">
            <a:extLst>
              <a:ext uri="{FF2B5EF4-FFF2-40B4-BE49-F238E27FC236}">
                <a16:creationId xmlns:a16="http://schemas.microsoft.com/office/drawing/2014/main" id="{8511D729-3026-79C8-23B3-C27C04453A27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" name="Freeform: Shape 5591">
            <a:extLst>
              <a:ext uri="{FF2B5EF4-FFF2-40B4-BE49-F238E27FC236}">
                <a16:creationId xmlns:a16="http://schemas.microsoft.com/office/drawing/2014/main" id="{BF70ADA6-CEED-5D10-00E3-7F7CFC724E0E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" name="Freeform: Shape 5592">
            <a:extLst>
              <a:ext uri="{FF2B5EF4-FFF2-40B4-BE49-F238E27FC236}">
                <a16:creationId xmlns:a16="http://schemas.microsoft.com/office/drawing/2014/main" id="{4106B319-FC7E-6229-BF92-4DC56B346AD1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3">
            <a:extLst>
              <a:ext uri="{FF2B5EF4-FFF2-40B4-BE49-F238E27FC236}">
                <a16:creationId xmlns:a16="http://schemas.microsoft.com/office/drawing/2014/main" id="{7FF07D69-C908-DF97-9A5D-FF6870498F33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4">
            <a:extLst>
              <a:ext uri="{FF2B5EF4-FFF2-40B4-BE49-F238E27FC236}">
                <a16:creationId xmlns:a16="http://schemas.microsoft.com/office/drawing/2014/main" id="{9191BE3B-7506-B400-E474-F604EA664F6E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5">
            <a:extLst>
              <a:ext uri="{FF2B5EF4-FFF2-40B4-BE49-F238E27FC236}">
                <a16:creationId xmlns:a16="http://schemas.microsoft.com/office/drawing/2014/main" id="{9B544DF4-5628-F282-EB29-8BEE55B2342B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8">
            <a:extLst>
              <a:ext uri="{FF2B5EF4-FFF2-40B4-BE49-F238E27FC236}">
                <a16:creationId xmlns:a16="http://schemas.microsoft.com/office/drawing/2014/main" id="{3CA1C754-B286-8D9E-7F8F-3B3294EAD3E7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599">
            <a:extLst>
              <a:ext uri="{FF2B5EF4-FFF2-40B4-BE49-F238E27FC236}">
                <a16:creationId xmlns:a16="http://schemas.microsoft.com/office/drawing/2014/main" id="{08A3C9F6-7A0F-1487-E1D2-FDD99CFF6380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0">
            <a:extLst>
              <a:ext uri="{FF2B5EF4-FFF2-40B4-BE49-F238E27FC236}">
                <a16:creationId xmlns:a16="http://schemas.microsoft.com/office/drawing/2014/main" id="{A2BED3AE-D204-61CF-8FDF-EEB41FE68218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01">
            <a:extLst>
              <a:ext uri="{FF2B5EF4-FFF2-40B4-BE49-F238E27FC236}">
                <a16:creationId xmlns:a16="http://schemas.microsoft.com/office/drawing/2014/main" id="{3EBF7F76-48BA-6A4C-1781-ABABF89BED81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6" name="Freeform: Shape 5654">
            <a:extLst>
              <a:ext uri="{FF2B5EF4-FFF2-40B4-BE49-F238E27FC236}">
                <a16:creationId xmlns:a16="http://schemas.microsoft.com/office/drawing/2014/main" id="{6C7ED5BD-F971-DC5E-5B09-ED5318FBCD99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1550917-DA35-2F65-E06D-18480F3872FC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0" name="Freeform: Shape 5596">
              <a:extLst>
                <a:ext uri="{FF2B5EF4-FFF2-40B4-BE49-F238E27FC236}">
                  <a16:creationId xmlns:a16="http://schemas.microsoft.com/office/drawing/2014/main" id="{6F6F48E1-1B51-1F99-4EE5-BFA6E336FFC3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1" name="Freeform: Shape 5597">
              <a:extLst>
                <a:ext uri="{FF2B5EF4-FFF2-40B4-BE49-F238E27FC236}">
                  <a16:creationId xmlns:a16="http://schemas.microsoft.com/office/drawing/2014/main" id="{A06FE83E-0411-7E3A-4973-3CE87FE6A9B3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" name="Freeform: Shape 5667">
              <a:extLst>
                <a:ext uri="{FF2B5EF4-FFF2-40B4-BE49-F238E27FC236}">
                  <a16:creationId xmlns:a16="http://schemas.microsoft.com/office/drawing/2014/main" id="{BBCBC4F9-ABA8-B6B6-93B5-DD73E6792C57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668">
              <a:extLst>
                <a:ext uri="{FF2B5EF4-FFF2-40B4-BE49-F238E27FC236}">
                  <a16:creationId xmlns:a16="http://schemas.microsoft.com/office/drawing/2014/main" id="{56E26B06-1E69-4C91-E11F-1B078B01657E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9">
              <a:extLst>
                <a:ext uri="{FF2B5EF4-FFF2-40B4-BE49-F238E27FC236}">
                  <a16:creationId xmlns:a16="http://schemas.microsoft.com/office/drawing/2014/main" id="{42B6CFB8-D400-22CE-07C0-EDABFF272B88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70">
              <a:extLst>
                <a:ext uri="{FF2B5EF4-FFF2-40B4-BE49-F238E27FC236}">
                  <a16:creationId xmlns:a16="http://schemas.microsoft.com/office/drawing/2014/main" id="{870E1354-3C93-C2EE-94AB-472A09F88045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71">
              <a:extLst>
                <a:ext uri="{FF2B5EF4-FFF2-40B4-BE49-F238E27FC236}">
                  <a16:creationId xmlns:a16="http://schemas.microsoft.com/office/drawing/2014/main" id="{C6869C28-CAEB-8D98-032B-498ADB3162E2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2">
              <a:extLst>
                <a:ext uri="{FF2B5EF4-FFF2-40B4-BE49-F238E27FC236}">
                  <a16:creationId xmlns:a16="http://schemas.microsoft.com/office/drawing/2014/main" id="{4FCA7BCE-9536-DBA8-DA56-2562EA22F1B8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3">
              <a:extLst>
                <a:ext uri="{FF2B5EF4-FFF2-40B4-BE49-F238E27FC236}">
                  <a16:creationId xmlns:a16="http://schemas.microsoft.com/office/drawing/2014/main" id="{E0D1B4AF-FD99-8121-7844-37BF040FE8FA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AD398AB-3503-F3AC-4FA7-536F6445D795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9F9F0CD-E044-363D-C80F-DA743875103A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8FEDD0-6291-86E9-110A-D102259EEA9B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tx2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DA113F-E9D5-DC4E-FD6C-C435EE00AD17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CC083A-636B-5D88-2D30-9D45091C46BF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6488E30-80F1-5433-D9F9-1DF0427F52A7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89EC381E-C0FD-4100-24FE-0942C4AE3347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97314C33-2237-B3DA-2ECD-117B4BAAE9A1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4EF70AF-13C7-83C2-C521-66A0ECE4C7BB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7EB4E88A-B6D5-AF26-A78D-D0506B907805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A7DED2D5-2BE1-5FCF-5817-B40EFCC757DA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7ADE9E2-B940-9FA6-9FA7-04E42B4A6C96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E0261DA1-8895-E245-8FB7-85C5575DFDB1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22318F26-4116-2AB0-81D8-DE935072894D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45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2" grpId="0" animBg="1"/>
          <p:bldP spid="3" grpId="0" animBg="1"/>
          <p:bldP spid="4" grpId="0" animBg="1"/>
          <p:bldP spid="6" grpId="0" animBg="1"/>
          <p:bldP spid="6" grpId="1" animBg="1"/>
          <p:bldP spid="7" grpId="0" animBg="1"/>
          <p:bldP spid="7" grpId="1" animBg="1"/>
          <p:bldP spid="9" grpId="0" animBg="1"/>
          <p:bldP spid="9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24" grpId="0"/>
          <p:bldP spid="25" grpId="0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2" grpId="0" animBg="1"/>
          <p:bldP spid="3" grpId="0" animBg="1"/>
          <p:bldP spid="4" grpId="0" animBg="1"/>
          <p:bldP spid="6" grpId="0" animBg="1"/>
          <p:bldP spid="6" grpId="1" animBg="1"/>
          <p:bldP spid="7" grpId="0" animBg="1"/>
          <p:bldP spid="7" grpId="1" animBg="1"/>
          <p:bldP spid="9" grpId="0" animBg="1"/>
          <p:bldP spid="9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462C6963-4DCF-DD65-E6F4-70483BDB10C9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BF2408F4-C675-426F-2EDD-934A4FA3A9A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F97DCF-2828-C37E-0574-96C29CC61F3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3109306B-688E-47F7-EB33-8B43E313AA81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2C0E8537-F1A7-936A-001F-964418CD9E8B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AD0A1B1E-8055-953F-EBDD-E2F2D8004134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80AA68BC-E980-892C-84F8-8DF8569BB0A8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02F7CB0F-D7D9-A986-7DA5-5CC8D11BC0A3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5595">
            <a:extLst>
              <a:ext uri="{FF2B5EF4-FFF2-40B4-BE49-F238E27FC236}">
                <a16:creationId xmlns:a16="http://schemas.microsoft.com/office/drawing/2014/main" id="{8E942A02-5502-9ACD-4373-D0104FE32EE0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5598">
            <a:extLst>
              <a:ext uri="{FF2B5EF4-FFF2-40B4-BE49-F238E27FC236}">
                <a16:creationId xmlns:a16="http://schemas.microsoft.com/office/drawing/2014/main" id="{3DB5DB94-9CBE-520E-C2BA-CCBD3B90AE9C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9">
            <a:extLst>
              <a:ext uri="{FF2B5EF4-FFF2-40B4-BE49-F238E27FC236}">
                <a16:creationId xmlns:a16="http://schemas.microsoft.com/office/drawing/2014/main" id="{524EE536-8AF3-EC1B-4234-588EF7A02F5A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600">
            <a:extLst>
              <a:ext uri="{FF2B5EF4-FFF2-40B4-BE49-F238E27FC236}">
                <a16:creationId xmlns:a16="http://schemas.microsoft.com/office/drawing/2014/main" id="{D656B32A-489D-0791-67BE-D5A70EC140B7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1">
            <a:extLst>
              <a:ext uri="{FF2B5EF4-FFF2-40B4-BE49-F238E27FC236}">
                <a16:creationId xmlns:a16="http://schemas.microsoft.com/office/drawing/2014/main" id="{A8A1C180-C9A2-E721-E360-4C052A542309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54">
            <a:extLst>
              <a:ext uri="{FF2B5EF4-FFF2-40B4-BE49-F238E27FC236}">
                <a16:creationId xmlns:a16="http://schemas.microsoft.com/office/drawing/2014/main" id="{105836E4-862C-82A1-BB50-65763B9F70AE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8BB0F4-213B-E417-1870-1615CED3D9B6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7" name="Freeform: Shape 5596">
              <a:extLst>
                <a:ext uri="{FF2B5EF4-FFF2-40B4-BE49-F238E27FC236}">
                  <a16:creationId xmlns:a16="http://schemas.microsoft.com/office/drawing/2014/main" id="{31A48A5B-A2BA-1E60-0C88-ED23761F1242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597">
              <a:extLst>
                <a:ext uri="{FF2B5EF4-FFF2-40B4-BE49-F238E27FC236}">
                  <a16:creationId xmlns:a16="http://schemas.microsoft.com/office/drawing/2014/main" id="{08C651CB-4894-3022-C454-2AC2EE48D2FA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7">
              <a:extLst>
                <a:ext uri="{FF2B5EF4-FFF2-40B4-BE49-F238E27FC236}">
                  <a16:creationId xmlns:a16="http://schemas.microsoft.com/office/drawing/2014/main" id="{D25C8E11-DECD-E9C4-CC00-FB8A9AA17101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68">
              <a:extLst>
                <a:ext uri="{FF2B5EF4-FFF2-40B4-BE49-F238E27FC236}">
                  <a16:creationId xmlns:a16="http://schemas.microsoft.com/office/drawing/2014/main" id="{5FD3F87B-E6A0-ADA1-DAE2-7E7952BDFAE2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69">
              <a:extLst>
                <a:ext uri="{FF2B5EF4-FFF2-40B4-BE49-F238E27FC236}">
                  <a16:creationId xmlns:a16="http://schemas.microsoft.com/office/drawing/2014/main" id="{6AA5AE94-51DA-9B35-BE0F-4CDCBAE1182C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0">
              <a:extLst>
                <a:ext uri="{FF2B5EF4-FFF2-40B4-BE49-F238E27FC236}">
                  <a16:creationId xmlns:a16="http://schemas.microsoft.com/office/drawing/2014/main" id="{A06C4508-3993-1124-951A-244E8D447D14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1">
              <a:extLst>
                <a:ext uri="{FF2B5EF4-FFF2-40B4-BE49-F238E27FC236}">
                  <a16:creationId xmlns:a16="http://schemas.microsoft.com/office/drawing/2014/main" id="{F52F89EF-F0A8-6A53-9F43-0E2FE24594BA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: Shape 5672">
              <a:extLst>
                <a:ext uri="{FF2B5EF4-FFF2-40B4-BE49-F238E27FC236}">
                  <a16:creationId xmlns:a16="http://schemas.microsoft.com/office/drawing/2014/main" id="{E08426CC-ACDE-54F7-C55E-E153EE77960A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: Shape 5673">
              <a:extLst>
                <a:ext uri="{FF2B5EF4-FFF2-40B4-BE49-F238E27FC236}">
                  <a16:creationId xmlns:a16="http://schemas.microsoft.com/office/drawing/2014/main" id="{8EB1373D-9182-89B2-B904-E91997170A3C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A39DD2C-0D2B-28F4-7782-C978FE1361FA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327B30-2DB0-EC0F-5C4B-F0B6CA86ED6A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C3D1CE-0116-0DA0-B2DE-D16716A5A678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B28338-BBA0-AF71-2938-4B33B96C1705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E86214-0AB5-3E8B-D041-FECD41B61587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DFCF58D-89CE-306B-B1FB-672C40838E90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16532D2B-0543-0C2F-085D-42D2E7972669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8D468A72-6B0D-2EC7-440D-ADD5BB0FEF9E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2D32F64-F99E-DF4F-339D-9078171B0557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D42476A8-F31B-27B3-4772-171AC721DD36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C576D9E1-39E3-BB3F-379F-9C44F64B643F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1166CF-16F5-5765-FAD3-4A4B8D89B28A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4585A014-592C-1B17-CE08-A04EA33D7F82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40A4EC98-822E-9FF9-AF42-9B9C154809D1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B5058B9A-9F43-90CF-5BD3-5D9316C657B3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FEB93E2D-99E8-5C1A-650A-AF1AD99578C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0DBD9F-2F73-8CEF-F3B4-EEA40B701FA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5CD8EBB0-3119-DE73-9918-D25B743FD806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EDED6861-DB02-2973-DF24-16B938E4A134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4013139D-F8F7-D897-BD55-D92AA9157A8F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E77415D8-916D-92B8-6310-A5421FDC5E01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F5BDFCC8-41C2-97EA-0ACF-052C824679FD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5595">
            <a:extLst>
              <a:ext uri="{FF2B5EF4-FFF2-40B4-BE49-F238E27FC236}">
                <a16:creationId xmlns:a16="http://schemas.microsoft.com/office/drawing/2014/main" id="{2FF1AA14-E7AC-87DD-75BB-3E5E0F222ABB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5598">
            <a:extLst>
              <a:ext uri="{FF2B5EF4-FFF2-40B4-BE49-F238E27FC236}">
                <a16:creationId xmlns:a16="http://schemas.microsoft.com/office/drawing/2014/main" id="{11443A22-43AE-B055-C74B-683B6A0243EA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9">
            <a:extLst>
              <a:ext uri="{FF2B5EF4-FFF2-40B4-BE49-F238E27FC236}">
                <a16:creationId xmlns:a16="http://schemas.microsoft.com/office/drawing/2014/main" id="{429B3C6F-213F-A3D9-9E4E-AF1C36E46C85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600">
            <a:extLst>
              <a:ext uri="{FF2B5EF4-FFF2-40B4-BE49-F238E27FC236}">
                <a16:creationId xmlns:a16="http://schemas.microsoft.com/office/drawing/2014/main" id="{103D0199-9BD4-910E-325E-23FC135CC0EC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1">
            <a:extLst>
              <a:ext uri="{FF2B5EF4-FFF2-40B4-BE49-F238E27FC236}">
                <a16:creationId xmlns:a16="http://schemas.microsoft.com/office/drawing/2014/main" id="{BF721320-FB9E-73D5-0839-B27E1EFAC7F7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54">
            <a:extLst>
              <a:ext uri="{FF2B5EF4-FFF2-40B4-BE49-F238E27FC236}">
                <a16:creationId xmlns:a16="http://schemas.microsoft.com/office/drawing/2014/main" id="{1C973639-4C74-9A97-7BD7-B675D6DABC46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9EC744D-34D5-C4D3-8F1D-BCF01880CB5B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7" name="Freeform: Shape 5596">
              <a:extLst>
                <a:ext uri="{FF2B5EF4-FFF2-40B4-BE49-F238E27FC236}">
                  <a16:creationId xmlns:a16="http://schemas.microsoft.com/office/drawing/2014/main" id="{6919C370-4121-C06E-8178-44C7F8B05338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597">
              <a:extLst>
                <a:ext uri="{FF2B5EF4-FFF2-40B4-BE49-F238E27FC236}">
                  <a16:creationId xmlns:a16="http://schemas.microsoft.com/office/drawing/2014/main" id="{D6CF9846-06BD-D0FB-9766-90CDD810A36C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7">
              <a:extLst>
                <a:ext uri="{FF2B5EF4-FFF2-40B4-BE49-F238E27FC236}">
                  <a16:creationId xmlns:a16="http://schemas.microsoft.com/office/drawing/2014/main" id="{96B4E592-0E5B-1589-D429-C3BDDA34270B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68">
              <a:extLst>
                <a:ext uri="{FF2B5EF4-FFF2-40B4-BE49-F238E27FC236}">
                  <a16:creationId xmlns:a16="http://schemas.microsoft.com/office/drawing/2014/main" id="{78496113-1C2B-F2E8-C379-15D3C50D66BA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69">
              <a:extLst>
                <a:ext uri="{FF2B5EF4-FFF2-40B4-BE49-F238E27FC236}">
                  <a16:creationId xmlns:a16="http://schemas.microsoft.com/office/drawing/2014/main" id="{0B52A8E5-2579-7985-7A2A-08831FC1DF24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0">
              <a:extLst>
                <a:ext uri="{FF2B5EF4-FFF2-40B4-BE49-F238E27FC236}">
                  <a16:creationId xmlns:a16="http://schemas.microsoft.com/office/drawing/2014/main" id="{99759D1D-FA99-CAAF-63B4-9E04EE610210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1">
              <a:extLst>
                <a:ext uri="{FF2B5EF4-FFF2-40B4-BE49-F238E27FC236}">
                  <a16:creationId xmlns:a16="http://schemas.microsoft.com/office/drawing/2014/main" id="{3A724709-1268-CD93-0D25-BF7E45690390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: Shape 5672">
              <a:extLst>
                <a:ext uri="{FF2B5EF4-FFF2-40B4-BE49-F238E27FC236}">
                  <a16:creationId xmlns:a16="http://schemas.microsoft.com/office/drawing/2014/main" id="{D37E3614-31BF-445B-3766-0C973429932A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: Shape 5673">
              <a:extLst>
                <a:ext uri="{FF2B5EF4-FFF2-40B4-BE49-F238E27FC236}">
                  <a16:creationId xmlns:a16="http://schemas.microsoft.com/office/drawing/2014/main" id="{AC429F57-61BA-81C6-F4FD-51D946AEF8C0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381C391-9A8F-5FEC-FB4D-30028F6B6A4B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CC71EF-DCA6-E918-3182-7C091F6465EB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28DD8A-2924-E10D-842F-3465C0E44B55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28D7756-44CE-1511-B198-392B245C02E7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BAE5ED-2BCF-F8DC-3AAC-FAE81DF4501A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701340-B96A-04FB-D368-583D0A3F4D35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1E90BCDF-14B3-4168-0642-4E74483CB122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973D95B5-E690-0A81-4F44-25E8502F2D6E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C7407E8-18C9-6642-D415-6D0A2239C099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F66760E9-E1BF-BC11-410D-11D2A337EF17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664404E5-7054-D8F3-9372-0FE9FBB2A6A9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B1C873A-66ED-4E2A-F93E-38CA6FD428CD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9B0C7E18-148A-7C48-B130-F981C24C513C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FA733DB-741F-396F-12EE-34C70729E369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!!MainTitle1">
            <a:extLst>
              <a:ext uri="{FF2B5EF4-FFF2-40B4-BE49-F238E27FC236}">
                <a16:creationId xmlns:a16="http://schemas.microsoft.com/office/drawing/2014/main" id="{130AF4CD-34FE-4372-AC77-6031CE9F8655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3" name="!!SubTitle">
            <a:extLst>
              <a:ext uri="{FF2B5EF4-FFF2-40B4-BE49-F238E27FC236}">
                <a16:creationId xmlns:a16="http://schemas.microsoft.com/office/drawing/2014/main" id="{0C6982ED-317B-0C2B-8024-03CB53867D4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779CEED-A073-A461-BC2B-7F142F03025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35" name="Freeform: Shape 5590">
            <a:extLst>
              <a:ext uri="{FF2B5EF4-FFF2-40B4-BE49-F238E27FC236}">
                <a16:creationId xmlns:a16="http://schemas.microsoft.com/office/drawing/2014/main" id="{67F62BD9-D8FF-6736-9C14-BA5C80B2ADD0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6" name="Freeform: Shape 5591">
            <a:extLst>
              <a:ext uri="{FF2B5EF4-FFF2-40B4-BE49-F238E27FC236}">
                <a16:creationId xmlns:a16="http://schemas.microsoft.com/office/drawing/2014/main" id="{BAFC3AEC-086A-BA9F-9F16-28C40170655A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7" name="Freeform: Shape 5592">
            <a:extLst>
              <a:ext uri="{FF2B5EF4-FFF2-40B4-BE49-F238E27FC236}">
                <a16:creationId xmlns:a16="http://schemas.microsoft.com/office/drawing/2014/main" id="{699117A2-3185-0258-14C8-E3C5B057C9EB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8" name="Freeform: Shape 5593">
            <a:extLst>
              <a:ext uri="{FF2B5EF4-FFF2-40B4-BE49-F238E27FC236}">
                <a16:creationId xmlns:a16="http://schemas.microsoft.com/office/drawing/2014/main" id="{D0BA2129-DA66-6D86-D14A-5AB67C44F901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9" name="Freeform: Shape 5594">
            <a:extLst>
              <a:ext uri="{FF2B5EF4-FFF2-40B4-BE49-F238E27FC236}">
                <a16:creationId xmlns:a16="http://schemas.microsoft.com/office/drawing/2014/main" id="{210DF428-F65A-F068-E6FC-1FFE96705F74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0" name="Freeform: Shape 5595">
            <a:extLst>
              <a:ext uri="{FF2B5EF4-FFF2-40B4-BE49-F238E27FC236}">
                <a16:creationId xmlns:a16="http://schemas.microsoft.com/office/drawing/2014/main" id="{400C6184-199D-E8CB-790A-8964CF8D1A68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1" name="Freeform: Shape 5598">
            <a:extLst>
              <a:ext uri="{FF2B5EF4-FFF2-40B4-BE49-F238E27FC236}">
                <a16:creationId xmlns:a16="http://schemas.microsoft.com/office/drawing/2014/main" id="{AD29A548-84C2-D04C-5FF0-C2797E6C9275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2" name="Freeform: Shape 5599">
            <a:extLst>
              <a:ext uri="{FF2B5EF4-FFF2-40B4-BE49-F238E27FC236}">
                <a16:creationId xmlns:a16="http://schemas.microsoft.com/office/drawing/2014/main" id="{21FDC18C-6754-2EEB-2C12-FA4A158406A8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3" name="Freeform: Shape 5600">
            <a:extLst>
              <a:ext uri="{FF2B5EF4-FFF2-40B4-BE49-F238E27FC236}">
                <a16:creationId xmlns:a16="http://schemas.microsoft.com/office/drawing/2014/main" id="{13B5C483-F0A3-5A5E-9FE9-EDEAB2962F19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4" name="Freeform: Shape 5601">
            <a:extLst>
              <a:ext uri="{FF2B5EF4-FFF2-40B4-BE49-F238E27FC236}">
                <a16:creationId xmlns:a16="http://schemas.microsoft.com/office/drawing/2014/main" id="{767F7833-2C66-47A9-9D3C-DAED2F77E613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5" name="Freeform: Shape 5654">
            <a:extLst>
              <a:ext uri="{FF2B5EF4-FFF2-40B4-BE49-F238E27FC236}">
                <a16:creationId xmlns:a16="http://schemas.microsoft.com/office/drawing/2014/main" id="{73820DE9-952C-4F69-51E4-C3E4CD0912D3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D926179-1850-4855-BB2C-8F5C1A9ABA81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47" name="Freeform: Shape 5596">
              <a:extLst>
                <a:ext uri="{FF2B5EF4-FFF2-40B4-BE49-F238E27FC236}">
                  <a16:creationId xmlns:a16="http://schemas.microsoft.com/office/drawing/2014/main" id="{BF3B4846-A678-148A-9A98-00FC8C871C88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8" name="Freeform: Shape 5597">
              <a:extLst>
                <a:ext uri="{FF2B5EF4-FFF2-40B4-BE49-F238E27FC236}">
                  <a16:creationId xmlns:a16="http://schemas.microsoft.com/office/drawing/2014/main" id="{E243BB91-4F43-6889-67F5-43612D8025F3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9" name="Freeform: Shape 5667">
              <a:extLst>
                <a:ext uri="{FF2B5EF4-FFF2-40B4-BE49-F238E27FC236}">
                  <a16:creationId xmlns:a16="http://schemas.microsoft.com/office/drawing/2014/main" id="{BDA724D7-5D52-72C3-AB6F-16E0FEA48323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0" name="Freeform: Shape 5668">
              <a:extLst>
                <a:ext uri="{FF2B5EF4-FFF2-40B4-BE49-F238E27FC236}">
                  <a16:creationId xmlns:a16="http://schemas.microsoft.com/office/drawing/2014/main" id="{60BC4D79-8AA1-8EF3-B487-B9F10C37D26A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1" name="Freeform: Shape 5669">
              <a:extLst>
                <a:ext uri="{FF2B5EF4-FFF2-40B4-BE49-F238E27FC236}">
                  <a16:creationId xmlns:a16="http://schemas.microsoft.com/office/drawing/2014/main" id="{2BC457C2-09CA-0E35-78CB-5B08B8D8C942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2" name="Freeform: Shape 5670">
              <a:extLst>
                <a:ext uri="{FF2B5EF4-FFF2-40B4-BE49-F238E27FC236}">
                  <a16:creationId xmlns:a16="http://schemas.microsoft.com/office/drawing/2014/main" id="{5913DCF7-22B2-E401-BD04-08851AD7A2D4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3" name="Freeform: Shape 5671">
              <a:extLst>
                <a:ext uri="{FF2B5EF4-FFF2-40B4-BE49-F238E27FC236}">
                  <a16:creationId xmlns:a16="http://schemas.microsoft.com/office/drawing/2014/main" id="{6E165E35-FC38-D51A-0C08-B34D338D7363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4" name="Freeform: Shape 5672">
              <a:extLst>
                <a:ext uri="{FF2B5EF4-FFF2-40B4-BE49-F238E27FC236}">
                  <a16:creationId xmlns:a16="http://schemas.microsoft.com/office/drawing/2014/main" id="{E1AD762B-D964-5B95-6B86-5840CC626963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5" name="Freeform: Shape 5673">
              <a:extLst>
                <a:ext uri="{FF2B5EF4-FFF2-40B4-BE49-F238E27FC236}">
                  <a16:creationId xmlns:a16="http://schemas.microsoft.com/office/drawing/2014/main" id="{396818AC-BA84-8A79-EB30-499DC99F3147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FA06435F-A486-C2B7-8A5E-8AE86F0EE72A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7FBF57B-411F-EFFD-42D9-4CE16145F5C7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C846286-7C00-9CCB-58F0-CFB6076D726C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B067A8-45CF-EC85-A959-E033A628135E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C114E-797D-3078-2655-6665A65FD501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125AB10-5E7E-B989-2CC5-663C9F8704C1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A683428B-A642-5F27-68FB-7FE7C92FF76F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1010832A-76B1-1AE5-8866-F264204E0ECC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8874218-8F9C-DC17-0833-6F6556AB3DC1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F40754FE-0F95-D9A7-A1EB-9FE6FD1EC36E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08941FFF-E62D-1EE4-8769-49E8D68AB387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3878B4D-7BEE-7E65-B106-F9923190A960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97FBE1C6-7F49-4079-54D6-1544BC8E85C5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2EC0A263-9A35-B76A-EBF6-6CA2A1741686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56" grpId="0"/>
          <p:bldP spid="57" grpId="0"/>
          <p:bldP spid="58" grpId="0"/>
          <p:bldP spid="59" grpId="0"/>
          <p:bldP spid="6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5D1D8B51-3FE2-45F9-F43A-3E020BF2B250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16C26277-07BB-31E1-9466-A9F2B6895C5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DE02CC7-D833-3D30-7C86-2CFCA4D362C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211641AA-73D4-031B-F373-05374F40ACE6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116108A3-C7F6-58AB-C110-28E2637B7E64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1FC57D5C-D67F-C493-EC56-6F9B26721102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18B3054E-541C-509D-A3C3-EAD5F85270FB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964F55FB-7C32-23FD-B572-27A445CA15FC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5595">
            <a:extLst>
              <a:ext uri="{FF2B5EF4-FFF2-40B4-BE49-F238E27FC236}">
                <a16:creationId xmlns:a16="http://schemas.microsoft.com/office/drawing/2014/main" id="{3679433E-7850-BA8B-E54C-A33B08263C13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5598">
            <a:extLst>
              <a:ext uri="{FF2B5EF4-FFF2-40B4-BE49-F238E27FC236}">
                <a16:creationId xmlns:a16="http://schemas.microsoft.com/office/drawing/2014/main" id="{74D2BD3B-E7E8-4A33-52D5-409F4751A3E8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9">
            <a:extLst>
              <a:ext uri="{FF2B5EF4-FFF2-40B4-BE49-F238E27FC236}">
                <a16:creationId xmlns:a16="http://schemas.microsoft.com/office/drawing/2014/main" id="{DED424E6-4F39-F978-E893-238AB114A0DD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600">
            <a:extLst>
              <a:ext uri="{FF2B5EF4-FFF2-40B4-BE49-F238E27FC236}">
                <a16:creationId xmlns:a16="http://schemas.microsoft.com/office/drawing/2014/main" id="{77B73FF3-AE9F-3FBB-6929-E64F8E8CAC04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1">
            <a:extLst>
              <a:ext uri="{FF2B5EF4-FFF2-40B4-BE49-F238E27FC236}">
                <a16:creationId xmlns:a16="http://schemas.microsoft.com/office/drawing/2014/main" id="{12F1D2B8-518F-BCB4-DAAE-93D3DFAC5E88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54">
            <a:extLst>
              <a:ext uri="{FF2B5EF4-FFF2-40B4-BE49-F238E27FC236}">
                <a16:creationId xmlns:a16="http://schemas.microsoft.com/office/drawing/2014/main" id="{74E06E78-E21D-9875-5734-35F490328AD1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9E9421-64E3-85B5-2259-968A2D8F199D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7" name="Freeform: Shape 5596">
              <a:extLst>
                <a:ext uri="{FF2B5EF4-FFF2-40B4-BE49-F238E27FC236}">
                  <a16:creationId xmlns:a16="http://schemas.microsoft.com/office/drawing/2014/main" id="{BC93B77B-BFBD-E584-AB10-99FC111496D6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597">
              <a:extLst>
                <a:ext uri="{FF2B5EF4-FFF2-40B4-BE49-F238E27FC236}">
                  <a16:creationId xmlns:a16="http://schemas.microsoft.com/office/drawing/2014/main" id="{B021FC6D-52BD-DC09-38C0-27E4B6DFE114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7">
              <a:extLst>
                <a:ext uri="{FF2B5EF4-FFF2-40B4-BE49-F238E27FC236}">
                  <a16:creationId xmlns:a16="http://schemas.microsoft.com/office/drawing/2014/main" id="{EEA48EF8-65F9-A7E2-80D8-D568667DF36E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68">
              <a:extLst>
                <a:ext uri="{FF2B5EF4-FFF2-40B4-BE49-F238E27FC236}">
                  <a16:creationId xmlns:a16="http://schemas.microsoft.com/office/drawing/2014/main" id="{34DA933C-D42E-8FB2-AED1-2C6C0E2228BE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69">
              <a:extLst>
                <a:ext uri="{FF2B5EF4-FFF2-40B4-BE49-F238E27FC236}">
                  <a16:creationId xmlns:a16="http://schemas.microsoft.com/office/drawing/2014/main" id="{5F70D81D-67AC-A24B-E4FD-578D14170D08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0">
              <a:extLst>
                <a:ext uri="{FF2B5EF4-FFF2-40B4-BE49-F238E27FC236}">
                  <a16:creationId xmlns:a16="http://schemas.microsoft.com/office/drawing/2014/main" id="{F9F80FC1-3436-401F-56BB-700DE5F58997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1">
              <a:extLst>
                <a:ext uri="{FF2B5EF4-FFF2-40B4-BE49-F238E27FC236}">
                  <a16:creationId xmlns:a16="http://schemas.microsoft.com/office/drawing/2014/main" id="{CF352AAE-EE57-6992-26A0-09CC9E7A8EC2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: Shape 5672">
              <a:extLst>
                <a:ext uri="{FF2B5EF4-FFF2-40B4-BE49-F238E27FC236}">
                  <a16:creationId xmlns:a16="http://schemas.microsoft.com/office/drawing/2014/main" id="{5D18CF53-2A8D-DFBB-2E4B-BB473D3B1AFB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: Shape 5673">
              <a:extLst>
                <a:ext uri="{FF2B5EF4-FFF2-40B4-BE49-F238E27FC236}">
                  <a16:creationId xmlns:a16="http://schemas.microsoft.com/office/drawing/2014/main" id="{3BCB89B8-C831-666B-29D0-D40FAEF408AF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DEEDAB7-19DC-0140-C3BD-44D4546F405A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B23DF3E-6ECA-81E4-86D2-B5C8693D1F08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187986-9D16-483C-7C99-ADFEE139C22A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2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4E6F53-8D73-4845-F49B-0AC020DAE1BE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5F5FEB-28C2-30EE-2CC2-3FA920798C80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8DCE06B-2FF3-ACE1-9167-E52912C5628E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7B375B03-E9A4-B050-0BC7-1196AF42D9E3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600B1E30-4083-DB75-BA4F-A142CF562A3E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85B2054-5513-A583-211D-C175B415913D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6C915010-1651-763A-A61F-C2F74920CE58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EBEA41FA-3B20-9CB2-2D60-E8FB31CAF7E2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098F7B8-AD91-EB56-FE9B-8F29320A11C8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46462D50-B109-44F3-84C3-FA0E094B28C2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6F598549-FF84-5A05-F2B7-B549B079AE0F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!!MainTitle1">
            <a:extLst>
              <a:ext uri="{FF2B5EF4-FFF2-40B4-BE49-F238E27FC236}">
                <a16:creationId xmlns:a16="http://schemas.microsoft.com/office/drawing/2014/main" id="{07C40F15-2A19-BB50-01A8-F4A32F0C2B63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3" name="!!SubTitle">
            <a:extLst>
              <a:ext uri="{FF2B5EF4-FFF2-40B4-BE49-F238E27FC236}">
                <a16:creationId xmlns:a16="http://schemas.microsoft.com/office/drawing/2014/main" id="{B853E053-BEE6-8C66-83DD-A0838C37331C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9EADC3B-E06C-F589-A0DE-33A01D24286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35" name="Freeform: Shape 5590">
            <a:extLst>
              <a:ext uri="{FF2B5EF4-FFF2-40B4-BE49-F238E27FC236}">
                <a16:creationId xmlns:a16="http://schemas.microsoft.com/office/drawing/2014/main" id="{0493C1C6-1385-38D3-639E-E67C2D9F9AF2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6" name="Freeform: Shape 5591">
            <a:extLst>
              <a:ext uri="{FF2B5EF4-FFF2-40B4-BE49-F238E27FC236}">
                <a16:creationId xmlns:a16="http://schemas.microsoft.com/office/drawing/2014/main" id="{62681BBB-C549-ABD5-04A3-BFA283E156CD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7" name="Freeform: Shape 5592">
            <a:extLst>
              <a:ext uri="{FF2B5EF4-FFF2-40B4-BE49-F238E27FC236}">
                <a16:creationId xmlns:a16="http://schemas.microsoft.com/office/drawing/2014/main" id="{2E2BDE08-EC45-0880-AFBB-8416157A72C0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8" name="Freeform: Shape 5593">
            <a:extLst>
              <a:ext uri="{FF2B5EF4-FFF2-40B4-BE49-F238E27FC236}">
                <a16:creationId xmlns:a16="http://schemas.microsoft.com/office/drawing/2014/main" id="{BF75E005-2FB2-EEEB-B7CF-36FB95D4F26B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39" name="Freeform: Shape 5594">
            <a:extLst>
              <a:ext uri="{FF2B5EF4-FFF2-40B4-BE49-F238E27FC236}">
                <a16:creationId xmlns:a16="http://schemas.microsoft.com/office/drawing/2014/main" id="{36E8490F-F4E4-D742-75FF-765B56F301DE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0" name="Freeform: Shape 5595">
            <a:extLst>
              <a:ext uri="{FF2B5EF4-FFF2-40B4-BE49-F238E27FC236}">
                <a16:creationId xmlns:a16="http://schemas.microsoft.com/office/drawing/2014/main" id="{7D86FC90-8024-6F75-F97F-25BA8865030C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1" name="Freeform: Shape 5598">
            <a:extLst>
              <a:ext uri="{FF2B5EF4-FFF2-40B4-BE49-F238E27FC236}">
                <a16:creationId xmlns:a16="http://schemas.microsoft.com/office/drawing/2014/main" id="{10EE9868-A4A8-0C08-D31A-A2E8E000623A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2" name="Freeform: Shape 5599">
            <a:extLst>
              <a:ext uri="{FF2B5EF4-FFF2-40B4-BE49-F238E27FC236}">
                <a16:creationId xmlns:a16="http://schemas.microsoft.com/office/drawing/2014/main" id="{CC2586D9-3476-6A4B-EF0D-65FF8E2C0460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3" name="Freeform: Shape 5600">
            <a:extLst>
              <a:ext uri="{FF2B5EF4-FFF2-40B4-BE49-F238E27FC236}">
                <a16:creationId xmlns:a16="http://schemas.microsoft.com/office/drawing/2014/main" id="{A4BCD664-CED1-8E9F-13F3-4A7F15828D93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4" name="Freeform: Shape 5601">
            <a:extLst>
              <a:ext uri="{FF2B5EF4-FFF2-40B4-BE49-F238E27FC236}">
                <a16:creationId xmlns:a16="http://schemas.microsoft.com/office/drawing/2014/main" id="{0D46238A-3451-2E17-251B-55587299F196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5" name="Freeform: Shape 5654">
            <a:extLst>
              <a:ext uri="{FF2B5EF4-FFF2-40B4-BE49-F238E27FC236}">
                <a16:creationId xmlns:a16="http://schemas.microsoft.com/office/drawing/2014/main" id="{EF6273FF-2119-EF98-E586-FE1C9157A03A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5C0D5FF-E6D6-AD4E-E1AB-D2A95E8FA559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47" name="Freeform: Shape 5596">
              <a:extLst>
                <a:ext uri="{FF2B5EF4-FFF2-40B4-BE49-F238E27FC236}">
                  <a16:creationId xmlns:a16="http://schemas.microsoft.com/office/drawing/2014/main" id="{4D79A084-475B-F180-A8B1-7D051DD960FB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8" name="Freeform: Shape 5597">
              <a:extLst>
                <a:ext uri="{FF2B5EF4-FFF2-40B4-BE49-F238E27FC236}">
                  <a16:creationId xmlns:a16="http://schemas.microsoft.com/office/drawing/2014/main" id="{1134EC19-57C1-819C-7AA7-0D6320D5430C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9" name="Freeform: Shape 5667">
              <a:extLst>
                <a:ext uri="{FF2B5EF4-FFF2-40B4-BE49-F238E27FC236}">
                  <a16:creationId xmlns:a16="http://schemas.microsoft.com/office/drawing/2014/main" id="{CE29ECA4-3B26-3CC9-7AEE-7908F0EF0A5B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0" name="Freeform: Shape 5668">
              <a:extLst>
                <a:ext uri="{FF2B5EF4-FFF2-40B4-BE49-F238E27FC236}">
                  <a16:creationId xmlns:a16="http://schemas.microsoft.com/office/drawing/2014/main" id="{DFC130C9-5E6C-AAC5-9F4F-4A8BD66290FA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1" name="Freeform: Shape 5669">
              <a:extLst>
                <a:ext uri="{FF2B5EF4-FFF2-40B4-BE49-F238E27FC236}">
                  <a16:creationId xmlns:a16="http://schemas.microsoft.com/office/drawing/2014/main" id="{B081EB1A-D26F-9DC1-D48D-7BEF108470CF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2" name="Freeform: Shape 5670">
              <a:extLst>
                <a:ext uri="{FF2B5EF4-FFF2-40B4-BE49-F238E27FC236}">
                  <a16:creationId xmlns:a16="http://schemas.microsoft.com/office/drawing/2014/main" id="{48716264-C265-3D86-58F9-60823AC02DD2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3" name="Freeform: Shape 5671">
              <a:extLst>
                <a:ext uri="{FF2B5EF4-FFF2-40B4-BE49-F238E27FC236}">
                  <a16:creationId xmlns:a16="http://schemas.microsoft.com/office/drawing/2014/main" id="{35702D3F-3BAF-1F64-CDC7-4956CF1515D9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4" name="Freeform: Shape 5672">
              <a:extLst>
                <a:ext uri="{FF2B5EF4-FFF2-40B4-BE49-F238E27FC236}">
                  <a16:creationId xmlns:a16="http://schemas.microsoft.com/office/drawing/2014/main" id="{56681AAD-30F6-CF4A-108D-39396580528A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5" name="Freeform: Shape 5673">
              <a:extLst>
                <a:ext uri="{FF2B5EF4-FFF2-40B4-BE49-F238E27FC236}">
                  <a16:creationId xmlns:a16="http://schemas.microsoft.com/office/drawing/2014/main" id="{F398181C-4ECB-101D-1649-914E376C6F03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F9B17A5A-F8AC-52D8-F806-B09063F31830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E36C28C-6140-ADDB-F38F-F6F08A82219E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2C1EF65-B197-4C81-3EEA-57139BA8ED87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D972F86-DC69-4258-A4D5-D375721F9775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1864873-0F21-6657-A206-C9E5EFEE4D3B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3660C6E-20DC-8464-FDF0-B80E1CA3E177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EB334179-1D97-5B29-F04C-CD6449354120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250D4142-5B0C-A39E-504A-D611D5C1EE72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AAD0510-4BB1-3B09-DD50-EEA55DB5D30C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5574C999-4CCF-604C-BD82-908867C0D401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1800B2BE-5441-B0E7-86B9-6B23FA5267AE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9064208-2076-96A6-45A1-E66B2E9AACB0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A990B96F-29A8-8AA5-0A62-CF0E1CC0D8DE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4392E757-C048-9F3F-76D5-E12DD5621135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56" grpId="0"/>
          <p:bldP spid="57" grpId="0"/>
          <p:bldP spid="58" grpId="0"/>
          <p:bldP spid="59" grpId="0"/>
          <p:bldP spid="6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33" grpId="0"/>
          <p:bldP spid="35" grpId="0" animBg="1"/>
          <p:bldP spid="36" grpId="0" animBg="1"/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!!MainTitle1">
            <a:extLst>
              <a:ext uri="{FF2B5EF4-FFF2-40B4-BE49-F238E27FC236}">
                <a16:creationId xmlns:a16="http://schemas.microsoft.com/office/drawing/2014/main" id="{FC59625D-E9EE-5B0B-38D3-5C6301FA8A46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2" name="!!SubTitle">
            <a:extLst>
              <a:ext uri="{FF2B5EF4-FFF2-40B4-BE49-F238E27FC236}">
                <a16:creationId xmlns:a16="http://schemas.microsoft.com/office/drawing/2014/main" id="{EEEF01FD-1A30-A244-0208-6419827A3A8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A0C0596-8DBF-3C16-B52E-9A295607EC0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44" name="Freeform: Shape 5590">
            <a:extLst>
              <a:ext uri="{FF2B5EF4-FFF2-40B4-BE49-F238E27FC236}">
                <a16:creationId xmlns:a16="http://schemas.microsoft.com/office/drawing/2014/main" id="{2E629168-0D56-BE43-9798-D00CF4AD8FEA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5" name="Freeform: Shape 5591">
            <a:extLst>
              <a:ext uri="{FF2B5EF4-FFF2-40B4-BE49-F238E27FC236}">
                <a16:creationId xmlns:a16="http://schemas.microsoft.com/office/drawing/2014/main" id="{8DC4C585-BEAC-6FD8-E850-F1560601FEF1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6" name="Freeform: Shape 5592">
            <a:extLst>
              <a:ext uri="{FF2B5EF4-FFF2-40B4-BE49-F238E27FC236}">
                <a16:creationId xmlns:a16="http://schemas.microsoft.com/office/drawing/2014/main" id="{B54F5DE3-83EE-CC51-3AB6-E704BEA78D5C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7" name="Freeform: Shape 5593">
            <a:extLst>
              <a:ext uri="{FF2B5EF4-FFF2-40B4-BE49-F238E27FC236}">
                <a16:creationId xmlns:a16="http://schemas.microsoft.com/office/drawing/2014/main" id="{26FAA3F5-C314-E2F2-387E-790DB7ABAB0B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8" name="Freeform: Shape 5594">
            <a:extLst>
              <a:ext uri="{FF2B5EF4-FFF2-40B4-BE49-F238E27FC236}">
                <a16:creationId xmlns:a16="http://schemas.microsoft.com/office/drawing/2014/main" id="{A4386284-A1A5-402C-FED0-DE0BC367D1A7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9" name="Freeform: Shape 5595">
            <a:extLst>
              <a:ext uri="{FF2B5EF4-FFF2-40B4-BE49-F238E27FC236}">
                <a16:creationId xmlns:a16="http://schemas.microsoft.com/office/drawing/2014/main" id="{BA636596-4260-D490-B5E4-8AAD6DD07897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0" name="Freeform: Shape 5598">
            <a:extLst>
              <a:ext uri="{FF2B5EF4-FFF2-40B4-BE49-F238E27FC236}">
                <a16:creationId xmlns:a16="http://schemas.microsoft.com/office/drawing/2014/main" id="{3B0E176B-1EE0-710E-9A41-FAF34C07970B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1" name="Freeform: Shape 5599">
            <a:extLst>
              <a:ext uri="{FF2B5EF4-FFF2-40B4-BE49-F238E27FC236}">
                <a16:creationId xmlns:a16="http://schemas.microsoft.com/office/drawing/2014/main" id="{51907182-3EBF-7510-8459-26035F162FF1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2" name="Freeform: Shape 5600">
            <a:extLst>
              <a:ext uri="{FF2B5EF4-FFF2-40B4-BE49-F238E27FC236}">
                <a16:creationId xmlns:a16="http://schemas.microsoft.com/office/drawing/2014/main" id="{B0204BB1-2FFD-3536-091A-BEED95755898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3" name="Freeform: Shape 5601">
            <a:extLst>
              <a:ext uri="{FF2B5EF4-FFF2-40B4-BE49-F238E27FC236}">
                <a16:creationId xmlns:a16="http://schemas.microsoft.com/office/drawing/2014/main" id="{6B62067E-4CA4-C323-49F6-235A21719C16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4" name="Freeform: Shape 5654">
            <a:extLst>
              <a:ext uri="{FF2B5EF4-FFF2-40B4-BE49-F238E27FC236}">
                <a16:creationId xmlns:a16="http://schemas.microsoft.com/office/drawing/2014/main" id="{87AD1345-C15E-0E2A-313A-E39BD4518381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A023D1E-9DC8-2010-C5CC-EFF0E026F5DC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56" name="Freeform: Shape 5596">
              <a:extLst>
                <a:ext uri="{FF2B5EF4-FFF2-40B4-BE49-F238E27FC236}">
                  <a16:creationId xmlns:a16="http://schemas.microsoft.com/office/drawing/2014/main" id="{75867F33-2D83-2F6A-93F6-7CA429879640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7" name="Freeform: Shape 5597">
              <a:extLst>
                <a:ext uri="{FF2B5EF4-FFF2-40B4-BE49-F238E27FC236}">
                  <a16:creationId xmlns:a16="http://schemas.microsoft.com/office/drawing/2014/main" id="{F6DC5AD5-3A95-BECC-223C-C15A9319089F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8" name="Freeform: Shape 5667">
              <a:extLst>
                <a:ext uri="{FF2B5EF4-FFF2-40B4-BE49-F238E27FC236}">
                  <a16:creationId xmlns:a16="http://schemas.microsoft.com/office/drawing/2014/main" id="{4D129762-D212-AFC9-794D-DB2F81FEA147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9" name="Freeform: Shape 5668">
              <a:extLst>
                <a:ext uri="{FF2B5EF4-FFF2-40B4-BE49-F238E27FC236}">
                  <a16:creationId xmlns:a16="http://schemas.microsoft.com/office/drawing/2014/main" id="{11DFF17E-6299-77F3-9C9C-9AC5A176C6D1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0" name="Freeform: Shape 5669">
              <a:extLst>
                <a:ext uri="{FF2B5EF4-FFF2-40B4-BE49-F238E27FC236}">
                  <a16:creationId xmlns:a16="http://schemas.microsoft.com/office/drawing/2014/main" id="{BB9751F9-7861-5225-8C21-F8F5D4F0CF06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1" name="Freeform: Shape 5670">
              <a:extLst>
                <a:ext uri="{FF2B5EF4-FFF2-40B4-BE49-F238E27FC236}">
                  <a16:creationId xmlns:a16="http://schemas.microsoft.com/office/drawing/2014/main" id="{7F1CDEF4-8434-BE38-EAB4-748384F1CBC5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2" name="Freeform: Shape 5671">
              <a:extLst>
                <a:ext uri="{FF2B5EF4-FFF2-40B4-BE49-F238E27FC236}">
                  <a16:creationId xmlns:a16="http://schemas.microsoft.com/office/drawing/2014/main" id="{6274557A-11FF-83A8-6E86-D64B4D31CE8F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3" name="Freeform: Shape 5672">
              <a:extLst>
                <a:ext uri="{FF2B5EF4-FFF2-40B4-BE49-F238E27FC236}">
                  <a16:creationId xmlns:a16="http://schemas.microsoft.com/office/drawing/2014/main" id="{0F7E9C94-1A41-B7E6-BA50-6FAE0729D1A5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4" name="Freeform: Shape 5673">
              <a:extLst>
                <a:ext uri="{FF2B5EF4-FFF2-40B4-BE49-F238E27FC236}">
                  <a16:creationId xmlns:a16="http://schemas.microsoft.com/office/drawing/2014/main" id="{B51FD850-F330-528F-B08A-FFFA0E0C1F37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A93ACA4A-F9DD-37C7-F9B8-63EA2C26762D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781FD3-941A-D377-8774-998334D8E5BC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2FBEA9F-8F7A-58A0-A163-DD31AF4D9684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7EF06E1-3313-A129-5F13-10A7F1CF3514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08D9910-DB01-EB50-C406-D6325BBDB3D2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F90CCB8-9C2D-883C-47AA-6D3C48B6F413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C248C16E-FF0C-ED00-FE0C-647E46F1757E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2" name="Textbox 200">
              <a:extLst>
                <a:ext uri="{FF2B5EF4-FFF2-40B4-BE49-F238E27FC236}">
                  <a16:creationId xmlns:a16="http://schemas.microsoft.com/office/drawing/2014/main" id="{02C654CF-FB5E-5162-2EB8-7021538402C8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BFF224-6013-32A4-D6F8-025335F19D08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B943221A-335D-E812-AD04-5202FE6D4121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CDC96DD2-FC96-57B7-EBA3-1D6BF4502795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673F0B8-8E84-017B-794B-E472FFA0F035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A0C783F1-0598-3C36-3740-618035B6A51B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0C4E7106-1648-C912-F5A0-B833B8EA39A9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5" grpId="0" animBg="1"/>
          <p:bldP spid="46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65" grpId="0"/>
          <p:bldP spid="65" grpId="1"/>
          <p:bldP spid="66" grpId="0"/>
          <p:bldP spid="66" grpId="1"/>
          <p:bldP spid="67" grpId="0"/>
          <p:bldP spid="67" grpId="1"/>
          <p:bldP spid="68" grpId="0"/>
          <p:bldP spid="68" grpId="1"/>
          <p:bldP spid="69" grpId="0"/>
          <p:bldP spid="6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2" grpId="0"/>
          <p:bldP spid="44" grpId="0" animBg="1"/>
          <p:bldP spid="45" grpId="0" animBg="1"/>
          <p:bldP spid="46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65" grpId="0"/>
          <p:bldP spid="65" grpId="1"/>
          <p:bldP spid="66" grpId="0"/>
          <p:bldP spid="66" grpId="1"/>
          <p:bldP spid="67" grpId="0"/>
          <p:bldP spid="67" grpId="1"/>
          <p:bldP spid="68" grpId="0"/>
          <p:bldP spid="68" grpId="1"/>
          <p:bldP spid="69" grpId="0"/>
          <p:bldP spid="69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B4BB19DF-E61C-2822-84D9-93844CD0C81C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AB7FA8CE-2AFB-4356-6E65-4DA84BB6CF0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A8C5CE-4E56-7931-2C33-F9D1A9FAC50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2CD43F86-2A39-7035-C3B9-D82ACD714143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9051C71B-71C0-C466-647A-6A8F84DE17BA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E5254D5A-4317-D016-5652-1A0642BFF6DF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55056948-5814-678F-491D-985B2848DA42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B657A293-CC12-CE70-01D8-DD2A411180A9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5595">
            <a:extLst>
              <a:ext uri="{FF2B5EF4-FFF2-40B4-BE49-F238E27FC236}">
                <a16:creationId xmlns:a16="http://schemas.microsoft.com/office/drawing/2014/main" id="{F207B1B5-47F4-7466-C0A3-054F761CEBCF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5598">
            <a:extLst>
              <a:ext uri="{FF2B5EF4-FFF2-40B4-BE49-F238E27FC236}">
                <a16:creationId xmlns:a16="http://schemas.microsoft.com/office/drawing/2014/main" id="{0A421E87-8117-2B02-463C-0B05683B85C4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9">
            <a:extLst>
              <a:ext uri="{FF2B5EF4-FFF2-40B4-BE49-F238E27FC236}">
                <a16:creationId xmlns:a16="http://schemas.microsoft.com/office/drawing/2014/main" id="{EF831028-E13A-C8D7-D80B-AFCB38282265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600">
            <a:extLst>
              <a:ext uri="{FF2B5EF4-FFF2-40B4-BE49-F238E27FC236}">
                <a16:creationId xmlns:a16="http://schemas.microsoft.com/office/drawing/2014/main" id="{FDC4A248-37D3-34B5-3F5D-1872309A24E6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1">
            <a:extLst>
              <a:ext uri="{FF2B5EF4-FFF2-40B4-BE49-F238E27FC236}">
                <a16:creationId xmlns:a16="http://schemas.microsoft.com/office/drawing/2014/main" id="{4F4EC10A-EA6B-15DE-5C27-5A47CD1C9F1A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54">
            <a:extLst>
              <a:ext uri="{FF2B5EF4-FFF2-40B4-BE49-F238E27FC236}">
                <a16:creationId xmlns:a16="http://schemas.microsoft.com/office/drawing/2014/main" id="{1814F942-2685-7549-AB16-F513A4C1E2D8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E387B13-FB18-BC23-E9B2-698696400582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7" name="Freeform: Shape 5596">
              <a:extLst>
                <a:ext uri="{FF2B5EF4-FFF2-40B4-BE49-F238E27FC236}">
                  <a16:creationId xmlns:a16="http://schemas.microsoft.com/office/drawing/2014/main" id="{17DB421F-50E9-D48C-2A9E-D4F967464E94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597">
              <a:extLst>
                <a:ext uri="{FF2B5EF4-FFF2-40B4-BE49-F238E27FC236}">
                  <a16:creationId xmlns:a16="http://schemas.microsoft.com/office/drawing/2014/main" id="{F9EAEE41-CBBF-60DD-F1AA-5443D8CE540F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7">
              <a:extLst>
                <a:ext uri="{FF2B5EF4-FFF2-40B4-BE49-F238E27FC236}">
                  <a16:creationId xmlns:a16="http://schemas.microsoft.com/office/drawing/2014/main" id="{89A00BF9-E33D-8666-EE69-9192D5D63F40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68">
              <a:extLst>
                <a:ext uri="{FF2B5EF4-FFF2-40B4-BE49-F238E27FC236}">
                  <a16:creationId xmlns:a16="http://schemas.microsoft.com/office/drawing/2014/main" id="{3437C219-D458-3BCB-13A8-4B58A82F9335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69">
              <a:extLst>
                <a:ext uri="{FF2B5EF4-FFF2-40B4-BE49-F238E27FC236}">
                  <a16:creationId xmlns:a16="http://schemas.microsoft.com/office/drawing/2014/main" id="{A309B376-169A-7573-3E83-88723F5564BC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0">
              <a:extLst>
                <a:ext uri="{FF2B5EF4-FFF2-40B4-BE49-F238E27FC236}">
                  <a16:creationId xmlns:a16="http://schemas.microsoft.com/office/drawing/2014/main" id="{9D7CEA41-7F10-FFA6-4751-6FA76D11E659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1">
              <a:extLst>
                <a:ext uri="{FF2B5EF4-FFF2-40B4-BE49-F238E27FC236}">
                  <a16:creationId xmlns:a16="http://schemas.microsoft.com/office/drawing/2014/main" id="{6302EDD7-6F19-020E-C930-8C85DC72020D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: Shape 5672">
              <a:extLst>
                <a:ext uri="{FF2B5EF4-FFF2-40B4-BE49-F238E27FC236}">
                  <a16:creationId xmlns:a16="http://schemas.microsoft.com/office/drawing/2014/main" id="{8EC70F06-9BC7-3B08-30D0-541B6F62C8C2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: Shape 5673">
              <a:extLst>
                <a:ext uri="{FF2B5EF4-FFF2-40B4-BE49-F238E27FC236}">
                  <a16:creationId xmlns:a16="http://schemas.microsoft.com/office/drawing/2014/main" id="{21124158-A82A-45AF-A0D7-3E2B190D2408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084A6AE-1CCB-ABC7-C1F9-C370ABA8F423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8117F4-ABAD-23C0-990D-CEFAA81C7D55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FE962B-0C9D-84AC-140C-4A91ED4D58FA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BE5374E-6075-F3A0-952A-2D0777314E6A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D76DAD-7E9D-DDF4-D6F6-9EB2C87D6684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CFAA83E-3F87-8640-8BF7-EA372449D895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AC01D1A6-239D-64A4-ED0B-8B34D36BB861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30AE610D-1818-F489-DD3F-557357C2DB98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9D29146-B063-A8AD-112B-63DA520CBAAC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601A6903-2701-781F-5CD8-2504574591D9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9FF8268A-C95C-6591-AD66-781B320ADE3D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030701E-0B05-9FEE-A129-590522095F9E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2BE20E65-1F46-E795-03F6-AE29D4D58B2E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316A0821-D230-2221-4EED-E1D134EB3D20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6" grpId="0"/>
          <p:bldP spid="35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26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4E143FF4-DA22-E04E-17D7-AB1931881056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42DD59D4-8AB9-DC02-048A-23FC18905C9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FE89C6-7390-800C-48AE-BB3EBB6AD35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46B992DB-732E-8126-A1E6-A912CDD45662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D872ADF6-D683-BF3B-08AE-904B1563306A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F1E5A755-1247-3B3C-2809-0D79C4CB551C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375CD941-C2EF-7A63-E24E-E3CB85F5A210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7A31955F-84D6-8DFC-1CA6-6549A107ED34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5595">
            <a:extLst>
              <a:ext uri="{FF2B5EF4-FFF2-40B4-BE49-F238E27FC236}">
                <a16:creationId xmlns:a16="http://schemas.microsoft.com/office/drawing/2014/main" id="{11F2D983-FA7F-0746-5A58-7701744C6AF7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5598">
            <a:extLst>
              <a:ext uri="{FF2B5EF4-FFF2-40B4-BE49-F238E27FC236}">
                <a16:creationId xmlns:a16="http://schemas.microsoft.com/office/drawing/2014/main" id="{1A42C2DD-F8C6-517C-FE14-72C02A5DEFAE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5599">
            <a:extLst>
              <a:ext uri="{FF2B5EF4-FFF2-40B4-BE49-F238E27FC236}">
                <a16:creationId xmlns:a16="http://schemas.microsoft.com/office/drawing/2014/main" id="{913BAD5D-D028-9936-3500-703CF0C39A63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5600">
            <a:extLst>
              <a:ext uri="{FF2B5EF4-FFF2-40B4-BE49-F238E27FC236}">
                <a16:creationId xmlns:a16="http://schemas.microsoft.com/office/drawing/2014/main" id="{62A128B0-4D2A-719D-4B2C-1950FEB3F19B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5601">
            <a:extLst>
              <a:ext uri="{FF2B5EF4-FFF2-40B4-BE49-F238E27FC236}">
                <a16:creationId xmlns:a16="http://schemas.microsoft.com/office/drawing/2014/main" id="{75251E56-FBCB-2945-7408-4F2F9B37DAE4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5654">
            <a:extLst>
              <a:ext uri="{FF2B5EF4-FFF2-40B4-BE49-F238E27FC236}">
                <a16:creationId xmlns:a16="http://schemas.microsoft.com/office/drawing/2014/main" id="{5B13CFC3-11F9-3027-73AE-CDFB8CE1944C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3A374F-3CD5-BD52-B3BD-E71D1656EE5B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17" name="Freeform: Shape 5596">
              <a:extLst>
                <a:ext uri="{FF2B5EF4-FFF2-40B4-BE49-F238E27FC236}">
                  <a16:creationId xmlns:a16="http://schemas.microsoft.com/office/drawing/2014/main" id="{CC66EA4F-99B6-FF3E-5417-C2FBD0E17124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: Shape 5597">
              <a:extLst>
                <a:ext uri="{FF2B5EF4-FFF2-40B4-BE49-F238E27FC236}">
                  <a16:creationId xmlns:a16="http://schemas.microsoft.com/office/drawing/2014/main" id="{2A85D72D-AFF3-C0F8-2ACD-E9B1E0FD7C61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: Shape 5667">
              <a:extLst>
                <a:ext uri="{FF2B5EF4-FFF2-40B4-BE49-F238E27FC236}">
                  <a16:creationId xmlns:a16="http://schemas.microsoft.com/office/drawing/2014/main" id="{575A984F-65C3-00A6-081F-BC2D70FCAD71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0" name="Freeform: Shape 5668">
              <a:extLst>
                <a:ext uri="{FF2B5EF4-FFF2-40B4-BE49-F238E27FC236}">
                  <a16:creationId xmlns:a16="http://schemas.microsoft.com/office/drawing/2014/main" id="{51FD9392-C6A8-4DAE-BCAB-856C6735806C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: Shape 5669">
              <a:extLst>
                <a:ext uri="{FF2B5EF4-FFF2-40B4-BE49-F238E27FC236}">
                  <a16:creationId xmlns:a16="http://schemas.microsoft.com/office/drawing/2014/main" id="{998DE97E-79D6-2CC8-6BAB-D6DEBEE37811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: Shape 5670">
              <a:extLst>
                <a:ext uri="{FF2B5EF4-FFF2-40B4-BE49-F238E27FC236}">
                  <a16:creationId xmlns:a16="http://schemas.microsoft.com/office/drawing/2014/main" id="{77D1F306-F679-AE9B-15DF-AD12954695B6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: Shape 5671">
              <a:extLst>
                <a:ext uri="{FF2B5EF4-FFF2-40B4-BE49-F238E27FC236}">
                  <a16:creationId xmlns:a16="http://schemas.microsoft.com/office/drawing/2014/main" id="{0B2ED4BC-D6A3-1B91-B184-3FECA68FEFD1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: Shape 5672">
              <a:extLst>
                <a:ext uri="{FF2B5EF4-FFF2-40B4-BE49-F238E27FC236}">
                  <a16:creationId xmlns:a16="http://schemas.microsoft.com/office/drawing/2014/main" id="{681FEA56-E300-A3B3-7D7C-716580391A2A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: Shape 5673">
              <a:extLst>
                <a:ext uri="{FF2B5EF4-FFF2-40B4-BE49-F238E27FC236}">
                  <a16:creationId xmlns:a16="http://schemas.microsoft.com/office/drawing/2014/main" id="{7D93EE3C-FAD7-C9F6-B075-8520A68DE13E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DC68EF0-86A2-FE06-7EE8-44AC3831EE63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1722D8-3CD1-02A2-BCD4-5A84149F93EC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A72161-07D8-0B06-DBB4-C896C1701AF8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0A787E-959E-F76B-D319-FBF56487B30B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A741AF-1225-0A24-174C-FFEF0C534AD2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7B90EA-CFA8-16BA-CBF2-D8075E623E13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15144ECC-3C77-361B-6543-7248ADA8E728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CED8B19F-A18E-9D5F-34F7-069A8B7BAC40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DE51165-186A-38C0-BECF-599D605A212A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8A36F849-1075-35E4-FC12-A946692691E8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EAB694C0-FC0D-115C-8FD1-0459D5D9916D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4199797-9B2C-E413-E3F0-10DE12EA85CD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1AA6535A-1FD8-2557-3C49-CDE0CAC5B36B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0BD0B344-E7C5-372B-EA9E-38B29C43469C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30" grpId="0"/>
          <p:bldP spid="30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1">
            <a:extLst>
              <a:ext uri="{FF2B5EF4-FFF2-40B4-BE49-F238E27FC236}">
                <a16:creationId xmlns:a16="http://schemas.microsoft.com/office/drawing/2014/main" id="{0946968C-5F52-3284-03C5-5DB9F44E0C24}"/>
              </a:ext>
            </a:extLst>
          </p:cNvPr>
          <p:cNvSpPr txBox="1"/>
          <p:nvPr/>
        </p:nvSpPr>
        <p:spPr>
          <a:xfrm>
            <a:off x="6777360" y="1037172"/>
            <a:ext cx="10829311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Marketing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!!SubTitle">
            <a:extLst>
              <a:ext uri="{FF2B5EF4-FFF2-40B4-BE49-F238E27FC236}">
                <a16:creationId xmlns:a16="http://schemas.microsoft.com/office/drawing/2014/main" id="{A3B7C792-CAB3-6829-7266-0D97C2F8EC2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957E81-DFF1-B48D-4756-AF70E038871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#235</a:t>
            </a:r>
          </a:p>
        </p:txBody>
      </p:sp>
      <p:sp>
        <p:nvSpPr>
          <p:cNvPr id="5" name="Freeform: Shape 5590">
            <a:extLst>
              <a:ext uri="{FF2B5EF4-FFF2-40B4-BE49-F238E27FC236}">
                <a16:creationId xmlns:a16="http://schemas.microsoft.com/office/drawing/2014/main" id="{40A05FAE-17F9-F0DB-0CC8-2B1F25DFAF08}"/>
              </a:ext>
            </a:extLst>
          </p:cNvPr>
          <p:cNvSpPr/>
          <p:nvPr/>
        </p:nvSpPr>
        <p:spPr>
          <a:xfrm>
            <a:off x="12872896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269" y="0"/>
                </a:moveTo>
                <a:lnTo>
                  <a:pt x="141" y="0"/>
                </a:lnTo>
                <a:lnTo>
                  <a:pt x="141" y="91"/>
                </a:lnTo>
                <a:cubicBezTo>
                  <a:pt x="57" y="220"/>
                  <a:pt x="0" y="473"/>
                  <a:pt x="0" y="765"/>
                </a:cubicBezTo>
                <a:cubicBezTo>
                  <a:pt x="0" y="1056"/>
                  <a:pt x="57" y="1309"/>
                  <a:pt x="141" y="1438"/>
                </a:cubicBezTo>
                <a:lnTo>
                  <a:pt x="141" y="1530"/>
                </a:lnTo>
                <a:lnTo>
                  <a:pt x="269" y="1530"/>
                </a:lnTo>
                <a:cubicBezTo>
                  <a:pt x="417" y="1530"/>
                  <a:pt x="538" y="1187"/>
                  <a:pt x="538" y="765"/>
                </a:cubicBezTo>
                <a:cubicBezTo>
                  <a:pt x="538" y="342"/>
                  <a:pt x="417" y="0"/>
                  <a:pt x="269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5591">
            <a:extLst>
              <a:ext uri="{FF2B5EF4-FFF2-40B4-BE49-F238E27FC236}">
                <a16:creationId xmlns:a16="http://schemas.microsoft.com/office/drawing/2014/main" id="{084E6533-D837-885B-4A23-84B6F1C74573}"/>
              </a:ext>
            </a:extLst>
          </p:cNvPr>
          <p:cNvSpPr/>
          <p:nvPr/>
        </p:nvSpPr>
        <p:spPr>
          <a:xfrm>
            <a:off x="12473479" y="5729290"/>
            <a:ext cx="1675716" cy="477126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8" h="1530">
                <a:moveTo>
                  <a:pt x="538" y="765"/>
                </a:moveTo>
                <a:cubicBezTo>
                  <a:pt x="538" y="1187"/>
                  <a:pt x="418" y="1530"/>
                  <a:pt x="269" y="1530"/>
                </a:cubicBezTo>
                <a:cubicBezTo>
                  <a:pt x="121" y="1530"/>
                  <a:pt x="0" y="1187"/>
                  <a:pt x="0" y="765"/>
                </a:cubicBezTo>
                <a:cubicBezTo>
                  <a:pt x="0" y="342"/>
                  <a:pt x="121" y="0"/>
                  <a:pt x="269" y="0"/>
                </a:cubicBezTo>
                <a:cubicBezTo>
                  <a:pt x="418" y="0"/>
                  <a:pt x="538" y="342"/>
                  <a:pt x="538" y="76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5592">
            <a:extLst>
              <a:ext uri="{FF2B5EF4-FFF2-40B4-BE49-F238E27FC236}">
                <a16:creationId xmlns:a16="http://schemas.microsoft.com/office/drawing/2014/main" id="{5743681B-F31B-19E0-9975-D0647F2EC61E}"/>
              </a:ext>
            </a:extLst>
          </p:cNvPr>
          <p:cNvSpPr/>
          <p:nvPr/>
        </p:nvSpPr>
        <p:spPr>
          <a:xfrm>
            <a:off x="12579577" y="6209850"/>
            <a:ext cx="1335580" cy="380702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9" h="1221">
                <a:moveTo>
                  <a:pt x="429" y="611"/>
                </a:moveTo>
                <a:cubicBezTo>
                  <a:pt x="429" y="948"/>
                  <a:pt x="332" y="1221"/>
                  <a:pt x="214" y="1221"/>
                </a:cubicBezTo>
                <a:cubicBezTo>
                  <a:pt x="95" y="1221"/>
                  <a:pt x="0" y="948"/>
                  <a:pt x="0" y="611"/>
                </a:cubicBezTo>
                <a:cubicBezTo>
                  <a:pt x="0" y="274"/>
                  <a:pt x="95" y="0"/>
                  <a:pt x="214" y="0"/>
                </a:cubicBezTo>
                <a:cubicBezTo>
                  <a:pt x="332" y="0"/>
                  <a:pt x="429" y="274"/>
                  <a:pt x="429" y="611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5593">
            <a:extLst>
              <a:ext uri="{FF2B5EF4-FFF2-40B4-BE49-F238E27FC236}">
                <a16:creationId xmlns:a16="http://schemas.microsoft.com/office/drawing/2014/main" id="{5C905E88-5D39-6BB4-368C-F22F98DA7E20}"/>
              </a:ext>
            </a:extLst>
          </p:cNvPr>
          <p:cNvSpPr/>
          <p:nvPr/>
        </p:nvSpPr>
        <p:spPr>
          <a:xfrm>
            <a:off x="12695037" y="6759059"/>
            <a:ext cx="951757" cy="270860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06" h="869">
                <a:moveTo>
                  <a:pt x="306" y="435"/>
                </a:moveTo>
                <a:cubicBezTo>
                  <a:pt x="306" y="675"/>
                  <a:pt x="237" y="869"/>
                  <a:pt x="153" y="869"/>
                </a:cubicBezTo>
                <a:cubicBezTo>
                  <a:pt x="69" y="869"/>
                  <a:pt x="0" y="675"/>
                  <a:pt x="0" y="435"/>
                </a:cubicBezTo>
                <a:cubicBezTo>
                  <a:pt x="0" y="195"/>
                  <a:pt x="69" y="0"/>
                  <a:pt x="153" y="0"/>
                </a:cubicBezTo>
                <a:cubicBezTo>
                  <a:pt x="237" y="0"/>
                  <a:pt x="306" y="195"/>
                  <a:pt x="306" y="435"/>
                </a:cubicBezTo>
                <a:close/>
              </a:path>
            </a:pathLst>
          </a:custGeom>
          <a:solidFill>
            <a:srgbClr val="EDEDEE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5594">
            <a:extLst>
              <a:ext uri="{FF2B5EF4-FFF2-40B4-BE49-F238E27FC236}">
                <a16:creationId xmlns:a16="http://schemas.microsoft.com/office/drawing/2014/main" id="{EDF9DDC1-0563-4551-66B8-617350F94736}"/>
              </a:ext>
            </a:extLst>
          </p:cNvPr>
          <p:cNvSpPr/>
          <p:nvPr/>
        </p:nvSpPr>
        <p:spPr>
          <a:xfrm>
            <a:off x="12813607" y="7220895"/>
            <a:ext cx="627223" cy="178805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" h="574">
                <a:moveTo>
                  <a:pt x="202" y="287"/>
                </a:moveTo>
                <a:cubicBezTo>
                  <a:pt x="202" y="445"/>
                  <a:pt x="157" y="574"/>
                  <a:pt x="101" y="574"/>
                </a:cubicBezTo>
                <a:cubicBezTo>
                  <a:pt x="45" y="574"/>
                  <a:pt x="0" y="445"/>
                  <a:pt x="0" y="287"/>
                </a:cubicBezTo>
                <a:cubicBezTo>
                  <a:pt x="0" y="128"/>
                  <a:pt x="45" y="0"/>
                  <a:pt x="101" y="0"/>
                </a:cubicBezTo>
                <a:cubicBezTo>
                  <a:pt x="157" y="0"/>
                  <a:pt x="202" y="128"/>
                  <a:pt x="202" y="287"/>
                </a:cubicBezTo>
                <a:close/>
              </a:path>
            </a:pathLst>
          </a:custGeom>
          <a:solidFill>
            <a:srgbClr val="D2D3D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8" name="Freeform: Shape 5595">
            <a:extLst>
              <a:ext uri="{FF2B5EF4-FFF2-40B4-BE49-F238E27FC236}">
                <a16:creationId xmlns:a16="http://schemas.microsoft.com/office/drawing/2014/main" id="{344C6B0D-2728-B22B-81A1-6AD8632913CD}"/>
              </a:ext>
            </a:extLst>
          </p:cNvPr>
          <p:cNvSpPr/>
          <p:nvPr/>
        </p:nvSpPr>
        <p:spPr>
          <a:xfrm>
            <a:off x="12944677" y="7713936"/>
            <a:ext cx="277726" cy="79885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" h="257">
                <a:moveTo>
                  <a:pt x="90" y="129"/>
                </a:moveTo>
                <a:cubicBezTo>
                  <a:pt x="90" y="200"/>
                  <a:pt x="70" y="257"/>
                  <a:pt x="45" y="257"/>
                </a:cubicBezTo>
                <a:cubicBezTo>
                  <a:pt x="20" y="257"/>
                  <a:pt x="0" y="200"/>
                  <a:pt x="0" y="129"/>
                </a:cubicBezTo>
                <a:cubicBezTo>
                  <a:pt x="0" y="58"/>
                  <a:pt x="20" y="0"/>
                  <a:pt x="45" y="0"/>
                </a:cubicBezTo>
                <a:cubicBezTo>
                  <a:pt x="70" y="0"/>
                  <a:pt x="90" y="58"/>
                  <a:pt x="90" y="12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19" name="Freeform: Shape 5598">
            <a:extLst>
              <a:ext uri="{FF2B5EF4-FFF2-40B4-BE49-F238E27FC236}">
                <a16:creationId xmlns:a16="http://schemas.microsoft.com/office/drawing/2014/main" id="{8A6AF8FC-5292-22B7-DA03-3C12422795ED}"/>
              </a:ext>
            </a:extLst>
          </p:cNvPr>
          <p:cNvSpPr/>
          <p:nvPr/>
        </p:nvSpPr>
        <p:spPr>
          <a:xfrm>
            <a:off x="2325570" y="7698326"/>
            <a:ext cx="5498345" cy="80509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3" h="259">
                <a:moveTo>
                  <a:pt x="1241" y="0"/>
                </a:moveTo>
                <a:lnTo>
                  <a:pt x="1241" y="1"/>
                </a:lnTo>
                <a:lnTo>
                  <a:pt x="0" y="1"/>
                </a:lnTo>
                <a:lnTo>
                  <a:pt x="156" y="130"/>
                </a:lnTo>
                <a:lnTo>
                  <a:pt x="0" y="259"/>
                </a:lnTo>
                <a:lnTo>
                  <a:pt x="1241" y="259"/>
                </a:lnTo>
                <a:lnTo>
                  <a:pt x="1241" y="257"/>
                </a:lnTo>
                <a:lnTo>
                  <a:pt x="1763" y="257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0" name="Freeform: Shape 5599">
            <a:extLst>
              <a:ext uri="{FF2B5EF4-FFF2-40B4-BE49-F238E27FC236}">
                <a16:creationId xmlns:a16="http://schemas.microsoft.com/office/drawing/2014/main" id="{BC2D1C97-9661-2D21-D708-BCA6B87884D1}"/>
              </a:ext>
            </a:extLst>
          </p:cNvPr>
          <p:cNvSpPr/>
          <p:nvPr/>
        </p:nvSpPr>
        <p:spPr>
          <a:xfrm>
            <a:off x="3168099" y="598205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8" y="0"/>
                </a:moveTo>
                <a:lnTo>
                  <a:pt x="191" y="175"/>
                </a:lnTo>
                <a:lnTo>
                  <a:pt x="0" y="243"/>
                </a:lnTo>
                <a:lnTo>
                  <a:pt x="1673" y="851"/>
                </a:lnTo>
                <a:lnTo>
                  <a:pt x="1761" y="609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1" name="Freeform: Shape 5600">
            <a:extLst>
              <a:ext uri="{FF2B5EF4-FFF2-40B4-BE49-F238E27FC236}">
                <a16:creationId xmlns:a16="http://schemas.microsoft.com/office/drawing/2014/main" id="{97283C7B-EF64-4F42-FF97-A2FFE34B3EB8}"/>
              </a:ext>
            </a:extLst>
          </p:cNvPr>
          <p:cNvSpPr/>
          <p:nvPr/>
        </p:nvSpPr>
        <p:spPr>
          <a:xfrm>
            <a:off x="3168099" y="7557912"/>
            <a:ext cx="5492104" cy="265243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61" h="851">
                <a:moveTo>
                  <a:pt x="89" y="851"/>
                </a:moveTo>
                <a:lnTo>
                  <a:pt x="191" y="676"/>
                </a:lnTo>
                <a:lnTo>
                  <a:pt x="0" y="609"/>
                </a:lnTo>
                <a:lnTo>
                  <a:pt x="1673" y="0"/>
                </a:lnTo>
                <a:lnTo>
                  <a:pt x="1761" y="242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2" name="Freeform: Shape 5601">
            <a:extLst>
              <a:ext uri="{FF2B5EF4-FFF2-40B4-BE49-F238E27FC236}">
                <a16:creationId xmlns:a16="http://schemas.microsoft.com/office/drawing/2014/main" id="{7FD7232C-D72D-30E1-D4A2-2CF29BAFDBCE}"/>
              </a:ext>
            </a:extLst>
          </p:cNvPr>
          <p:cNvSpPr/>
          <p:nvPr/>
        </p:nvSpPr>
        <p:spPr>
          <a:xfrm>
            <a:off x="4656585" y="7898048"/>
            <a:ext cx="4612119" cy="35667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4">
                <a:moveTo>
                  <a:pt x="998" y="408"/>
                </a:moveTo>
                <a:lnTo>
                  <a:pt x="185" y="1144"/>
                </a:lnTo>
                <a:lnTo>
                  <a:pt x="202" y="926"/>
                </a:lnTo>
                <a:lnTo>
                  <a:pt x="0" y="927"/>
                </a:lnTo>
                <a:lnTo>
                  <a:pt x="876" y="192"/>
                </a:lnTo>
                <a:cubicBezTo>
                  <a:pt x="1022" y="74"/>
                  <a:pt x="1160" y="0"/>
                  <a:pt x="1479" y="0"/>
                </a:cubicBezTo>
                <a:lnTo>
                  <a:pt x="1479" y="140"/>
                </a:lnTo>
                <a:cubicBezTo>
                  <a:pt x="1315" y="154"/>
                  <a:pt x="1111" y="295"/>
                  <a:pt x="998" y="408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23" name="Freeform: Shape 5654">
            <a:extLst>
              <a:ext uri="{FF2B5EF4-FFF2-40B4-BE49-F238E27FC236}">
                <a16:creationId xmlns:a16="http://schemas.microsoft.com/office/drawing/2014/main" id="{4AE65D9B-342E-3305-4CC6-218902D2289F}"/>
              </a:ext>
            </a:extLst>
          </p:cNvPr>
          <p:cNvSpPr/>
          <p:nvPr/>
        </p:nvSpPr>
        <p:spPr>
          <a:xfrm>
            <a:off x="4656585" y="4765051"/>
            <a:ext cx="4612119" cy="35698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79" h="1145">
                <a:moveTo>
                  <a:pt x="998" y="736"/>
                </a:moveTo>
                <a:lnTo>
                  <a:pt x="185" y="0"/>
                </a:lnTo>
                <a:lnTo>
                  <a:pt x="202" y="219"/>
                </a:lnTo>
                <a:lnTo>
                  <a:pt x="0" y="217"/>
                </a:lnTo>
                <a:lnTo>
                  <a:pt x="876" y="952"/>
                </a:lnTo>
                <a:cubicBezTo>
                  <a:pt x="1022" y="1070"/>
                  <a:pt x="1160" y="1145"/>
                  <a:pt x="1479" y="1145"/>
                </a:cubicBezTo>
                <a:lnTo>
                  <a:pt x="1479" y="1005"/>
                </a:lnTo>
                <a:cubicBezTo>
                  <a:pt x="1315" y="991"/>
                  <a:pt x="1111" y="850"/>
                  <a:pt x="998" y="73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hangingPunct="0"/>
            <a:endParaRPr lang="en-US" dirty="0">
              <a:latin typeface="Montserrat Black" panose="00000A00000000000000" pitchFamily="2" charset="0"/>
              <a:ea typeface="Arial Unicode MS" pitchFamily="2"/>
              <a:cs typeface="Arial Unicode MS" pitchFamily="2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0F08D46-831A-205B-1569-3E03477FA594}"/>
              </a:ext>
            </a:extLst>
          </p:cNvPr>
          <p:cNvGrpSpPr/>
          <p:nvPr/>
        </p:nvGrpSpPr>
        <p:grpSpPr>
          <a:xfrm>
            <a:off x="9268713" y="7732652"/>
            <a:ext cx="3058103" cy="770775"/>
            <a:chOff x="9268713" y="7732652"/>
            <a:chExt cx="3058103" cy="770775"/>
          </a:xfrm>
        </p:grpSpPr>
        <p:sp>
          <p:nvSpPr>
            <p:cNvPr id="25" name="Freeform: Shape 5596">
              <a:extLst>
                <a:ext uri="{FF2B5EF4-FFF2-40B4-BE49-F238E27FC236}">
                  <a16:creationId xmlns:a16="http://schemas.microsoft.com/office/drawing/2014/main" id="{DEB2787E-450C-F3E5-70A5-58BDCEF09DF3}"/>
                </a:ext>
              </a:extLst>
            </p:cNvPr>
            <p:cNvSpPr/>
            <p:nvPr/>
          </p:nvSpPr>
          <p:spPr>
            <a:xfrm>
              <a:off x="11059887" y="8116483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377" y="0"/>
                  </a:move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77" y="2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6" name="Freeform: Shape 5597">
              <a:extLst>
                <a:ext uri="{FF2B5EF4-FFF2-40B4-BE49-F238E27FC236}">
                  <a16:creationId xmlns:a16="http://schemas.microsoft.com/office/drawing/2014/main" id="{43B1F16C-731F-2631-A55E-659BC07BD471}"/>
                </a:ext>
              </a:extLst>
            </p:cNvPr>
            <p:cNvSpPr/>
            <p:nvPr/>
          </p:nvSpPr>
          <p:spPr>
            <a:xfrm>
              <a:off x="11059887" y="8050952"/>
              <a:ext cx="1266929" cy="624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7" h="21">
                  <a:moveTo>
                    <a:pt x="407" y="21"/>
                  </a:moveTo>
                  <a:lnTo>
                    <a:pt x="377" y="0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394" y="21"/>
                  </a:lnTo>
                  <a:lnTo>
                    <a:pt x="394" y="21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7" name="Freeform: Shape 5667">
              <a:extLst>
                <a:ext uri="{FF2B5EF4-FFF2-40B4-BE49-F238E27FC236}">
                  <a16:creationId xmlns:a16="http://schemas.microsoft.com/office/drawing/2014/main" id="{669EE8CD-400A-0D91-6478-67DEA572F570}"/>
                </a:ext>
              </a:extLst>
            </p:cNvPr>
            <p:cNvSpPr/>
            <p:nvPr/>
          </p:nvSpPr>
          <p:spPr>
            <a:xfrm>
              <a:off x="9268713" y="7898048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8" name="Freeform: Shape 5668">
              <a:extLst>
                <a:ext uri="{FF2B5EF4-FFF2-40B4-BE49-F238E27FC236}">
                  <a16:creationId xmlns:a16="http://schemas.microsoft.com/office/drawing/2014/main" id="{B13515EC-8514-7C98-8438-795E063A2227}"/>
                </a:ext>
              </a:extLst>
            </p:cNvPr>
            <p:cNvSpPr/>
            <p:nvPr/>
          </p:nvSpPr>
          <p:spPr>
            <a:xfrm>
              <a:off x="9268713" y="8116484"/>
              <a:ext cx="542969" cy="2153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5" h="70">
                  <a:moveTo>
                    <a:pt x="175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9" name="Freeform: Shape 5669">
              <a:extLst>
                <a:ext uri="{FF2B5EF4-FFF2-40B4-BE49-F238E27FC236}">
                  <a16:creationId xmlns:a16="http://schemas.microsoft.com/office/drawing/2014/main" id="{72366527-D11B-4304-EDD7-620AB958C52B}"/>
                </a:ext>
              </a:extLst>
            </p:cNvPr>
            <p:cNvSpPr/>
            <p:nvPr/>
          </p:nvSpPr>
          <p:spPr>
            <a:xfrm>
              <a:off x="9983310" y="7732652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0" name="Freeform: Shape 5670">
              <a:extLst>
                <a:ext uri="{FF2B5EF4-FFF2-40B4-BE49-F238E27FC236}">
                  <a16:creationId xmlns:a16="http://schemas.microsoft.com/office/drawing/2014/main" id="{80C30A53-80BF-26D2-FC12-733381000F48}"/>
                </a:ext>
              </a:extLst>
            </p:cNvPr>
            <p:cNvSpPr/>
            <p:nvPr/>
          </p:nvSpPr>
          <p:spPr>
            <a:xfrm>
              <a:off x="9983310" y="8119604"/>
              <a:ext cx="908069" cy="3838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2" h="124">
                  <a:moveTo>
                    <a:pt x="0" y="0"/>
                  </a:moveTo>
                  <a:lnTo>
                    <a:pt x="0" y="124"/>
                  </a:lnTo>
                  <a:lnTo>
                    <a:pt x="292" y="12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1" name="Freeform: Shape 5671">
              <a:extLst>
                <a:ext uri="{FF2B5EF4-FFF2-40B4-BE49-F238E27FC236}">
                  <a16:creationId xmlns:a16="http://schemas.microsoft.com/office/drawing/2014/main" id="{C1A94D13-FB88-2FB6-44DE-C67D0AA7BBF8}"/>
                </a:ext>
              </a:extLst>
            </p:cNvPr>
            <p:cNvSpPr/>
            <p:nvPr/>
          </p:nvSpPr>
          <p:spPr>
            <a:xfrm>
              <a:off x="10894500" y="7732652"/>
              <a:ext cx="16226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" h="248">
                  <a:moveTo>
                    <a:pt x="0" y="248"/>
                  </a:moveTo>
                  <a:lnTo>
                    <a:pt x="53" y="195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D3D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2" name="Freeform: Shape 5672">
              <a:extLst>
                <a:ext uri="{FF2B5EF4-FFF2-40B4-BE49-F238E27FC236}">
                  <a16:creationId xmlns:a16="http://schemas.microsoft.com/office/drawing/2014/main" id="{99091D7D-7832-D546-BAEC-563B93B99A1C}"/>
                </a:ext>
              </a:extLst>
            </p:cNvPr>
            <p:cNvSpPr/>
            <p:nvPr/>
          </p:nvSpPr>
          <p:spPr>
            <a:xfrm>
              <a:off x="9814803" y="7732652"/>
              <a:ext cx="165387" cy="770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" h="248">
                  <a:moveTo>
                    <a:pt x="54" y="0"/>
                  </a:moveTo>
                  <a:lnTo>
                    <a:pt x="0" y="53"/>
                  </a:lnTo>
                  <a:lnTo>
                    <a:pt x="0" y="195"/>
                  </a:lnTo>
                  <a:lnTo>
                    <a:pt x="54" y="248"/>
                  </a:lnTo>
                  <a:close/>
                </a:path>
              </a:pathLst>
            </a:custGeom>
            <a:solidFill>
              <a:srgbClr val="EDEDEE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3" name="Freeform: Shape 5673">
              <a:extLst>
                <a:ext uri="{FF2B5EF4-FFF2-40B4-BE49-F238E27FC236}">
                  <a16:creationId xmlns:a16="http://schemas.microsoft.com/office/drawing/2014/main" id="{6D7BF0F2-E8C3-1BC6-95AC-99D29318BC7E}"/>
                </a:ext>
              </a:extLst>
            </p:cNvPr>
            <p:cNvSpPr/>
            <p:nvPr/>
          </p:nvSpPr>
          <p:spPr>
            <a:xfrm>
              <a:off x="9268713" y="7898048"/>
              <a:ext cx="68651" cy="4337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" h="140">
                  <a:moveTo>
                    <a:pt x="23" y="140"/>
                  </a:moveTo>
                  <a:lnTo>
                    <a:pt x="0" y="14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E6F7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hangingPunct="0"/>
              <a:endParaRPr lang="en-US" dirty="0">
                <a:latin typeface="Montserrat Black" panose="00000A00000000000000" pitchFamily="2" charset="0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3548C8C-78F1-AAE2-3DF8-3CB363EE0583}"/>
              </a:ext>
            </a:extLst>
          </p:cNvPr>
          <p:cNvSpPr txBox="1"/>
          <p:nvPr/>
        </p:nvSpPr>
        <p:spPr>
          <a:xfrm rot="2472852">
            <a:off x="5454235" y="6194510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4DBD85-3A30-1FD8-7E44-33A1401F5637}"/>
              </a:ext>
            </a:extLst>
          </p:cNvPr>
          <p:cNvSpPr txBox="1"/>
          <p:nvPr/>
        </p:nvSpPr>
        <p:spPr>
          <a:xfrm rot="1219555">
            <a:off x="3933875" y="672441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D56C456-E05E-567D-53D2-48D7B79DCFD4}"/>
              </a:ext>
            </a:extLst>
          </p:cNvPr>
          <p:cNvSpPr txBox="1"/>
          <p:nvPr/>
        </p:nvSpPr>
        <p:spPr>
          <a:xfrm>
            <a:off x="3421830" y="783439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A0D9745-7E4E-EB41-3B4C-2CAF9A930C22}"/>
              </a:ext>
            </a:extLst>
          </p:cNvPr>
          <p:cNvSpPr txBox="1"/>
          <p:nvPr/>
        </p:nvSpPr>
        <p:spPr>
          <a:xfrm rot="20387379">
            <a:off x="3969828" y="8972108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29B3E1E-0B03-F8CD-87F6-FBF9D70778C3}"/>
              </a:ext>
            </a:extLst>
          </p:cNvPr>
          <p:cNvSpPr txBox="1"/>
          <p:nvPr/>
        </p:nvSpPr>
        <p:spPr>
          <a:xfrm rot="19127193">
            <a:off x="5375548" y="9560964"/>
            <a:ext cx="2111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ea typeface="Roboto" charset="0"/>
                <a:cs typeface="Roboto" charset="0"/>
              </a:rPr>
              <a:t>Unique Title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EAA32C2-C201-D029-3A40-562413F8F0FC}"/>
              </a:ext>
            </a:extLst>
          </p:cNvPr>
          <p:cNvGrpSpPr/>
          <p:nvPr/>
        </p:nvGrpSpPr>
        <p:grpSpPr>
          <a:xfrm>
            <a:off x="16103064" y="5116142"/>
            <a:ext cx="5955366" cy="1477567"/>
            <a:chOff x="15623174" y="4734268"/>
            <a:chExt cx="5955366" cy="1477567"/>
          </a:xfrm>
        </p:grpSpPr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2B035378-B98B-DB5C-65E6-15069F4488D0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1F74DD1F-0B3A-F729-366E-AD1CF78CB426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BE5B25-4C00-13D9-62B4-A43D172E81C9}"/>
              </a:ext>
            </a:extLst>
          </p:cNvPr>
          <p:cNvGrpSpPr/>
          <p:nvPr/>
        </p:nvGrpSpPr>
        <p:grpSpPr>
          <a:xfrm>
            <a:off x="16103064" y="7408905"/>
            <a:ext cx="5955366" cy="1477567"/>
            <a:chOff x="15623174" y="4734268"/>
            <a:chExt cx="5955366" cy="1477567"/>
          </a:xfrm>
        </p:grpSpPr>
        <p:sp>
          <p:nvSpPr>
            <p:cNvPr id="43" name="Textbox 200">
              <a:extLst>
                <a:ext uri="{FF2B5EF4-FFF2-40B4-BE49-F238E27FC236}">
                  <a16:creationId xmlns:a16="http://schemas.microsoft.com/office/drawing/2014/main" id="{C79F6150-0A9B-1513-1A0B-AA4BA4AD43B5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4" name="Textbox 200">
              <a:extLst>
                <a:ext uri="{FF2B5EF4-FFF2-40B4-BE49-F238E27FC236}">
                  <a16:creationId xmlns:a16="http://schemas.microsoft.com/office/drawing/2014/main" id="{14CC2B69-E1CC-2951-00E2-048DB40F294B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011CBF6-9590-97B9-4193-A26AEC3F6A95}"/>
              </a:ext>
            </a:extLst>
          </p:cNvPr>
          <p:cNvGrpSpPr/>
          <p:nvPr/>
        </p:nvGrpSpPr>
        <p:grpSpPr>
          <a:xfrm>
            <a:off x="16103064" y="9701667"/>
            <a:ext cx="5955366" cy="1477567"/>
            <a:chOff x="15623174" y="4734268"/>
            <a:chExt cx="5955366" cy="1477567"/>
          </a:xfrm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C04EAA8B-6B16-FCC2-50C8-779F9D41ED14}"/>
                </a:ext>
              </a:extLst>
            </p:cNvPr>
            <p:cNvSpPr txBox="1"/>
            <p:nvPr/>
          </p:nvSpPr>
          <p:spPr>
            <a:xfrm flipH="1">
              <a:off x="15623178" y="4734268"/>
              <a:ext cx="59553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lt"/>
                </a:rPr>
                <a:t>Unique Title</a:t>
              </a:r>
              <a:endPara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6F2A2513-BC2E-162B-C4CD-D44E20903890}"/>
                </a:ext>
              </a:extLst>
            </p:cNvPr>
            <p:cNvSpPr txBox="1"/>
            <p:nvPr/>
          </p:nvSpPr>
          <p:spPr>
            <a:xfrm flipH="1">
              <a:off x="15623174" y="5380838"/>
              <a:ext cx="595536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Fusce posuere, magna sed pulvinar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ultricies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purus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lectus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malesuada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libero,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amet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34" grpId="0"/>
          <p:bldP spid="35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 animBg="1"/>
          <p:bldP spid="6" grpId="0" animBg="1"/>
          <p:bldP spid="7" grpId="0" animBg="1"/>
          <p:bldP spid="8" grpId="0" animBg="1"/>
          <p:bldP spid="8" grpId="1" animBg="1"/>
          <p:bldP spid="9" grpId="0" animBg="1"/>
          <p:bldP spid="9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2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EE1923"/>
      </a:accent1>
      <a:accent2>
        <a:srgbClr val="1B1563"/>
      </a:accent2>
      <a:accent3>
        <a:srgbClr val="DCDBE7"/>
      </a:accent3>
      <a:accent4>
        <a:srgbClr val="383434"/>
      </a:accent4>
      <a:accent5>
        <a:srgbClr val="959597"/>
      </a:accent5>
      <a:accent6>
        <a:srgbClr val="DADADA"/>
      </a:accent6>
      <a:hlink>
        <a:srgbClr val="1B1563"/>
      </a:hlink>
      <a:folHlink>
        <a:srgbClr val="DCDBE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2_D_07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88A740"/>
      </a:accent1>
      <a:accent2>
        <a:srgbClr val="D5DD64"/>
      </a:accent2>
      <a:accent3>
        <a:srgbClr val="204825"/>
      </a:accent3>
      <a:accent4>
        <a:srgbClr val="EF583D"/>
      </a:accent4>
      <a:accent5>
        <a:srgbClr val="F2F2F2"/>
      </a:accent5>
      <a:accent6>
        <a:srgbClr val="CECCD9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2_D_21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118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F7BF4A"/>
      </a:accent1>
      <a:accent2>
        <a:srgbClr val="63C0C4"/>
      </a:accent2>
      <a:accent3>
        <a:srgbClr val="EB5A7B"/>
      </a:accent3>
      <a:accent4>
        <a:srgbClr val="144971"/>
      </a:accent4>
      <a:accent5>
        <a:srgbClr val="FC5346"/>
      </a:accent5>
      <a:accent6>
        <a:srgbClr val="F2C1A2"/>
      </a:accent6>
      <a:hlink>
        <a:srgbClr val="0097A7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_NEU_D_05">
      <a:dk1>
        <a:srgbClr val="10141A"/>
      </a:dk1>
      <a:lt1>
        <a:srgbClr val="FFFFFF"/>
      </a:lt1>
      <a:dk2>
        <a:srgbClr val="334257"/>
      </a:dk2>
      <a:lt2>
        <a:srgbClr val="242E3D"/>
      </a:lt2>
      <a:accent1>
        <a:srgbClr val="6E84A6"/>
      </a:accent1>
      <a:accent2>
        <a:srgbClr val="D1B6D6"/>
      </a:accent2>
      <a:accent3>
        <a:srgbClr val="4308F8"/>
      </a:accent3>
      <a:accent4>
        <a:srgbClr val="3B0159"/>
      </a:accent4>
      <a:accent5>
        <a:srgbClr val="BB85D5"/>
      </a:accent5>
      <a:accent6>
        <a:srgbClr val="210228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2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81AC6C"/>
      </a:accent1>
      <a:accent2>
        <a:srgbClr val="567428"/>
      </a:accent2>
      <a:accent3>
        <a:srgbClr val="131809"/>
      </a:accent3>
      <a:accent4>
        <a:srgbClr val="6B7F92"/>
      </a:accent4>
      <a:accent5>
        <a:srgbClr val="D6AE17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17715</TotalTime>
  <Words>1150</Words>
  <Application>Microsoft Office PowerPoint</Application>
  <PresentationFormat>Custom</PresentationFormat>
  <Paragraphs>140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Aptos</vt:lpstr>
      <vt:lpstr>Arial</vt:lpstr>
      <vt:lpstr>Calibri</vt:lpstr>
      <vt:lpstr>Montserrat Black</vt:lpstr>
      <vt:lpstr>Open Sans Light</vt:lpstr>
      <vt:lpstr>Roboto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235</dc:title>
  <dc:creator>Slide Ocean</dc:creator>
  <cp:keywords>SlideOcean.net</cp:keywords>
  <cp:lastModifiedBy>SO</cp:lastModifiedBy>
  <cp:revision>4635</cp:revision>
  <dcterms:created xsi:type="dcterms:W3CDTF">2024-04-24T08:43:56Z</dcterms:created>
  <dcterms:modified xsi:type="dcterms:W3CDTF">2026-03-17T01:16:53Z</dcterms:modified>
</cp:coreProperties>
</file>