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4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5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6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7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8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9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96" r:id="rId1"/>
    <p:sldMasterId id="2147483927" r:id="rId2"/>
    <p:sldMasterId id="2147483935" r:id="rId3"/>
    <p:sldMasterId id="2147483938" r:id="rId4"/>
    <p:sldMasterId id="2147483941" r:id="rId5"/>
    <p:sldMasterId id="2147483944" r:id="rId6"/>
    <p:sldMasterId id="2147483947" r:id="rId7"/>
    <p:sldMasterId id="2147483950" r:id="rId8"/>
    <p:sldMasterId id="2147483953" r:id="rId9"/>
    <p:sldMasterId id="2147483956" r:id="rId10"/>
  </p:sldMasterIdLst>
  <p:notesMasterIdLst>
    <p:notesMasterId r:id="rId21"/>
  </p:notesMasterIdLst>
  <p:handoutMasterIdLst>
    <p:handoutMasterId r:id="rId22"/>
  </p:handoutMasterIdLst>
  <p:sldIdLst>
    <p:sldId id="2147378312" r:id="rId11"/>
    <p:sldId id="2147378291" r:id="rId12"/>
    <p:sldId id="2147378277" r:id="rId13"/>
    <p:sldId id="2147378278" r:id="rId14"/>
    <p:sldId id="2147378279" r:id="rId15"/>
    <p:sldId id="2147378280" r:id="rId16"/>
    <p:sldId id="2147378281" r:id="rId17"/>
    <p:sldId id="2147378282" r:id="rId18"/>
    <p:sldId id="2147378294" r:id="rId19"/>
    <p:sldId id="2147378284" r:id="rId20"/>
  </p:sldIdLst>
  <p:sldSz cx="24384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F5FA"/>
    <a:srgbClr val="CFD5E7"/>
    <a:srgbClr val="222A35"/>
    <a:srgbClr val="1C1C1C"/>
    <a:srgbClr val="FFFFFF"/>
    <a:srgbClr val="000000"/>
    <a:srgbClr val="0B0A0E"/>
    <a:srgbClr val="D4B091"/>
    <a:srgbClr val="D69D6A"/>
    <a:srgbClr val="985D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567" autoAdjust="0"/>
    <p:restoredTop sz="87046" autoAdjust="0"/>
  </p:normalViewPr>
  <p:slideViewPr>
    <p:cSldViewPr snapToGrid="0">
      <p:cViewPr>
        <p:scale>
          <a:sx n="50" d="100"/>
          <a:sy n="50" d="100"/>
        </p:scale>
        <p:origin x="438" y="294"/>
      </p:cViewPr>
      <p:guideLst/>
    </p:cSldViewPr>
  </p:slideViewPr>
  <p:outlineViewPr>
    <p:cViewPr>
      <p:scale>
        <a:sx n="100" d="100"/>
        <a:sy n="100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3" d="100"/>
          <a:sy n="83" d="100"/>
        </p:scale>
        <p:origin x="3852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1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23" Type="http://schemas.openxmlformats.org/officeDocument/2006/relationships/presProps" Target="pres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A0B765F-9DC0-449B-87C6-17F108D8DEB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41207FE-FADE-492F-BF55-2D410B1E857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1EB70A9-6B1B-4DCD-A48F-BE1CF0028CA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6C32C1-4A6B-417D-A32E-959E909573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0657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4AA4A9-BDEE-4FDA-860B-EA2B4645B7FB}" type="datetimeFigureOut">
              <a:rPr lang="en-US" smtClean="0"/>
              <a:t>3/16/2026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CDDA91-FBA9-472B-B745-9841A595F0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921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3/16/2026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4712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789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3/16/2026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1361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07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3/16/2026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2968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1874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3/16/2026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4015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6623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3/16/2026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8342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994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3/16/2026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1970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0397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1067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4384F-1633-1250-6380-6878DE3784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34968A9-E721-E31C-8A61-8DE1BD6406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3/16/2026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189B340-B9F0-C624-AC81-D2CF9ADEB2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6248A0F-C1B3-7B72-B80D-0711569ABD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5204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3/16/2026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3193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3/16/2026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1940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6196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3/16/2026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040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4944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3/16/2026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0207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theme" Target="../theme/theme10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theme" Target="../theme/theme7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theme" Target="../theme/theme8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theme" Target="../theme/theme9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001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BE9201A-95A3-0006-8955-7B9F68AAE3C6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42819843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2" r:id="rId1"/>
    <p:sldLayoutId id="2147483905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010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D1A9A51-267F-1BC0-4117-0A0E444F8949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13039754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7" r:id="rId1"/>
    <p:sldLayoutId id="2147483958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002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ABC16BF5-1E14-5DD5-FA91-34F2569C8DA5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9D7F5FF9-5A42-56B1-0028-A47033B3634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1D5C726A-A2ED-9E44-10DA-F2C6BF59FE86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6F2DA6A-C932-0E56-EC3D-AF555A2D00ED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3D92A6CC-0153-7ED8-386A-FEB8664B4B4F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89A5E29-56C2-D9F7-89BF-9D8A52B38476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26791193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3" r:id="rId1"/>
    <p:sldLayoutId id="2147483934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003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030A067-178F-C583-D09B-97393C4857CC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1288841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6" r:id="rId1"/>
    <p:sldLayoutId id="2147483937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004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C0EC34C-B2E8-9628-D5E6-5BD2B77256E3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22222585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9" r:id="rId1"/>
    <p:sldLayoutId id="2147483940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005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176D4DB-D3AE-9338-59D5-1BA8C82494AB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3972382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2" r:id="rId1"/>
    <p:sldLayoutId id="2147483943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006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640ECBC-8391-BF28-C435-EC235DD60815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7182167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5" r:id="rId1"/>
    <p:sldLayoutId id="2147483946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007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1365655-EB89-E178-763C-34526AA606A8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6582191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8" r:id="rId1"/>
    <p:sldLayoutId id="2147483949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008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486C2B2-5864-6EBF-FC07-973EFA40E6A5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14207703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1" r:id="rId1"/>
    <p:sldLayoutId id="2147483952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009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2071329-F9E4-7FE8-8169-2E22A2A94503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38961151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4" r:id="rId1"/>
    <p:sldLayoutId id="2147483955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!!MainTitle1">
            <a:extLst>
              <a:ext uri="{FF2B5EF4-FFF2-40B4-BE49-F238E27FC236}">
                <a16:creationId xmlns:a16="http://schemas.microsoft.com/office/drawing/2014/main" id="{FB115C27-4BFC-647A-AD96-9FEDB2FA41B0}"/>
              </a:ext>
            </a:extLst>
          </p:cNvPr>
          <p:cNvSpPr txBox="1"/>
          <p:nvPr/>
        </p:nvSpPr>
        <p:spPr>
          <a:xfrm>
            <a:off x="6846289" y="1037172"/>
            <a:ext cx="10691453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RoadMap</a:t>
            </a:r>
            <a:r>
              <a:rPr lang="en-US" sz="7500" b="1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136" name="!!SubTitle">
            <a:extLst>
              <a:ext uri="{FF2B5EF4-FFF2-40B4-BE49-F238E27FC236}">
                <a16:creationId xmlns:a16="http://schemas.microsoft.com/office/drawing/2014/main" id="{46672B42-F667-2F14-0AAA-D425A9992403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137" name="Rectangle 136">
            <a:extLst>
              <a:ext uri="{FF2B5EF4-FFF2-40B4-BE49-F238E27FC236}">
                <a16:creationId xmlns:a16="http://schemas.microsoft.com/office/drawing/2014/main" id="{562DACD8-A216-E2E5-89CF-95BB9089D418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#234</a:t>
            </a:r>
          </a:p>
        </p:txBody>
      </p:sp>
      <p:sp>
        <p:nvSpPr>
          <p:cNvPr id="56" name="Freeform: Shape 55">
            <a:extLst>
              <a:ext uri="{FF2B5EF4-FFF2-40B4-BE49-F238E27FC236}">
                <a16:creationId xmlns:a16="http://schemas.microsoft.com/office/drawing/2014/main" id="{6A2C8747-7233-B22E-13C7-1225658A575D}"/>
              </a:ext>
            </a:extLst>
          </p:cNvPr>
          <p:cNvSpPr/>
          <p:nvPr/>
        </p:nvSpPr>
        <p:spPr>
          <a:xfrm>
            <a:off x="8943974" y="9559921"/>
            <a:ext cx="1836737" cy="1836737"/>
          </a:xfrm>
          <a:custGeom>
            <a:avLst/>
            <a:gdLst>
              <a:gd name="csX0" fmla="*/ 1836737 w 1836737"/>
              <a:gd name="csY0" fmla="*/ 0 h 1836737"/>
              <a:gd name="csX1" fmla="*/ 1836737 w 1836737"/>
              <a:gd name="csY1" fmla="*/ 880275 h 1836737"/>
              <a:gd name="csX2" fmla="*/ 1738945 w 1836737"/>
              <a:gd name="csY2" fmla="*/ 885213 h 1836737"/>
              <a:gd name="csX3" fmla="*/ 885213 w 1836737"/>
              <a:gd name="csY3" fmla="*/ 1738945 h 1836737"/>
              <a:gd name="csX4" fmla="*/ 880275 w 1836737"/>
              <a:gd name="csY4" fmla="*/ 1836737 h 1836737"/>
              <a:gd name="csX5" fmla="*/ 0 w 1836737"/>
              <a:gd name="csY5" fmla="*/ 1836737 h 1836737"/>
              <a:gd name="csX6" fmla="*/ 9483 w 1836737"/>
              <a:gd name="csY6" fmla="*/ 1648942 h 1836737"/>
              <a:gd name="csX7" fmla="*/ 1648942 w 1836737"/>
              <a:gd name="csY7" fmla="*/ 9483 h 1836737"/>
              <a:gd name="csX8" fmla="*/ 1836737 w 1836737"/>
              <a:gd name="csY8" fmla="*/ 0 h 183673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836737" h="1836737">
                <a:moveTo>
                  <a:pt x="1836737" y="0"/>
                </a:moveTo>
                <a:lnTo>
                  <a:pt x="1836737" y="880275"/>
                </a:lnTo>
                <a:lnTo>
                  <a:pt x="1738945" y="885213"/>
                </a:lnTo>
                <a:cubicBezTo>
                  <a:pt x="1288796" y="930928"/>
                  <a:pt x="930928" y="1288796"/>
                  <a:pt x="885213" y="1738945"/>
                </a:cubicBezTo>
                <a:lnTo>
                  <a:pt x="880275" y="1836737"/>
                </a:lnTo>
                <a:lnTo>
                  <a:pt x="0" y="1836737"/>
                </a:lnTo>
                <a:lnTo>
                  <a:pt x="9483" y="1648942"/>
                </a:lnTo>
                <a:cubicBezTo>
                  <a:pt x="97272" y="784502"/>
                  <a:pt x="784502" y="97272"/>
                  <a:pt x="1648942" y="9483"/>
                </a:cubicBezTo>
                <a:lnTo>
                  <a:pt x="1836737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Freeform: Shape 52">
            <a:extLst>
              <a:ext uri="{FF2B5EF4-FFF2-40B4-BE49-F238E27FC236}">
                <a16:creationId xmlns:a16="http://schemas.microsoft.com/office/drawing/2014/main" id="{3204BCFF-4CBD-2EE7-3672-44CFA0F50379}"/>
              </a:ext>
            </a:extLst>
          </p:cNvPr>
          <p:cNvSpPr/>
          <p:nvPr/>
        </p:nvSpPr>
        <p:spPr>
          <a:xfrm>
            <a:off x="10780711" y="8587582"/>
            <a:ext cx="1836739" cy="1836739"/>
          </a:xfrm>
          <a:custGeom>
            <a:avLst/>
            <a:gdLst>
              <a:gd name="csX0" fmla="*/ 956464 w 1836739"/>
              <a:gd name="csY0" fmla="*/ 0 h 1836739"/>
              <a:gd name="csX1" fmla="*/ 1836739 w 1836739"/>
              <a:gd name="csY1" fmla="*/ 0 h 1836739"/>
              <a:gd name="csX2" fmla="*/ 1836739 w 1836739"/>
              <a:gd name="csY2" fmla="*/ 1 h 1836739"/>
              <a:gd name="csX3" fmla="*/ 1 w 1836739"/>
              <a:gd name="csY3" fmla="*/ 1836739 h 1836739"/>
              <a:gd name="csX4" fmla="*/ 0 w 1836739"/>
              <a:gd name="csY4" fmla="*/ 1836739 h 1836739"/>
              <a:gd name="csX5" fmla="*/ 0 w 1836739"/>
              <a:gd name="csY5" fmla="*/ 956464 h 1836739"/>
              <a:gd name="csX6" fmla="*/ 1 w 1836739"/>
              <a:gd name="csY6" fmla="*/ 956464 h 1836739"/>
              <a:gd name="csX7" fmla="*/ 956464 w 1836739"/>
              <a:gd name="csY7" fmla="*/ 1 h 1836739"/>
              <a:gd name="csX8" fmla="*/ 956464 w 1836739"/>
              <a:gd name="csY8" fmla="*/ 0 h 183673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836739" h="1836739">
                <a:moveTo>
                  <a:pt x="956464" y="0"/>
                </a:moveTo>
                <a:lnTo>
                  <a:pt x="1836739" y="0"/>
                </a:lnTo>
                <a:lnTo>
                  <a:pt x="1836739" y="1"/>
                </a:lnTo>
                <a:cubicBezTo>
                  <a:pt x="1836739" y="1014403"/>
                  <a:pt x="1014403" y="1836739"/>
                  <a:pt x="1" y="1836739"/>
                </a:cubicBezTo>
                <a:lnTo>
                  <a:pt x="0" y="1836739"/>
                </a:lnTo>
                <a:lnTo>
                  <a:pt x="0" y="956464"/>
                </a:lnTo>
                <a:lnTo>
                  <a:pt x="1" y="956464"/>
                </a:lnTo>
                <a:cubicBezTo>
                  <a:pt x="528241" y="956464"/>
                  <a:pt x="956464" y="528241"/>
                  <a:pt x="956464" y="1"/>
                </a:cubicBezTo>
                <a:lnTo>
                  <a:pt x="956464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Freeform: Shape 57">
            <a:extLst>
              <a:ext uri="{FF2B5EF4-FFF2-40B4-BE49-F238E27FC236}">
                <a16:creationId xmlns:a16="http://schemas.microsoft.com/office/drawing/2014/main" id="{D46DEB78-309B-BA14-F5CF-7577C2BCDB6F}"/>
              </a:ext>
            </a:extLst>
          </p:cNvPr>
          <p:cNvSpPr/>
          <p:nvPr/>
        </p:nvSpPr>
        <p:spPr>
          <a:xfrm>
            <a:off x="11735594" y="6750845"/>
            <a:ext cx="1836737" cy="1836737"/>
          </a:xfrm>
          <a:custGeom>
            <a:avLst/>
            <a:gdLst>
              <a:gd name="csX0" fmla="*/ 1836737 w 1836737"/>
              <a:gd name="csY0" fmla="*/ 0 h 1836737"/>
              <a:gd name="csX1" fmla="*/ 1836737 w 1836737"/>
              <a:gd name="csY1" fmla="*/ 880275 h 1836737"/>
              <a:gd name="csX2" fmla="*/ 1738945 w 1836737"/>
              <a:gd name="csY2" fmla="*/ 885213 h 1836737"/>
              <a:gd name="csX3" fmla="*/ 885213 w 1836737"/>
              <a:gd name="csY3" fmla="*/ 1738945 h 1836737"/>
              <a:gd name="csX4" fmla="*/ 880275 w 1836737"/>
              <a:gd name="csY4" fmla="*/ 1836737 h 1836737"/>
              <a:gd name="csX5" fmla="*/ 0 w 1836737"/>
              <a:gd name="csY5" fmla="*/ 1836737 h 1836737"/>
              <a:gd name="csX6" fmla="*/ 9483 w 1836737"/>
              <a:gd name="csY6" fmla="*/ 1648942 h 1836737"/>
              <a:gd name="csX7" fmla="*/ 1648942 w 1836737"/>
              <a:gd name="csY7" fmla="*/ 9483 h 1836737"/>
              <a:gd name="csX8" fmla="*/ 1836737 w 1836737"/>
              <a:gd name="csY8" fmla="*/ 0 h 183673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836737" h="1836737">
                <a:moveTo>
                  <a:pt x="1836737" y="0"/>
                </a:moveTo>
                <a:lnTo>
                  <a:pt x="1836737" y="880275"/>
                </a:lnTo>
                <a:lnTo>
                  <a:pt x="1738945" y="885213"/>
                </a:lnTo>
                <a:cubicBezTo>
                  <a:pt x="1288796" y="930928"/>
                  <a:pt x="930928" y="1288796"/>
                  <a:pt x="885213" y="1738945"/>
                </a:cubicBezTo>
                <a:lnTo>
                  <a:pt x="880275" y="1836737"/>
                </a:lnTo>
                <a:lnTo>
                  <a:pt x="0" y="1836737"/>
                </a:lnTo>
                <a:lnTo>
                  <a:pt x="9483" y="1648942"/>
                </a:lnTo>
                <a:cubicBezTo>
                  <a:pt x="97272" y="784502"/>
                  <a:pt x="784502" y="97272"/>
                  <a:pt x="1648942" y="9483"/>
                </a:cubicBezTo>
                <a:lnTo>
                  <a:pt x="1836737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584882D2-C04E-131F-7D9E-687731F7CF7B}"/>
              </a:ext>
            </a:extLst>
          </p:cNvPr>
          <p:cNvSpPr/>
          <p:nvPr/>
        </p:nvSpPr>
        <p:spPr>
          <a:xfrm>
            <a:off x="13572331" y="5778506"/>
            <a:ext cx="1836739" cy="1836739"/>
          </a:xfrm>
          <a:custGeom>
            <a:avLst/>
            <a:gdLst>
              <a:gd name="csX0" fmla="*/ 956464 w 1836739"/>
              <a:gd name="csY0" fmla="*/ 0 h 1836739"/>
              <a:gd name="csX1" fmla="*/ 1836739 w 1836739"/>
              <a:gd name="csY1" fmla="*/ 0 h 1836739"/>
              <a:gd name="csX2" fmla="*/ 1836739 w 1836739"/>
              <a:gd name="csY2" fmla="*/ 1 h 1836739"/>
              <a:gd name="csX3" fmla="*/ 1 w 1836739"/>
              <a:gd name="csY3" fmla="*/ 1836739 h 1836739"/>
              <a:gd name="csX4" fmla="*/ 0 w 1836739"/>
              <a:gd name="csY4" fmla="*/ 1836739 h 1836739"/>
              <a:gd name="csX5" fmla="*/ 0 w 1836739"/>
              <a:gd name="csY5" fmla="*/ 956464 h 1836739"/>
              <a:gd name="csX6" fmla="*/ 1 w 1836739"/>
              <a:gd name="csY6" fmla="*/ 956464 h 1836739"/>
              <a:gd name="csX7" fmla="*/ 956464 w 1836739"/>
              <a:gd name="csY7" fmla="*/ 1 h 1836739"/>
              <a:gd name="csX8" fmla="*/ 956464 w 1836739"/>
              <a:gd name="csY8" fmla="*/ 0 h 183673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836739" h="1836739">
                <a:moveTo>
                  <a:pt x="956464" y="0"/>
                </a:moveTo>
                <a:lnTo>
                  <a:pt x="1836739" y="0"/>
                </a:lnTo>
                <a:lnTo>
                  <a:pt x="1836739" y="1"/>
                </a:lnTo>
                <a:cubicBezTo>
                  <a:pt x="1836739" y="1014403"/>
                  <a:pt x="1014403" y="1836739"/>
                  <a:pt x="1" y="1836739"/>
                </a:cubicBezTo>
                <a:lnTo>
                  <a:pt x="0" y="1836739"/>
                </a:lnTo>
                <a:lnTo>
                  <a:pt x="0" y="956464"/>
                </a:lnTo>
                <a:lnTo>
                  <a:pt x="1" y="956464"/>
                </a:lnTo>
                <a:cubicBezTo>
                  <a:pt x="528241" y="956464"/>
                  <a:pt x="956464" y="528241"/>
                  <a:pt x="956464" y="1"/>
                </a:cubicBezTo>
                <a:lnTo>
                  <a:pt x="956464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2" name="Group 161">
            <a:extLst>
              <a:ext uri="{FF2B5EF4-FFF2-40B4-BE49-F238E27FC236}">
                <a16:creationId xmlns:a16="http://schemas.microsoft.com/office/drawing/2014/main" id="{38CA3BA4-7A16-C5D3-17F5-0761FB7F4C23}"/>
              </a:ext>
            </a:extLst>
          </p:cNvPr>
          <p:cNvGrpSpPr/>
          <p:nvPr/>
        </p:nvGrpSpPr>
        <p:grpSpPr>
          <a:xfrm>
            <a:off x="9683593" y="7483474"/>
            <a:ext cx="2162176" cy="2162176"/>
            <a:chOff x="9683593" y="7483474"/>
            <a:chExt cx="2162176" cy="2162176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1580E4B6-6289-AD19-BFF9-6B6300FF6C04}"/>
                </a:ext>
              </a:extLst>
            </p:cNvPr>
            <p:cNvSpPr/>
            <p:nvPr/>
          </p:nvSpPr>
          <p:spPr>
            <a:xfrm>
              <a:off x="9823292" y="7623174"/>
              <a:ext cx="1882778" cy="18827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127000" dir="16200000">
                <a:prstClr val="black">
                  <a:alpha val="15000"/>
                </a:prstClr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DF42CFE6-CAAC-D46E-74C7-26A2D18F9160}"/>
                </a:ext>
              </a:extLst>
            </p:cNvPr>
            <p:cNvSpPr/>
            <p:nvPr/>
          </p:nvSpPr>
          <p:spPr>
            <a:xfrm>
              <a:off x="9683593" y="7483474"/>
              <a:ext cx="2162176" cy="2162176"/>
            </a:xfrm>
            <a:custGeom>
              <a:avLst/>
              <a:gdLst>
                <a:gd name="csX0" fmla="*/ 1081088 w 2162176"/>
                <a:gd name="csY0" fmla="*/ 139699 h 2162176"/>
                <a:gd name="csX1" fmla="*/ 139699 w 2162176"/>
                <a:gd name="csY1" fmla="*/ 1081088 h 2162176"/>
                <a:gd name="csX2" fmla="*/ 1081088 w 2162176"/>
                <a:gd name="csY2" fmla="*/ 2022477 h 2162176"/>
                <a:gd name="csX3" fmla="*/ 2022477 w 2162176"/>
                <a:gd name="csY3" fmla="*/ 1081088 h 2162176"/>
                <a:gd name="csX4" fmla="*/ 1081088 w 2162176"/>
                <a:gd name="csY4" fmla="*/ 139699 h 2162176"/>
                <a:gd name="csX5" fmla="*/ 1081088 w 2162176"/>
                <a:gd name="csY5" fmla="*/ 0 h 2162176"/>
                <a:gd name="csX6" fmla="*/ 2162176 w 2162176"/>
                <a:gd name="csY6" fmla="*/ 1081088 h 2162176"/>
                <a:gd name="csX7" fmla="*/ 1081088 w 2162176"/>
                <a:gd name="csY7" fmla="*/ 2162176 h 2162176"/>
                <a:gd name="csX8" fmla="*/ 0 w 2162176"/>
                <a:gd name="csY8" fmla="*/ 1081088 h 2162176"/>
                <a:gd name="csX9" fmla="*/ 1081088 w 2162176"/>
                <a:gd name="csY9" fmla="*/ 0 h 216217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2162176" h="2162176">
                  <a:moveTo>
                    <a:pt x="1081088" y="139699"/>
                  </a:moveTo>
                  <a:cubicBezTo>
                    <a:pt x="561173" y="139699"/>
                    <a:pt x="139699" y="561173"/>
                    <a:pt x="139699" y="1081088"/>
                  </a:cubicBezTo>
                  <a:cubicBezTo>
                    <a:pt x="139699" y="1601003"/>
                    <a:pt x="561173" y="2022477"/>
                    <a:pt x="1081088" y="2022477"/>
                  </a:cubicBezTo>
                  <a:cubicBezTo>
                    <a:pt x="1601003" y="2022477"/>
                    <a:pt x="2022477" y="1601003"/>
                    <a:pt x="2022477" y="1081088"/>
                  </a:cubicBezTo>
                  <a:cubicBezTo>
                    <a:pt x="2022477" y="561173"/>
                    <a:pt x="1601003" y="139699"/>
                    <a:pt x="1081088" y="139699"/>
                  </a:cubicBezTo>
                  <a:close/>
                  <a:moveTo>
                    <a:pt x="1081088" y="0"/>
                  </a:moveTo>
                  <a:cubicBezTo>
                    <a:pt x="1678156" y="0"/>
                    <a:pt x="2162176" y="484020"/>
                    <a:pt x="2162176" y="1081088"/>
                  </a:cubicBezTo>
                  <a:cubicBezTo>
                    <a:pt x="2162176" y="1678156"/>
                    <a:pt x="1678156" y="2162176"/>
                    <a:pt x="1081088" y="2162176"/>
                  </a:cubicBezTo>
                  <a:cubicBezTo>
                    <a:pt x="484020" y="2162176"/>
                    <a:pt x="0" y="1678156"/>
                    <a:pt x="0" y="1081088"/>
                  </a:cubicBezTo>
                  <a:cubicBezTo>
                    <a:pt x="0" y="484020"/>
                    <a:pt x="484020" y="0"/>
                    <a:pt x="1081088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outerShdw blurRad="63500" dist="1270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65" name="Group 164">
            <a:extLst>
              <a:ext uri="{FF2B5EF4-FFF2-40B4-BE49-F238E27FC236}">
                <a16:creationId xmlns:a16="http://schemas.microsoft.com/office/drawing/2014/main" id="{9839351E-10C0-C426-A438-D1D060A5D0D0}"/>
              </a:ext>
            </a:extLst>
          </p:cNvPr>
          <p:cNvGrpSpPr/>
          <p:nvPr/>
        </p:nvGrpSpPr>
        <p:grpSpPr>
          <a:xfrm>
            <a:off x="9683593" y="10315570"/>
            <a:ext cx="2162176" cy="2162176"/>
            <a:chOff x="9683593" y="10315570"/>
            <a:chExt cx="2162176" cy="2162176"/>
          </a:xfrm>
        </p:grpSpPr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552DEC14-8FEA-3479-24B6-C71F3B867000}"/>
                </a:ext>
              </a:extLst>
            </p:cNvPr>
            <p:cNvSpPr/>
            <p:nvPr/>
          </p:nvSpPr>
          <p:spPr>
            <a:xfrm>
              <a:off x="9823292" y="10455270"/>
              <a:ext cx="1882778" cy="18827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2CAB7354-1A49-C254-1B1C-4D7DE8491202}"/>
                </a:ext>
              </a:extLst>
            </p:cNvPr>
            <p:cNvSpPr/>
            <p:nvPr/>
          </p:nvSpPr>
          <p:spPr>
            <a:xfrm>
              <a:off x="9683593" y="10315570"/>
              <a:ext cx="2162176" cy="2162176"/>
            </a:xfrm>
            <a:custGeom>
              <a:avLst/>
              <a:gdLst>
                <a:gd name="csX0" fmla="*/ 1081088 w 2162176"/>
                <a:gd name="csY0" fmla="*/ 139699 h 2162176"/>
                <a:gd name="csX1" fmla="*/ 139699 w 2162176"/>
                <a:gd name="csY1" fmla="*/ 1081088 h 2162176"/>
                <a:gd name="csX2" fmla="*/ 1081088 w 2162176"/>
                <a:gd name="csY2" fmla="*/ 2022477 h 2162176"/>
                <a:gd name="csX3" fmla="*/ 2022477 w 2162176"/>
                <a:gd name="csY3" fmla="*/ 1081088 h 2162176"/>
                <a:gd name="csX4" fmla="*/ 1081088 w 2162176"/>
                <a:gd name="csY4" fmla="*/ 139699 h 2162176"/>
                <a:gd name="csX5" fmla="*/ 1081088 w 2162176"/>
                <a:gd name="csY5" fmla="*/ 0 h 2162176"/>
                <a:gd name="csX6" fmla="*/ 2162176 w 2162176"/>
                <a:gd name="csY6" fmla="*/ 1081088 h 2162176"/>
                <a:gd name="csX7" fmla="*/ 1081088 w 2162176"/>
                <a:gd name="csY7" fmla="*/ 2162176 h 2162176"/>
                <a:gd name="csX8" fmla="*/ 0 w 2162176"/>
                <a:gd name="csY8" fmla="*/ 1081088 h 2162176"/>
                <a:gd name="csX9" fmla="*/ 1081088 w 2162176"/>
                <a:gd name="csY9" fmla="*/ 0 h 216217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2162176" h="2162176">
                  <a:moveTo>
                    <a:pt x="1081088" y="139699"/>
                  </a:moveTo>
                  <a:cubicBezTo>
                    <a:pt x="561173" y="139699"/>
                    <a:pt x="139699" y="561173"/>
                    <a:pt x="139699" y="1081088"/>
                  </a:cubicBezTo>
                  <a:cubicBezTo>
                    <a:pt x="139699" y="1601003"/>
                    <a:pt x="561173" y="2022477"/>
                    <a:pt x="1081088" y="2022477"/>
                  </a:cubicBezTo>
                  <a:cubicBezTo>
                    <a:pt x="1601003" y="2022477"/>
                    <a:pt x="2022477" y="1601003"/>
                    <a:pt x="2022477" y="1081088"/>
                  </a:cubicBezTo>
                  <a:cubicBezTo>
                    <a:pt x="2022477" y="561173"/>
                    <a:pt x="1601003" y="139699"/>
                    <a:pt x="1081088" y="139699"/>
                  </a:cubicBezTo>
                  <a:close/>
                  <a:moveTo>
                    <a:pt x="1081088" y="0"/>
                  </a:moveTo>
                  <a:cubicBezTo>
                    <a:pt x="1678156" y="0"/>
                    <a:pt x="2162176" y="484020"/>
                    <a:pt x="2162176" y="1081088"/>
                  </a:cubicBezTo>
                  <a:cubicBezTo>
                    <a:pt x="2162176" y="1678156"/>
                    <a:pt x="1678156" y="2162176"/>
                    <a:pt x="1081088" y="2162176"/>
                  </a:cubicBezTo>
                  <a:cubicBezTo>
                    <a:pt x="484020" y="2162176"/>
                    <a:pt x="0" y="1678156"/>
                    <a:pt x="0" y="1081088"/>
                  </a:cubicBezTo>
                  <a:cubicBezTo>
                    <a:pt x="0" y="484020"/>
                    <a:pt x="484020" y="0"/>
                    <a:pt x="1081088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outerShdw blurRad="63500" dist="1270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64" name="Group 163">
            <a:extLst>
              <a:ext uri="{FF2B5EF4-FFF2-40B4-BE49-F238E27FC236}">
                <a16:creationId xmlns:a16="http://schemas.microsoft.com/office/drawing/2014/main" id="{BD285098-75B5-0DFF-94B0-0A204FDC6773}"/>
              </a:ext>
            </a:extLst>
          </p:cNvPr>
          <p:cNvGrpSpPr/>
          <p:nvPr/>
        </p:nvGrpSpPr>
        <p:grpSpPr>
          <a:xfrm>
            <a:off x="12491243" y="4651378"/>
            <a:ext cx="2162176" cy="2162176"/>
            <a:chOff x="12491243" y="4651378"/>
            <a:chExt cx="2162176" cy="2162176"/>
          </a:xfrm>
        </p:grpSpPr>
        <p:sp>
          <p:nvSpPr>
            <p:cNvPr id="129" name="Oval 128">
              <a:extLst>
                <a:ext uri="{FF2B5EF4-FFF2-40B4-BE49-F238E27FC236}">
                  <a16:creationId xmlns:a16="http://schemas.microsoft.com/office/drawing/2014/main" id="{6F7E8D9D-B648-9BD8-CAA5-E609026690FA}"/>
                </a:ext>
              </a:extLst>
            </p:cNvPr>
            <p:cNvSpPr/>
            <p:nvPr/>
          </p:nvSpPr>
          <p:spPr>
            <a:xfrm>
              <a:off x="12630942" y="4791078"/>
              <a:ext cx="1882778" cy="18827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127000" dir="16200000">
                <a:prstClr val="black">
                  <a:alpha val="15000"/>
                </a:prstClr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30" name="Freeform: Shape 129">
              <a:extLst>
                <a:ext uri="{FF2B5EF4-FFF2-40B4-BE49-F238E27FC236}">
                  <a16:creationId xmlns:a16="http://schemas.microsoft.com/office/drawing/2014/main" id="{933C25E6-9FD4-6DDC-F4A1-91BEF60FCF4C}"/>
                </a:ext>
              </a:extLst>
            </p:cNvPr>
            <p:cNvSpPr/>
            <p:nvPr/>
          </p:nvSpPr>
          <p:spPr>
            <a:xfrm>
              <a:off x="12491243" y="4651378"/>
              <a:ext cx="2162176" cy="2162176"/>
            </a:xfrm>
            <a:custGeom>
              <a:avLst/>
              <a:gdLst>
                <a:gd name="csX0" fmla="*/ 1081088 w 2162176"/>
                <a:gd name="csY0" fmla="*/ 139699 h 2162176"/>
                <a:gd name="csX1" fmla="*/ 139699 w 2162176"/>
                <a:gd name="csY1" fmla="*/ 1081088 h 2162176"/>
                <a:gd name="csX2" fmla="*/ 1081088 w 2162176"/>
                <a:gd name="csY2" fmla="*/ 2022477 h 2162176"/>
                <a:gd name="csX3" fmla="*/ 2022477 w 2162176"/>
                <a:gd name="csY3" fmla="*/ 1081088 h 2162176"/>
                <a:gd name="csX4" fmla="*/ 1081088 w 2162176"/>
                <a:gd name="csY4" fmla="*/ 139699 h 2162176"/>
                <a:gd name="csX5" fmla="*/ 1081088 w 2162176"/>
                <a:gd name="csY5" fmla="*/ 0 h 2162176"/>
                <a:gd name="csX6" fmla="*/ 2162176 w 2162176"/>
                <a:gd name="csY6" fmla="*/ 1081088 h 2162176"/>
                <a:gd name="csX7" fmla="*/ 1081088 w 2162176"/>
                <a:gd name="csY7" fmla="*/ 2162176 h 2162176"/>
                <a:gd name="csX8" fmla="*/ 0 w 2162176"/>
                <a:gd name="csY8" fmla="*/ 1081088 h 2162176"/>
                <a:gd name="csX9" fmla="*/ 1081088 w 2162176"/>
                <a:gd name="csY9" fmla="*/ 0 h 216217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2162176" h="2162176">
                  <a:moveTo>
                    <a:pt x="1081088" y="139699"/>
                  </a:moveTo>
                  <a:cubicBezTo>
                    <a:pt x="561173" y="139699"/>
                    <a:pt x="139699" y="561173"/>
                    <a:pt x="139699" y="1081088"/>
                  </a:cubicBezTo>
                  <a:cubicBezTo>
                    <a:pt x="139699" y="1601003"/>
                    <a:pt x="561173" y="2022477"/>
                    <a:pt x="1081088" y="2022477"/>
                  </a:cubicBezTo>
                  <a:cubicBezTo>
                    <a:pt x="1601003" y="2022477"/>
                    <a:pt x="2022477" y="1601003"/>
                    <a:pt x="2022477" y="1081088"/>
                  </a:cubicBezTo>
                  <a:cubicBezTo>
                    <a:pt x="2022477" y="561173"/>
                    <a:pt x="1601003" y="139699"/>
                    <a:pt x="1081088" y="139699"/>
                  </a:cubicBezTo>
                  <a:close/>
                  <a:moveTo>
                    <a:pt x="1081088" y="0"/>
                  </a:moveTo>
                  <a:cubicBezTo>
                    <a:pt x="1678156" y="0"/>
                    <a:pt x="2162176" y="484020"/>
                    <a:pt x="2162176" y="1081088"/>
                  </a:cubicBezTo>
                  <a:cubicBezTo>
                    <a:pt x="2162176" y="1678156"/>
                    <a:pt x="1678156" y="2162176"/>
                    <a:pt x="1081088" y="2162176"/>
                  </a:cubicBezTo>
                  <a:cubicBezTo>
                    <a:pt x="484020" y="2162176"/>
                    <a:pt x="0" y="1678156"/>
                    <a:pt x="0" y="1081088"/>
                  </a:cubicBezTo>
                  <a:cubicBezTo>
                    <a:pt x="0" y="484020"/>
                    <a:pt x="484020" y="0"/>
                    <a:pt x="1081088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outerShdw blurRad="63500" dist="1270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63" name="Group 162">
            <a:extLst>
              <a:ext uri="{FF2B5EF4-FFF2-40B4-BE49-F238E27FC236}">
                <a16:creationId xmlns:a16="http://schemas.microsoft.com/office/drawing/2014/main" id="{3829C5C2-8CEC-9A0D-19F8-FD77A5B8375F}"/>
              </a:ext>
            </a:extLst>
          </p:cNvPr>
          <p:cNvGrpSpPr/>
          <p:nvPr/>
        </p:nvGrpSpPr>
        <p:grpSpPr>
          <a:xfrm>
            <a:off x="12491243" y="7483474"/>
            <a:ext cx="2162176" cy="2162176"/>
            <a:chOff x="12491243" y="7483474"/>
            <a:chExt cx="2162176" cy="2162176"/>
          </a:xfrm>
        </p:grpSpPr>
        <p:sp>
          <p:nvSpPr>
            <p:cNvPr id="132" name="Oval 131">
              <a:extLst>
                <a:ext uri="{FF2B5EF4-FFF2-40B4-BE49-F238E27FC236}">
                  <a16:creationId xmlns:a16="http://schemas.microsoft.com/office/drawing/2014/main" id="{FE3E18D9-7BFF-4AE4-70F4-DB3C78F9F739}"/>
                </a:ext>
              </a:extLst>
            </p:cNvPr>
            <p:cNvSpPr/>
            <p:nvPr/>
          </p:nvSpPr>
          <p:spPr>
            <a:xfrm>
              <a:off x="12630942" y="7623174"/>
              <a:ext cx="1882778" cy="18827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127000" dir="16200000">
                <a:prstClr val="black">
                  <a:alpha val="15000"/>
                </a:prstClr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33" name="Freeform: Shape 132">
              <a:extLst>
                <a:ext uri="{FF2B5EF4-FFF2-40B4-BE49-F238E27FC236}">
                  <a16:creationId xmlns:a16="http://schemas.microsoft.com/office/drawing/2014/main" id="{2A4F4F0D-D60B-5936-99CB-12880FB492A5}"/>
                </a:ext>
              </a:extLst>
            </p:cNvPr>
            <p:cNvSpPr/>
            <p:nvPr/>
          </p:nvSpPr>
          <p:spPr>
            <a:xfrm>
              <a:off x="12491243" y="7483474"/>
              <a:ext cx="2162176" cy="2162176"/>
            </a:xfrm>
            <a:custGeom>
              <a:avLst/>
              <a:gdLst>
                <a:gd name="csX0" fmla="*/ 1081088 w 2162176"/>
                <a:gd name="csY0" fmla="*/ 139699 h 2162176"/>
                <a:gd name="csX1" fmla="*/ 139699 w 2162176"/>
                <a:gd name="csY1" fmla="*/ 1081088 h 2162176"/>
                <a:gd name="csX2" fmla="*/ 1081088 w 2162176"/>
                <a:gd name="csY2" fmla="*/ 2022477 h 2162176"/>
                <a:gd name="csX3" fmla="*/ 2022477 w 2162176"/>
                <a:gd name="csY3" fmla="*/ 1081088 h 2162176"/>
                <a:gd name="csX4" fmla="*/ 1081088 w 2162176"/>
                <a:gd name="csY4" fmla="*/ 139699 h 2162176"/>
                <a:gd name="csX5" fmla="*/ 1081088 w 2162176"/>
                <a:gd name="csY5" fmla="*/ 0 h 2162176"/>
                <a:gd name="csX6" fmla="*/ 2162176 w 2162176"/>
                <a:gd name="csY6" fmla="*/ 1081088 h 2162176"/>
                <a:gd name="csX7" fmla="*/ 1081088 w 2162176"/>
                <a:gd name="csY7" fmla="*/ 2162176 h 2162176"/>
                <a:gd name="csX8" fmla="*/ 0 w 2162176"/>
                <a:gd name="csY8" fmla="*/ 1081088 h 2162176"/>
                <a:gd name="csX9" fmla="*/ 1081088 w 2162176"/>
                <a:gd name="csY9" fmla="*/ 0 h 216217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2162176" h="2162176">
                  <a:moveTo>
                    <a:pt x="1081088" y="139699"/>
                  </a:moveTo>
                  <a:cubicBezTo>
                    <a:pt x="561173" y="139699"/>
                    <a:pt x="139699" y="561173"/>
                    <a:pt x="139699" y="1081088"/>
                  </a:cubicBezTo>
                  <a:cubicBezTo>
                    <a:pt x="139699" y="1601003"/>
                    <a:pt x="561173" y="2022477"/>
                    <a:pt x="1081088" y="2022477"/>
                  </a:cubicBezTo>
                  <a:cubicBezTo>
                    <a:pt x="1601003" y="2022477"/>
                    <a:pt x="2022477" y="1601003"/>
                    <a:pt x="2022477" y="1081088"/>
                  </a:cubicBezTo>
                  <a:cubicBezTo>
                    <a:pt x="2022477" y="561173"/>
                    <a:pt x="1601003" y="139699"/>
                    <a:pt x="1081088" y="139699"/>
                  </a:cubicBezTo>
                  <a:close/>
                  <a:moveTo>
                    <a:pt x="1081088" y="0"/>
                  </a:moveTo>
                  <a:cubicBezTo>
                    <a:pt x="1678156" y="0"/>
                    <a:pt x="2162176" y="484020"/>
                    <a:pt x="2162176" y="1081088"/>
                  </a:cubicBezTo>
                  <a:cubicBezTo>
                    <a:pt x="2162176" y="1678156"/>
                    <a:pt x="1678156" y="2162176"/>
                    <a:pt x="1081088" y="2162176"/>
                  </a:cubicBezTo>
                  <a:cubicBezTo>
                    <a:pt x="484020" y="2162176"/>
                    <a:pt x="0" y="1678156"/>
                    <a:pt x="0" y="1081088"/>
                  </a:cubicBezTo>
                  <a:cubicBezTo>
                    <a:pt x="0" y="484020"/>
                    <a:pt x="484020" y="0"/>
                    <a:pt x="1081088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outerShdw blurRad="63500" dist="1270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142" name="Freeform: Shape 141">
            <a:extLst>
              <a:ext uri="{FF2B5EF4-FFF2-40B4-BE49-F238E27FC236}">
                <a16:creationId xmlns:a16="http://schemas.microsoft.com/office/drawing/2014/main" id="{93D3E028-C599-C288-8BA6-97E956BD9501}"/>
              </a:ext>
            </a:extLst>
          </p:cNvPr>
          <p:cNvSpPr/>
          <p:nvPr/>
        </p:nvSpPr>
        <p:spPr>
          <a:xfrm>
            <a:off x="10424811" y="11045069"/>
            <a:ext cx="679740" cy="703178"/>
          </a:xfrm>
          <a:custGeom>
            <a:avLst/>
            <a:gdLst>
              <a:gd name="connsiteX0" fmla="*/ 358064 w 441960"/>
              <a:gd name="connsiteY0" fmla="*/ 444170 h 457200"/>
              <a:gd name="connsiteX1" fmla="*/ 95631 w 441960"/>
              <a:gd name="connsiteY1" fmla="*/ 444170 h 457200"/>
              <a:gd name="connsiteX2" fmla="*/ 19431 w 441960"/>
              <a:gd name="connsiteY2" fmla="*/ 367970 h 457200"/>
              <a:gd name="connsiteX3" fmla="*/ 19431 w 441960"/>
              <a:gd name="connsiteY3" fmla="*/ 205207 h 457200"/>
              <a:gd name="connsiteX4" fmla="*/ 95631 w 441960"/>
              <a:gd name="connsiteY4" fmla="*/ 129007 h 457200"/>
              <a:gd name="connsiteX5" fmla="*/ 358064 w 441960"/>
              <a:gd name="connsiteY5" fmla="*/ 129007 h 457200"/>
              <a:gd name="connsiteX6" fmla="*/ 434264 w 441960"/>
              <a:gd name="connsiteY6" fmla="*/ 205207 h 457200"/>
              <a:gd name="connsiteX7" fmla="*/ 434264 w 441960"/>
              <a:gd name="connsiteY7" fmla="*/ 368122 h 457200"/>
              <a:gd name="connsiteX8" fmla="*/ 358064 w 441960"/>
              <a:gd name="connsiteY8" fmla="*/ 444170 h 457200"/>
              <a:gd name="connsiteX9" fmla="*/ 300152 w 441960"/>
              <a:gd name="connsiteY9" fmla="*/ 86944 h 457200"/>
              <a:gd name="connsiteX10" fmla="*/ 300152 w 441960"/>
              <a:gd name="connsiteY10" fmla="*/ 86944 h 457200"/>
              <a:gd name="connsiteX11" fmla="*/ 232638 w 441960"/>
              <a:gd name="connsiteY11" fmla="*/ 19431 h 457200"/>
              <a:gd name="connsiteX12" fmla="*/ 221057 w 441960"/>
              <a:gd name="connsiteY12" fmla="*/ 19431 h 457200"/>
              <a:gd name="connsiteX13" fmla="*/ 153543 w 441960"/>
              <a:gd name="connsiteY13" fmla="*/ 86944 h 457200"/>
              <a:gd name="connsiteX14" fmla="*/ 153543 w 441960"/>
              <a:gd name="connsiteY14" fmla="*/ 86944 h 457200"/>
              <a:gd name="connsiteX15" fmla="*/ 19431 w 441960"/>
              <a:gd name="connsiteY15" fmla="*/ 245745 h 457200"/>
              <a:gd name="connsiteX16" fmla="*/ 135408 w 441960"/>
              <a:gd name="connsiteY16" fmla="*/ 290855 h 457200"/>
              <a:gd name="connsiteX17" fmla="*/ 318440 w 441960"/>
              <a:gd name="connsiteY17" fmla="*/ 290855 h 457200"/>
              <a:gd name="connsiteX18" fmla="*/ 434417 w 441960"/>
              <a:gd name="connsiteY18" fmla="*/ 245745 h 457200"/>
              <a:gd name="connsiteX19" fmla="*/ 226848 w 441960"/>
              <a:gd name="connsiteY19" fmla="*/ 350444 h 457200"/>
              <a:gd name="connsiteX20" fmla="*/ 226848 w 441960"/>
              <a:gd name="connsiteY20" fmla="*/ 26540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1960" h="457200">
                <a:moveTo>
                  <a:pt x="358064" y="444170"/>
                </a:moveTo>
                <a:lnTo>
                  <a:pt x="95631" y="444170"/>
                </a:lnTo>
                <a:cubicBezTo>
                  <a:pt x="53568" y="444170"/>
                  <a:pt x="19431" y="410032"/>
                  <a:pt x="19431" y="367970"/>
                </a:cubicBezTo>
                <a:lnTo>
                  <a:pt x="19431" y="205207"/>
                </a:lnTo>
                <a:cubicBezTo>
                  <a:pt x="19431" y="163144"/>
                  <a:pt x="53568" y="129007"/>
                  <a:pt x="95631" y="129007"/>
                </a:cubicBezTo>
                <a:lnTo>
                  <a:pt x="358064" y="129007"/>
                </a:lnTo>
                <a:cubicBezTo>
                  <a:pt x="400127" y="129007"/>
                  <a:pt x="434264" y="163144"/>
                  <a:pt x="434264" y="205207"/>
                </a:cubicBezTo>
                <a:lnTo>
                  <a:pt x="434264" y="368122"/>
                </a:lnTo>
                <a:cubicBezTo>
                  <a:pt x="434264" y="410032"/>
                  <a:pt x="400127" y="444170"/>
                  <a:pt x="358064" y="444170"/>
                </a:cubicBezTo>
                <a:close/>
                <a:moveTo>
                  <a:pt x="300152" y="86944"/>
                </a:moveTo>
                <a:lnTo>
                  <a:pt x="300152" y="86944"/>
                </a:lnTo>
                <a:cubicBezTo>
                  <a:pt x="300152" y="49606"/>
                  <a:pt x="269977" y="19431"/>
                  <a:pt x="232638" y="19431"/>
                </a:cubicBezTo>
                <a:lnTo>
                  <a:pt x="221057" y="19431"/>
                </a:lnTo>
                <a:cubicBezTo>
                  <a:pt x="183719" y="19431"/>
                  <a:pt x="153543" y="49606"/>
                  <a:pt x="153543" y="86944"/>
                </a:cubicBezTo>
                <a:lnTo>
                  <a:pt x="153543" y="86944"/>
                </a:lnTo>
                <a:moveTo>
                  <a:pt x="19431" y="245745"/>
                </a:moveTo>
                <a:lnTo>
                  <a:pt x="135408" y="290855"/>
                </a:lnTo>
                <a:cubicBezTo>
                  <a:pt x="194234" y="313715"/>
                  <a:pt x="259614" y="313715"/>
                  <a:pt x="318440" y="290855"/>
                </a:cubicBezTo>
                <a:lnTo>
                  <a:pt x="434417" y="245745"/>
                </a:lnTo>
                <a:moveTo>
                  <a:pt x="226848" y="350444"/>
                </a:moveTo>
                <a:lnTo>
                  <a:pt x="226848" y="265405"/>
                </a:lnTo>
              </a:path>
            </a:pathLst>
          </a:custGeom>
          <a:noFill/>
          <a:ln w="25400">
            <a:solidFill>
              <a:schemeClr val="accent1">
                <a:lumMod val="7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43" name="Freeform: Shape 142">
            <a:extLst>
              <a:ext uri="{FF2B5EF4-FFF2-40B4-BE49-F238E27FC236}">
                <a16:creationId xmlns:a16="http://schemas.microsoft.com/office/drawing/2014/main" id="{8B12F8D5-B348-72B1-F7D7-9D39F6A55175}"/>
              </a:ext>
            </a:extLst>
          </p:cNvPr>
          <p:cNvSpPr/>
          <p:nvPr/>
        </p:nvSpPr>
        <p:spPr>
          <a:xfrm>
            <a:off x="13220742" y="5380877"/>
            <a:ext cx="703178" cy="703178"/>
          </a:xfrm>
          <a:custGeom>
            <a:avLst/>
            <a:gdLst>
              <a:gd name="connsiteX0" fmla="*/ 54940 w 381000"/>
              <a:gd name="connsiteY0" fmla="*/ 363093 h 381000"/>
              <a:gd name="connsiteX1" fmla="*/ 54940 w 381000"/>
              <a:gd name="connsiteY1" fmla="*/ 363093 h 381000"/>
              <a:gd name="connsiteX2" fmla="*/ 19431 w 381000"/>
              <a:gd name="connsiteY2" fmla="*/ 327584 h 381000"/>
              <a:gd name="connsiteX3" fmla="*/ 19431 w 381000"/>
              <a:gd name="connsiteY3" fmla="*/ 295732 h 381000"/>
              <a:gd name="connsiteX4" fmla="*/ 54940 w 381000"/>
              <a:gd name="connsiteY4" fmla="*/ 260223 h 381000"/>
              <a:gd name="connsiteX5" fmla="*/ 54940 w 381000"/>
              <a:gd name="connsiteY5" fmla="*/ 260223 h 381000"/>
              <a:gd name="connsiteX6" fmla="*/ 90449 w 381000"/>
              <a:gd name="connsiteY6" fmla="*/ 295732 h 381000"/>
              <a:gd name="connsiteX7" fmla="*/ 90449 w 381000"/>
              <a:gd name="connsiteY7" fmla="*/ 327584 h 381000"/>
              <a:gd name="connsiteX8" fmla="*/ 54940 w 381000"/>
              <a:gd name="connsiteY8" fmla="*/ 363093 h 381000"/>
              <a:gd name="connsiteX9" fmla="*/ 230200 w 381000"/>
              <a:gd name="connsiteY9" fmla="*/ 327584 h 381000"/>
              <a:gd name="connsiteX10" fmla="*/ 230200 w 381000"/>
              <a:gd name="connsiteY10" fmla="*/ 234925 h 381000"/>
              <a:gd name="connsiteX11" fmla="*/ 194691 w 381000"/>
              <a:gd name="connsiteY11" fmla="*/ 199415 h 381000"/>
              <a:gd name="connsiteX12" fmla="*/ 194691 w 381000"/>
              <a:gd name="connsiteY12" fmla="*/ 199415 h 381000"/>
              <a:gd name="connsiteX13" fmla="*/ 159182 w 381000"/>
              <a:gd name="connsiteY13" fmla="*/ 234925 h 381000"/>
              <a:gd name="connsiteX14" fmla="*/ 159182 w 381000"/>
              <a:gd name="connsiteY14" fmla="*/ 327584 h 381000"/>
              <a:gd name="connsiteX15" fmla="*/ 194691 w 381000"/>
              <a:gd name="connsiteY15" fmla="*/ 363093 h 381000"/>
              <a:gd name="connsiteX16" fmla="*/ 194691 w 381000"/>
              <a:gd name="connsiteY16" fmla="*/ 363093 h 381000"/>
              <a:gd name="connsiteX17" fmla="*/ 230200 w 381000"/>
              <a:gd name="connsiteY17" fmla="*/ 327584 h 381000"/>
              <a:gd name="connsiteX18" fmla="*/ 369951 w 381000"/>
              <a:gd name="connsiteY18" fmla="*/ 327584 h 381000"/>
              <a:gd name="connsiteX19" fmla="*/ 369951 w 381000"/>
              <a:gd name="connsiteY19" fmla="*/ 174117 h 381000"/>
              <a:gd name="connsiteX20" fmla="*/ 334442 w 381000"/>
              <a:gd name="connsiteY20" fmla="*/ 138608 h 381000"/>
              <a:gd name="connsiteX21" fmla="*/ 334442 w 381000"/>
              <a:gd name="connsiteY21" fmla="*/ 138608 h 381000"/>
              <a:gd name="connsiteX22" fmla="*/ 298933 w 381000"/>
              <a:gd name="connsiteY22" fmla="*/ 174117 h 381000"/>
              <a:gd name="connsiteX23" fmla="*/ 298933 w 381000"/>
              <a:gd name="connsiteY23" fmla="*/ 327584 h 381000"/>
              <a:gd name="connsiteX24" fmla="*/ 334442 w 381000"/>
              <a:gd name="connsiteY24" fmla="*/ 363093 h 381000"/>
              <a:gd name="connsiteX25" fmla="*/ 334442 w 381000"/>
              <a:gd name="connsiteY25" fmla="*/ 363093 h 381000"/>
              <a:gd name="connsiteX26" fmla="*/ 369951 w 381000"/>
              <a:gd name="connsiteY26" fmla="*/ 327584 h 381000"/>
              <a:gd name="connsiteX27" fmla="*/ 348158 w 381000"/>
              <a:gd name="connsiteY27" fmla="*/ 79781 h 381000"/>
              <a:gd name="connsiteX28" fmla="*/ 352882 w 381000"/>
              <a:gd name="connsiteY28" fmla="*/ 28880 h 381000"/>
              <a:gd name="connsiteX29" fmla="*/ 302590 w 381000"/>
              <a:gd name="connsiteY29" fmla="*/ 19431 h 381000"/>
              <a:gd name="connsiteX30" fmla="*/ 38938 w 381000"/>
              <a:gd name="connsiteY30" fmla="*/ 173507 h 381000"/>
              <a:gd name="connsiteX31" fmla="*/ 353187 w 381000"/>
              <a:gd name="connsiteY31" fmla="*/ 29642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1000" h="381000">
                <a:moveTo>
                  <a:pt x="54940" y="363093"/>
                </a:moveTo>
                <a:lnTo>
                  <a:pt x="54940" y="363093"/>
                </a:lnTo>
                <a:cubicBezTo>
                  <a:pt x="35433" y="363093"/>
                  <a:pt x="19431" y="347243"/>
                  <a:pt x="19431" y="327584"/>
                </a:cubicBezTo>
                <a:lnTo>
                  <a:pt x="19431" y="295732"/>
                </a:lnTo>
                <a:cubicBezTo>
                  <a:pt x="19431" y="276225"/>
                  <a:pt x="35281" y="260223"/>
                  <a:pt x="54940" y="260223"/>
                </a:cubicBezTo>
                <a:lnTo>
                  <a:pt x="54940" y="260223"/>
                </a:lnTo>
                <a:cubicBezTo>
                  <a:pt x="74447" y="260223"/>
                  <a:pt x="90449" y="276073"/>
                  <a:pt x="90449" y="295732"/>
                </a:cubicBezTo>
                <a:lnTo>
                  <a:pt x="90449" y="327584"/>
                </a:lnTo>
                <a:cubicBezTo>
                  <a:pt x="90297" y="347243"/>
                  <a:pt x="74447" y="363093"/>
                  <a:pt x="54940" y="363093"/>
                </a:cubicBezTo>
                <a:close/>
                <a:moveTo>
                  <a:pt x="230200" y="327584"/>
                </a:moveTo>
                <a:lnTo>
                  <a:pt x="230200" y="234925"/>
                </a:lnTo>
                <a:cubicBezTo>
                  <a:pt x="230200" y="215417"/>
                  <a:pt x="214351" y="199415"/>
                  <a:pt x="194691" y="199415"/>
                </a:cubicBezTo>
                <a:lnTo>
                  <a:pt x="194691" y="199415"/>
                </a:lnTo>
                <a:cubicBezTo>
                  <a:pt x="175184" y="199415"/>
                  <a:pt x="159182" y="215265"/>
                  <a:pt x="159182" y="234925"/>
                </a:cubicBezTo>
                <a:lnTo>
                  <a:pt x="159182" y="327584"/>
                </a:lnTo>
                <a:cubicBezTo>
                  <a:pt x="159182" y="347091"/>
                  <a:pt x="175031" y="363093"/>
                  <a:pt x="194691" y="363093"/>
                </a:cubicBezTo>
                <a:lnTo>
                  <a:pt x="194691" y="363093"/>
                </a:lnTo>
                <a:cubicBezTo>
                  <a:pt x="214198" y="363093"/>
                  <a:pt x="230200" y="347243"/>
                  <a:pt x="230200" y="327584"/>
                </a:cubicBezTo>
                <a:close/>
                <a:moveTo>
                  <a:pt x="369951" y="327584"/>
                </a:moveTo>
                <a:lnTo>
                  <a:pt x="369951" y="174117"/>
                </a:lnTo>
                <a:cubicBezTo>
                  <a:pt x="369951" y="154610"/>
                  <a:pt x="354101" y="138608"/>
                  <a:pt x="334442" y="138608"/>
                </a:cubicBezTo>
                <a:lnTo>
                  <a:pt x="334442" y="138608"/>
                </a:lnTo>
                <a:cubicBezTo>
                  <a:pt x="314935" y="138608"/>
                  <a:pt x="298933" y="154457"/>
                  <a:pt x="298933" y="174117"/>
                </a:cubicBezTo>
                <a:lnTo>
                  <a:pt x="298933" y="327584"/>
                </a:lnTo>
                <a:cubicBezTo>
                  <a:pt x="298933" y="347091"/>
                  <a:pt x="314782" y="363093"/>
                  <a:pt x="334442" y="363093"/>
                </a:cubicBezTo>
                <a:lnTo>
                  <a:pt x="334442" y="363093"/>
                </a:lnTo>
                <a:cubicBezTo>
                  <a:pt x="354101" y="363093"/>
                  <a:pt x="369951" y="347243"/>
                  <a:pt x="369951" y="327584"/>
                </a:cubicBezTo>
                <a:close/>
                <a:moveTo>
                  <a:pt x="348158" y="79781"/>
                </a:moveTo>
                <a:lnTo>
                  <a:pt x="352882" y="28880"/>
                </a:lnTo>
                <a:lnTo>
                  <a:pt x="302590" y="19431"/>
                </a:lnTo>
                <a:moveTo>
                  <a:pt x="38938" y="173507"/>
                </a:moveTo>
                <a:cubicBezTo>
                  <a:pt x="97765" y="173507"/>
                  <a:pt x="278206" y="105080"/>
                  <a:pt x="353187" y="29642"/>
                </a:cubicBezTo>
              </a:path>
            </a:pathLst>
          </a:custGeom>
          <a:noFill/>
          <a:ln w="25400">
            <a:solidFill>
              <a:schemeClr val="accent6">
                <a:lumMod val="5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44" name="Freeform 103">
            <a:extLst>
              <a:ext uri="{FF2B5EF4-FFF2-40B4-BE49-F238E27FC236}">
                <a16:creationId xmlns:a16="http://schemas.microsoft.com/office/drawing/2014/main" id="{F135BA75-8C30-740D-AB84-06CF2F07CFE0}"/>
              </a:ext>
            </a:extLst>
          </p:cNvPr>
          <p:cNvSpPr>
            <a:spLocks noEditPoints="1"/>
          </p:cNvSpPr>
          <p:nvPr/>
        </p:nvSpPr>
        <p:spPr bwMode="auto">
          <a:xfrm>
            <a:off x="13181563" y="8265739"/>
            <a:ext cx="781536" cy="597646"/>
          </a:xfrm>
          <a:custGeom>
            <a:avLst/>
            <a:gdLst>
              <a:gd name="T0" fmla="*/ 502 w 993"/>
              <a:gd name="T1" fmla="*/ 174 h 760"/>
              <a:gd name="T2" fmla="*/ 328 w 993"/>
              <a:gd name="T3" fmla="*/ 348 h 760"/>
              <a:gd name="T4" fmla="*/ 154 w 993"/>
              <a:gd name="T5" fmla="*/ 174 h 760"/>
              <a:gd name="T6" fmla="*/ 328 w 993"/>
              <a:gd name="T7" fmla="*/ 0 h 760"/>
              <a:gd name="T8" fmla="*/ 502 w 993"/>
              <a:gd name="T9" fmla="*/ 174 h 760"/>
              <a:gd name="T10" fmla="*/ 655 w 993"/>
              <a:gd name="T11" fmla="*/ 760 h 760"/>
              <a:gd name="T12" fmla="*/ 328 w 993"/>
              <a:gd name="T13" fmla="*/ 469 h 760"/>
              <a:gd name="T14" fmla="*/ 0 w 993"/>
              <a:gd name="T15" fmla="*/ 760 h 760"/>
              <a:gd name="T16" fmla="*/ 655 w 993"/>
              <a:gd name="T17" fmla="*/ 760 h 760"/>
              <a:gd name="T18" fmla="*/ 761 w 993"/>
              <a:gd name="T19" fmla="*/ 68 h 760"/>
              <a:gd name="T20" fmla="*/ 637 w 993"/>
              <a:gd name="T21" fmla="*/ 192 h 760"/>
              <a:gd name="T22" fmla="*/ 761 w 993"/>
              <a:gd name="T23" fmla="*/ 315 h 760"/>
              <a:gd name="T24" fmla="*/ 884 w 993"/>
              <a:gd name="T25" fmla="*/ 192 h 760"/>
              <a:gd name="T26" fmla="*/ 761 w 993"/>
              <a:gd name="T27" fmla="*/ 68 h 760"/>
              <a:gd name="T28" fmla="*/ 746 w 993"/>
              <a:gd name="T29" fmla="*/ 631 h 760"/>
              <a:gd name="T30" fmla="*/ 993 w 993"/>
              <a:gd name="T31" fmla="*/ 631 h 760"/>
              <a:gd name="T32" fmla="*/ 761 w 993"/>
              <a:gd name="T33" fmla="*/ 424 h 760"/>
              <a:gd name="T34" fmla="*/ 637 w 993"/>
              <a:gd name="T35" fmla="*/ 456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93" h="760">
                <a:moveTo>
                  <a:pt x="502" y="174"/>
                </a:moveTo>
                <a:cubicBezTo>
                  <a:pt x="502" y="270"/>
                  <a:pt x="424" y="348"/>
                  <a:pt x="328" y="348"/>
                </a:cubicBezTo>
                <a:cubicBezTo>
                  <a:pt x="232" y="348"/>
                  <a:pt x="154" y="270"/>
                  <a:pt x="154" y="174"/>
                </a:cubicBezTo>
                <a:cubicBezTo>
                  <a:pt x="154" y="78"/>
                  <a:pt x="232" y="0"/>
                  <a:pt x="328" y="0"/>
                </a:cubicBezTo>
                <a:cubicBezTo>
                  <a:pt x="424" y="0"/>
                  <a:pt x="502" y="78"/>
                  <a:pt x="502" y="174"/>
                </a:cubicBezTo>
                <a:close/>
                <a:moveTo>
                  <a:pt x="655" y="760"/>
                </a:moveTo>
                <a:cubicBezTo>
                  <a:pt x="655" y="599"/>
                  <a:pt x="509" y="469"/>
                  <a:pt x="328" y="469"/>
                </a:cubicBezTo>
                <a:cubicBezTo>
                  <a:pt x="147" y="469"/>
                  <a:pt x="0" y="599"/>
                  <a:pt x="0" y="760"/>
                </a:cubicBezTo>
                <a:lnTo>
                  <a:pt x="655" y="760"/>
                </a:lnTo>
                <a:close/>
                <a:moveTo>
                  <a:pt x="761" y="68"/>
                </a:moveTo>
                <a:cubicBezTo>
                  <a:pt x="692" y="68"/>
                  <a:pt x="637" y="123"/>
                  <a:pt x="637" y="192"/>
                </a:cubicBezTo>
                <a:cubicBezTo>
                  <a:pt x="637" y="260"/>
                  <a:pt x="692" y="315"/>
                  <a:pt x="761" y="315"/>
                </a:cubicBezTo>
                <a:cubicBezTo>
                  <a:pt x="829" y="315"/>
                  <a:pt x="884" y="260"/>
                  <a:pt x="884" y="192"/>
                </a:cubicBezTo>
                <a:cubicBezTo>
                  <a:pt x="884" y="123"/>
                  <a:pt x="829" y="68"/>
                  <a:pt x="761" y="68"/>
                </a:cubicBezTo>
                <a:close/>
                <a:moveTo>
                  <a:pt x="746" y="631"/>
                </a:moveTo>
                <a:cubicBezTo>
                  <a:pt x="993" y="631"/>
                  <a:pt x="993" y="631"/>
                  <a:pt x="993" y="631"/>
                </a:cubicBezTo>
                <a:cubicBezTo>
                  <a:pt x="993" y="517"/>
                  <a:pt x="889" y="424"/>
                  <a:pt x="761" y="424"/>
                </a:cubicBezTo>
                <a:cubicBezTo>
                  <a:pt x="715" y="424"/>
                  <a:pt x="673" y="436"/>
                  <a:pt x="637" y="456"/>
                </a:cubicBezTo>
              </a:path>
            </a:pathLst>
          </a:custGeom>
          <a:noFill/>
          <a:ln w="25400">
            <a:solidFill>
              <a:schemeClr val="accent5">
                <a:lumMod val="7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45" name="Freeform: Shape 144">
            <a:extLst>
              <a:ext uri="{FF2B5EF4-FFF2-40B4-BE49-F238E27FC236}">
                <a16:creationId xmlns:a16="http://schemas.microsoft.com/office/drawing/2014/main" id="{04484BAB-07B2-D323-9A07-66EE51261B6F}"/>
              </a:ext>
            </a:extLst>
          </p:cNvPr>
          <p:cNvSpPr/>
          <p:nvPr/>
        </p:nvSpPr>
        <p:spPr>
          <a:xfrm>
            <a:off x="10377416" y="8241840"/>
            <a:ext cx="774530" cy="645444"/>
          </a:xfrm>
          <a:custGeom>
            <a:avLst/>
            <a:gdLst>
              <a:gd name="connsiteX0" fmla="*/ 421157 w 457200"/>
              <a:gd name="connsiteY0" fmla="*/ 166192 h 381000"/>
              <a:gd name="connsiteX1" fmla="*/ 421157 w 457200"/>
              <a:gd name="connsiteY1" fmla="*/ 320116 h 381000"/>
              <a:gd name="connsiteX2" fmla="*/ 374218 w 457200"/>
              <a:gd name="connsiteY2" fmla="*/ 367055 h 381000"/>
              <a:gd name="connsiteX3" fmla="*/ 92888 w 457200"/>
              <a:gd name="connsiteY3" fmla="*/ 367055 h 381000"/>
              <a:gd name="connsiteX4" fmla="*/ 45949 w 457200"/>
              <a:gd name="connsiteY4" fmla="*/ 320116 h 381000"/>
              <a:gd name="connsiteX5" fmla="*/ 45949 w 457200"/>
              <a:gd name="connsiteY5" fmla="*/ 166192 h 381000"/>
              <a:gd name="connsiteX6" fmla="*/ 402412 w 457200"/>
              <a:gd name="connsiteY6" fmla="*/ 40005 h 381000"/>
              <a:gd name="connsiteX7" fmla="*/ 367055 w 457200"/>
              <a:gd name="connsiteY7" fmla="*/ 19431 h 381000"/>
              <a:gd name="connsiteX8" fmla="*/ 100051 w 457200"/>
              <a:gd name="connsiteY8" fmla="*/ 19431 h 381000"/>
              <a:gd name="connsiteX9" fmla="*/ 64694 w 457200"/>
              <a:gd name="connsiteY9" fmla="*/ 40005 h 381000"/>
              <a:gd name="connsiteX10" fmla="*/ 19431 w 457200"/>
              <a:gd name="connsiteY10" fmla="*/ 119863 h 381000"/>
              <a:gd name="connsiteX11" fmla="*/ 447827 w 457200"/>
              <a:gd name="connsiteY11" fmla="*/ 119863 h 381000"/>
              <a:gd name="connsiteX12" fmla="*/ 402412 w 457200"/>
              <a:gd name="connsiteY12" fmla="*/ 40005 h 381000"/>
              <a:gd name="connsiteX13" fmla="*/ 233553 w 457200"/>
              <a:gd name="connsiteY13" fmla="*/ 19431 h 381000"/>
              <a:gd name="connsiteX14" fmla="*/ 233553 w 457200"/>
              <a:gd name="connsiteY14" fmla="*/ 120015 h 381000"/>
              <a:gd name="connsiteX15" fmla="*/ 315239 w 457200"/>
              <a:gd name="connsiteY15" fmla="*/ 19431 h 381000"/>
              <a:gd name="connsiteX16" fmla="*/ 340690 w 457200"/>
              <a:gd name="connsiteY16" fmla="*/ 120015 h 381000"/>
              <a:gd name="connsiteX17" fmla="*/ 151867 w 457200"/>
              <a:gd name="connsiteY17" fmla="*/ 19431 h 381000"/>
              <a:gd name="connsiteX18" fmla="*/ 126416 w 457200"/>
              <a:gd name="connsiteY18" fmla="*/ 120015 h 381000"/>
              <a:gd name="connsiteX19" fmla="*/ 19431 w 457200"/>
              <a:gd name="connsiteY19" fmla="*/ 120015 h 381000"/>
              <a:gd name="connsiteX20" fmla="*/ 72923 w 457200"/>
              <a:gd name="connsiteY20" fmla="*/ 173507 h 381000"/>
              <a:gd name="connsiteX21" fmla="*/ 126416 w 457200"/>
              <a:gd name="connsiteY21" fmla="*/ 120015 h 381000"/>
              <a:gd name="connsiteX22" fmla="*/ 126416 w 457200"/>
              <a:gd name="connsiteY22" fmla="*/ 120015 h 381000"/>
              <a:gd name="connsiteX23" fmla="*/ 179908 w 457200"/>
              <a:gd name="connsiteY23" fmla="*/ 173507 h 381000"/>
              <a:gd name="connsiteX24" fmla="*/ 233401 w 457200"/>
              <a:gd name="connsiteY24" fmla="*/ 120015 h 381000"/>
              <a:gd name="connsiteX25" fmla="*/ 233553 w 457200"/>
              <a:gd name="connsiteY25" fmla="*/ 120015 h 381000"/>
              <a:gd name="connsiteX26" fmla="*/ 287045 w 457200"/>
              <a:gd name="connsiteY26" fmla="*/ 173507 h 381000"/>
              <a:gd name="connsiteX27" fmla="*/ 340538 w 457200"/>
              <a:gd name="connsiteY27" fmla="*/ 120015 h 381000"/>
              <a:gd name="connsiteX28" fmla="*/ 340690 w 457200"/>
              <a:gd name="connsiteY28" fmla="*/ 120015 h 381000"/>
              <a:gd name="connsiteX29" fmla="*/ 394183 w 457200"/>
              <a:gd name="connsiteY29" fmla="*/ 173507 h 381000"/>
              <a:gd name="connsiteX30" fmla="*/ 447675 w 457200"/>
              <a:gd name="connsiteY30" fmla="*/ 120015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57200" h="381000">
                <a:moveTo>
                  <a:pt x="421157" y="166192"/>
                </a:moveTo>
                <a:lnTo>
                  <a:pt x="421157" y="320116"/>
                </a:lnTo>
                <a:cubicBezTo>
                  <a:pt x="421157" y="346024"/>
                  <a:pt x="400126" y="367055"/>
                  <a:pt x="374218" y="367055"/>
                </a:cubicBezTo>
                <a:lnTo>
                  <a:pt x="92888" y="367055"/>
                </a:lnTo>
                <a:cubicBezTo>
                  <a:pt x="66980" y="367055"/>
                  <a:pt x="45949" y="346024"/>
                  <a:pt x="45949" y="320116"/>
                </a:cubicBezTo>
                <a:lnTo>
                  <a:pt x="45949" y="166192"/>
                </a:lnTo>
                <a:moveTo>
                  <a:pt x="402412" y="40005"/>
                </a:moveTo>
                <a:cubicBezTo>
                  <a:pt x="395249" y="27203"/>
                  <a:pt x="381686" y="19431"/>
                  <a:pt x="367055" y="19431"/>
                </a:cubicBezTo>
                <a:lnTo>
                  <a:pt x="100051" y="19431"/>
                </a:lnTo>
                <a:cubicBezTo>
                  <a:pt x="85420" y="19431"/>
                  <a:pt x="71857" y="27356"/>
                  <a:pt x="64694" y="40005"/>
                </a:cubicBezTo>
                <a:lnTo>
                  <a:pt x="19431" y="119863"/>
                </a:lnTo>
                <a:lnTo>
                  <a:pt x="447827" y="119863"/>
                </a:lnTo>
                <a:lnTo>
                  <a:pt x="402412" y="40005"/>
                </a:lnTo>
                <a:close/>
                <a:moveTo>
                  <a:pt x="233553" y="19431"/>
                </a:moveTo>
                <a:lnTo>
                  <a:pt x="233553" y="120015"/>
                </a:lnTo>
                <a:moveTo>
                  <a:pt x="315239" y="19431"/>
                </a:moveTo>
                <a:lnTo>
                  <a:pt x="340690" y="120015"/>
                </a:lnTo>
                <a:moveTo>
                  <a:pt x="151867" y="19431"/>
                </a:moveTo>
                <a:lnTo>
                  <a:pt x="126416" y="120015"/>
                </a:lnTo>
                <a:moveTo>
                  <a:pt x="19431" y="120015"/>
                </a:moveTo>
                <a:cubicBezTo>
                  <a:pt x="19431" y="149581"/>
                  <a:pt x="43358" y="173507"/>
                  <a:pt x="72923" y="173507"/>
                </a:cubicBezTo>
                <a:cubicBezTo>
                  <a:pt x="102489" y="173507"/>
                  <a:pt x="126416" y="149581"/>
                  <a:pt x="126416" y="120015"/>
                </a:cubicBezTo>
                <a:moveTo>
                  <a:pt x="126416" y="120015"/>
                </a:moveTo>
                <a:cubicBezTo>
                  <a:pt x="126416" y="149581"/>
                  <a:pt x="150343" y="173507"/>
                  <a:pt x="179908" y="173507"/>
                </a:cubicBezTo>
                <a:cubicBezTo>
                  <a:pt x="209474" y="173507"/>
                  <a:pt x="233401" y="149581"/>
                  <a:pt x="233401" y="120015"/>
                </a:cubicBezTo>
                <a:moveTo>
                  <a:pt x="233553" y="120015"/>
                </a:moveTo>
                <a:cubicBezTo>
                  <a:pt x="233553" y="149581"/>
                  <a:pt x="257480" y="173507"/>
                  <a:pt x="287045" y="173507"/>
                </a:cubicBezTo>
                <a:cubicBezTo>
                  <a:pt x="316611" y="173507"/>
                  <a:pt x="340538" y="149581"/>
                  <a:pt x="340538" y="120015"/>
                </a:cubicBezTo>
                <a:moveTo>
                  <a:pt x="340690" y="120015"/>
                </a:moveTo>
                <a:cubicBezTo>
                  <a:pt x="340690" y="149581"/>
                  <a:pt x="364617" y="173507"/>
                  <a:pt x="394183" y="173507"/>
                </a:cubicBezTo>
                <a:cubicBezTo>
                  <a:pt x="423748" y="173507"/>
                  <a:pt x="447675" y="149581"/>
                  <a:pt x="447675" y="120015"/>
                </a:cubicBezTo>
              </a:path>
            </a:pathLst>
          </a:custGeom>
          <a:noFill/>
          <a:ln w="25400">
            <a:solidFill>
              <a:schemeClr val="accent3">
                <a:lumMod val="7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grpSp>
        <p:nvGrpSpPr>
          <p:cNvPr id="146" name="Group 145">
            <a:extLst>
              <a:ext uri="{FF2B5EF4-FFF2-40B4-BE49-F238E27FC236}">
                <a16:creationId xmlns:a16="http://schemas.microsoft.com/office/drawing/2014/main" id="{16D70175-431E-2601-D373-F690B8F5358B}"/>
              </a:ext>
            </a:extLst>
          </p:cNvPr>
          <p:cNvGrpSpPr/>
          <p:nvPr/>
        </p:nvGrpSpPr>
        <p:grpSpPr>
          <a:xfrm>
            <a:off x="5534011" y="4890108"/>
            <a:ext cx="5955366" cy="1684717"/>
            <a:chOff x="-1075765" y="6363986"/>
            <a:chExt cx="4885765" cy="1684717"/>
          </a:xfrm>
        </p:grpSpPr>
        <p:sp>
          <p:nvSpPr>
            <p:cNvPr id="147" name="Textbox 200">
              <a:extLst>
                <a:ext uri="{FF2B5EF4-FFF2-40B4-BE49-F238E27FC236}">
                  <a16:creationId xmlns:a16="http://schemas.microsoft.com/office/drawing/2014/main" id="{E38A95D8-D85F-7834-3D4A-AC57E54ACAC6}"/>
                </a:ext>
              </a:extLst>
            </p:cNvPr>
            <p:cNvSpPr txBox="1"/>
            <p:nvPr/>
          </p:nvSpPr>
          <p:spPr>
            <a:xfrm flipH="1">
              <a:off x="-1075762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tx2"/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48" name="Textbox 200">
              <a:extLst>
                <a:ext uri="{FF2B5EF4-FFF2-40B4-BE49-F238E27FC236}">
                  <a16:creationId xmlns:a16="http://schemas.microsoft.com/office/drawing/2014/main" id="{1BC4B82E-A35C-1275-6E20-B3700811F119}"/>
                </a:ext>
              </a:extLst>
            </p:cNvPr>
            <p:cNvSpPr txBox="1"/>
            <p:nvPr/>
          </p:nvSpPr>
          <p:spPr>
            <a:xfrm flipH="1">
              <a:off x="-1075763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24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49" name="Textbox 200">
              <a:extLst>
                <a:ext uri="{FF2B5EF4-FFF2-40B4-BE49-F238E27FC236}">
                  <a16:creationId xmlns:a16="http://schemas.microsoft.com/office/drawing/2014/main" id="{C921D5FD-3D0E-5241-58E2-3DE70DE14433}"/>
                </a:ext>
              </a:extLst>
            </p:cNvPr>
            <p:cNvSpPr txBox="1"/>
            <p:nvPr/>
          </p:nvSpPr>
          <p:spPr>
            <a:xfrm flipH="1">
              <a:off x="-1075765" y="7125373"/>
              <a:ext cx="4885765" cy="9233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r"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150" name="Group 149">
            <a:extLst>
              <a:ext uri="{FF2B5EF4-FFF2-40B4-BE49-F238E27FC236}">
                <a16:creationId xmlns:a16="http://schemas.microsoft.com/office/drawing/2014/main" id="{A85E7A8E-F8AE-AA25-5B80-77FEB98869BE}"/>
              </a:ext>
            </a:extLst>
          </p:cNvPr>
          <p:cNvGrpSpPr/>
          <p:nvPr/>
        </p:nvGrpSpPr>
        <p:grpSpPr>
          <a:xfrm>
            <a:off x="12894624" y="10623550"/>
            <a:ext cx="5955366" cy="1546217"/>
            <a:chOff x="-1075765" y="6363986"/>
            <a:chExt cx="4885765" cy="1546217"/>
          </a:xfrm>
        </p:grpSpPr>
        <p:sp>
          <p:nvSpPr>
            <p:cNvPr id="151" name="Textbox 200">
              <a:extLst>
                <a:ext uri="{FF2B5EF4-FFF2-40B4-BE49-F238E27FC236}">
                  <a16:creationId xmlns:a16="http://schemas.microsoft.com/office/drawing/2014/main" id="{9DD41D7C-C971-8C4B-2AEF-4DDDE07D21E6}"/>
                </a:ext>
              </a:extLst>
            </p:cNvPr>
            <p:cNvSpPr txBox="1"/>
            <p:nvPr/>
          </p:nvSpPr>
          <p:spPr>
            <a:xfrm flipH="1">
              <a:off x="-1075762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tx2"/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52" name="Textbox 200">
              <a:extLst>
                <a:ext uri="{FF2B5EF4-FFF2-40B4-BE49-F238E27FC236}">
                  <a16:creationId xmlns:a16="http://schemas.microsoft.com/office/drawing/2014/main" id="{626F720D-2A62-CB85-28DA-3E1088EC1352}"/>
                </a:ext>
              </a:extLst>
            </p:cNvPr>
            <p:cNvSpPr txBox="1"/>
            <p:nvPr/>
          </p:nvSpPr>
          <p:spPr>
            <a:xfrm flipH="1">
              <a:off x="-1075763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4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53" name="Textbox 200">
              <a:extLst>
                <a:ext uri="{FF2B5EF4-FFF2-40B4-BE49-F238E27FC236}">
                  <a16:creationId xmlns:a16="http://schemas.microsoft.com/office/drawing/2014/main" id="{80CCE589-C156-BF4C-9DC9-6DBE49A93627}"/>
                </a:ext>
              </a:extLst>
            </p:cNvPr>
            <p:cNvSpPr txBox="1"/>
            <p:nvPr/>
          </p:nvSpPr>
          <p:spPr>
            <a:xfrm flipH="1">
              <a:off x="-1075765" y="7263872"/>
              <a:ext cx="4885765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138" name="Group 137">
            <a:extLst>
              <a:ext uri="{FF2B5EF4-FFF2-40B4-BE49-F238E27FC236}">
                <a16:creationId xmlns:a16="http://schemas.microsoft.com/office/drawing/2014/main" id="{44C4AD25-CAB0-E76F-1335-DF80AA7C9DC5}"/>
              </a:ext>
            </a:extLst>
          </p:cNvPr>
          <p:cNvGrpSpPr/>
          <p:nvPr/>
        </p:nvGrpSpPr>
        <p:grpSpPr>
          <a:xfrm>
            <a:off x="2805461" y="7722204"/>
            <a:ext cx="5955366" cy="1684717"/>
            <a:chOff x="-1075765" y="6363986"/>
            <a:chExt cx="4885765" cy="1684717"/>
          </a:xfrm>
        </p:grpSpPr>
        <p:sp>
          <p:nvSpPr>
            <p:cNvPr id="139" name="Textbox 200">
              <a:extLst>
                <a:ext uri="{FF2B5EF4-FFF2-40B4-BE49-F238E27FC236}">
                  <a16:creationId xmlns:a16="http://schemas.microsoft.com/office/drawing/2014/main" id="{86BF6C1A-608E-0585-94F0-512FD8AC93D2}"/>
                </a:ext>
              </a:extLst>
            </p:cNvPr>
            <p:cNvSpPr txBox="1"/>
            <p:nvPr/>
          </p:nvSpPr>
          <p:spPr>
            <a:xfrm flipH="1">
              <a:off x="-1075762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tx2"/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40" name="Textbox 200">
              <a:extLst>
                <a:ext uri="{FF2B5EF4-FFF2-40B4-BE49-F238E27FC236}">
                  <a16:creationId xmlns:a16="http://schemas.microsoft.com/office/drawing/2014/main" id="{ED05A059-867C-B179-5168-82770485982D}"/>
                </a:ext>
              </a:extLst>
            </p:cNvPr>
            <p:cNvSpPr txBox="1"/>
            <p:nvPr/>
          </p:nvSpPr>
          <p:spPr>
            <a:xfrm flipH="1">
              <a:off x="-1075763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24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41" name="Textbox 200">
              <a:extLst>
                <a:ext uri="{FF2B5EF4-FFF2-40B4-BE49-F238E27FC236}">
                  <a16:creationId xmlns:a16="http://schemas.microsoft.com/office/drawing/2014/main" id="{014462CD-1881-F34C-9431-2864F5195377}"/>
                </a:ext>
              </a:extLst>
            </p:cNvPr>
            <p:cNvSpPr txBox="1"/>
            <p:nvPr/>
          </p:nvSpPr>
          <p:spPr>
            <a:xfrm flipH="1">
              <a:off x="-1075765" y="7125373"/>
              <a:ext cx="4885765" cy="9233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r"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154" name="Group 153">
            <a:extLst>
              <a:ext uri="{FF2B5EF4-FFF2-40B4-BE49-F238E27FC236}">
                <a16:creationId xmlns:a16="http://schemas.microsoft.com/office/drawing/2014/main" id="{C824F2E9-B31C-A85B-6311-3719792AABF9}"/>
              </a:ext>
            </a:extLst>
          </p:cNvPr>
          <p:cNvGrpSpPr/>
          <p:nvPr/>
        </p:nvGrpSpPr>
        <p:grpSpPr>
          <a:xfrm>
            <a:off x="15623174" y="7791454"/>
            <a:ext cx="5955366" cy="1546217"/>
            <a:chOff x="-1075765" y="6363986"/>
            <a:chExt cx="4885765" cy="1546217"/>
          </a:xfrm>
        </p:grpSpPr>
        <p:sp>
          <p:nvSpPr>
            <p:cNvPr id="155" name="Textbox 200">
              <a:extLst>
                <a:ext uri="{FF2B5EF4-FFF2-40B4-BE49-F238E27FC236}">
                  <a16:creationId xmlns:a16="http://schemas.microsoft.com/office/drawing/2014/main" id="{C83C1D51-4DD6-6218-77B8-22C8CE40619F}"/>
                </a:ext>
              </a:extLst>
            </p:cNvPr>
            <p:cNvSpPr txBox="1"/>
            <p:nvPr/>
          </p:nvSpPr>
          <p:spPr>
            <a:xfrm flipH="1">
              <a:off x="-1075762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tx2"/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56" name="Textbox 200">
              <a:extLst>
                <a:ext uri="{FF2B5EF4-FFF2-40B4-BE49-F238E27FC236}">
                  <a16:creationId xmlns:a16="http://schemas.microsoft.com/office/drawing/2014/main" id="{881FB8F8-44CD-E946-9F3E-75FF50F42068}"/>
                </a:ext>
              </a:extLst>
            </p:cNvPr>
            <p:cNvSpPr txBox="1"/>
            <p:nvPr/>
          </p:nvSpPr>
          <p:spPr>
            <a:xfrm flipH="1">
              <a:off x="-1075763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4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57" name="Textbox 200">
              <a:extLst>
                <a:ext uri="{FF2B5EF4-FFF2-40B4-BE49-F238E27FC236}">
                  <a16:creationId xmlns:a16="http://schemas.microsoft.com/office/drawing/2014/main" id="{5A3D315D-80F2-351D-8793-B10A16B672EB}"/>
                </a:ext>
              </a:extLst>
            </p:cNvPr>
            <p:cNvSpPr txBox="1"/>
            <p:nvPr/>
          </p:nvSpPr>
          <p:spPr>
            <a:xfrm flipH="1">
              <a:off x="-1075765" y="7263872"/>
              <a:ext cx="4885765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52686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500"/>
    </mc:Choice>
    <mc:Fallback xmlns="">
      <p:transition spd="slow" advClick="0" advTm="250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fill="hold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8" dur="1500" fill="hold"/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9" dur="1500" fill="hold"/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fill="hold" nodeType="withEffect" p14:presetBounceEnd="6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6" dur="1500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7" dur="1500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fill="hold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0" dur="1500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1" dur="1500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decel="10000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fill="hold" nodeType="withEffect" p14:presetBounceEnd="60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2" dur="1500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3" dur="1500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2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1000" fill="hold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8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10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100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8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10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10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100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1000"/>
                                            <p:tgtEl>
                                              <p:spTgt spid="1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0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10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100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31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10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10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100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5" grpId="0"/>
          <p:bldP spid="136" grpId="0"/>
          <p:bldP spid="56" grpId="0" animBg="1"/>
          <p:bldP spid="53" grpId="0" animBg="1"/>
          <p:bldP spid="58" grpId="0" animBg="1"/>
          <p:bldP spid="59" grpId="0" animBg="1"/>
          <p:bldP spid="142" grpId="0" animBg="1"/>
          <p:bldP spid="143" grpId="0" animBg="1"/>
          <p:bldP spid="144" grpId="0" animBg="1"/>
          <p:bldP spid="145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500" fill="hold"/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500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500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500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500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decel="10000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500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500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2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1000" fill="hold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8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10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100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8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10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10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100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1000"/>
                                            <p:tgtEl>
                                              <p:spTgt spid="1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0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10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100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31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10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10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100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5" grpId="0"/>
          <p:bldP spid="136" grpId="0"/>
          <p:bldP spid="56" grpId="0" animBg="1"/>
          <p:bldP spid="53" grpId="0" animBg="1"/>
          <p:bldP spid="58" grpId="0" animBg="1"/>
          <p:bldP spid="59" grpId="0" animBg="1"/>
          <p:bldP spid="142" grpId="0" animBg="1"/>
          <p:bldP spid="143" grpId="0" animBg="1"/>
          <p:bldP spid="144" grpId="0" animBg="1"/>
          <p:bldP spid="145" grpId="0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!!MainTitle1">
            <a:extLst>
              <a:ext uri="{FF2B5EF4-FFF2-40B4-BE49-F238E27FC236}">
                <a16:creationId xmlns:a16="http://schemas.microsoft.com/office/drawing/2014/main" id="{F939323F-C40C-C660-1EDB-DAB8256153C6}"/>
              </a:ext>
            </a:extLst>
          </p:cNvPr>
          <p:cNvSpPr txBox="1"/>
          <p:nvPr/>
        </p:nvSpPr>
        <p:spPr>
          <a:xfrm>
            <a:off x="6846289" y="1037172"/>
            <a:ext cx="10691453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>
                <a:solidFill>
                  <a:schemeClr val="bg2">
                    <a:lumMod val="50000"/>
                    <a:lumOff val="50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RoadMap</a:t>
            </a:r>
            <a:r>
              <a:rPr lang="en-US" sz="7500" b="1" noProof="0" dirty="0">
                <a:solidFill>
                  <a:schemeClr val="bg2">
                    <a:lumMod val="50000"/>
                    <a:lumOff val="50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bg2">
                    <a:lumMod val="50000"/>
                    <a:lumOff val="50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  <a:lumOff val="50000"/>
                </a:schemeClr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42" name="!!SubTitle">
            <a:extLst>
              <a:ext uri="{FF2B5EF4-FFF2-40B4-BE49-F238E27FC236}">
                <a16:creationId xmlns:a16="http://schemas.microsoft.com/office/drawing/2014/main" id="{948D21F4-D9D6-60D7-8511-6F57AD1C07F1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bg2">
                    <a:lumMod val="75000"/>
                    <a:lumOff val="25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bg2">
                    <a:lumMod val="75000"/>
                    <a:lumOff val="25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bg2">
                    <a:lumMod val="75000"/>
                    <a:lumOff val="25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bg2">
                    <a:lumMod val="75000"/>
                    <a:lumOff val="25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75000"/>
                  <a:lumOff val="25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D1C7521F-5CB2-A000-8A08-6C35BCABE932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#234</a:t>
            </a:r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34E65BD7-8D7D-7905-DA53-98842B8C3C58}"/>
              </a:ext>
            </a:extLst>
          </p:cNvPr>
          <p:cNvSpPr/>
          <p:nvPr/>
        </p:nvSpPr>
        <p:spPr>
          <a:xfrm>
            <a:off x="8943974" y="9559921"/>
            <a:ext cx="1836737" cy="1836737"/>
          </a:xfrm>
          <a:custGeom>
            <a:avLst/>
            <a:gdLst>
              <a:gd name="csX0" fmla="*/ 1836737 w 1836737"/>
              <a:gd name="csY0" fmla="*/ 0 h 1836737"/>
              <a:gd name="csX1" fmla="*/ 1836737 w 1836737"/>
              <a:gd name="csY1" fmla="*/ 880275 h 1836737"/>
              <a:gd name="csX2" fmla="*/ 1738945 w 1836737"/>
              <a:gd name="csY2" fmla="*/ 885213 h 1836737"/>
              <a:gd name="csX3" fmla="*/ 885213 w 1836737"/>
              <a:gd name="csY3" fmla="*/ 1738945 h 1836737"/>
              <a:gd name="csX4" fmla="*/ 880275 w 1836737"/>
              <a:gd name="csY4" fmla="*/ 1836737 h 1836737"/>
              <a:gd name="csX5" fmla="*/ 0 w 1836737"/>
              <a:gd name="csY5" fmla="*/ 1836737 h 1836737"/>
              <a:gd name="csX6" fmla="*/ 9483 w 1836737"/>
              <a:gd name="csY6" fmla="*/ 1648942 h 1836737"/>
              <a:gd name="csX7" fmla="*/ 1648942 w 1836737"/>
              <a:gd name="csY7" fmla="*/ 9483 h 1836737"/>
              <a:gd name="csX8" fmla="*/ 1836737 w 1836737"/>
              <a:gd name="csY8" fmla="*/ 0 h 183673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836737" h="1836737">
                <a:moveTo>
                  <a:pt x="1836737" y="0"/>
                </a:moveTo>
                <a:lnTo>
                  <a:pt x="1836737" y="880275"/>
                </a:lnTo>
                <a:lnTo>
                  <a:pt x="1738945" y="885213"/>
                </a:lnTo>
                <a:cubicBezTo>
                  <a:pt x="1288796" y="930928"/>
                  <a:pt x="930928" y="1288796"/>
                  <a:pt x="885213" y="1738945"/>
                </a:cubicBezTo>
                <a:lnTo>
                  <a:pt x="880275" y="1836737"/>
                </a:lnTo>
                <a:lnTo>
                  <a:pt x="0" y="1836737"/>
                </a:lnTo>
                <a:lnTo>
                  <a:pt x="9483" y="1648942"/>
                </a:lnTo>
                <a:cubicBezTo>
                  <a:pt x="97272" y="784502"/>
                  <a:pt x="784502" y="97272"/>
                  <a:pt x="1648942" y="9483"/>
                </a:cubicBezTo>
                <a:lnTo>
                  <a:pt x="1836737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DAB19FF5-DCCA-CDAC-A035-8FB397C4E13D}"/>
              </a:ext>
            </a:extLst>
          </p:cNvPr>
          <p:cNvSpPr/>
          <p:nvPr/>
        </p:nvSpPr>
        <p:spPr>
          <a:xfrm>
            <a:off x="10780711" y="8587582"/>
            <a:ext cx="1836739" cy="1836739"/>
          </a:xfrm>
          <a:custGeom>
            <a:avLst/>
            <a:gdLst>
              <a:gd name="csX0" fmla="*/ 956464 w 1836739"/>
              <a:gd name="csY0" fmla="*/ 0 h 1836739"/>
              <a:gd name="csX1" fmla="*/ 1836739 w 1836739"/>
              <a:gd name="csY1" fmla="*/ 0 h 1836739"/>
              <a:gd name="csX2" fmla="*/ 1836739 w 1836739"/>
              <a:gd name="csY2" fmla="*/ 1 h 1836739"/>
              <a:gd name="csX3" fmla="*/ 1 w 1836739"/>
              <a:gd name="csY3" fmla="*/ 1836739 h 1836739"/>
              <a:gd name="csX4" fmla="*/ 0 w 1836739"/>
              <a:gd name="csY4" fmla="*/ 1836739 h 1836739"/>
              <a:gd name="csX5" fmla="*/ 0 w 1836739"/>
              <a:gd name="csY5" fmla="*/ 956464 h 1836739"/>
              <a:gd name="csX6" fmla="*/ 1 w 1836739"/>
              <a:gd name="csY6" fmla="*/ 956464 h 1836739"/>
              <a:gd name="csX7" fmla="*/ 956464 w 1836739"/>
              <a:gd name="csY7" fmla="*/ 1 h 1836739"/>
              <a:gd name="csX8" fmla="*/ 956464 w 1836739"/>
              <a:gd name="csY8" fmla="*/ 0 h 183673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836739" h="1836739">
                <a:moveTo>
                  <a:pt x="956464" y="0"/>
                </a:moveTo>
                <a:lnTo>
                  <a:pt x="1836739" y="0"/>
                </a:lnTo>
                <a:lnTo>
                  <a:pt x="1836739" y="1"/>
                </a:lnTo>
                <a:cubicBezTo>
                  <a:pt x="1836739" y="1014403"/>
                  <a:pt x="1014403" y="1836739"/>
                  <a:pt x="1" y="1836739"/>
                </a:cubicBezTo>
                <a:lnTo>
                  <a:pt x="0" y="1836739"/>
                </a:lnTo>
                <a:lnTo>
                  <a:pt x="0" y="956464"/>
                </a:lnTo>
                <a:lnTo>
                  <a:pt x="1" y="956464"/>
                </a:lnTo>
                <a:cubicBezTo>
                  <a:pt x="528241" y="956464"/>
                  <a:pt x="956464" y="528241"/>
                  <a:pt x="956464" y="1"/>
                </a:cubicBezTo>
                <a:lnTo>
                  <a:pt x="956464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60820D41-6030-2A10-E048-6D42CBBF8FAA}"/>
              </a:ext>
            </a:extLst>
          </p:cNvPr>
          <p:cNvSpPr/>
          <p:nvPr/>
        </p:nvSpPr>
        <p:spPr>
          <a:xfrm>
            <a:off x="11735594" y="6750845"/>
            <a:ext cx="1836737" cy="1836737"/>
          </a:xfrm>
          <a:custGeom>
            <a:avLst/>
            <a:gdLst>
              <a:gd name="csX0" fmla="*/ 1836737 w 1836737"/>
              <a:gd name="csY0" fmla="*/ 0 h 1836737"/>
              <a:gd name="csX1" fmla="*/ 1836737 w 1836737"/>
              <a:gd name="csY1" fmla="*/ 880275 h 1836737"/>
              <a:gd name="csX2" fmla="*/ 1738945 w 1836737"/>
              <a:gd name="csY2" fmla="*/ 885213 h 1836737"/>
              <a:gd name="csX3" fmla="*/ 885213 w 1836737"/>
              <a:gd name="csY3" fmla="*/ 1738945 h 1836737"/>
              <a:gd name="csX4" fmla="*/ 880275 w 1836737"/>
              <a:gd name="csY4" fmla="*/ 1836737 h 1836737"/>
              <a:gd name="csX5" fmla="*/ 0 w 1836737"/>
              <a:gd name="csY5" fmla="*/ 1836737 h 1836737"/>
              <a:gd name="csX6" fmla="*/ 9483 w 1836737"/>
              <a:gd name="csY6" fmla="*/ 1648942 h 1836737"/>
              <a:gd name="csX7" fmla="*/ 1648942 w 1836737"/>
              <a:gd name="csY7" fmla="*/ 9483 h 1836737"/>
              <a:gd name="csX8" fmla="*/ 1836737 w 1836737"/>
              <a:gd name="csY8" fmla="*/ 0 h 183673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836737" h="1836737">
                <a:moveTo>
                  <a:pt x="1836737" y="0"/>
                </a:moveTo>
                <a:lnTo>
                  <a:pt x="1836737" y="880275"/>
                </a:lnTo>
                <a:lnTo>
                  <a:pt x="1738945" y="885213"/>
                </a:lnTo>
                <a:cubicBezTo>
                  <a:pt x="1288796" y="930928"/>
                  <a:pt x="930928" y="1288796"/>
                  <a:pt x="885213" y="1738945"/>
                </a:cubicBezTo>
                <a:lnTo>
                  <a:pt x="880275" y="1836737"/>
                </a:lnTo>
                <a:lnTo>
                  <a:pt x="0" y="1836737"/>
                </a:lnTo>
                <a:lnTo>
                  <a:pt x="9483" y="1648942"/>
                </a:lnTo>
                <a:cubicBezTo>
                  <a:pt x="97272" y="784502"/>
                  <a:pt x="784502" y="97272"/>
                  <a:pt x="1648942" y="9483"/>
                </a:cubicBezTo>
                <a:lnTo>
                  <a:pt x="1836737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3924E6C2-65F2-0721-F7A8-63D5EECAB97B}"/>
              </a:ext>
            </a:extLst>
          </p:cNvPr>
          <p:cNvSpPr/>
          <p:nvPr/>
        </p:nvSpPr>
        <p:spPr>
          <a:xfrm>
            <a:off x="13572331" y="5778506"/>
            <a:ext cx="1836739" cy="1836739"/>
          </a:xfrm>
          <a:custGeom>
            <a:avLst/>
            <a:gdLst>
              <a:gd name="csX0" fmla="*/ 956464 w 1836739"/>
              <a:gd name="csY0" fmla="*/ 0 h 1836739"/>
              <a:gd name="csX1" fmla="*/ 1836739 w 1836739"/>
              <a:gd name="csY1" fmla="*/ 0 h 1836739"/>
              <a:gd name="csX2" fmla="*/ 1836739 w 1836739"/>
              <a:gd name="csY2" fmla="*/ 1 h 1836739"/>
              <a:gd name="csX3" fmla="*/ 1 w 1836739"/>
              <a:gd name="csY3" fmla="*/ 1836739 h 1836739"/>
              <a:gd name="csX4" fmla="*/ 0 w 1836739"/>
              <a:gd name="csY4" fmla="*/ 1836739 h 1836739"/>
              <a:gd name="csX5" fmla="*/ 0 w 1836739"/>
              <a:gd name="csY5" fmla="*/ 956464 h 1836739"/>
              <a:gd name="csX6" fmla="*/ 1 w 1836739"/>
              <a:gd name="csY6" fmla="*/ 956464 h 1836739"/>
              <a:gd name="csX7" fmla="*/ 956464 w 1836739"/>
              <a:gd name="csY7" fmla="*/ 1 h 1836739"/>
              <a:gd name="csX8" fmla="*/ 956464 w 1836739"/>
              <a:gd name="csY8" fmla="*/ 0 h 183673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836739" h="1836739">
                <a:moveTo>
                  <a:pt x="956464" y="0"/>
                </a:moveTo>
                <a:lnTo>
                  <a:pt x="1836739" y="0"/>
                </a:lnTo>
                <a:lnTo>
                  <a:pt x="1836739" y="1"/>
                </a:lnTo>
                <a:cubicBezTo>
                  <a:pt x="1836739" y="1014403"/>
                  <a:pt x="1014403" y="1836739"/>
                  <a:pt x="1" y="1836739"/>
                </a:cubicBezTo>
                <a:lnTo>
                  <a:pt x="0" y="1836739"/>
                </a:lnTo>
                <a:lnTo>
                  <a:pt x="0" y="956464"/>
                </a:lnTo>
                <a:lnTo>
                  <a:pt x="1" y="956464"/>
                </a:lnTo>
                <a:cubicBezTo>
                  <a:pt x="528241" y="956464"/>
                  <a:pt x="956464" y="528241"/>
                  <a:pt x="956464" y="1"/>
                </a:cubicBezTo>
                <a:lnTo>
                  <a:pt x="956464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8C78334E-AEED-F26C-9340-362E527601BA}"/>
              </a:ext>
            </a:extLst>
          </p:cNvPr>
          <p:cNvGrpSpPr/>
          <p:nvPr/>
        </p:nvGrpSpPr>
        <p:grpSpPr>
          <a:xfrm>
            <a:off x="9683593" y="7483474"/>
            <a:ext cx="2162176" cy="2162176"/>
            <a:chOff x="9683593" y="7483474"/>
            <a:chExt cx="2162176" cy="2162176"/>
          </a:xfrm>
        </p:grpSpPr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1298FB81-39E5-89A4-6B28-0A03F0696FB8}"/>
                </a:ext>
              </a:extLst>
            </p:cNvPr>
            <p:cNvSpPr/>
            <p:nvPr/>
          </p:nvSpPr>
          <p:spPr>
            <a:xfrm>
              <a:off x="9823292" y="7623174"/>
              <a:ext cx="1882778" cy="18827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127000" dir="16200000">
                <a:prstClr val="black">
                  <a:alpha val="15000"/>
                </a:prstClr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FD0210CA-50A2-E419-4BFC-9BBE1F911D63}"/>
                </a:ext>
              </a:extLst>
            </p:cNvPr>
            <p:cNvSpPr/>
            <p:nvPr/>
          </p:nvSpPr>
          <p:spPr>
            <a:xfrm>
              <a:off x="9683593" y="7483474"/>
              <a:ext cx="2162176" cy="2162176"/>
            </a:xfrm>
            <a:custGeom>
              <a:avLst/>
              <a:gdLst>
                <a:gd name="csX0" fmla="*/ 1081088 w 2162176"/>
                <a:gd name="csY0" fmla="*/ 139699 h 2162176"/>
                <a:gd name="csX1" fmla="*/ 139699 w 2162176"/>
                <a:gd name="csY1" fmla="*/ 1081088 h 2162176"/>
                <a:gd name="csX2" fmla="*/ 1081088 w 2162176"/>
                <a:gd name="csY2" fmla="*/ 2022477 h 2162176"/>
                <a:gd name="csX3" fmla="*/ 2022477 w 2162176"/>
                <a:gd name="csY3" fmla="*/ 1081088 h 2162176"/>
                <a:gd name="csX4" fmla="*/ 1081088 w 2162176"/>
                <a:gd name="csY4" fmla="*/ 139699 h 2162176"/>
                <a:gd name="csX5" fmla="*/ 1081088 w 2162176"/>
                <a:gd name="csY5" fmla="*/ 0 h 2162176"/>
                <a:gd name="csX6" fmla="*/ 2162176 w 2162176"/>
                <a:gd name="csY6" fmla="*/ 1081088 h 2162176"/>
                <a:gd name="csX7" fmla="*/ 1081088 w 2162176"/>
                <a:gd name="csY7" fmla="*/ 2162176 h 2162176"/>
                <a:gd name="csX8" fmla="*/ 0 w 2162176"/>
                <a:gd name="csY8" fmla="*/ 1081088 h 2162176"/>
                <a:gd name="csX9" fmla="*/ 1081088 w 2162176"/>
                <a:gd name="csY9" fmla="*/ 0 h 216217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2162176" h="2162176">
                  <a:moveTo>
                    <a:pt x="1081088" y="139699"/>
                  </a:moveTo>
                  <a:cubicBezTo>
                    <a:pt x="561173" y="139699"/>
                    <a:pt x="139699" y="561173"/>
                    <a:pt x="139699" y="1081088"/>
                  </a:cubicBezTo>
                  <a:cubicBezTo>
                    <a:pt x="139699" y="1601003"/>
                    <a:pt x="561173" y="2022477"/>
                    <a:pt x="1081088" y="2022477"/>
                  </a:cubicBezTo>
                  <a:cubicBezTo>
                    <a:pt x="1601003" y="2022477"/>
                    <a:pt x="2022477" y="1601003"/>
                    <a:pt x="2022477" y="1081088"/>
                  </a:cubicBezTo>
                  <a:cubicBezTo>
                    <a:pt x="2022477" y="561173"/>
                    <a:pt x="1601003" y="139699"/>
                    <a:pt x="1081088" y="139699"/>
                  </a:cubicBezTo>
                  <a:close/>
                  <a:moveTo>
                    <a:pt x="1081088" y="0"/>
                  </a:moveTo>
                  <a:cubicBezTo>
                    <a:pt x="1678156" y="0"/>
                    <a:pt x="2162176" y="484020"/>
                    <a:pt x="2162176" y="1081088"/>
                  </a:cubicBezTo>
                  <a:cubicBezTo>
                    <a:pt x="2162176" y="1678156"/>
                    <a:pt x="1678156" y="2162176"/>
                    <a:pt x="1081088" y="2162176"/>
                  </a:cubicBezTo>
                  <a:cubicBezTo>
                    <a:pt x="484020" y="2162176"/>
                    <a:pt x="0" y="1678156"/>
                    <a:pt x="0" y="1081088"/>
                  </a:cubicBezTo>
                  <a:cubicBezTo>
                    <a:pt x="0" y="484020"/>
                    <a:pt x="484020" y="0"/>
                    <a:pt x="1081088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outerShdw blurRad="63500" dist="1270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04B1E536-BBCB-291A-EF88-B2FCD4928F9F}"/>
              </a:ext>
            </a:extLst>
          </p:cNvPr>
          <p:cNvGrpSpPr/>
          <p:nvPr/>
        </p:nvGrpSpPr>
        <p:grpSpPr>
          <a:xfrm>
            <a:off x="9683593" y="10315570"/>
            <a:ext cx="2162176" cy="2162176"/>
            <a:chOff x="9683593" y="10315570"/>
            <a:chExt cx="2162176" cy="2162176"/>
          </a:xfrm>
        </p:grpSpPr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4078AC1A-6D24-5039-2310-5AD18CE551C8}"/>
                </a:ext>
              </a:extLst>
            </p:cNvPr>
            <p:cNvSpPr/>
            <p:nvPr/>
          </p:nvSpPr>
          <p:spPr>
            <a:xfrm>
              <a:off x="9823292" y="10455270"/>
              <a:ext cx="1882778" cy="18827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A01D96A8-DC6F-E0EC-307E-2B9CB0D27862}"/>
                </a:ext>
              </a:extLst>
            </p:cNvPr>
            <p:cNvSpPr/>
            <p:nvPr/>
          </p:nvSpPr>
          <p:spPr>
            <a:xfrm>
              <a:off x="9683593" y="10315570"/>
              <a:ext cx="2162176" cy="2162176"/>
            </a:xfrm>
            <a:custGeom>
              <a:avLst/>
              <a:gdLst>
                <a:gd name="csX0" fmla="*/ 1081088 w 2162176"/>
                <a:gd name="csY0" fmla="*/ 139699 h 2162176"/>
                <a:gd name="csX1" fmla="*/ 139699 w 2162176"/>
                <a:gd name="csY1" fmla="*/ 1081088 h 2162176"/>
                <a:gd name="csX2" fmla="*/ 1081088 w 2162176"/>
                <a:gd name="csY2" fmla="*/ 2022477 h 2162176"/>
                <a:gd name="csX3" fmla="*/ 2022477 w 2162176"/>
                <a:gd name="csY3" fmla="*/ 1081088 h 2162176"/>
                <a:gd name="csX4" fmla="*/ 1081088 w 2162176"/>
                <a:gd name="csY4" fmla="*/ 139699 h 2162176"/>
                <a:gd name="csX5" fmla="*/ 1081088 w 2162176"/>
                <a:gd name="csY5" fmla="*/ 0 h 2162176"/>
                <a:gd name="csX6" fmla="*/ 2162176 w 2162176"/>
                <a:gd name="csY6" fmla="*/ 1081088 h 2162176"/>
                <a:gd name="csX7" fmla="*/ 1081088 w 2162176"/>
                <a:gd name="csY7" fmla="*/ 2162176 h 2162176"/>
                <a:gd name="csX8" fmla="*/ 0 w 2162176"/>
                <a:gd name="csY8" fmla="*/ 1081088 h 2162176"/>
                <a:gd name="csX9" fmla="*/ 1081088 w 2162176"/>
                <a:gd name="csY9" fmla="*/ 0 h 216217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2162176" h="2162176">
                  <a:moveTo>
                    <a:pt x="1081088" y="139699"/>
                  </a:moveTo>
                  <a:cubicBezTo>
                    <a:pt x="561173" y="139699"/>
                    <a:pt x="139699" y="561173"/>
                    <a:pt x="139699" y="1081088"/>
                  </a:cubicBezTo>
                  <a:cubicBezTo>
                    <a:pt x="139699" y="1601003"/>
                    <a:pt x="561173" y="2022477"/>
                    <a:pt x="1081088" y="2022477"/>
                  </a:cubicBezTo>
                  <a:cubicBezTo>
                    <a:pt x="1601003" y="2022477"/>
                    <a:pt x="2022477" y="1601003"/>
                    <a:pt x="2022477" y="1081088"/>
                  </a:cubicBezTo>
                  <a:cubicBezTo>
                    <a:pt x="2022477" y="561173"/>
                    <a:pt x="1601003" y="139699"/>
                    <a:pt x="1081088" y="139699"/>
                  </a:cubicBezTo>
                  <a:close/>
                  <a:moveTo>
                    <a:pt x="1081088" y="0"/>
                  </a:moveTo>
                  <a:cubicBezTo>
                    <a:pt x="1678156" y="0"/>
                    <a:pt x="2162176" y="484020"/>
                    <a:pt x="2162176" y="1081088"/>
                  </a:cubicBezTo>
                  <a:cubicBezTo>
                    <a:pt x="2162176" y="1678156"/>
                    <a:pt x="1678156" y="2162176"/>
                    <a:pt x="1081088" y="2162176"/>
                  </a:cubicBezTo>
                  <a:cubicBezTo>
                    <a:pt x="484020" y="2162176"/>
                    <a:pt x="0" y="1678156"/>
                    <a:pt x="0" y="1081088"/>
                  </a:cubicBezTo>
                  <a:cubicBezTo>
                    <a:pt x="0" y="484020"/>
                    <a:pt x="484020" y="0"/>
                    <a:pt x="1081088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outerShdw blurRad="63500" dist="1270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5A539814-7266-FBC5-8435-0D1C5EBB9E80}"/>
              </a:ext>
            </a:extLst>
          </p:cNvPr>
          <p:cNvGrpSpPr/>
          <p:nvPr/>
        </p:nvGrpSpPr>
        <p:grpSpPr>
          <a:xfrm>
            <a:off x="12491243" y="4651378"/>
            <a:ext cx="2162176" cy="2162176"/>
            <a:chOff x="12491243" y="4651378"/>
            <a:chExt cx="2162176" cy="2162176"/>
          </a:xfrm>
        </p:grpSpPr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79D7CB03-4C25-F993-585D-4D202AF37287}"/>
                </a:ext>
              </a:extLst>
            </p:cNvPr>
            <p:cNvSpPr/>
            <p:nvPr/>
          </p:nvSpPr>
          <p:spPr>
            <a:xfrm>
              <a:off x="12630942" y="4791078"/>
              <a:ext cx="1882778" cy="18827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127000" dir="16200000">
                <a:prstClr val="black">
                  <a:alpha val="15000"/>
                </a:prstClr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88BE7AE7-63CD-EFFC-CC57-6303D18D623E}"/>
                </a:ext>
              </a:extLst>
            </p:cNvPr>
            <p:cNvSpPr/>
            <p:nvPr/>
          </p:nvSpPr>
          <p:spPr>
            <a:xfrm>
              <a:off x="12491243" y="4651378"/>
              <a:ext cx="2162176" cy="2162176"/>
            </a:xfrm>
            <a:custGeom>
              <a:avLst/>
              <a:gdLst>
                <a:gd name="csX0" fmla="*/ 1081088 w 2162176"/>
                <a:gd name="csY0" fmla="*/ 139699 h 2162176"/>
                <a:gd name="csX1" fmla="*/ 139699 w 2162176"/>
                <a:gd name="csY1" fmla="*/ 1081088 h 2162176"/>
                <a:gd name="csX2" fmla="*/ 1081088 w 2162176"/>
                <a:gd name="csY2" fmla="*/ 2022477 h 2162176"/>
                <a:gd name="csX3" fmla="*/ 2022477 w 2162176"/>
                <a:gd name="csY3" fmla="*/ 1081088 h 2162176"/>
                <a:gd name="csX4" fmla="*/ 1081088 w 2162176"/>
                <a:gd name="csY4" fmla="*/ 139699 h 2162176"/>
                <a:gd name="csX5" fmla="*/ 1081088 w 2162176"/>
                <a:gd name="csY5" fmla="*/ 0 h 2162176"/>
                <a:gd name="csX6" fmla="*/ 2162176 w 2162176"/>
                <a:gd name="csY6" fmla="*/ 1081088 h 2162176"/>
                <a:gd name="csX7" fmla="*/ 1081088 w 2162176"/>
                <a:gd name="csY7" fmla="*/ 2162176 h 2162176"/>
                <a:gd name="csX8" fmla="*/ 0 w 2162176"/>
                <a:gd name="csY8" fmla="*/ 1081088 h 2162176"/>
                <a:gd name="csX9" fmla="*/ 1081088 w 2162176"/>
                <a:gd name="csY9" fmla="*/ 0 h 216217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2162176" h="2162176">
                  <a:moveTo>
                    <a:pt x="1081088" y="139699"/>
                  </a:moveTo>
                  <a:cubicBezTo>
                    <a:pt x="561173" y="139699"/>
                    <a:pt x="139699" y="561173"/>
                    <a:pt x="139699" y="1081088"/>
                  </a:cubicBezTo>
                  <a:cubicBezTo>
                    <a:pt x="139699" y="1601003"/>
                    <a:pt x="561173" y="2022477"/>
                    <a:pt x="1081088" y="2022477"/>
                  </a:cubicBezTo>
                  <a:cubicBezTo>
                    <a:pt x="1601003" y="2022477"/>
                    <a:pt x="2022477" y="1601003"/>
                    <a:pt x="2022477" y="1081088"/>
                  </a:cubicBezTo>
                  <a:cubicBezTo>
                    <a:pt x="2022477" y="561173"/>
                    <a:pt x="1601003" y="139699"/>
                    <a:pt x="1081088" y="139699"/>
                  </a:cubicBezTo>
                  <a:close/>
                  <a:moveTo>
                    <a:pt x="1081088" y="0"/>
                  </a:moveTo>
                  <a:cubicBezTo>
                    <a:pt x="1678156" y="0"/>
                    <a:pt x="2162176" y="484020"/>
                    <a:pt x="2162176" y="1081088"/>
                  </a:cubicBezTo>
                  <a:cubicBezTo>
                    <a:pt x="2162176" y="1678156"/>
                    <a:pt x="1678156" y="2162176"/>
                    <a:pt x="1081088" y="2162176"/>
                  </a:cubicBezTo>
                  <a:cubicBezTo>
                    <a:pt x="484020" y="2162176"/>
                    <a:pt x="0" y="1678156"/>
                    <a:pt x="0" y="1081088"/>
                  </a:cubicBezTo>
                  <a:cubicBezTo>
                    <a:pt x="0" y="484020"/>
                    <a:pt x="484020" y="0"/>
                    <a:pt x="1081088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outerShdw blurRad="63500" dist="1270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823DC0F9-BC1C-A6EB-5204-72278334D04F}"/>
              </a:ext>
            </a:extLst>
          </p:cNvPr>
          <p:cNvGrpSpPr/>
          <p:nvPr/>
        </p:nvGrpSpPr>
        <p:grpSpPr>
          <a:xfrm>
            <a:off x="12491243" y="7483474"/>
            <a:ext cx="2162176" cy="2162176"/>
            <a:chOff x="12491243" y="7483474"/>
            <a:chExt cx="2162176" cy="2162176"/>
          </a:xfrm>
        </p:grpSpPr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4CE56C06-40C1-A75D-26D6-92A42BDA2436}"/>
                </a:ext>
              </a:extLst>
            </p:cNvPr>
            <p:cNvSpPr/>
            <p:nvPr/>
          </p:nvSpPr>
          <p:spPr>
            <a:xfrm>
              <a:off x="12630942" y="7623174"/>
              <a:ext cx="1882778" cy="18827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127000" dir="16200000">
                <a:prstClr val="black">
                  <a:alpha val="15000"/>
                </a:prstClr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2DE33F4F-7213-0291-A236-D49BD3DE60B4}"/>
                </a:ext>
              </a:extLst>
            </p:cNvPr>
            <p:cNvSpPr/>
            <p:nvPr/>
          </p:nvSpPr>
          <p:spPr>
            <a:xfrm>
              <a:off x="12491243" y="7483474"/>
              <a:ext cx="2162176" cy="2162176"/>
            </a:xfrm>
            <a:custGeom>
              <a:avLst/>
              <a:gdLst>
                <a:gd name="csX0" fmla="*/ 1081088 w 2162176"/>
                <a:gd name="csY0" fmla="*/ 139699 h 2162176"/>
                <a:gd name="csX1" fmla="*/ 139699 w 2162176"/>
                <a:gd name="csY1" fmla="*/ 1081088 h 2162176"/>
                <a:gd name="csX2" fmla="*/ 1081088 w 2162176"/>
                <a:gd name="csY2" fmla="*/ 2022477 h 2162176"/>
                <a:gd name="csX3" fmla="*/ 2022477 w 2162176"/>
                <a:gd name="csY3" fmla="*/ 1081088 h 2162176"/>
                <a:gd name="csX4" fmla="*/ 1081088 w 2162176"/>
                <a:gd name="csY4" fmla="*/ 139699 h 2162176"/>
                <a:gd name="csX5" fmla="*/ 1081088 w 2162176"/>
                <a:gd name="csY5" fmla="*/ 0 h 2162176"/>
                <a:gd name="csX6" fmla="*/ 2162176 w 2162176"/>
                <a:gd name="csY6" fmla="*/ 1081088 h 2162176"/>
                <a:gd name="csX7" fmla="*/ 1081088 w 2162176"/>
                <a:gd name="csY7" fmla="*/ 2162176 h 2162176"/>
                <a:gd name="csX8" fmla="*/ 0 w 2162176"/>
                <a:gd name="csY8" fmla="*/ 1081088 h 2162176"/>
                <a:gd name="csX9" fmla="*/ 1081088 w 2162176"/>
                <a:gd name="csY9" fmla="*/ 0 h 216217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2162176" h="2162176">
                  <a:moveTo>
                    <a:pt x="1081088" y="139699"/>
                  </a:moveTo>
                  <a:cubicBezTo>
                    <a:pt x="561173" y="139699"/>
                    <a:pt x="139699" y="561173"/>
                    <a:pt x="139699" y="1081088"/>
                  </a:cubicBezTo>
                  <a:cubicBezTo>
                    <a:pt x="139699" y="1601003"/>
                    <a:pt x="561173" y="2022477"/>
                    <a:pt x="1081088" y="2022477"/>
                  </a:cubicBezTo>
                  <a:cubicBezTo>
                    <a:pt x="1601003" y="2022477"/>
                    <a:pt x="2022477" y="1601003"/>
                    <a:pt x="2022477" y="1081088"/>
                  </a:cubicBezTo>
                  <a:cubicBezTo>
                    <a:pt x="2022477" y="561173"/>
                    <a:pt x="1601003" y="139699"/>
                    <a:pt x="1081088" y="139699"/>
                  </a:cubicBezTo>
                  <a:close/>
                  <a:moveTo>
                    <a:pt x="1081088" y="0"/>
                  </a:moveTo>
                  <a:cubicBezTo>
                    <a:pt x="1678156" y="0"/>
                    <a:pt x="2162176" y="484020"/>
                    <a:pt x="2162176" y="1081088"/>
                  </a:cubicBezTo>
                  <a:cubicBezTo>
                    <a:pt x="2162176" y="1678156"/>
                    <a:pt x="1678156" y="2162176"/>
                    <a:pt x="1081088" y="2162176"/>
                  </a:cubicBezTo>
                  <a:cubicBezTo>
                    <a:pt x="484020" y="2162176"/>
                    <a:pt x="0" y="1678156"/>
                    <a:pt x="0" y="1081088"/>
                  </a:cubicBezTo>
                  <a:cubicBezTo>
                    <a:pt x="0" y="484020"/>
                    <a:pt x="484020" y="0"/>
                    <a:pt x="1081088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outerShdw blurRad="63500" dist="1270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60" name="Freeform: Shape 59">
            <a:extLst>
              <a:ext uri="{FF2B5EF4-FFF2-40B4-BE49-F238E27FC236}">
                <a16:creationId xmlns:a16="http://schemas.microsoft.com/office/drawing/2014/main" id="{368529AB-5388-0ACF-E387-07EACA1306D2}"/>
              </a:ext>
            </a:extLst>
          </p:cNvPr>
          <p:cNvSpPr/>
          <p:nvPr/>
        </p:nvSpPr>
        <p:spPr>
          <a:xfrm>
            <a:off x="10424811" y="11045069"/>
            <a:ext cx="679740" cy="703178"/>
          </a:xfrm>
          <a:custGeom>
            <a:avLst/>
            <a:gdLst>
              <a:gd name="connsiteX0" fmla="*/ 358064 w 441960"/>
              <a:gd name="connsiteY0" fmla="*/ 444170 h 457200"/>
              <a:gd name="connsiteX1" fmla="*/ 95631 w 441960"/>
              <a:gd name="connsiteY1" fmla="*/ 444170 h 457200"/>
              <a:gd name="connsiteX2" fmla="*/ 19431 w 441960"/>
              <a:gd name="connsiteY2" fmla="*/ 367970 h 457200"/>
              <a:gd name="connsiteX3" fmla="*/ 19431 w 441960"/>
              <a:gd name="connsiteY3" fmla="*/ 205207 h 457200"/>
              <a:gd name="connsiteX4" fmla="*/ 95631 w 441960"/>
              <a:gd name="connsiteY4" fmla="*/ 129007 h 457200"/>
              <a:gd name="connsiteX5" fmla="*/ 358064 w 441960"/>
              <a:gd name="connsiteY5" fmla="*/ 129007 h 457200"/>
              <a:gd name="connsiteX6" fmla="*/ 434264 w 441960"/>
              <a:gd name="connsiteY6" fmla="*/ 205207 h 457200"/>
              <a:gd name="connsiteX7" fmla="*/ 434264 w 441960"/>
              <a:gd name="connsiteY7" fmla="*/ 368122 h 457200"/>
              <a:gd name="connsiteX8" fmla="*/ 358064 w 441960"/>
              <a:gd name="connsiteY8" fmla="*/ 444170 h 457200"/>
              <a:gd name="connsiteX9" fmla="*/ 300152 w 441960"/>
              <a:gd name="connsiteY9" fmla="*/ 86944 h 457200"/>
              <a:gd name="connsiteX10" fmla="*/ 300152 w 441960"/>
              <a:gd name="connsiteY10" fmla="*/ 86944 h 457200"/>
              <a:gd name="connsiteX11" fmla="*/ 232638 w 441960"/>
              <a:gd name="connsiteY11" fmla="*/ 19431 h 457200"/>
              <a:gd name="connsiteX12" fmla="*/ 221057 w 441960"/>
              <a:gd name="connsiteY12" fmla="*/ 19431 h 457200"/>
              <a:gd name="connsiteX13" fmla="*/ 153543 w 441960"/>
              <a:gd name="connsiteY13" fmla="*/ 86944 h 457200"/>
              <a:gd name="connsiteX14" fmla="*/ 153543 w 441960"/>
              <a:gd name="connsiteY14" fmla="*/ 86944 h 457200"/>
              <a:gd name="connsiteX15" fmla="*/ 19431 w 441960"/>
              <a:gd name="connsiteY15" fmla="*/ 245745 h 457200"/>
              <a:gd name="connsiteX16" fmla="*/ 135408 w 441960"/>
              <a:gd name="connsiteY16" fmla="*/ 290855 h 457200"/>
              <a:gd name="connsiteX17" fmla="*/ 318440 w 441960"/>
              <a:gd name="connsiteY17" fmla="*/ 290855 h 457200"/>
              <a:gd name="connsiteX18" fmla="*/ 434417 w 441960"/>
              <a:gd name="connsiteY18" fmla="*/ 245745 h 457200"/>
              <a:gd name="connsiteX19" fmla="*/ 226848 w 441960"/>
              <a:gd name="connsiteY19" fmla="*/ 350444 h 457200"/>
              <a:gd name="connsiteX20" fmla="*/ 226848 w 441960"/>
              <a:gd name="connsiteY20" fmla="*/ 26540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1960" h="457200">
                <a:moveTo>
                  <a:pt x="358064" y="444170"/>
                </a:moveTo>
                <a:lnTo>
                  <a:pt x="95631" y="444170"/>
                </a:lnTo>
                <a:cubicBezTo>
                  <a:pt x="53568" y="444170"/>
                  <a:pt x="19431" y="410032"/>
                  <a:pt x="19431" y="367970"/>
                </a:cubicBezTo>
                <a:lnTo>
                  <a:pt x="19431" y="205207"/>
                </a:lnTo>
                <a:cubicBezTo>
                  <a:pt x="19431" y="163144"/>
                  <a:pt x="53568" y="129007"/>
                  <a:pt x="95631" y="129007"/>
                </a:cubicBezTo>
                <a:lnTo>
                  <a:pt x="358064" y="129007"/>
                </a:lnTo>
                <a:cubicBezTo>
                  <a:pt x="400127" y="129007"/>
                  <a:pt x="434264" y="163144"/>
                  <a:pt x="434264" y="205207"/>
                </a:cubicBezTo>
                <a:lnTo>
                  <a:pt x="434264" y="368122"/>
                </a:lnTo>
                <a:cubicBezTo>
                  <a:pt x="434264" y="410032"/>
                  <a:pt x="400127" y="444170"/>
                  <a:pt x="358064" y="444170"/>
                </a:cubicBezTo>
                <a:close/>
                <a:moveTo>
                  <a:pt x="300152" y="86944"/>
                </a:moveTo>
                <a:lnTo>
                  <a:pt x="300152" y="86944"/>
                </a:lnTo>
                <a:cubicBezTo>
                  <a:pt x="300152" y="49606"/>
                  <a:pt x="269977" y="19431"/>
                  <a:pt x="232638" y="19431"/>
                </a:cubicBezTo>
                <a:lnTo>
                  <a:pt x="221057" y="19431"/>
                </a:lnTo>
                <a:cubicBezTo>
                  <a:pt x="183719" y="19431"/>
                  <a:pt x="153543" y="49606"/>
                  <a:pt x="153543" y="86944"/>
                </a:cubicBezTo>
                <a:lnTo>
                  <a:pt x="153543" y="86944"/>
                </a:lnTo>
                <a:moveTo>
                  <a:pt x="19431" y="245745"/>
                </a:moveTo>
                <a:lnTo>
                  <a:pt x="135408" y="290855"/>
                </a:lnTo>
                <a:cubicBezTo>
                  <a:pt x="194234" y="313715"/>
                  <a:pt x="259614" y="313715"/>
                  <a:pt x="318440" y="290855"/>
                </a:cubicBezTo>
                <a:lnTo>
                  <a:pt x="434417" y="245745"/>
                </a:lnTo>
                <a:moveTo>
                  <a:pt x="226848" y="350444"/>
                </a:moveTo>
                <a:lnTo>
                  <a:pt x="226848" y="265405"/>
                </a:lnTo>
              </a:path>
            </a:pathLst>
          </a:custGeom>
          <a:noFill/>
          <a:ln w="25400">
            <a:solidFill>
              <a:schemeClr val="accent1">
                <a:lumMod val="7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61" name="Freeform: Shape 60">
            <a:extLst>
              <a:ext uri="{FF2B5EF4-FFF2-40B4-BE49-F238E27FC236}">
                <a16:creationId xmlns:a16="http://schemas.microsoft.com/office/drawing/2014/main" id="{2A0502E8-DD70-C311-0CC1-88EF429FDDE9}"/>
              </a:ext>
            </a:extLst>
          </p:cNvPr>
          <p:cNvSpPr/>
          <p:nvPr/>
        </p:nvSpPr>
        <p:spPr>
          <a:xfrm>
            <a:off x="13220742" y="5380877"/>
            <a:ext cx="703178" cy="703178"/>
          </a:xfrm>
          <a:custGeom>
            <a:avLst/>
            <a:gdLst>
              <a:gd name="connsiteX0" fmla="*/ 54940 w 381000"/>
              <a:gd name="connsiteY0" fmla="*/ 363093 h 381000"/>
              <a:gd name="connsiteX1" fmla="*/ 54940 w 381000"/>
              <a:gd name="connsiteY1" fmla="*/ 363093 h 381000"/>
              <a:gd name="connsiteX2" fmla="*/ 19431 w 381000"/>
              <a:gd name="connsiteY2" fmla="*/ 327584 h 381000"/>
              <a:gd name="connsiteX3" fmla="*/ 19431 w 381000"/>
              <a:gd name="connsiteY3" fmla="*/ 295732 h 381000"/>
              <a:gd name="connsiteX4" fmla="*/ 54940 w 381000"/>
              <a:gd name="connsiteY4" fmla="*/ 260223 h 381000"/>
              <a:gd name="connsiteX5" fmla="*/ 54940 w 381000"/>
              <a:gd name="connsiteY5" fmla="*/ 260223 h 381000"/>
              <a:gd name="connsiteX6" fmla="*/ 90449 w 381000"/>
              <a:gd name="connsiteY6" fmla="*/ 295732 h 381000"/>
              <a:gd name="connsiteX7" fmla="*/ 90449 w 381000"/>
              <a:gd name="connsiteY7" fmla="*/ 327584 h 381000"/>
              <a:gd name="connsiteX8" fmla="*/ 54940 w 381000"/>
              <a:gd name="connsiteY8" fmla="*/ 363093 h 381000"/>
              <a:gd name="connsiteX9" fmla="*/ 230200 w 381000"/>
              <a:gd name="connsiteY9" fmla="*/ 327584 h 381000"/>
              <a:gd name="connsiteX10" fmla="*/ 230200 w 381000"/>
              <a:gd name="connsiteY10" fmla="*/ 234925 h 381000"/>
              <a:gd name="connsiteX11" fmla="*/ 194691 w 381000"/>
              <a:gd name="connsiteY11" fmla="*/ 199415 h 381000"/>
              <a:gd name="connsiteX12" fmla="*/ 194691 w 381000"/>
              <a:gd name="connsiteY12" fmla="*/ 199415 h 381000"/>
              <a:gd name="connsiteX13" fmla="*/ 159182 w 381000"/>
              <a:gd name="connsiteY13" fmla="*/ 234925 h 381000"/>
              <a:gd name="connsiteX14" fmla="*/ 159182 w 381000"/>
              <a:gd name="connsiteY14" fmla="*/ 327584 h 381000"/>
              <a:gd name="connsiteX15" fmla="*/ 194691 w 381000"/>
              <a:gd name="connsiteY15" fmla="*/ 363093 h 381000"/>
              <a:gd name="connsiteX16" fmla="*/ 194691 w 381000"/>
              <a:gd name="connsiteY16" fmla="*/ 363093 h 381000"/>
              <a:gd name="connsiteX17" fmla="*/ 230200 w 381000"/>
              <a:gd name="connsiteY17" fmla="*/ 327584 h 381000"/>
              <a:gd name="connsiteX18" fmla="*/ 369951 w 381000"/>
              <a:gd name="connsiteY18" fmla="*/ 327584 h 381000"/>
              <a:gd name="connsiteX19" fmla="*/ 369951 w 381000"/>
              <a:gd name="connsiteY19" fmla="*/ 174117 h 381000"/>
              <a:gd name="connsiteX20" fmla="*/ 334442 w 381000"/>
              <a:gd name="connsiteY20" fmla="*/ 138608 h 381000"/>
              <a:gd name="connsiteX21" fmla="*/ 334442 w 381000"/>
              <a:gd name="connsiteY21" fmla="*/ 138608 h 381000"/>
              <a:gd name="connsiteX22" fmla="*/ 298933 w 381000"/>
              <a:gd name="connsiteY22" fmla="*/ 174117 h 381000"/>
              <a:gd name="connsiteX23" fmla="*/ 298933 w 381000"/>
              <a:gd name="connsiteY23" fmla="*/ 327584 h 381000"/>
              <a:gd name="connsiteX24" fmla="*/ 334442 w 381000"/>
              <a:gd name="connsiteY24" fmla="*/ 363093 h 381000"/>
              <a:gd name="connsiteX25" fmla="*/ 334442 w 381000"/>
              <a:gd name="connsiteY25" fmla="*/ 363093 h 381000"/>
              <a:gd name="connsiteX26" fmla="*/ 369951 w 381000"/>
              <a:gd name="connsiteY26" fmla="*/ 327584 h 381000"/>
              <a:gd name="connsiteX27" fmla="*/ 348158 w 381000"/>
              <a:gd name="connsiteY27" fmla="*/ 79781 h 381000"/>
              <a:gd name="connsiteX28" fmla="*/ 352882 w 381000"/>
              <a:gd name="connsiteY28" fmla="*/ 28880 h 381000"/>
              <a:gd name="connsiteX29" fmla="*/ 302590 w 381000"/>
              <a:gd name="connsiteY29" fmla="*/ 19431 h 381000"/>
              <a:gd name="connsiteX30" fmla="*/ 38938 w 381000"/>
              <a:gd name="connsiteY30" fmla="*/ 173507 h 381000"/>
              <a:gd name="connsiteX31" fmla="*/ 353187 w 381000"/>
              <a:gd name="connsiteY31" fmla="*/ 29642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1000" h="381000">
                <a:moveTo>
                  <a:pt x="54940" y="363093"/>
                </a:moveTo>
                <a:lnTo>
                  <a:pt x="54940" y="363093"/>
                </a:lnTo>
                <a:cubicBezTo>
                  <a:pt x="35433" y="363093"/>
                  <a:pt x="19431" y="347243"/>
                  <a:pt x="19431" y="327584"/>
                </a:cubicBezTo>
                <a:lnTo>
                  <a:pt x="19431" y="295732"/>
                </a:lnTo>
                <a:cubicBezTo>
                  <a:pt x="19431" y="276225"/>
                  <a:pt x="35281" y="260223"/>
                  <a:pt x="54940" y="260223"/>
                </a:cubicBezTo>
                <a:lnTo>
                  <a:pt x="54940" y="260223"/>
                </a:lnTo>
                <a:cubicBezTo>
                  <a:pt x="74447" y="260223"/>
                  <a:pt x="90449" y="276073"/>
                  <a:pt x="90449" y="295732"/>
                </a:cubicBezTo>
                <a:lnTo>
                  <a:pt x="90449" y="327584"/>
                </a:lnTo>
                <a:cubicBezTo>
                  <a:pt x="90297" y="347243"/>
                  <a:pt x="74447" y="363093"/>
                  <a:pt x="54940" y="363093"/>
                </a:cubicBezTo>
                <a:close/>
                <a:moveTo>
                  <a:pt x="230200" y="327584"/>
                </a:moveTo>
                <a:lnTo>
                  <a:pt x="230200" y="234925"/>
                </a:lnTo>
                <a:cubicBezTo>
                  <a:pt x="230200" y="215417"/>
                  <a:pt x="214351" y="199415"/>
                  <a:pt x="194691" y="199415"/>
                </a:cubicBezTo>
                <a:lnTo>
                  <a:pt x="194691" y="199415"/>
                </a:lnTo>
                <a:cubicBezTo>
                  <a:pt x="175184" y="199415"/>
                  <a:pt x="159182" y="215265"/>
                  <a:pt x="159182" y="234925"/>
                </a:cubicBezTo>
                <a:lnTo>
                  <a:pt x="159182" y="327584"/>
                </a:lnTo>
                <a:cubicBezTo>
                  <a:pt x="159182" y="347091"/>
                  <a:pt x="175031" y="363093"/>
                  <a:pt x="194691" y="363093"/>
                </a:cubicBezTo>
                <a:lnTo>
                  <a:pt x="194691" y="363093"/>
                </a:lnTo>
                <a:cubicBezTo>
                  <a:pt x="214198" y="363093"/>
                  <a:pt x="230200" y="347243"/>
                  <a:pt x="230200" y="327584"/>
                </a:cubicBezTo>
                <a:close/>
                <a:moveTo>
                  <a:pt x="369951" y="327584"/>
                </a:moveTo>
                <a:lnTo>
                  <a:pt x="369951" y="174117"/>
                </a:lnTo>
                <a:cubicBezTo>
                  <a:pt x="369951" y="154610"/>
                  <a:pt x="354101" y="138608"/>
                  <a:pt x="334442" y="138608"/>
                </a:cubicBezTo>
                <a:lnTo>
                  <a:pt x="334442" y="138608"/>
                </a:lnTo>
                <a:cubicBezTo>
                  <a:pt x="314935" y="138608"/>
                  <a:pt x="298933" y="154457"/>
                  <a:pt x="298933" y="174117"/>
                </a:cubicBezTo>
                <a:lnTo>
                  <a:pt x="298933" y="327584"/>
                </a:lnTo>
                <a:cubicBezTo>
                  <a:pt x="298933" y="347091"/>
                  <a:pt x="314782" y="363093"/>
                  <a:pt x="334442" y="363093"/>
                </a:cubicBezTo>
                <a:lnTo>
                  <a:pt x="334442" y="363093"/>
                </a:lnTo>
                <a:cubicBezTo>
                  <a:pt x="354101" y="363093"/>
                  <a:pt x="369951" y="347243"/>
                  <a:pt x="369951" y="327584"/>
                </a:cubicBezTo>
                <a:close/>
                <a:moveTo>
                  <a:pt x="348158" y="79781"/>
                </a:moveTo>
                <a:lnTo>
                  <a:pt x="352882" y="28880"/>
                </a:lnTo>
                <a:lnTo>
                  <a:pt x="302590" y="19431"/>
                </a:lnTo>
                <a:moveTo>
                  <a:pt x="38938" y="173507"/>
                </a:moveTo>
                <a:cubicBezTo>
                  <a:pt x="97765" y="173507"/>
                  <a:pt x="278206" y="105080"/>
                  <a:pt x="353187" y="29642"/>
                </a:cubicBezTo>
              </a:path>
            </a:pathLst>
          </a:custGeom>
          <a:noFill/>
          <a:ln w="25400">
            <a:solidFill>
              <a:schemeClr val="accent6">
                <a:lumMod val="7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62" name="Freeform 103">
            <a:extLst>
              <a:ext uri="{FF2B5EF4-FFF2-40B4-BE49-F238E27FC236}">
                <a16:creationId xmlns:a16="http://schemas.microsoft.com/office/drawing/2014/main" id="{5C5A40EC-08E2-0F2B-BA84-63F815A354B8}"/>
              </a:ext>
            </a:extLst>
          </p:cNvPr>
          <p:cNvSpPr>
            <a:spLocks noEditPoints="1"/>
          </p:cNvSpPr>
          <p:nvPr/>
        </p:nvSpPr>
        <p:spPr bwMode="auto">
          <a:xfrm>
            <a:off x="13181563" y="8265739"/>
            <a:ext cx="781536" cy="597646"/>
          </a:xfrm>
          <a:custGeom>
            <a:avLst/>
            <a:gdLst>
              <a:gd name="T0" fmla="*/ 502 w 993"/>
              <a:gd name="T1" fmla="*/ 174 h 760"/>
              <a:gd name="T2" fmla="*/ 328 w 993"/>
              <a:gd name="T3" fmla="*/ 348 h 760"/>
              <a:gd name="T4" fmla="*/ 154 w 993"/>
              <a:gd name="T5" fmla="*/ 174 h 760"/>
              <a:gd name="T6" fmla="*/ 328 w 993"/>
              <a:gd name="T7" fmla="*/ 0 h 760"/>
              <a:gd name="T8" fmla="*/ 502 w 993"/>
              <a:gd name="T9" fmla="*/ 174 h 760"/>
              <a:gd name="T10" fmla="*/ 655 w 993"/>
              <a:gd name="T11" fmla="*/ 760 h 760"/>
              <a:gd name="T12" fmla="*/ 328 w 993"/>
              <a:gd name="T13" fmla="*/ 469 h 760"/>
              <a:gd name="T14" fmla="*/ 0 w 993"/>
              <a:gd name="T15" fmla="*/ 760 h 760"/>
              <a:gd name="T16" fmla="*/ 655 w 993"/>
              <a:gd name="T17" fmla="*/ 760 h 760"/>
              <a:gd name="T18" fmla="*/ 761 w 993"/>
              <a:gd name="T19" fmla="*/ 68 h 760"/>
              <a:gd name="T20" fmla="*/ 637 w 993"/>
              <a:gd name="T21" fmla="*/ 192 h 760"/>
              <a:gd name="T22" fmla="*/ 761 w 993"/>
              <a:gd name="T23" fmla="*/ 315 h 760"/>
              <a:gd name="T24" fmla="*/ 884 w 993"/>
              <a:gd name="T25" fmla="*/ 192 h 760"/>
              <a:gd name="T26" fmla="*/ 761 w 993"/>
              <a:gd name="T27" fmla="*/ 68 h 760"/>
              <a:gd name="T28" fmla="*/ 746 w 993"/>
              <a:gd name="T29" fmla="*/ 631 h 760"/>
              <a:gd name="T30" fmla="*/ 993 w 993"/>
              <a:gd name="T31" fmla="*/ 631 h 760"/>
              <a:gd name="T32" fmla="*/ 761 w 993"/>
              <a:gd name="T33" fmla="*/ 424 h 760"/>
              <a:gd name="T34" fmla="*/ 637 w 993"/>
              <a:gd name="T35" fmla="*/ 456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93" h="760">
                <a:moveTo>
                  <a:pt x="502" y="174"/>
                </a:moveTo>
                <a:cubicBezTo>
                  <a:pt x="502" y="270"/>
                  <a:pt x="424" y="348"/>
                  <a:pt x="328" y="348"/>
                </a:cubicBezTo>
                <a:cubicBezTo>
                  <a:pt x="232" y="348"/>
                  <a:pt x="154" y="270"/>
                  <a:pt x="154" y="174"/>
                </a:cubicBezTo>
                <a:cubicBezTo>
                  <a:pt x="154" y="78"/>
                  <a:pt x="232" y="0"/>
                  <a:pt x="328" y="0"/>
                </a:cubicBezTo>
                <a:cubicBezTo>
                  <a:pt x="424" y="0"/>
                  <a:pt x="502" y="78"/>
                  <a:pt x="502" y="174"/>
                </a:cubicBezTo>
                <a:close/>
                <a:moveTo>
                  <a:pt x="655" y="760"/>
                </a:moveTo>
                <a:cubicBezTo>
                  <a:pt x="655" y="599"/>
                  <a:pt x="509" y="469"/>
                  <a:pt x="328" y="469"/>
                </a:cubicBezTo>
                <a:cubicBezTo>
                  <a:pt x="147" y="469"/>
                  <a:pt x="0" y="599"/>
                  <a:pt x="0" y="760"/>
                </a:cubicBezTo>
                <a:lnTo>
                  <a:pt x="655" y="760"/>
                </a:lnTo>
                <a:close/>
                <a:moveTo>
                  <a:pt x="761" y="68"/>
                </a:moveTo>
                <a:cubicBezTo>
                  <a:pt x="692" y="68"/>
                  <a:pt x="637" y="123"/>
                  <a:pt x="637" y="192"/>
                </a:cubicBezTo>
                <a:cubicBezTo>
                  <a:pt x="637" y="260"/>
                  <a:pt x="692" y="315"/>
                  <a:pt x="761" y="315"/>
                </a:cubicBezTo>
                <a:cubicBezTo>
                  <a:pt x="829" y="315"/>
                  <a:pt x="884" y="260"/>
                  <a:pt x="884" y="192"/>
                </a:cubicBezTo>
                <a:cubicBezTo>
                  <a:pt x="884" y="123"/>
                  <a:pt x="829" y="68"/>
                  <a:pt x="761" y="68"/>
                </a:cubicBezTo>
                <a:close/>
                <a:moveTo>
                  <a:pt x="746" y="631"/>
                </a:moveTo>
                <a:cubicBezTo>
                  <a:pt x="993" y="631"/>
                  <a:pt x="993" y="631"/>
                  <a:pt x="993" y="631"/>
                </a:cubicBezTo>
                <a:cubicBezTo>
                  <a:pt x="993" y="517"/>
                  <a:pt x="889" y="424"/>
                  <a:pt x="761" y="424"/>
                </a:cubicBezTo>
                <a:cubicBezTo>
                  <a:pt x="715" y="424"/>
                  <a:pt x="673" y="436"/>
                  <a:pt x="637" y="456"/>
                </a:cubicBezTo>
              </a:path>
            </a:pathLst>
          </a:custGeom>
          <a:noFill/>
          <a:ln w="25400">
            <a:solidFill>
              <a:schemeClr val="accent5">
                <a:lumMod val="7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63" name="Freeform: Shape 62">
            <a:extLst>
              <a:ext uri="{FF2B5EF4-FFF2-40B4-BE49-F238E27FC236}">
                <a16:creationId xmlns:a16="http://schemas.microsoft.com/office/drawing/2014/main" id="{3E244FBF-870F-7AA9-20E9-3B843411EBF5}"/>
              </a:ext>
            </a:extLst>
          </p:cNvPr>
          <p:cNvSpPr/>
          <p:nvPr/>
        </p:nvSpPr>
        <p:spPr>
          <a:xfrm>
            <a:off x="10377416" y="8241840"/>
            <a:ext cx="774530" cy="645444"/>
          </a:xfrm>
          <a:custGeom>
            <a:avLst/>
            <a:gdLst>
              <a:gd name="connsiteX0" fmla="*/ 421157 w 457200"/>
              <a:gd name="connsiteY0" fmla="*/ 166192 h 381000"/>
              <a:gd name="connsiteX1" fmla="*/ 421157 w 457200"/>
              <a:gd name="connsiteY1" fmla="*/ 320116 h 381000"/>
              <a:gd name="connsiteX2" fmla="*/ 374218 w 457200"/>
              <a:gd name="connsiteY2" fmla="*/ 367055 h 381000"/>
              <a:gd name="connsiteX3" fmla="*/ 92888 w 457200"/>
              <a:gd name="connsiteY3" fmla="*/ 367055 h 381000"/>
              <a:gd name="connsiteX4" fmla="*/ 45949 w 457200"/>
              <a:gd name="connsiteY4" fmla="*/ 320116 h 381000"/>
              <a:gd name="connsiteX5" fmla="*/ 45949 w 457200"/>
              <a:gd name="connsiteY5" fmla="*/ 166192 h 381000"/>
              <a:gd name="connsiteX6" fmla="*/ 402412 w 457200"/>
              <a:gd name="connsiteY6" fmla="*/ 40005 h 381000"/>
              <a:gd name="connsiteX7" fmla="*/ 367055 w 457200"/>
              <a:gd name="connsiteY7" fmla="*/ 19431 h 381000"/>
              <a:gd name="connsiteX8" fmla="*/ 100051 w 457200"/>
              <a:gd name="connsiteY8" fmla="*/ 19431 h 381000"/>
              <a:gd name="connsiteX9" fmla="*/ 64694 w 457200"/>
              <a:gd name="connsiteY9" fmla="*/ 40005 h 381000"/>
              <a:gd name="connsiteX10" fmla="*/ 19431 w 457200"/>
              <a:gd name="connsiteY10" fmla="*/ 119863 h 381000"/>
              <a:gd name="connsiteX11" fmla="*/ 447827 w 457200"/>
              <a:gd name="connsiteY11" fmla="*/ 119863 h 381000"/>
              <a:gd name="connsiteX12" fmla="*/ 402412 w 457200"/>
              <a:gd name="connsiteY12" fmla="*/ 40005 h 381000"/>
              <a:gd name="connsiteX13" fmla="*/ 233553 w 457200"/>
              <a:gd name="connsiteY13" fmla="*/ 19431 h 381000"/>
              <a:gd name="connsiteX14" fmla="*/ 233553 w 457200"/>
              <a:gd name="connsiteY14" fmla="*/ 120015 h 381000"/>
              <a:gd name="connsiteX15" fmla="*/ 315239 w 457200"/>
              <a:gd name="connsiteY15" fmla="*/ 19431 h 381000"/>
              <a:gd name="connsiteX16" fmla="*/ 340690 w 457200"/>
              <a:gd name="connsiteY16" fmla="*/ 120015 h 381000"/>
              <a:gd name="connsiteX17" fmla="*/ 151867 w 457200"/>
              <a:gd name="connsiteY17" fmla="*/ 19431 h 381000"/>
              <a:gd name="connsiteX18" fmla="*/ 126416 w 457200"/>
              <a:gd name="connsiteY18" fmla="*/ 120015 h 381000"/>
              <a:gd name="connsiteX19" fmla="*/ 19431 w 457200"/>
              <a:gd name="connsiteY19" fmla="*/ 120015 h 381000"/>
              <a:gd name="connsiteX20" fmla="*/ 72923 w 457200"/>
              <a:gd name="connsiteY20" fmla="*/ 173507 h 381000"/>
              <a:gd name="connsiteX21" fmla="*/ 126416 w 457200"/>
              <a:gd name="connsiteY21" fmla="*/ 120015 h 381000"/>
              <a:gd name="connsiteX22" fmla="*/ 126416 w 457200"/>
              <a:gd name="connsiteY22" fmla="*/ 120015 h 381000"/>
              <a:gd name="connsiteX23" fmla="*/ 179908 w 457200"/>
              <a:gd name="connsiteY23" fmla="*/ 173507 h 381000"/>
              <a:gd name="connsiteX24" fmla="*/ 233401 w 457200"/>
              <a:gd name="connsiteY24" fmla="*/ 120015 h 381000"/>
              <a:gd name="connsiteX25" fmla="*/ 233553 w 457200"/>
              <a:gd name="connsiteY25" fmla="*/ 120015 h 381000"/>
              <a:gd name="connsiteX26" fmla="*/ 287045 w 457200"/>
              <a:gd name="connsiteY26" fmla="*/ 173507 h 381000"/>
              <a:gd name="connsiteX27" fmla="*/ 340538 w 457200"/>
              <a:gd name="connsiteY27" fmla="*/ 120015 h 381000"/>
              <a:gd name="connsiteX28" fmla="*/ 340690 w 457200"/>
              <a:gd name="connsiteY28" fmla="*/ 120015 h 381000"/>
              <a:gd name="connsiteX29" fmla="*/ 394183 w 457200"/>
              <a:gd name="connsiteY29" fmla="*/ 173507 h 381000"/>
              <a:gd name="connsiteX30" fmla="*/ 447675 w 457200"/>
              <a:gd name="connsiteY30" fmla="*/ 120015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57200" h="381000">
                <a:moveTo>
                  <a:pt x="421157" y="166192"/>
                </a:moveTo>
                <a:lnTo>
                  <a:pt x="421157" y="320116"/>
                </a:lnTo>
                <a:cubicBezTo>
                  <a:pt x="421157" y="346024"/>
                  <a:pt x="400126" y="367055"/>
                  <a:pt x="374218" y="367055"/>
                </a:cubicBezTo>
                <a:lnTo>
                  <a:pt x="92888" y="367055"/>
                </a:lnTo>
                <a:cubicBezTo>
                  <a:pt x="66980" y="367055"/>
                  <a:pt x="45949" y="346024"/>
                  <a:pt x="45949" y="320116"/>
                </a:cubicBezTo>
                <a:lnTo>
                  <a:pt x="45949" y="166192"/>
                </a:lnTo>
                <a:moveTo>
                  <a:pt x="402412" y="40005"/>
                </a:moveTo>
                <a:cubicBezTo>
                  <a:pt x="395249" y="27203"/>
                  <a:pt x="381686" y="19431"/>
                  <a:pt x="367055" y="19431"/>
                </a:cubicBezTo>
                <a:lnTo>
                  <a:pt x="100051" y="19431"/>
                </a:lnTo>
                <a:cubicBezTo>
                  <a:pt x="85420" y="19431"/>
                  <a:pt x="71857" y="27356"/>
                  <a:pt x="64694" y="40005"/>
                </a:cubicBezTo>
                <a:lnTo>
                  <a:pt x="19431" y="119863"/>
                </a:lnTo>
                <a:lnTo>
                  <a:pt x="447827" y="119863"/>
                </a:lnTo>
                <a:lnTo>
                  <a:pt x="402412" y="40005"/>
                </a:lnTo>
                <a:close/>
                <a:moveTo>
                  <a:pt x="233553" y="19431"/>
                </a:moveTo>
                <a:lnTo>
                  <a:pt x="233553" y="120015"/>
                </a:lnTo>
                <a:moveTo>
                  <a:pt x="315239" y="19431"/>
                </a:moveTo>
                <a:lnTo>
                  <a:pt x="340690" y="120015"/>
                </a:lnTo>
                <a:moveTo>
                  <a:pt x="151867" y="19431"/>
                </a:moveTo>
                <a:lnTo>
                  <a:pt x="126416" y="120015"/>
                </a:lnTo>
                <a:moveTo>
                  <a:pt x="19431" y="120015"/>
                </a:moveTo>
                <a:cubicBezTo>
                  <a:pt x="19431" y="149581"/>
                  <a:pt x="43358" y="173507"/>
                  <a:pt x="72923" y="173507"/>
                </a:cubicBezTo>
                <a:cubicBezTo>
                  <a:pt x="102489" y="173507"/>
                  <a:pt x="126416" y="149581"/>
                  <a:pt x="126416" y="120015"/>
                </a:cubicBezTo>
                <a:moveTo>
                  <a:pt x="126416" y="120015"/>
                </a:moveTo>
                <a:cubicBezTo>
                  <a:pt x="126416" y="149581"/>
                  <a:pt x="150343" y="173507"/>
                  <a:pt x="179908" y="173507"/>
                </a:cubicBezTo>
                <a:cubicBezTo>
                  <a:pt x="209474" y="173507"/>
                  <a:pt x="233401" y="149581"/>
                  <a:pt x="233401" y="120015"/>
                </a:cubicBezTo>
                <a:moveTo>
                  <a:pt x="233553" y="120015"/>
                </a:moveTo>
                <a:cubicBezTo>
                  <a:pt x="233553" y="149581"/>
                  <a:pt x="257480" y="173507"/>
                  <a:pt x="287045" y="173507"/>
                </a:cubicBezTo>
                <a:cubicBezTo>
                  <a:pt x="316611" y="173507"/>
                  <a:pt x="340538" y="149581"/>
                  <a:pt x="340538" y="120015"/>
                </a:cubicBezTo>
                <a:moveTo>
                  <a:pt x="340690" y="120015"/>
                </a:moveTo>
                <a:cubicBezTo>
                  <a:pt x="340690" y="149581"/>
                  <a:pt x="364617" y="173507"/>
                  <a:pt x="394183" y="173507"/>
                </a:cubicBezTo>
                <a:cubicBezTo>
                  <a:pt x="423748" y="173507"/>
                  <a:pt x="447675" y="149581"/>
                  <a:pt x="447675" y="120015"/>
                </a:cubicBezTo>
              </a:path>
            </a:pathLst>
          </a:custGeom>
          <a:noFill/>
          <a:ln w="25400">
            <a:solidFill>
              <a:schemeClr val="accent3">
                <a:lumMod val="7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grpSp>
        <p:nvGrpSpPr>
          <p:cNvPr id="64" name="Group 63">
            <a:extLst>
              <a:ext uri="{FF2B5EF4-FFF2-40B4-BE49-F238E27FC236}">
                <a16:creationId xmlns:a16="http://schemas.microsoft.com/office/drawing/2014/main" id="{2445856C-6E77-E74D-3BCA-8A743F630DAE}"/>
              </a:ext>
            </a:extLst>
          </p:cNvPr>
          <p:cNvGrpSpPr/>
          <p:nvPr/>
        </p:nvGrpSpPr>
        <p:grpSpPr>
          <a:xfrm>
            <a:off x="5534011" y="4890108"/>
            <a:ext cx="5955366" cy="1546217"/>
            <a:chOff x="-1075765" y="6363986"/>
            <a:chExt cx="4885765" cy="1546217"/>
          </a:xfrm>
        </p:grpSpPr>
        <p:sp>
          <p:nvSpPr>
            <p:cNvPr id="65" name="Textbox 200">
              <a:extLst>
                <a:ext uri="{FF2B5EF4-FFF2-40B4-BE49-F238E27FC236}">
                  <a16:creationId xmlns:a16="http://schemas.microsoft.com/office/drawing/2014/main" id="{833D15A5-D34B-4F53-8645-C4781D07DBD9}"/>
                </a:ext>
              </a:extLst>
            </p:cNvPr>
            <p:cNvSpPr txBox="1"/>
            <p:nvPr/>
          </p:nvSpPr>
          <p:spPr>
            <a:xfrm flipH="1">
              <a:off x="-1075762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accent6">
                      <a:lumMod val="50000"/>
                    </a:schemeClr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66" name="Textbox 200">
              <a:extLst>
                <a:ext uri="{FF2B5EF4-FFF2-40B4-BE49-F238E27FC236}">
                  <a16:creationId xmlns:a16="http://schemas.microsoft.com/office/drawing/2014/main" id="{E1CED55D-8405-C9EC-253B-7D6573926AC2}"/>
                </a:ext>
              </a:extLst>
            </p:cNvPr>
            <p:cNvSpPr txBox="1"/>
            <p:nvPr/>
          </p:nvSpPr>
          <p:spPr>
            <a:xfrm flipH="1">
              <a:off x="-1075763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2400" dirty="0" err="1">
                  <a:solidFill>
                    <a:schemeClr val="tx1">
                      <a:lumMod val="50000"/>
                    </a:schemeClr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67" name="Textbox 200">
              <a:extLst>
                <a:ext uri="{FF2B5EF4-FFF2-40B4-BE49-F238E27FC236}">
                  <a16:creationId xmlns:a16="http://schemas.microsoft.com/office/drawing/2014/main" id="{FEC5B24D-7897-4219-9317-690470D5003E}"/>
                </a:ext>
              </a:extLst>
            </p:cNvPr>
            <p:cNvSpPr txBox="1"/>
            <p:nvPr/>
          </p:nvSpPr>
          <p:spPr>
            <a:xfrm flipH="1">
              <a:off x="-1075765" y="7263872"/>
              <a:ext cx="4885765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r"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68" name="Group 67">
            <a:extLst>
              <a:ext uri="{FF2B5EF4-FFF2-40B4-BE49-F238E27FC236}">
                <a16:creationId xmlns:a16="http://schemas.microsoft.com/office/drawing/2014/main" id="{5A3793A0-934B-3528-22B5-766B7EB62161}"/>
              </a:ext>
            </a:extLst>
          </p:cNvPr>
          <p:cNvGrpSpPr/>
          <p:nvPr/>
        </p:nvGrpSpPr>
        <p:grpSpPr>
          <a:xfrm>
            <a:off x="12894624" y="10623550"/>
            <a:ext cx="5955366" cy="1546217"/>
            <a:chOff x="-1075765" y="6363986"/>
            <a:chExt cx="4885765" cy="1546217"/>
          </a:xfrm>
        </p:grpSpPr>
        <p:sp>
          <p:nvSpPr>
            <p:cNvPr id="69" name="Textbox 200">
              <a:extLst>
                <a:ext uri="{FF2B5EF4-FFF2-40B4-BE49-F238E27FC236}">
                  <a16:creationId xmlns:a16="http://schemas.microsoft.com/office/drawing/2014/main" id="{4F367469-2B21-CB68-78F0-DD80240727B7}"/>
                </a:ext>
              </a:extLst>
            </p:cNvPr>
            <p:cNvSpPr txBox="1"/>
            <p:nvPr/>
          </p:nvSpPr>
          <p:spPr>
            <a:xfrm flipH="1">
              <a:off x="-1075762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70" name="Textbox 200">
              <a:extLst>
                <a:ext uri="{FF2B5EF4-FFF2-40B4-BE49-F238E27FC236}">
                  <a16:creationId xmlns:a16="http://schemas.microsoft.com/office/drawing/2014/main" id="{3C918BEF-C9AE-9650-23A8-D4525782040B}"/>
                </a:ext>
              </a:extLst>
            </p:cNvPr>
            <p:cNvSpPr txBox="1"/>
            <p:nvPr/>
          </p:nvSpPr>
          <p:spPr>
            <a:xfrm flipH="1">
              <a:off x="-1075763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400" dirty="0" err="1">
                  <a:solidFill>
                    <a:schemeClr val="tx1">
                      <a:lumMod val="50000"/>
                    </a:schemeClr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71" name="Textbox 200">
              <a:extLst>
                <a:ext uri="{FF2B5EF4-FFF2-40B4-BE49-F238E27FC236}">
                  <a16:creationId xmlns:a16="http://schemas.microsoft.com/office/drawing/2014/main" id="{4954A105-93D8-EC8B-D57F-38C83C9CABD4}"/>
                </a:ext>
              </a:extLst>
            </p:cNvPr>
            <p:cNvSpPr txBox="1"/>
            <p:nvPr/>
          </p:nvSpPr>
          <p:spPr>
            <a:xfrm flipH="1">
              <a:off x="-1075765" y="7263872"/>
              <a:ext cx="4885765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5066B358-7F41-8348-B8E6-ADEE0E7A7906}"/>
              </a:ext>
            </a:extLst>
          </p:cNvPr>
          <p:cNvGrpSpPr/>
          <p:nvPr/>
        </p:nvGrpSpPr>
        <p:grpSpPr>
          <a:xfrm>
            <a:off x="2805461" y="7722204"/>
            <a:ext cx="5955366" cy="1546217"/>
            <a:chOff x="-1075765" y="6363986"/>
            <a:chExt cx="4885765" cy="1546217"/>
          </a:xfrm>
        </p:grpSpPr>
        <p:sp>
          <p:nvSpPr>
            <p:cNvPr id="73" name="Textbox 200">
              <a:extLst>
                <a:ext uri="{FF2B5EF4-FFF2-40B4-BE49-F238E27FC236}">
                  <a16:creationId xmlns:a16="http://schemas.microsoft.com/office/drawing/2014/main" id="{7F05B0A2-8B28-7EA4-2406-160206A9775F}"/>
                </a:ext>
              </a:extLst>
            </p:cNvPr>
            <p:cNvSpPr txBox="1"/>
            <p:nvPr/>
          </p:nvSpPr>
          <p:spPr>
            <a:xfrm flipH="1">
              <a:off x="-1075762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74" name="Textbox 200">
              <a:extLst>
                <a:ext uri="{FF2B5EF4-FFF2-40B4-BE49-F238E27FC236}">
                  <a16:creationId xmlns:a16="http://schemas.microsoft.com/office/drawing/2014/main" id="{78F985B7-B41A-420B-7607-D1B284269A8A}"/>
                </a:ext>
              </a:extLst>
            </p:cNvPr>
            <p:cNvSpPr txBox="1"/>
            <p:nvPr/>
          </p:nvSpPr>
          <p:spPr>
            <a:xfrm flipH="1">
              <a:off x="-1075763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2400" dirty="0" err="1">
                  <a:solidFill>
                    <a:schemeClr val="tx1">
                      <a:lumMod val="50000"/>
                    </a:schemeClr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75" name="Textbox 200">
              <a:extLst>
                <a:ext uri="{FF2B5EF4-FFF2-40B4-BE49-F238E27FC236}">
                  <a16:creationId xmlns:a16="http://schemas.microsoft.com/office/drawing/2014/main" id="{E67BCF18-958D-E662-B622-5F481B28B0AD}"/>
                </a:ext>
              </a:extLst>
            </p:cNvPr>
            <p:cNvSpPr txBox="1"/>
            <p:nvPr/>
          </p:nvSpPr>
          <p:spPr>
            <a:xfrm flipH="1">
              <a:off x="-1075765" y="7263872"/>
              <a:ext cx="4885765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r"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76" name="Group 75">
            <a:extLst>
              <a:ext uri="{FF2B5EF4-FFF2-40B4-BE49-F238E27FC236}">
                <a16:creationId xmlns:a16="http://schemas.microsoft.com/office/drawing/2014/main" id="{AE588D9B-9C8B-E4BE-E3AF-226C81691153}"/>
              </a:ext>
            </a:extLst>
          </p:cNvPr>
          <p:cNvGrpSpPr/>
          <p:nvPr/>
        </p:nvGrpSpPr>
        <p:grpSpPr>
          <a:xfrm>
            <a:off x="15623174" y="7791454"/>
            <a:ext cx="5955366" cy="1546217"/>
            <a:chOff x="-1075765" y="6363986"/>
            <a:chExt cx="4885765" cy="1546217"/>
          </a:xfrm>
        </p:grpSpPr>
        <p:sp>
          <p:nvSpPr>
            <p:cNvPr id="77" name="Textbox 200">
              <a:extLst>
                <a:ext uri="{FF2B5EF4-FFF2-40B4-BE49-F238E27FC236}">
                  <a16:creationId xmlns:a16="http://schemas.microsoft.com/office/drawing/2014/main" id="{7732B00D-15FA-BC67-6A39-AF30F88DBD0F}"/>
                </a:ext>
              </a:extLst>
            </p:cNvPr>
            <p:cNvSpPr txBox="1"/>
            <p:nvPr/>
          </p:nvSpPr>
          <p:spPr>
            <a:xfrm flipH="1">
              <a:off x="-1075762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accent5">
                      <a:lumMod val="60000"/>
                      <a:lumOff val="40000"/>
                    </a:schemeClr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78" name="Textbox 200">
              <a:extLst>
                <a:ext uri="{FF2B5EF4-FFF2-40B4-BE49-F238E27FC236}">
                  <a16:creationId xmlns:a16="http://schemas.microsoft.com/office/drawing/2014/main" id="{61FACFEB-FB3A-0786-1C1C-9A3C5FDDF6AA}"/>
                </a:ext>
              </a:extLst>
            </p:cNvPr>
            <p:cNvSpPr txBox="1"/>
            <p:nvPr/>
          </p:nvSpPr>
          <p:spPr>
            <a:xfrm flipH="1">
              <a:off x="-1075763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400" dirty="0" err="1">
                  <a:solidFill>
                    <a:schemeClr val="tx1">
                      <a:lumMod val="50000"/>
                    </a:schemeClr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79" name="Textbox 200">
              <a:extLst>
                <a:ext uri="{FF2B5EF4-FFF2-40B4-BE49-F238E27FC236}">
                  <a16:creationId xmlns:a16="http://schemas.microsoft.com/office/drawing/2014/main" id="{FDBC3323-729E-32CF-4E0E-4733D19EA18C}"/>
                </a:ext>
              </a:extLst>
            </p:cNvPr>
            <p:cNvSpPr txBox="1"/>
            <p:nvPr/>
          </p:nvSpPr>
          <p:spPr>
            <a:xfrm flipH="1">
              <a:off x="-1075765" y="7263872"/>
              <a:ext cx="4885765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83310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:push dir="u"/>
      </p:transition>
    </mc:Choice>
    <mc:Fallback xmlns="">
      <p:transition spd="slow" advClick="0" advTm="2500">
        <p:push dir="u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6" dur="50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6" presetClass="emph" presetSubtype="0" autoRev="1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21" dur="50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50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6" presetClass="emph" presetSubtype="0" autoRev="1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31" dur="50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8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4" dur="1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5" dur="1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8" fill="hold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8" dur="1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9" dur="1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2" fill="hold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2" dur="1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3" dur="1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2" fill="hold" nodeType="withEffect" p14:presetBounceEnd="6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6" dur="1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7" dur="1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10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42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10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10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47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10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53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1" grpId="0"/>
          <p:bldP spid="42" grpId="0"/>
          <p:bldP spid="44" grpId="0" animBg="1"/>
          <p:bldP spid="44" grpId="1" animBg="1"/>
          <p:bldP spid="45" grpId="0" animBg="1"/>
          <p:bldP spid="45" grpId="1" animBg="1"/>
          <p:bldP spid="46" grpId="0" animBg="1"/>
          <p:bldP spid="46" grpId="1" animBg="1"/>
          <p:bldP spid="47" grpId="0" animBg="1"/>
          <p:bldP spid="47" grpId="1" animBg="1"/>
          <p:bldP spid="60" grpId="0" animBg="1"/>
          <p:bldP spid="61" grpId="0" animBg="1"/>
          <p:bldP spid="62" grpId="0" animBg="1"/>
          <p:bldP spid="63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6" dur="50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6" presetClass="emph" presetSubtype="0" autoRev="1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21" dur="50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50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6" presetClass="emph" presetSubtype="0" autoRev="1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31" dur="50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1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1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10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42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10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10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47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10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53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1" grpId="0"/>
          <p:bldP spid="42" grpId="0"/>
          <p:bldP spid="44" grpId="0" animBg="1"/>
          <p:bldP spid="44" grpId="1" animBg="1"/>
          <p:bldP spid="45" grpId="0" animBg="1"/>
          <p:bldP spid="45" grpId="1" animBg="1"/>
          <p:bldP spid="46" grpId="0" animBg="1"/>
          <p:bldP spid="46" grpId="1" animBg="1"/>
          <p:bldP spid="47" grpId="0" animBg="1"/>
          <p:bldP spid="47" grpId="1" animBg="1"/>
          <p:bldP spid="60" grpId="0" animBg="1"/>
          <p:bldP spid="61" grpId="0" animBg="1"/>
          <p:bldP spid="62" grpId="0" animBg="1"/>
          <p:bldP spid="63" grpId="0" animBg="1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2A35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076E801-63FF-AE19-D505-02D792FFE3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!!MainTitle1">
            <a:extLst>
              <a:ext uri="{FF2B5EF4-FFF2-40B4-BE49-F238E27FC236}">
                <a16:creationId xmlns:a16="http://schemas.microsoft.com/office/drawing/2014/main" id="{6617C201-4DD1-6895-800C-DDEB4FE6010C}"/>
              </a:ext>
            </a:extLst>
          </p:cNvPr>
          <p:cNvSpPr txBox="1"/>
          <p:nvPr/>
        </p:nvSpPr>
        <p:spPr>
          <a:xfrm>
            <a:off x="6846289" y="1037172"/>
            <a:ext cx="10691453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RoadMap</a:t>
            </a:r>
            <a:r>
              <a:rPr lang="en-US" sz="7500" b="1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122" name="!!SubTitle">
            <a:extLst>
              <a:ext uri="{FF2B5EF4-FFF2-40B4-BE49-F238E27FC236}">
                <a16:creationId xmlns:a16="http://schemas.microsoft.com/office/drawing/2014/main" id="{9C5D4560-57AC-1189-7301-EDB4BCC76A52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123" name="Rectangle 122">
            <a:extLst>
              <a:ext uri="{FF2B5EF4-FFF2-40B4-BE49-F238E27FC236}">
                <a16:creationId xmlns:a16="http://schemas.microsoft.com/office/drawing/2014/main" id="{9E4248F3-3F4C-D5C0-ECC3-7EF194C43B37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#234</a:t>
            </a:r>
          </a:p>
        </p:txBody>
      </p:sp>
      <p:sp>
        <p:nvSpPr>
          <p:cNvPr id="124" name="Freeform: Shape 123">
            <a:extLst>
              <a:ext uri="{FF2B5EF4-FFF2-40B4-BE49-F238E27FC236}">
                <a16:creationId xmlns:a16="http://schemas.microsoft.com/office/drawing/2014/main" id="{79F8B925-86AA-1620-2425-ECCCE0B97702}"/>
              </a:ext>
            </a:extLst>
          </p:cNvPr>
          <p:cNvSpPr/>
          <p:nvPr/>
        </p:nvSpPr>
        <p:spPr>
          <a:xfrm>
            <a:off x="8943974" y="9559921"/>
            <a:ext cx="1836737" cy="1836737"/>
          </a:xfrm>
          <a:custGeom>
            <a:avLst/>
            <a:gdLst>
              <a:gd name="csX0" fmla="*/ 1836737 w 1836737"/>
              <a:gd name="csY0" fmla="*/ 0 h 1836737"/>
              <a:gd name="csX1" fmla="*/ 1836737 w 1836737"/>
              <a:gd name="csY1" fmla="*/ 880275 h 1836737"/>
              <a:gd name="csX2" fmla="*/ 1738945 w 1836737"/>
              <a:gd name="csY2" fmla="*/ 885213 h 1836737"/>
              <a:gd name="csX3" fmla="*/ 885213 w 1836737"/>
              <a:gd name="csY3" fmla="*/ 1738945 h 1836737"/>
              <a:gd name="csX4" fmla="*/ 880275 w 1836737"/>
              <a:gd name="csY4" fmla="*/ 1836737 h 1836737"/>
              <a:gd name="csX5" fmla="*/ 0 w 1836737"/>
              <a:gd name="csY5" fmla="*/ 1836737 h 1836737"/>
              <a:gd name="csX6" fmla="*/ 9483 w 1836737"/>
              <a:gd name="csY6" fmla="*/ 1648942 h 1836737"/>
              <a:gd name="csX7" fmla="*/ 1648942 w 1836737"/>
              <a:gd name="csY7" fmla="*/ 9483 h 1836737"/>
              <a:gd name="csX8" fmla="*/ 1836737 w 1836737"/>
              <a:gd name="csY8" fmla="*/ 0 h 183673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836737" h="1836737">
                <a:moveTo>
                  <a:pt x="1836737" y="0"/>
                </a:moveTo>
                <a:lnTo>
                  <a:pt x="1836737" y="880275"/>
                </a:lnTo>
                <a:lnTo>
                  <a:pt x="1738945" y="885213"/>
                </a:lnTo>
                <a:cubicBezTo>
                  <a:pt x="1288796" y="930928"/>
                  <a:pt x="930928" y="1288796"/>
                  <a:pt x="885213" y="1738945"/>
                </a:cubicBezTo>
                <a:lnTo>
                  <a:pt x="880275" y="1836737"/>
                </a:lnTo>
                <a:lnTo>
                  <a:pt x="0" y="1836737"/>
                </a:lnTo>
                <a:lnTo>
                  <a:pt x="9483" y="1648942"/>
                </a:lnTo>
                <a:cubicBezTo>
                  <a:pt x="97272" y="784502"/>
                  <a:pt x="784502" y="97272"/>
                  <a:pt x="1648942" y="9483"/>
                </a:cubicBezTo>
                <a:lnTo>
                  <a:pt x="1836737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" name="Freeform: Shape 124">
            <a:extLst>
              <a:ext uri="{FF2B5EF4-FFF2-40B4-BE49-F238E27FC236}">
                <a16:creationId xmlns:a16="http://schemas.microsoft.com/office/drawing/2014/main" id="{B9660132-F790-A6B6-0B1D-5B4D4D2B61A3}"/>
              </a:ext>
            </a:extLst>
          </p:cNvPr>
          <p:cNvSpPr/>
          <p:nvPr/>
        </p:nvSpPr>
        <p:spPr>
          <a:xfrm>
            <a:off x="10780711" y="8587582"/>
            <a:ext cx="1836739" cy="1836739"/>
          </a:xfrm>
          <a:custGeom>
            <a:avLst/>
            <a:gdLst>
              <a:gd name="csX0" fmla="*/ 956464 w 1836739"/>
              <a:gd name="csY0" fmla="*/ 0 h 1836739"/>
              <a:gd name="csX1" fmla="*/ 1836739 w 1836739"/>
              <a:gd name="csY1" fmla="*/ 0 h 1836739"/>
              <a:gd name="csX2" fmla="*/ 1836739 w 1836739"/>
              <a:gd name="csY2" fmla="*/ 1 h 1836739"/>
              <a:gd name="csX3" fmla="*/ 1 w 1836739"/>
              <a:gd name="csY3" fmla="*/ 1836739 h 1836739"/>
              <a:gd name="csX4" fmla="*/ 0 w 1836739"/>
              <a:gd name="csY4" fmla="*/ 1836739 h 1836739"/>
              <a:gd name="csX5" fmla="*/ 0 w 1836739"/>
              <a:gd name="csY5" fmla="*/ 956464 h 1836739"/>
              <a:gd name="csX6" fmla="*/ 1 w 1836739"/>
              <a:gd name="csY6" fmla="*/ 956464 h 1836739"/>
              <a:gd name="csX7" fmla="*/ 956464 w 1836739"/>
              <a:gd name="csY7" fmla="*/ 1 h 1836739"/>
              <a:gd name="csX8" fmla="*/ 956464 w 1836739"/>
              <a:gd name="csY8" fmla="*/ 0 h 183673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836739" h="1836739">
                <a:moveTo>
                  <a:pt x="956464" y="0"/>
                </a:moveTo>
                <a:lnTo>
                  <a:pt x="1836739" y="0"/>
                </a:lnTo>
                <a:lnTo>
                  <a:pt x="1836739" y="1"/>
                </a:lnTo>
                <a:cubicBezTo>
                  <a:pt x="1836739" y="1014403"/>
                  <a:pt x="1014403" y="1836739"/>
                  <a:pt x="1" y="1836739"/>
                </a:cubicBezTo>
                <a:lnTo>
                  <a:pt x="0" y="1836739"/>
                </a:lnTo>
                <a:lnTo>
                  <a:pt x="0" y="956464"/>
                </a:lnTo>
                <a:lnTo>
                  <a:pt x="1" y="956464"/>
                </a:lnTo>
                <a:cubicBezTo>
                  <a:pt x="528241" y="956464"/>
                  <a:pt x="956464" y="528241"/>
                  <a:pt x="956464" y="1"/>
                </a:cubicBezTo>
                <a:lnTo>
                  <a:pt x="956464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" name="Freeform: Shape 125">
            <a:extLst>
              <a:ext uri="{FF2B5EF4-FFF2-40B4-BE49-F238E27FC236}">
                <a16:creationId xmlns:a16="http://schemas.microsoft.com/office/drawing/2014/main" id="{FE2D8BA5-9778-F562-5FC2-D53AAEF284EE}"/>
              </a:ext>
            </a:extLst>
          </p:cNvPr>
          <p:cNvSpPr/>
          <p:nvPr/>
        </p:nvSpPr>
        <p:spPr>
          <a:xfrm>
            <a:off x="11735594" y="6750845"/>
            <a:ext cx="1836737" cy="1836737"/>
          </a:xfrm>
          <a:custGeom>
            <a:avLst/>
            <a:gdLst>
              <a:gd name="csX0" fmla="*/ 1836737 w 1836737"/>
              <a:gd name="csY0" fmla="*/ 0 h 1836737"/>
              <a:gd name="csX1" fmla="*/ 1836737 w 1836737"/>
              <a:gd name="csY1" fmla="*/ 880275 h 1836737"/>
              <a:gd name="csX2" fmla="*/ 1738945 w 1836737"/>
              <a:gd name="csY2" fmla="*/ 885213 h 1836737"/>
              <a:gd name="csX3" fmla="*/ 885213 w 1836737"/>
              <a:gd name="csY3" fmla="*/ 1738945 h 1836737"/>
              <a:gd name="csX4" fmla="*/ 880275 w 1836737"/>
              <a:gd name="csY4" fmla="*/ 1836737 h 1836737"/>
              <a:gd name="csX5" fmla="*/ 0 w 1836737"/>
              <a:gd name="csY5" fmla="*/ 1836737 h 1836737"/>
              <a:gd name="csX6" fmla="*/ 9483 w 1836737"/>
              <a:gd name="csY6" fmla="*/ 1648942 h 1836737"/>
              <a:gd name="csX7" fmla="*/ 1648942 w 1836737"/>
              <a:gd name="csY7" fmla="*/ 9483 h 1836737"/>
              <a:gd name="csX8" fmla="*/ 1836737 w 1836737"/>
              <a:gd name="csY8" fmla="*/ 0 h 183673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836737" h="1836737">
                <a:moveTo>
                  <a:pt x="1836737" y="0"/>
                </a:moveTo>
                <a:lnTo>
                  <a:pt x="1836737" y="880275"/>
                </a:lnTo>
                <a:lnTo>
                  <a:pt x="1738945" y="885213"/>
                </a:lnTo>
                <a:cubicBezTo>
                  <a:pt x="1288796" y="930928"/>
                  <a:pt x="930928" y="1288796"/>
                  <a:pt x="885213" y="1738945"/>
                </a:cubicBezTo>
                <a:lnTo>
                  <a:pt x="880275" y="1836737"/>
                </a:lnTo>
                <a:lnTo>
                  <a:pt x="0" y="1836737"/>
                </a:lnTo>
                <a:lnTo>
                  <a:pt x="9483" y="1648942"/>
                </a:lnTo>
                <a:cubicBezTo>
                  <a:pt x="97272" y="784502"/>
                  <a:pt x="784502" y="97272"/>
                  <a:pt x="1648942" y="9483"/>
                </a:cubicBezTo>
                <a:lnTo>
                  <a:pt x="1836737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Freeform: Shape 126">
            <a:extLst>
              <a:ext uri="{FF2B5EF4-FFF2-40B4-BE49-F238E27FC236}">
                <a16:creationId xmlns:a16="http://schemas.microsoft.com/office/drawing/2014/main" id="{6FDC1618-DD15-11F3-7AE3-9A92BD177498}"/>
              </a:ext>
            </a:extLst>
          </p:cNvPr>
          <p:cNvSpPr/>
          <p:nvPr/>
        </p:nvSpPr>
        <p:spPr>
          <a:xfrm>
            <a:off x="13572331" y="5778506"/>
            <a:ext cx="1836739" cy="1836739"/>
          </a:xfrm>
          <a:custGeom>
            <a:avLst/>
            <a:gdLst>
              <a:gd name="csX0" fmla="*/ 956464 w 1836739"/>
              <a:gd name="csY0" fmla="*/ 0 h 1836739"/>
              <a:gd name="csX1" fmla="*/ 1836739 w 1836739"/>
              <a:gd name="csY1" fmla="*/ 0 h 1836739"/>
              <a:gd name="csX2" fmla="*/ 1836739 w 1836739"/>
              <a:gd name="csY2" fmla="*/ 1 h 1836739"/>
              <a:gd name="csX3" fmla="*/ 1 w 1836739"/>
              <a:gd name="csY3" fmla="*/ 1836739 h 1836739"/>
              <a:gd name="csX4" fmla="*/ 0 w 1836739"/>
              <a:gd name="csY4" fmla="*/ 1836739 h 1836739"/>
              <a:gd name="csX5" fmla="*/ 0 w 1836739"/>
              <a:gd name="csY5" fmla="*/ 956464 h 1836739"/>
              <a:gd name="csX6" fmla="*/ 1 w 1836739"/>
              <a:gd name="csY6" fmla="*/ 956464 h 1836739"/>
              <a:gd name="csX7" fmla="*/ 956464 w 1836739"/>
              <a:gd name="csY7" fmla="*/ 1 h 1836739"/>
              <a:gd name="csX8" fmla="*/ 956464 w 1836739"/>
              <a:gd name="csY8" fmla="*/ 0 h 183673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836739" h="1836739">
                <a:moveTo>
                  <a:pt x="956464" y="0"/>
                </a:moveTo>
                <a:lnTo>
                  <a:pt x="1836739" y="0"/>
                </a:lnTo>
                <a:lnTo>
                  <a:pt x="1836739" y="1"/>
                </a:lnTo>
                <a:cubicBezTo>
                  <a:pt x="1836739" y="1014403"/>
                  <a:pt x="1014403" y="1836739"/>
                  <a:pt x="1" y="1836739"/>
                </a:cubicBezTo>
                <a:lnTo>
                  <a:pt x="0" y="1836739"/>
                </a:lnTo>
                <a:lnTo>
                  <a:pt x="0" y="956464"/>
                </a:lnTo>
                <a:lnTo>
                  <a:pt x="1" y="956464"/>
                </a:lnTo>
                <a:cubicBezTo>
                  <a:pt x="528241" y="956464"/>
                  <a:pt x="956464" y="528241"/>
                  <a:pt x="956464" y="1"/>
                </a:cubicBezTo>
                <a:lnTo>
                  <a:pt x="956464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8" name="Group 127">
            <a:extLst>
              <a:ext uri="{FF2B5EF4-FFF2-40B4-BE49-F238E27FC236}">
                <a16:creationId xmlns:a16="http://schemas.microsoft.com/office/drawing/2014/main" id="{8A54F539-B954-7D5D-38D9-EDCF28E09639}"/>
              </a:ext>
            </a:extLst>
          </p:cNvPr>
          <p:cNvGrpSpPr/>
          <p:nvPr/>
        </p:nvGrpSpPr>
        <p:grpSpPr>
          <a:xfrm>
            <a:off x="9683593" y="7483474"/>
            <a:ext cx="2162176" cy="2162176"/>
            <a:chOff x="9683593" y="7483474"/>
            <a:chExt cx="2162176" cy="2162176"/>
          </a:xfrm>
        </p:grpSpPr>
        <p:sp>
          <p:nvSpPr>
            <p:cNvPr id="129" name="Oval 128">
              <a:extLst>
                <a:ext uri="{FF2B5EF4-FFF2-40B4-BE49-F238E27FC236}">
                  <a16:creationId xmlns:a16="http://schemas.microsoft.com/office/drawing/2014/main" id="{08542897-5AD1-391F-33B9-094A99BA3463}"/>
                </a:ext>
              </a:extLst>
            </p:cNvPr>
            <p:cNvSpPr/>
            <p:nvPr/>
          </p:nvSpPr>
          <p:spPr>
            <a:xfrm>
              <a:off x="9823292" y="7623174"/>
              <a:ext cx="1882778" cy="18827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127000" dir="16200000">
                <a:prstClr val="black">
                  <a:alpha val="15000"/>
                </a:prstClr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30" name="Freeform: Shape 129">
              <a:extLst>
                <a:ext uri="{FF2B5EF4-FFF2-40B4-BE49-F238E27FC236}">
                  <a16:creationId xmlns:a16="http://schemas.microsoft.com/office/drawing/2014/main" id="{BC5EF5E1-C08B-7D20-6A4A-05042C6C3E44}"/>
                </a:ext>
              </a:extLst>
            </p:cNvPr>
            <p:cNvSpPr/>
            <p:nvPr/>
          </p:nvSpPr>
          <p:spPr>
            <a:xfrm>
              <a:off x="9683593" y="7483474"/>
              <a:ext cx="2162176" cy="2162176"/>
            </a:xfrm>
            <a:custGeom>
              <a:avLst/>
              <a:gdLst>
                <a:gd name="csX0" fmla="*/ 1081088 w 2162176"/>
                <a:gd name="csY0" fmla="*/ 139699 h 2162176"/>
                <a:gd name="csX1" fmla="*/ 139699 w 2162176"/>
                <a:gd name="csY1" fmla="*/ 1081088 h 2162176"/>
                <a:gd name="csX2" fmla="*/ 1081088 w 2162176"/>
                <a:gd name="csY2" fmla="*/ 2022477 h 2162176"/>
                <a:gd name="csX3" fmla="*/ 2022477 w 2162176"/>
                <a:gd name="csY3" fmla="*/ 1081088 h 2162176"/>
                <a:gd name="csX4" fmla="*/ 1081088 w 2162176"/>
                <a:gd name="csY4" fmla="*/ 139699 h 2162176"/>
                <a:gd name="csX5" fmla="*/ 1081088 w 2162176"/>
                <a:gd name="csY5" fmla="*/ 0 h 2162176"/>
                <a:gd name="csX6" fmla="*/ 2162176 w 2162176"/>
                <a:gd name="csY6" fmla="*/ 1081088 h 2162176"/>
                <a:gd name="csX7" fmla="*/ 1081088 w 2162176"/>
                <a:gd name="csY7" fmla="*/ 2162176 h 2162176"/>
                <a:gd name="csX8" fmla="*/ 0 w 2162176"/>
                <a:gd name="csY8" fmla="*/ 1081088 h 2162176"/>
                <a:gd name="csX9" fmla="*/ 1081088 w 2162176"/>
                <a:gd name="csY9" fmla="*/ 0 h 216217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2162176" h="2162176">
                  <a:moveTo>
                    <a:pt x="1081088" y="139699"/>
                  </a:moveTo>
                  <a:cubicBezTo>
                    <a:pt x="561173" y="139699"/>
                    <a:pt x="139699" y="561173"/>
                    <a:pt x="139699" y="1081088"/>
                  </a:cubicBezTo>
                  <a:cubicBezTo>
                    <a:pt x="139699" y="1601003"/>
                    <a:pt x="561173" y="2022477"/>
                    <a:pt x="1081088" y="2022477"/>
                  </a:cubicBezTo>
                  <a:cubicBezTo>
                    <a:pt x="1601003" y="2022477"/>
                    <a:pt x="2022477" y="1601003"/>
                    <a:pt x="2022477" y="1081088"/>
                  </a:cubicBezTo>
                  <a:cubicBezTo>
                    <a:pt x="2022477" y="561173"/>
                    <a:pt x="1601003" y="139699"/>
                    <a:pt x="1081088" y="139699"/>
                  </a:cubicBezTo>
                  <a:close/>
                  <a:moveTo>
                    <a:pt x="1081088" y="0"/>
                  </a:moveTo>
                  <a:cubicBezTo>
                    <a:pt x="1678156" y="0"/>
                    <a:pt x="2162176" y="484020"/>
                    <a:pt x="2162176" y="1081088"/>
                  </a:cubicBezTo>
                  <a:cubicBezTo>
                    <a:pt x="2162176" y="1678156"/>
                    <a:pt x="1678156" y="2162176"/>
                    <a:pt x="1081088" y="2162176"/>
                  </a:cubicBezTo>
                  <a:cubicBezTo>
                    <a:pt x="484020" y="2162176"/>
                    <a:pt x="0" y="1678156"/>
                    <a:pt x="0" y="1081088"/>
                  </a:cubicBezTo>
                  <a:cubicBezTo>
                    <a:pt x="0" y="484020"/>
                    <a:pt x="484020" y="0"/>
                    <a:pt x="1081088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outerShdw blurRad="63500" dist="1270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31" name="Group 130">
            <a:extLst>
              <a:ext uri="{FF2B5EF4-FFF2-40B4-BE49-F238E27FC236}">
                <a16:creationId xmlns:a16="http://schemas.microsoft.com/office/drawing/2014/main" id="{72CCFA63-F005-93C3-D274-68F8AD6A699D}"/>
              </a:ext>
            </a:extLst>
          </p:cNvPr>
          <p:cNvGrpSpPr/>
          <p:nvPr/>
        </p:nvGrpSpPr>
        <p:grpSpPr>
          <a:xfrm>
            <a:off x="9683593" y="10315570"/>
            <a:ext cx="2162176" cy="2162176"/>
            <a:chOff x="9683593" y="10315570"/>
            <a:chExt cx="2162176" cy="2162176"/>
          </a:xfrm>
        </p:grpSpPr>
        <p:sp>
          <p:nvSpPr>
            <p:cNvPr id="132" name="Oval 131">
              <a:extLst>
                <a:ext uri="{FF2B5EF4-FFF2-40B4-BE49-F238E27FC236}">
                  <a16:creationId xmlns:a16="http://schemas.microsoft.com/office/drawing/2014/main" id="{44B90DEC-F091-9245-74C0-D4FD049A5B15}"/>
                </a:ext>
              </a:extLst>
            </p:cNvPr>
            <p:cNvSpPr/>
            <p:nvPr/>
          </p:nvSpPr>
          <p:spPr>
            <a:xfrm>
              <a:off x="9823292" y="10455270"/>
              <a:ext cx="1882778" cy="18827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33" name="Freeform: Shape 132">
              <a:extLst>
                <a:ext uri="{FF2B5EF4-FFF2-40B4-BE49-F238E27FC236}">
                  <a16:creationId xmlns:a16="http://schemas.microsoft.com/office/drawing/2014/main" id="{F84ED009-0D3D-7710-507C-C61CC80231AB}"/>
                </a:ext>
              </a:extLst>
            </p:cNvPr>
            <p:cNvSpPr/>
            <p:nvPr/>
          </p:nvSpPr>
          <p:spPr>
            <a:xfrm>
              <a:off x="9683593" y="10315570"/>
              <a:ext cx="2162176" cy="2162176"/>
            </a:xfrm>
            <a:custGeom>
              <a:avLst/>
              <a:gdLst>
                <a:gd name="csX0" fmla="*/ 1081088 w 2162176"/>
                <a:gd name="csY0" fmla="*/ 139699 h 2162176"/>
                <a:gd name="csX1" fmla="*/ 139699 w 2162176"/>
                <a:gd name="csY1" fmla="*/ 1081088 h 2162176"/>
                <a:gd name="csX2" fmla="*/ 1081088 w 2162176"/>
                <a:gd name="csY2" fmla="*/ 2022477 h 2162176"/>
                <a:gd name="csX3" fmla="*/ 2022477 w 2162176"/>
                <a:gd name="csY3" fmla="*/ 1081088 h 2162176"/>
                <a:gd name="csX4" fmla="*/ 1081088 w 2162176"/>
                <a:gd name="csY4" fmla="*/ 139699 h 2162176"/>
                <a:gd name="csX5" fmla="*/ 1081088 w 2162176"/>
                <a:gd name="csY5" fmla="*/ 0 h 2162176"/>
                <a:gd name="csX6" fmla="*/ 2162176 w 2162176"/>
                <a:gd name="csY6" fmla="*/ 1081088 h 2162176"/>
                <a:gd name="csX7" fmla="*/ 1081088 w 2162176"/>
                <a:gd name="csY7" fmla="*/ 2162176 h 2162176"/>
                <a:gd name="csX8" fmla="*/ 0 w 2162176"/>
                <a:gd name="csY8" fmla="*/ 1081088 h 2162176"/>
                <a:gd name="csX9" fmla="*/ 1081088 w 2162176"/>
                <a:gd name="csY9" fmla="*/ 0 h 216217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2162176" h="2162176">
                  <a:moveTo>
                    <a:pt x="1081088" y="139699"/>
                  </a:moveTo>
                  <a:cubicBezTo>
                    <a:pt x="561173" y="139699"/>
                    <a:pt x="139699" y="561173"/>
                    <a:pt x="139699" y="1081088"/>
                  </a:cubicBezTo>
                  <a:cubicBezTo>
                    <a:pt x="139699" y="1601003"/>
                    <a:pt x="561173" y="2022477"/>
                    <a:pt x="1081088" y="2022477"/>
                  </a:cubicBezTo>
                  <a:cubicBezTo>
                    <a:pt x="1601003" y="2022477"/>
                    <a:pt x="2022477" y="1601003"/>
                    <a:pt x="2022477" y="1081088"/>
                  </a:cubicBezTo>
                  <a:cubicBezTo>
                    <a:pt x="2022477" y="561173"/>
                    <a:pt x="1601003" y="139699"/>
                    <a:pt x="1081088" y="139699"/>
                  </a:cubicBezTo>
                  <a:close/>
                  <a:moveTo>
                    <a:pt x="1081088" y="0"/>
                  </a:moveTo>
                  <a:cubicBezTo>
                    <a:pt x="1678156" y="0"/>
                    <a:pt x="2162176" y="484020"/>
                    <a:pt x="2162176" y="1081088"/>
                  </a:cubicBezTo>
                  <a:cubicBezTo>
                    <a:pt x="2162176" y="1678156"/>
                    <a:pt x="1678156" y="2162176"/>
                    <a:pt x="1081088" y="2162176"/>
                  </a:cubicBezTo>
                  <a:cubicBezTo>
                    <a:pt x="484020" y="2162176"/>
                    <a:pt x="0" y="1678156"/>
                    <a:pt x="0" y="1081088"/>
                  </a:cubicBezTo>
                  <a:cubicBezTo>
                    <a:pt x="0" y="484020"/>
                    <a:pt x="484020" y="0"/>
                    <a:pt x="1081088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outerShdw blurRad="63500" dist="1270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34" name="Group 133">
            <a:extLst>
              <a:ext uri="{FF2B5EF4-FFF2-40B4-BE49-F238E27FC236}">
                <a16:creationId xmlns:a16="http://schemas.microsoft.com/office/drawing/2014/main" id="{E731DF94-35D4-4616-F6D9-1EA1A01EEBC1}"/>
              </a:ext>
            </a:extLst>
          </p:cNvPr>
          <p:cNvGrpSpPr/>
          <p:nvPr/>
        </p:nvGrpSpPr>
        <p:grpSpPr>
          <a:xfrm>
            <a:off x="12491243" y="4651378"/>
            <a:ext cx="2162176" cy="2162176"/>
            <a:chOff x="12491243" y="4651378"/>
            <a:chExt cx="2162176" cy="2162176"/>
          </a:xfrm>
        </p:grpSpPr>
        <p:sp>
          <p:nvSpPr>
            <p:cNvPr id="135" name="Oval 134">
              <a:extLst>
                <a:ext uri="{FF2B5EF4-FFF2-40B4-BE49-F238E27FC236}">
                  <a16:creationId xmlns:a16="http://schemas.microsoft.com/office/drawing/2014/main" id="{2C771FCD-2C1B-7265-197E-10421EDFB231}"/>
                </a:ext>
              </a:extLst>
            </p:cNvPr>
            <p:cNvSpPr/>
            <p:nvPr/>
          </p:nvSpPr>
          <p:spPr>
            <a:xfrm>
              <a:off x="12630942" y="4791078"/>
              <a:ext cx="1882778" cy="18827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127000" dir="16200000">
                <a:prstClr val="black">
                  <a:alpha val="15000"/>
                </a:prstClr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36" name="Freeform: Shape 135">
              <a:extLst>
                <a:ext uri="{FF2B5EF4-FFF2-40B4-BE49-F238E27FC236}">
                  <a16:creationId xmlns:a16="http://schemas.microsoft.com/office/drawing/2014/main" id="{16541F1A-85D8-10C0-463C-179252BF3383}"/>
                </a:ext>
              </a:extLst>
            </p:cNvPr>
            <p:cNvSpPr/>
            <p:nvPr/>
          </p:nvSpPr>
          <p:spPr>
            <a:xfrm>
              <a:off x="12491243" y="4651378"/>
              <a:ext cx="2162176" cy="2162176"/>
            </a:xfrm>
            <a:custGeom>
              <a:avLst/>
              <a:gdLst>
                <a:gd name="csX0" fmla="*/ 1081088 w 2162176"/>
                <a:gd name="csY0" fmla="*/ 139699 h 2162176"/>
                <a:gd name="csX1" fmla="*/ 139699 w 2162176"/>
                <a:gd name="csY1" fmla="*/ 1081088 h 2162176"/>
                <a:gd name="csX2" fmla="*/ 1081088 w 2162176"/>
                <a:gd name="csY2" fmla="*/ 2022477 h 2162176"/>
                <a:gd name="csX3" fmla="*/ 2022477 w 2162176"/>
                <a:gd name="csY3" fmla="*/ 1081088 h 2162176"/>
                <a:gd name="csX4" fmla="*/ 1081088 w 2162176"/>
                <a:gd name="csY4" fmla="*/ 139699 h 2162176"/>
                <a:gd name="csX5" fmla="*/ 1081088 w 2162176"/>
                <a:gd name="csY5" fmla="*/ 0 h 2162176"/>
                <a:gd name="csX6" fmla="*/ 2162176 w 2162176"/>
                <a:gd name="csY6" fmla="*/ 1081088 h 2162176"/>
                <a:gd name="csX7" fmla="*/ 1081088 w 2162176"/>
                <a:gd name="csY7" fmla="*/ 2162176 h 2162176"/>
                <a:gd name="csX8" fmla="*/ 0 w 2162176"/>
                <a:gd name="csY8" fmla="*/ 1081088 h 2162176"/>
                <a:gd name="csX9" fmla="*/ 1081088 w 2162176"/>
                <a:gd name="csY9" fmla="*/ 0 h 216217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2162176" h="2162176">
                  <a:moveTo>
                    <a:pt x="1081088" y="139699"/>
                  </a:moveTo>
                  <a:cubicBezTo>
                    <a:pt x="561173" y="139699"/>
                    <a:pt x="139699" y="561173"/>
                    <a:pt x="139699" y="1081088"/>
                  </a:cubicBezTo>
                  <a:cubicBezTo>
                    <a:pt x="139699" y="1601003"/>
                    <a:pt x="561173" y="2022477"/>
                    <a:pt x="1081088" y="2022477"/>
                  </a:cubicBezTo>
                  <a:cubicBezTo>
                    <a:pt x="1601003" y="2022477"/>
                    <a:pt x="2022477" y="1601003"/>
                    <a:pt x="2022477" y="1081088"/>
                  </a:cubicBezTo>
                  <a:cubicBezTo>
                    <a:pt x="2022477" y="561173"/>
                    <a:pt x="1601003" y="139699"/>
                    <a:pt x="1081088" y="139699"/>
                  </a:cubicBezTo>
                  <a:close/>
                  <a:moveTo>
                    <a:pt x="1081088" y="0"/>
                  </a:moveTo>
                  <a:cubicBezTo>
                    <a:pt x="1678156" y="0"/>
                    <a:pt x="2162176" y="484020"/>
                    <a:pt x="2162176" y="1081088"/>
                  </a:cubicBezTo>
                  <a:cubicBezTo>
                    <a:pt x="2162176" y="1678156"/>
                    <a:pt x="1678156" y="2162176"/>
                    <a:pt x="1081088" y="2162176"/>
                  </a:cubicBezTo>
                  <a:cubicBezTo>
                    <a:pt x="484020" y="2162176"/>
                    <a:pt x="0" y="1678156"/>
                    <a:pt x="0" y="1081088"/>
                  </a:cubicBezTo>
                  <a:cubicBezTo>
                    <a:pt x="0" y="484020"/>
                    <a:pt x="484020" y="0"/>
                    <a:pt x="1081088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outerShdw blurRad="63500" dist="1270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37" name="Group 136">
            <a:extLst>
              <a:ext uri="{FF2B5EF4-FFF2-40B4-BE49-F238E27FC236}">
                <a16:creationId xmlns:a16="http://schemas.microsoft.com/office/drawing/2014/main" id="{F6CB79AC-ACE6-6F91-1003-AAE2995ECBFE}"/>
              </a:ext>
            </a:extLst>
          </p:cNvPr>
          <p:cNvGrpSpPr/>
          <p:nvPr/>
        </p:nvGrpSpPr>
        <p:grpSpPr>
          <a:xfrm>
            <a:off x="12491243" y="7483474"/>
            <a:ext cx="2162176" cy="2162176"/>
            <a:chOff x="12491243" y="7483474"/>
            <a:chExt cx="2162176" cy="2162176"/>
          </a:xfrm>
        </p:grpSpPr>
        <p:sp>
          <p:nvSpPr>
            <p:cNvPr id="138" name="Oval 137">
              <a:extLst>
                <a:ext uri="{FF2B5EF4-FFF2-40B4-BE49-F238E27FC236}">
                  <a16:creationId xmlns:a16="http://schemas.microsoft.com/office/drawing/2014/main" id="{020A82DC-D05A-12F0-7234-40259DD26F68}"/>
                </a:ext>
              </a:extLst>
            </p:cNvPr>
            <p:cNvSpPr/>
            <p:nvPr/>
          </p:nvSpPr>
          <p:spPr>
            <a:xfrm>
              <a:off x="12630942" y="7623174"/>
              <a:ext cx="1882778" cy="18827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127000" dir="16200000">
                <a:prstClr val="black">
                  <a:alpha val="15000"/>
                </a:prstClr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39" name="Freeform: Shape 138">
              <a:extLst>
                <a:ext uri="{FF2B5EF4-FFF2-40B4-BE49-F238E27FC236}">
                  <a16:creationId xmlns:a16="http://schemas.microsoft.com/office/drawing/2014/main" id="{58A70BFF-C258-900E-2D83-A4DEECA63EE1}"/>
                </a:ext>
              </a:extLst>
            </p:cNvPr>
            <p:cNvSpPr/>
            <p:nvPr/>
          </p:nvSpPr>
          <p:spPr>
            <a:xfrm>
              <a:off x="12491243" y="7483474"/>
              <a:ext cx="2162176" cy="2162176"/>
            </a:xfrm>
            <a:custGeom>
              <a:avLst/>
              <a:gdLst>
                <a:gd name="csX0" fmla="*/ 1081088 w 2162176"/>
                <a:gd name="csY0" fmla="*/ 139699 h 2162176"/>
                <a:gd name="csX1" fmla="*/ 139699 w 2162176"/>
                <a:gd name="csY1" fmla="*/ 1081088 h 2162176"/>
                <a:gd name="csX2" fmla="*/ 1081088 w 2162176"/>
                <a:gd name="csY2" fmla="*/ 2022477 h 2162176"/>
                <a:gd name="csX3" fmla="*/ 2022477 w 2162176"/>
                <a:gd name="csY3" fmla="*/ 1081088 h 2162176"/>
                <a:gd name="csX4" fmla="*/ 1081088 w 2162176"/>
                <a:gd name="csY4" fmla="*/ 139699 h 2162176"/>
                <a:gd name="csX5" fmla="*/ 1081088 w 2162176"/>
                <a:gd name="csY5" fmla="*/ 0 h 2162176"/>
                <a:gd name="csX6" fmla="*/ 2162176 w 2162176"/>
                <a:gd name="csY6" fmla="*/ 1081088 h 2162176"/>
                <a:gd name="csX7" fmla="*/ 1081088 w 2162176"/>
                <a:gd name="csY7" fmla="*/ 2162176 h 2162176"/>
                <a:gd name="csX8" fmla="*/ 0 w 2162176"/>
                <a:gd name="csY8" fmla="*/ 1081088 h 2162176"/>
                <a:gd name="csX9" fmla="*/ 1081088 w 2162176"/>
                <a:gd name="csY9" fmla="*/ 0 h 216217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2162176" h="2162176">
                  <a:moveTo>
                    <a:pt x="1081088" y="139699"/>
                  </a:moveTo>
                  <a:cubicBezTo>
                    <a:pt x="561173" y="139699"/>
                    <a:pt x="139699" y="561173"/>
                    <a:pt x="139699" y="1081088"/>
                  </a:cubicBezTo>
                  <a:cubicBezTo>
                    <a:pt x="139699" y="1601003"/>
                    <a:pt x="561173" y="2022477"/>
                    <a:pt x="1081088" y="2022477"/>
                  </a:cubicBezTo>
                  <a:cubicBezTo>
                    <a:pt x="1601003" y="2022477"/>
                    <a:pt x="2022477" y="1601003"/>
                    <a:pt x="2022477" y="1081088"/>
                  </a:cubicBezTo>
                  <a:cubicBezTo>
                    <a:pt x="2022477" y="561173"/>
                    <a:pt x="1601003" y="139699"/>
                    <a:pt x="1081088" y="139699"/>
                  </a:cubicBezTo>
                  <a:close/>
                  <a:moveTo>
                    <a:pt x="1081088" y="0"/>
                  </a:moveTo>
                  <a:cubicBezTo>
                    <a:pt x="1678156" y="0"/>
                    <a:pt x="2162176" y="484020"/>
                    <a:pt x="2162176" y="1081088"/>
                  </a:cubicBezTo>
                  <a:cubicBezTo>
                    <a:pt x="2162176" y="1678156"/>
                    <a:pt x="1678156" y="2162176"/>
                    <a:pt x="1081088" y="2162176"/>
                  </a:cubicBezTo>
                  <a:cubicBezTo>
                    <a:pt x="484020" y="2162176"/>
                    <a:pt x="0" y="1678156"/>
                    <a:pt x="0" y="1081088"/>
                  </a:cubicBezTo>
                  <a:cubicBezTo>
                    <a:pt x="0" y="484020"/>
                    <a:pt x="484020" y="0"/>
                    <a:pt x="1081088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outerShdw blurRad="63500" dist="1270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140" name="Freeform: Shape 139">
            <a:extLst>
              <a:ext uri="{FF2B5EF4-FFF2-40B4-BE49-F238E27FC236}">
                <a16:creationId xmlns:a16="http://schemas.microsoft.com/office/drawing/2014/main" id="{6ACC2F54-490B-F054-7D74-8EF6F6E85472}"/>
              </a:ext>
            </a:extLst>
          </p:cNvPr>
          <p:cNvSpPr/>
          <p:nvPr/>
        </p:nvSpPr>
        <p:spPr>
          <a:xfrm>
            <a:off x="10424811" y="11045069"/>
            <a:ext cx="679740" cy="703178"/>
          </a:xfrm>
          <a:custGeom>
            <a:avLst/>
            <a:gdLst>
              <a:gd name="connsiteX0" fmla="*/ 358064 w 441960"/>
              <a:gd name="connsiteY0" fmla="*/ 444170 h 457200"/>
              <a:gd name="connsiteX1" fmla="*/ 95631 w 441960"/>
              <a:gd name="connsiteY1" fmla="*/ 444170 h 457200"/>
              <a:gd name="connsiteX2" fmla="*/ 19431 w 441960"/>
              <a:gd name="connsiteY2" fmla="*/ 367970 h 457200"/>
              <a:gd name="connsiteX3" fmla="*/ 19431 w 441960"/>
              <a:gd name="connsiteY3" fmla="*/ 205207 h 457200"/>
              <a:gd name="connsiteX4" fmla="*/ 95631 w 441960"/>
              <a:gd name="connsiteY4" fmla="*/ 129007 h 457200"/>
              <a:gd name="connsiteX5" fmla="*/ 358064 w 441960"/>
              <a:gd name="connsiteY5" fmla="*/ 129007 h 457200"/>
              <a:gd name="connsiteX6" fmla="*/ 434264 w 441960"/>
              <a:gd name="connsiteY6" fmla="*/ 205207 h 457200"/>
              <a:gd name="connsiteX7" fmla="*/ 434264 w 441960"/>
              <a:gd name="connsiteY7" fmla="*/ 368122 h 457200"/>
              <a:gd name="connsiteX8" fmla="*/ 358064 w 441960"/>
              <a:gd name="connsiteY8" fmla="*/ 444170 h 457200"/>
              <a:gd name="connsiteX9" fmla="*/ 300152 w 441960"/>
              <a:gd name="connsiteY9" fmla="*/ 86944 h 457200"/>
              <a:gd name="connsiteX10" fmla="*/ 300152 w 441960"/>
              <a:gd name="connsiteY10" fmla="*/ 86944 h 457200"/>
              <a:gd name="connsiteX11" fmla="*/ 232638 w 441960"/>
              <a:gd name="connsiteY11" fmla="*/ 19431 h 457200"/>
              <a:gd name="connsiteX12" fmla="*/ 221057 w 441960"/>
              <a:gd name="connsiteY12" fmla="*/ 19431 h 457200"/>
              <a:gd name="connsiteX13" fmla="*/ 153543 w 441960"/>
              <a:gd name="connsiteY13" fmla="*/ 86944 h 457200"/>
              <a:gd name="connsiteX14" fmla="*/ 153543 w 441960"/>
              <a:gd name="connsiteY14" fmla="*/ 86944 h 457200"/>
              <a:gd name="connsiteX15" fmla="*/ 19431 w 441960"/>
              <a:gd name="connsiteY15" fmla="*/ 245745 h 457200"/>
              <a:gd name="connsiteX16" fmla="*/ 135408 w 441960"/>
              <a:gd name="connsiteY16" fmla="*/ 290855 h 457200"/>
              <a:gd name="connsiteX17" fmla="*/ 318440 w 441960"/>
              <a:gd name="connsiteY17" fmla="*/ 290855 h 457200"/>
              <a:gd name="connsiteX18" fmla="*/ 434417 w 441960"/>
              <a:gd name="connsiteY18" fmla="*/ 245745 h 457200"/>
              <a:gd name="connsiteX19" fmla="*/ 226848 w 441960"/>
              <a:gd name="connsiteY19" fmla="*/ 350444 h 457200"/>
              <a:gd name="connsiteX20" fmla="*/ 226848 w 441960"/>
              <a:gd name="connsiteY20" fmla="*/ 26540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1960" h="457200">
                <a:moveTo>
                  <a:pt x="358064" y="444170"/>
                </a:moveTo>
                <a:lnTo>
                  <a:pt x="95631" y="444170"/>
                </a:lnTo>
                <a:cubicBezTo>
                  <a:pt x="53568" y="444170"/>
                  <a:pt x="19431" y="410032"/>
                  <a:pt x="19431" y="367970"/>
                </a:cubicBezTo>
                <a:lnTo>
                  <a:pt x="19431" y="205207"/>
                </a:lnTo>
                <a:cubicBezTo>
                  <a:pt x="19431" y="163144"/>
                  <a:pt x="53568" y="129007"/>
                  <a:pt x="95631" y="129007"/>
                </a:cubicBezTo>
                <a:lnTo>
                  <a:pt x="358064" y="129007"/>
                </a:lnTo>
                <a:cubicBezTo>
                  <a:pt x="400127" y="129007"/>
                  <a:pt x="434264" y="163144"/>
                  <a:pt x="434264" y="205207"/>
                </a:cubicBezTo>
                <a:lnTo>
                  <a:pt x="434264" y="368122"/>
                </a:lnTo>
                <a:cubicBezTo>
                  <a:pt x="434264" y="410032"/>
                  <a:pt x="400127" y="444170"/>
                  <a:pt x="358064" y="444170"/>
                </a:cubicBezTo>
                <a:close/>
                <a:moveTo>
                  <a:pt x="300152" y="86944"/>
                </a:moveTo>
                <a:lnTo>
                  <a:pt x="300152" y="86944"/>
                </a:lnTo>
                <a:cubicBezTo>
                  <a:pt x="300152" y="49606"/>
                  <a:pt x="269977" y="19431"/>
                  <a:pt x="232638" y="19431"/>
                </a:cubicBezTo>
                <a:lnTo>
                  <a:pt x="221057" y="19431"/>
                </a:lnTo>
                <a:cubicBezTo>
                  <a:pt x="183719" y="19431"/>
                  <a:pt x="153543" y="49606"/>
                  <a:pt x="153543" y="86944"/>
                </a:cubicBezTo>
                <a:lnTo>
                  <a:pt x="153543" y="86944"/>
                </a:lnTo>
                <a:moveTo>
                  <a:pt x="19431" y="245745"/>
                </a:moveTo>
                <a:lnTo>
                  <a:pt x="135408" y="290855"/>
                </a:lnTo>
                <a:cubicBezTo>
                  <a:pt x="194234" y="313715"/>
                  <a:pt x="259614" y="313715"/>
                  <a:pt x="318440" y="290855"/>
                </a:cubicBezTo>
                <a:lnTo>
                  <a:pt x="434417" y="245745"/>
                </a:lnTo>
                <a:moveTo>
                  <a:pt x="226848" y="350444"/>
                </a:moveTo>
                <a:lnTo>
                  <a:pt x="226848" y="265405"/>
                </a:lnTo>
              </a:path>
            </a:pathLst>
          </a:custGeom>
          <a:noFill/>
          <a:ln w="25400">
            <a:solidFill>
              <a:schemeClr val="accent1">
                <a:lumMod val="7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41" name="Freeform: Shape 140">
            <a:extLst>
              <a:ext uri="{FF2B5EF4-FFF2-40B4-BE49-F238E27FC236}">
                <a16:creationId xmlns:a16="http://schemas.microsoft.com/office/drawing/2014/main" id="{35C56348-6780-82F5-3C81-186FDB4C92B4}"/>
              </a:ext>
            </a:extLst>
          </p:cNvPr>
          <p:cNvSpPr/>
          <p:nvPr/>
        </p:nvSpPr>
        <p:spPr>
          <a:xfrm>
            <a:off x="13220742" y="5380877"/>
            <a:ext cx="703178" cy="703178"/>
          </a:xfrm>
          <a:custGeom>
            <a:avLst/>
            <a:gdLst>
              <a:gd name="connsiteX0" fmla="*/ 54940 w 381000"/>
              <a:gd name="connsiteY0" fmla="*/ 363093 h 381000"/>
              <a:gd name="connsiteX1" fmla="*/ 54940 w 381000"/>
              <a:gd name="connsiteY1" fmla="*/ 363093 h 381000"/>
              <a:gd name="connsiteX2" fmla="*/ 19431 w 381000"/>
              <a:gd name="connsiteY2" fmla="*/ 327584 h 381000"/>
              <a:gd name="connsiteX3" fmla="*/ 19431 w 381000"/>
              <a:gd name="connsiteY3" fmla="*/ 295732 h 381000"/>
              <a:gd name="connsiteX4" fmla="*/ 54940 w 381000"/>
              <a:gd name="connsiteY4" fmla="*/ 260223 h 381000"/>
              <a:gd name="connsiteX5" fmla="*/ 54940 w 381000"/>
              <a:gd name="connsiteY5" fmla="*/ 260223 h 381000"/>
              <a:gd name="connsiteX6" fmla="*/ 90449 w 381000"/>
              <a:gd name="connsiteY6" fmla="*/ 295732 h 381000"/>
              <a:gd name="connsiteX7" fmla="*/ 90449 w 381000"/>
              <a:gd name="connsiteY7" fmla="*/ 327584 h 381000"/>
              <a:gd name="connsiteX8" fmla="*/ 54940 w 381000"/>
              <a:gd name="connsiteY8" fmla="*/ 363093 h 381000"/>
              <a:gd name="connsiteX9" fmla="*/ 230200 w 381000"/>
              <a:gd name="connsiteY9" fmla="*/ 327584 h 381000"/>
              <a:gd name="connsiteX10" fmla="*/ 230200 w 381000"/>
              <a:gd name="connsiteY10" fmla="*/ 234925 h 381000"/>
              <a:gd name="connsiteX11" fmla="*/ 194691 w 381000"/>
              <a:gd name="connsiteY11" fmla="*/ 199415 h 381000"/>
              <a:gd name="connsiteX12" fmla="*/ 194691 w 381000"/>
              <a:gd name="connsiteY12" fmla="*/ 199415 h 381000"/>
              <a:gd name="connsiteX13" fmla="*/ 159182 w 381000"/>
              <a:gd name="connsiteY13" fmla="*/ 234925 h 381000"/>
              <a:gd name="connsiteX14" fmla="*/ 159182 w 381000"/>
              <a:gd name="connsiteY14" fmla="*/ 327584 h 381000"/>
              <a:gd name="connsiteX15" fmla="*/ 194691 w 381000"/>
              <a:gd name="connsiteY15" fmla="*/ 363093 h 381000"/>
              <a:gd name="connsiteX16" fmla="*/ 194691 w 381000"/>
              <a:gd name="connsiteY16" fmla="*/ 363093 h 381000"/>
              <a:gd name="connsiteX17" fmla="*/ 230200 w 381000"/>
              <a:gd name="connsiteY17" fmla="*/ 327584 h 381000"/>
              <a:gd name="connsiteX18" fmla="*/ 369951 w 381000"/>
              <a:gd name="connsiteY18" fmla="*/ 327584 h 381000"/>
              <a:gd name="connsiteX19" fmla="*/ 369951 w 381000"/>
              <a:gd name="connsiteY19" fmla="*/ 174117 h 381000"/>
              <a:gd name="connsiteX20" fmla="*/ 334442 w 381000"/>
              <a:gd name="connsiteY20" fmla="*/ 138608 h 381000"/>
              <a:gd name="connsiteX21" fmla="*/ 334442 w 381000"/>
              <a:gd name="connsiteY21" fmla="*/ 138608 h 381000"/>
              <a:gd name="connsiteX22" fmla="*/ 298933 w 381000"/>
              <a:gd name="connsiteY22" fmla="*/ 174117 h 381000"/>
              <a:gd name="connsiteX23" fmla="*/ 298933 w 381000"/>
              <a:gd name="connsiteY23" fmla="*/ 327584 h 381000"/>
              <a:gd name="connsiteX24" fmla="*/ 334442 w 381000"/>
              <a:gd name="connsiteY24" fmla="*/ 363093 h 381000"/>
              <a:gd name="connsiteX25" fmla="*/ 334442 w 381000"/>
              <a:gd name="connsiteY25" fmla="*/ 363093 h 381000"/>
              <a:gd name="connsiteX26" fmla="*/ 369951 w 381000"/>
              <a:gd name="connsiteY26" fmla="*/ 327584 h 381000"/>
              <a:gd name="connsiteX27" fmla="*/ 348158 w 381000"/>
              <a:gd name="connsiteY27" fmla="*/ 79781 h 381000"/>
              <a:gd name="connsiteX28" fmla="*/ 352882 w 381000"/>
              <a:gd name="connsiteY28" fmla="*/ 28880 h 381000"/>
              <a:gd name="connsiteX29" fmla="*/ 302590 w 381000"/>
              <a:gd name="connsiteY29" fmla="*/ 19431 h 381000"/>
              <a:gd name="connsiteX30" fmla="*/ 38938 w 381000"/>
              <a:gd name="connsiteY30" fmla="*/ 173507 h 381000"/>
              <a:gd name="connsiteX31" fmla="*/ 353187 w 381000"/>
              <a:gd name="connsiteY31" fmla="*/ 29642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1000" h="381000">
                <a:moveTo>
                  <a:pt x="54940" y="363093"/>
                </a:moveTo>
                <a:lnTo>
                  <a:pt x="54940" y="363093"/>
                </a:lnTo>
                <a:cubicBezTo>
                  <a:pt x="35433" y="363093"/>
                  <a:pt x="19431" y="347243"/>
                  <a:pt x="19431" y="327584"/>
                </a:cubicBezTo>
                <a:lnTo>
                  <a:pt x="19431" y="295732"/>
                </a:lnTo>
                <a:cubicBezTo>
                  <a:pt x="19431" y="276225"/>
                  <a:pt x="35281" y="260223"/>
                  <a:pt x="54940" y="260223"/>
                </a:cubicBezTo>
                <a:lnTo>
                  <a:pt x="54940" y="260223"/>
                </a:lnTo>
                <a:cubicBezTo>
                  <a:pt x="74447" y="260223"/>
                  <a:pt x="90449" y="276073"/>
                  <a:pt x="90449" y="295732"/>
                </a:cubicBezTo>
                <a:lnTo>
                  <a:pt x="90449" y="327584"/>
                </a:lnTo>
                <a:cubicBezTo>
                  <a:pt x="90297" y="347243"/>
                  <a:pt x="74447" y="363093"/>
                  <a:pt x="54940" y="363093"/>
                </a:cubicBezTo>
                <a:close/>
                <a:moveTo>
                  <a:pt x="230200" y="327584"/>
                </a:moveTo>
                <a:lnTo>
                  <a:pt x="230200" y="234925"/>
                </a:lnTo>
                <a:cubicBezTo>
                  <a:pt x="230200" y="215417"/>
                  <a:pt x="214351" y="199415"/>
                  <a:pt x="194691" y="199415"/>
                </a:cubicBezTo>
                <a:lnTo>
                  <a:pt x="194691" y="199415"/>
                </a:lnTo>
                <a:cubicBezTo>
                  <a:pt x="175184" y="199415"/>
                  <a:pt x="159182" y="215265"/>
                  <a:pt x="159182" y="234925"/>
                </a:cubicBezTo>
                <a:lnTo>
                  <a:pt x="159182" y="327584"/>
                </a:lnTo>
                <a:cubicBezTo>
                  <a:pt x="159182" y="347091"/>
                  <a:pt x="175031" y="363093"/>
                  <a:pt x="194691" y="363093"/>
                </a:cubicBezTo>
                <a:lnTo>
                  <a:pt x="194691" y="363093"/>
                </a:lnTo>
                <a:cubicBezTo>
                  <a:pt x="214198" y="363093"/>
                  <a:pt x="230200" y="347243"/>
                  <a:pt x="230200" y="327584"/>
                </a:cubicBezTo>
                <a:close/>
                <a:moveTo>
                  <a:pt x="369951" y="327584"/>
                </a:moveTo>
                <a:lnTo>
                  <a:pt x="369951" y="174117"/>
                </a:lnTo>
                <a:cubicBezTo>
                  <a:pt x="369951" y="154610"/>
                  <a:pt x="354101" y="138608"/>
                  <a:pt x="334442" y="138608"/>
                </a:cubicBezTo>
                <a:lnTo>
                  <a:pt x="334442" y="138608"/>
                </a:lnTo>
                <a:cubicBezTo>
                  <a:pt x="314935" y="138608"/>
                  <a:pt x="298933" y="154457"/>
                  <a:pt x="298933" y="174117"/>
                </a:cubicBezTo>
                <a:lnTo>
                  <a:pt x="298933" y="327584"/>
                </a:lnTo>
                <a:cubicBezTo>
                  <a:pt x="298933" y="347091"/>
                  <a:pt x="314782" y="363093"/>
                  <a:pt x="334442" y="363093"/>
                </a:cubicBezTo>
                <a:lnTo>
                  <a:pt x="334442" y="363093"/>
                </a:lnTo>
                <a:cubicBezTo>
                  <a:pt x="354101" y="363093"/>
                  <a:pt x="369951" y="347243"/>
                  <a:pt x="369951" y="327584"/>
                </a:cubicBezTo>
                <a:close/>
                <a:moveTo>
                  <a:pt x="348158" y="79781"/>
                </a:moveTo>
                <a:lnTo>
                  <a:pt x="352882" y="28880"/>
                </a:lnTo>
                <a:lnTo>
                  <a:pt x="302590" y="19431"/>
                </a:lnTo>
                <a:moveTo>
                  <a:pt x="38938" y="173507"/>
                </a:moveTo>
                <a:cubicBezTo>
                  <a:pt x="97765" y="173507"/>
                  <a:pt x="278206" y="105080"/>
                  <a:pt x="353187" y="29642"/>
                </a:cubicBezTo>
              </a:path>
            </a:pathLst>
          </a:custGeom>
          <a:noFill/>
          <a:ln w="25400">
            <a:solidFill>
              <a:schemeClr val="accent6">
                <a:lumMod val="7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42" name="Freeform 103">
            <a:extLst>
              <a:ext uri="{FF2B5EF4-FFF2-40B4-BE49-F238E27FC236}">
                <a16:creationId xmlns:a16="http://schemas.microsoft.com/office/drawing/2014/main" id="{0DDD3C0E-9C43-6492-9EE5-58D79972D8E5}"/>
              </a:ext>
            </a:extLst>
          </p:cNvPr>
          <p:cNvSpPr>
            <a:spLocks noEditPoints="1"/>
          </p:cNvSpPr>
          <p:nvPr/>
        </p:nvSpPr>
        <p:spPr bwMode="auto">
          <a:xfrm>
            <a:off x="13181563" y="8265739"/>
            <a:ext cx="781536" cy="597646"/>
          </a:xfrm>
          <a:custGeom>
            <a:avLst/>
            <a:gdLst>
              <a:gd name="T0" fmla="*/ 502 w 993"/>
              <a:gd name="T1" fmla="*/ 174 h 760"/>
              <a:gd name="T2" fmla="*/ 328 w 993"/>
              <a:gd name="T3" fmla="*/ 348 h 760"/>
              <a:gd name="T4" fmla="*/ 154 w 993"/>
              <a:gd name="T5" fmla="*/ 174 h 760"/>
              <a:gd name="T6" fmla="*/ 328 w 993"/>
              <a:gd name="T7" fmla="*/ 0 h 760"/>
              <a:gd name="T8" fmla="*/ 502 w 993"/>
              <a:gd name="T9" fmla="*/ 174 h 760"/>
              <a:gd name="T10" fmla="*/ 655 w 993"/>
              <a:gd name="T11" fmla="*/ 760 h 760"/>
              <a:gd name="T12" fmla="*/ 328 w 993"/>
              <a:gd name="T13" fmla="*/ 469 h 760"/>
              <a:gd name="T14" fmla="*/ 0 w 993"/>
              <a:gd name="T15" fmla="*/ 760 h 760"/>
              <a:gd name="T16" fmla="*/ 655 w 993"/>
              <a:gd name="T17" fmla="*/ 760 h 760"/>
              <a:gd name="T18" fmla="*/ 761 w 993"/>
              <a:gd name="T19" fmla="*/ 68 h 760"/>
              <a:gd name="T20" fmla="*/ 637 w 993"/>
              <a:gd name="T21" fmla="*/ 192 h 760"/>
              <a:gd name="T22" fmla="*/ 761 w 993"/>
              <a:gd name="T23" fmla="*/ 315 h 760"/>
              <a:gd name="T24" fmla="*/ 884 w 993"/>
              <a:gd name="T25" fmla="*/ 192 h 760"/>
              <a:gd name="T26" fmla="*/ 761 w 993"/>
              <a:gd name="T27" fmla="*/ 68 h 760"/>
              <a:gd name="T28" fmla="*/ 746 w 993"/>
              <a:gd name="T29" fmla="*/ 631 h 760"/>
              <a:gd name="T30" fmla="*/ 993 w 993"/>
              <a:gd name="T31" fmla="*/ 631 h 760"/>
              <a:gd name="T32" fmla="*/ 761 w 993"/>
              <a:gd name="T33" fmla="*/ 424 h 760"/>
              <a:gd name="T34" fmla="*/ 637 w 993"/>
              <a:gd name="T35" fmla="*/ 456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93" h="760">
                <a:moveTo>
                  <a:pt x="502" y="174"/>
                </a:moveTo>
                <a:cubicBezTo>
                  <a:pt x="502" y="270"/>
                  <a:pt x="424" y="348"/>
                  <a:pt x="328" y="348"/>
                </a:cubicBezTo>
                <a:cubicBezTo>
                  <a:pt x="232" y="348"/>
                  <a:pt x="154" y="270"/>
                  <a:pt x="154" y="174"/>
                </a:cubicBezTo>
                <a:cubicBezTo>
                  <a:pt x="154" y="78"/>
                  <a:pt x="232" y="0"/>
                  <a:pt x="328" y="0"/>
                </a:cubicBezTo>
                <a:cubicBezTo>
                  <a:pt x="424" y="0"/>
                  <a:pt x="502" y="78"/>
                  <a:pt x="502" y="174"/>
                </a:cubicBezTo>
                <a:close/>
                <a:moveTo>
                  <a:pt x="655" y="760"/>
                </a:moveTo>
                <a:cubicBezTo>
                  <a:pt x="655" y="599"/>
                  <a:pt x="509" y="469"/>
                  <a:pt x="328" y="469"/>
                </a:cubicBezTo>
                <a:cubicBezTo>
                  <a:pt x="147" y="469"/>
                  <a:pt x="0" y="599"/>
                  <a:pt x="0" y="760"/>
                </a:cubicBezTo>
                <a:lnTo>
                  <a:pt x="655" y="760"/>
                </a:lnTo>
                <a:close/>
                <a:moveTo>
                  <a:pt x="761" y="68"/>
                </a:moveTo>
                <a:cubicBezTo>
                  <a:pt x="692" y="68"/>
                  <a:pt x="637" y="123"/>
                  <a:pt x="637" y="192"/>
                </a:cubicBezTo>
                <a:cubicBezTo>
                  <a:pt x="637" y="260"/>
                  <a:pt x="692" y="315"/>
                  <a:pt x="761" y="315"/>
                </a:cubicBezTo>
                <a:cubicBezTo>
                  <a:pt x="829" y="315"/>
                  <a:pt x="884" y="260"/>
                  <a:pt x="884" y="192"/>
                </a:cubicBezTo>
                <a:cubicBezTo>
                  <a:pt x="884" y="123"/>
                  <a:pt x="829" y="68"/>
                  <a:pt x="761" y="68"/>
                </a:cubicBezTo>
                <a:close/>
                <a:moveTo>
                  <a:pt x="746" y="631"/>
                </a:moveTo>
                <a:cubicBezTo>
                  <a:pt x="993" y="631"/>
                  <a:pt x="993" y="631"/>
                  <a:pt x="993" y="631"/>
                </a:cubicBezTo>
                <a:cubicBezTo>
                  <a:pt x="993" y="517"/>
                  <a:pt x="889" y="424"/>
                  <a:pt x="761" y="424"/>
                </a:cubicBezTo>
                <a:cubicBezTo>
                  <a:pt x="715" y="424"/>
                  <a:pt x="673" y="436"/>
                  <a:pt x="637" y="456"/>
                </a:cubicBezTo>
              </a:path>
            </a:pathLst>
          </a:custGeom>
          <a:noFill/>
          <a:ln w="25400">
            <a:solidFill>
              <a:schemeClr val="accent5">
                <a:lumMod val="7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43" name="Freeform: Shape 142">
            <a:extLst>
              <a:ext uri="{FF2B5EF4-FFF2-40B4-BE49-F238E27FC236}">
                <a16:creationId xmlns:a16="http://schemas.microsoft.com/office/drawing/2014/main" id="{5490EB06-8825-1F2D-F638-8A9D0816288C}"/>
              </a:ext>
            </a:extLst>
          </p:cNvPr>
          <p:cNvSpPr/>
          <p:nvPr/>
        </p:nvSpPr>
        <p:spPr>
          <a:xfrm>
            <a:off x="10377416" y="8241840"/>
            <a:ext cx="774530" cy="645444"/>
          </a:xfrm>
          <a:custGeom>
            <a:avLst/>
            <a:gdLst>
              <a:gd name="connsiteX0" fmla="*/ 421157 w 457200"/>
              <a:gd name="connsiteY0" fmla="*/ 166192 h 381000"/>
              <a:gd name="connsiteX1" fmla="*/ 421157 w 457200"/>
              <a:gd name="connsiteY1" fmla="*/ 320116 h 381000"/>
              <a:gd name="connsiteX2" fmla="*/ 374218 w 457200"/>
              <a:gd name="connsiteY2" fmla="*/ 367055 h 381000"/>
              <a:gd name="connsiteX3" fmla="*/ 92888 w 457200"/>
              <a:gd name="connsiteY3" fmla="*/ 367055 h 381000"/>
              <a:gd name="connsiteX4" fmla="*/ 45949 w 457200"/>
              <a:gd name="connsiteY4" fmla="*/ 320116 h 381000"/>
              <a:gd name="connsiteX5" fmla="*/ 45949 w 457200"/>
              <a:gd name="connsiteY5" fmla="*/ 166192 h 381000"/>
              <a:gd name="connsiteX6" fmla="*/ 402412 w 457200"/>
              <a:gd name="connsiteY6" fmla="*/ 40005 h 381000"/>
              <a:gd name="connsiteX7" fmla="*/ 367055 w 457200"/>
              <a:gd name="connsiteY7" fmla="*/ 19431 h 381000"/>
              <a:gd name="connsiteX8" fmla="*/ 100051 w 457200"/>
              <a:gd name="connsiteY8" fmla="*/ 19431 h 381000"/>
              <a:gd name="connsiteX9" fmla="*/ 64694 w 457200"/>
              <a:gd name="connsiteY9" fmla="*/ 40005 h 381000"/>
              <a:gd name="connsiteX10" fmla="*/ 19431 w 457200"/>
              <a:gd name="connsiteY10" fmla="*/ 119863 h 381000"/>
              <a:gd name="connsiteX11" fmla="*/ 447827 w 457200"/>
              <a:gd name="connsiteY11" fmla="*/ 119863 h 381000"/>
              <a:gd name="connsiteX12" fmla="*/ 402412 w 457200"/>
              <a:gd name="connsiteY12" fmla="*/ 40005 h 381000"/>
              <a:gd name="connsiteX13" fmla="*/ 233553 w 457200"/>
              <a:gd name="connsiteY13" fmla="*/ 19431 h 381000"/>
              <a:gd name="connsiteX14" fmla="*/ 233553 w 457200"/>
              <a:gd name="connsiteY14" fmla="*/ 120015 h 381000"/>
              <a:gd name="connsiteX15" fmla="*/ 315239 w 457200"/>
              <a:gd name="connsiteY15" fmla="*/ 19431 h 381000"/>
              <a:gd name="connsiteX16" fmla="*/ 340690 w 457200"/>
              <a:gd name="connsiteY16" fmla="*/ 120015 h 381000"/>
              <a:gd name="connsiteX17" fmla="*/ 151867 w 457200"/>
              <a:gd name="connsiteY17" fmla="*/ 19431 h 381000"/>
              <a:gd name="connsiteX18" fmla="*/ 126416 w 457200"/>
              <a:gd name="connsiteY18" fmla="*/ 120015 h 381000"/>
              <a:gd name="connsiteX19" fmla="*/ 19431 w 457200"/>
              <a:gd name="connsiteY19" fmla="*/ 120015 h 381000"/>
              <a:gd name="connsiteX20" fmla="*/ 72923 w 457200"/>
              <a:gd name="connsiteY20" fmla="*/ 173507 h 381000"/>
              <a:gd name="connsiteX21" fmla="*/ 126416 w 457200"/>
              <a:gd name="connsiteY21" fmla="*/ 120015 h 381000"/>
              <a:gd name="connsiteX22" fmla="*/ 126416 w 457200"/>
              <a:gd name="connsiteY22" fmla="*/ 120015 h 381000"/>
              <a:gd name="connsiteX23" fmla="*/ 179908 w 457200"/>
              <a:gd name="connsiteY23" fmla="*/ 173507 h 381000"/>
              <a:gd name="connsiteX24" fmla="*/ 233401 w 457200"/>
              <a:gd name="connsiteY24" fmla="*/ 120015 h 381000"/>
              <a:gd name="connsiteX25" fmla="*/ 233553 w 457200"/>
              <a:gd name="connsiteY25" fmla="*/ 120015 h 381000"/>
              <a:gd name="connsiteX26" fmla="*/ 287045 w 457200"/>
              <a:gd name="connsiteY26" fmla="*/ 173507 h 381000"/>
              <a:gd name="connsiteX27" fmla="*/ 340538 w 457200"/>
              <a:gd name="connsiteY27" fmla="*/ 120015 h 381000"/>
              <a:gd name="connsiteX28" fmla="*/ 340690 w 457200"/>
              <a:gd name="connsiteY28" fmla="*/ 120015 h 381000"/>
              <a:gd name="connsiteX29" fmla="*/ 394183 w 457200"/>
              <a:gd name="connsiteY29" fmla="*/ 173507 h 381000"/>
              <a:gd name="connsiteX30" fmla="*/ 447675 w 457200"/>
              <a:gd name="connsiteY30" fmla="*/ 120015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57200" h="381000">
                <a:moveTo>
                  <a:pt x="421157" y="166192"/>
                </a:moveTo>
                <a:lnTo>
                  <a:pt x="421157" y="320116"/>
                </a:lnTo>
                <a:cubicBezTo>
                  <a:pt x="421157" y="346024"/>
                  <a:pt x="400126" y="367055"/>
                  <a:pt x="374218" y="367055"/>
                </a:cubicBezTo>
                <a:lnTo>
                  <a:pt x="92888" y="367055"/>
                </a:lnTo>
                <a:cubicBezTo>
                  <a:pt x="66980" y="367055"/>
                  <a:pt x="45949" y="346024"/>
                  <a:pt x="45949" y="320116"/>
                </a:cubicBezTo>
                <a:lnTo>
                  <a:pt x="45949" y="166192"/>
                </a:lnTo>
                <a:moveTo>
                  <a:pt x="402412" y="40005"/>
                </a:moveTo>
                <a:cubicBezTo>
                  <a:pt x="395249" y="27203"/>
                  <a:pt x="381686" y="19431"/>
                  <a:pt x="367055" y="19431"/>
                </a:cubicBezTo>
                <a:lnTo>
                  <a:pt x="100051" y="19431"/>
                </a:lnTo>
                <a:cubicBezTo>
                  <a:pt x="85420" y="19431"/>
                  <a:pt x="71857" y="27356"/>
                  <a:pt x="64694" y="40005"/>
                </a:cubicBezTo>
                <a:lnTo>
                  <a:pt x="19431" y="119863"/>
                </a:lnTo>
                <a:lnTo>
                  <a:pt x="447827" y="119863"/>
                </a:lnTo>
                <a:lnTo>
                  <a:pt x="402412" y="40005"/>
                </a:lnTo>
                <a:close/>
                <a:moveTo>
                  <a:pt x="233553" y="19431"/>
                </a:moveTo>
                <a:lnTo>
                  <a:pt x="233553" y="120015"/>
                </a:lnTo>
                <a:moveTo>
                  <a:pt x="315239" y="19431"/>
                </a:moveTo>
                <a:lnTo>
                  <a:pt x="340690" y="120015"/>
                </a:lnTo>
                <a:moveTo>
                  <a:pt x="151867" y="19431"/>
                </a:moveTo>
                <a:lnTo>
                  <a:pt x="126416" y="120015"/>
                </a:lnTo>
                <a:moveTo>
                  <a:pt x="19431" y="120015"/>
                </a:moveTo>
                <a:cubicBezTo>
                  <a:pt x="19431" y="149581"/>
                  <a:pt x="43358" y="173507"/>
                  <a:pt x="72923" y="173507"/>
                </a:cubicBezTo>
                <a:cubicBezTo>
                  <a:pt x="102489" y="173507"/>
                  <a:pt x="126416" y="149581"/>
                  <a:pt x="126416" y="120015"/>
                </a:cubicBezTo>
                <a:moveTo>
                  <a:pt x="126416" y="120015"/>
                </a:moveTo>
                <a:cubicBezTo>
                  <a:pt x="126416" y="149581"/>
                  <a:pt x="150343" y="173507"/>
                  <a:pt x="179908" y="173507"/>
                </a:cubicBezTo>
                <a:cubicBezTo>
                  <a:pt x="209474" y="173507"/>
                  <a:pt x="233401" y="149581"/>
                  <a:pt x="233401" y="120015"/>
                </a:cubicBezTo>
                <a:moveTo>
                  <a:pt x="233553" y="120015"/>
                </a:moveTo>
                <a:cubicBezTo>
                  <a:pt x="233553" y="149581"/>
                  <a:pt x="257480" y="173507"/>
                  <a:pt x="287045" y="173507"/>
                </a:cubicBezTo>
                <a:cubicBezTo>
                  <a:pt x="316611" y="173507"/>
                  <a:pt x="340538" y="149581"/>
                  <a:pt x="340538" y="120015"/>
                </a:cubicBezTo>
                <a:moveTo>
                  <a:pt x="340690" y="120015"/>
                </a:moveTo>
                <a:cubicBezTo>
                  <a:pt x="340690" y="149581"/>
                  <a:pt x="364617" y="173507"/>
                  <a:pt x="394183" y="173507"/>
                </a:cubicBezTo>
                <a:cubicBezTo>
                  <a:pt x="423748" y="173507"/>
                  <a:pt x="447675" y="149581"/>
                  <a:pt x="447675" y="120015"/>
                </a:cubicBezTo>
              </a:path>
            </a:pathLst>
          </a:custGeom>
          <a:noFill/>
          <a:ln w="25400">
            <a:solidFill>
              <a:schemeClr val="accent3">
                <a:lumMod val="7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grpSp>
        <p:nvGrpSpPr>
          <p:cNvPr id="144" name="Group 143">
            <a:extLst>
              <a:ext uri="{FF2B5EF4-FFF2-40B4-BE49-F238E27FC236}">
                <a16:creationId xmlns:a16="http://schemas.microsoft.com/office/drawing/2014/main" id="{C433047A-2E63-2CCC-A8E5-E1BED06CABAF}"/>
              </a:ext>
            </a:extLst>
          </p:cNvPr>
          <p:cNvGrpSpPr/>
          <p:nvPr/>
        </p:nvGrpSpPr>
        <p:grpSpPr>
          <a:xfrm>
            <a:off x="5534011" y="4890108"/>
            <a:ext cx="5955366" cy="1546217"/>
            <a:chOff x="-1075765" y="6363986"/>
            <a:chExt cx="4885765" cy="1546217"/>
          </a:xfrm>
        </p:grpSpPr>
        <p:sp>
          <p:nvSpPr>
            <p:cNvPr id="145" name="Textbox 200">
              <a:extLst>
                <a:ext uri="{FF2B5EF4-FFF2-40B4-BE49-F238E27FC236}">
                  <a16:creationId xmlns:a16="http://schemas.microsoft.com/office/drawing/2014/main" id="{E5186A35-E09D-47B0-099A-E1B8A45FE8FC}"/>
                </a:ext>
              </a:extLst>
            </p:cNvPr>
            <p:cNvSpPr txBox="1"/>
            <p:nvPr/>
          </p:nvSpPr>
          <p:spPr>
            <a:xfrm flipH="1">
              <a:off x="-1075762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accent6">
                      <a:lumMod val="50000"/>
                    </a:schemeClr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46" name="Textbox 200">
              <a:extLst>
                <a:ext uri="{FF2B5EF4-FFF2-40B4-BE49-F238E27FC236}">
                  <a16:creationId xmlns:a16="http://schemas.microsoft.com/office/drawing/2014/main" id="{9FEC7886-6A1D-4BD4-0F01-C7107E678068}"/>
                </a:ext>
              </a:extLst>
            </p:cNvPr>
            <p:cNvSpPr txBox="1"/>
            <p:nvPr/>
          </p:nvSpPr>
          <p:spPr>
            <a:xfrm flipH="1">
              <a:off x="-1075763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2400" dirty="0" err="1">
                  <a:solidFill>
                    <a:schemeClr val="tx1">
                      <a:lumMod val="50000"/>
                    </a:schemeClr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47" name="Textbox 200">
              <a:extLst>
                <a:ext uri="{FF2B5EF4-FFF2-40B4-BE49-F238E27FC236}">
                  <a16:creationId xmlns:a16="http://schemas.microsoft.com/office/drawing/2014/main" id="{29D5538A-A34F-7DBD-87C2-0C8BE5FC7FD7}"/>
                </a:ext>
              </a:extLst>
            </p:cNvPr>
            <p:cNvSpPr txBox="1"/>
            <p:nvPr/>
          </p:nvSpPr>
          <p:spPr>
            <a:xfrm flipH="1">
              <a:off x="-1075765" y="7263872"/>
              <a:ext cx="4885765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r"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148" name="Group 147">
            <a:extLst>
              <a:ext uri="{FF2B5EF4-FFF2-40B4-BE49-F238E27FC236}">
                <a16:creationId xmlns:a16="http://schemas.microsoft.com/office/drawing/2014/main" id="{72C06BB3-3CA4-4DDE-2288-04F1F9DED0AF}"/>
              </a:ext>
            </a:extLst>
          </p:cNvPr>
          <p:cNvGrpSpPr/>
          <p:nvPr/>
        </p:nvGrpSpPr>
        <p:grpSpPr>
          <a:xfrm>
            <a:off x="12894624" y="10623550"/>
            <a:ext cx="5955366" cy="1546217"/>
            <a:chOff x="-1075765" y="6363986"/>
            <a:chExt cx="4885765" cy="1546217"/>
          </a:xfrm>
        </p:grpSpPr>
        <p:sp>
          <p:nvSpPr>
            <p:cNvPr id="149" name="Textbox 200">
              <a:extLst>
                <a:ext uri="{FF2B5EF4-FFF2-40B4-BE49-F238E27FC236}">
                  <a16:creationId xmlns:a16="http://schemas.microsoft.com/office/drawing/2014/main" id="{892FF265-AE5C-840E-968B-A45C4E8F3BB1}"/>
                </a:ext>
              </a:extLst>
            </p:cNvPr>
            <p:cNvSpPr txBox="1"/>
            <p:nvPr/>
          </p:nvSpPr>
          <p:spPr>
            <a:xfrm flipH="1">
              <a:off x="-1075762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50" name="Textbox 200">
              <a:extLst>
                <a:ext uri="{FF2B5EF4-FFF2-40B4-BE49-F238E27FC236}">
                  <a16:creationId xmlns:a16="http://schemas.microsoft.com/office/drawing/2014/main" id="{28C9B414-7BE1-5530-7852-834092DB2307}"/>
                </a:ext>
              </a:extLst>
            </p:cNvPr>
            <p:cNvSpPr txBox="1"/>
            <p:nvPr/>
          </p:nvSpPr>
          <p:spPr>
            <a:xfrm flipH="1">
              <a:off x="-1075763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400" dirty="0" err="1">
                  <a:solidFill>
                    <a:schemeClr val="tx1">
                      <a:lumMod val="50000"/>
                    </a:schemeClr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51" name="Textbox 200">
              <a:extLst>
                <a:ext uri="{FF2B5EF4-FFF2-40B4-BE49-F238E27FC236}">
                  <a16:creationId xmlns:a16="http://schemas.microsoft.com/office/drawing/2014/main" id="{5BA1B68C-FD7F-8EA3-8D6D-E75DEF40DFE2}"/>
                </a:ext>
              </a:extLst>
            </p:cNvPr>
            <p:cNvSpPr txBox="1"/>
            <p:nvPr/>
          </p:nvSpPr>
          <p:spPr>
            <a:xfrm flipH="1">
              <a:off x="-1075765" y="7263872"/>
              <a:ext cx="4885765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152" name="Group 151">
            <a:extLst>
              <a:ext uri="{FF2B5EF4-FFF2-40B4-BE49-F238E27FC236}">
                <a16:creationId xmlns:a16="http://schemas.microsoft.com/office/drawing/2014/main" id="{B3563270-0EC8-63D0-45CE-018BA92DC27D}"/>
              </a:ext>
            </a:extLst>
          </p:cNvPr>
          <p:cNvGrpSpPr/>
          <p:nvPr/>
        </p:nvGrpSpPr>
        <p:grpSpPr>
          <a:xfrm>
            <a:off x="2805461" y="7722204"/>
            <a:ext cx="5955366" cy="1546217"/>
            <a:chOff x="-1075765" y="6363986"/>
            <a:chExt cx="4885765" cy="1546217"/>
          </a:xfrm>
        </p:grpSpPr>
        <p:sp>
          <p:nvSpPr>
            <p:cNvPr id="153" name="Textbox 200">
              <a:extLst>
                <a:ext uri="{FF2B5EF4-FFF2-40B4-BE49-F238E27FC236}">
                  <a16:creationId xmlns:a16="http://schemas.microsoft.com/office/drawing/2014/main" id="{E5B1113B-A4BC-82E0-4F92-EF431A91E876}"/>
                </a:ext>
              </a:extLst>
            </p:cNvPr>
            <p:cNvSpPr txBox="1"/>
            <p:nvPr/>
          </p:nvSpPr>
          <p:spPr>
            <a:xfrm flipH="1">
              <a:off x="-1075762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54" name="Textbox 200">
              <a:extLst>
                <a:ext uri="{FF2B5EF4-FFF2-40B4-BE49-F238E27FC236}">
                  <a16:creationId xmlns:a16="http://schemas.microsoft.com/office/drawing/2014/main" id="{3E41480E-9641-2F22-1537-1092D53CF44A}"/>
                </a:ext>
              </a:extLst>
            </p:cNvPr>
            <p:cNvSpPr txBox="1"/>
            <p:nvPr/>
          </p:nvSpPr>
          <p:spPr>
            <a:xfrm flipH="1">
              <a:off x="-1075763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2400" dirty="0" err="1">
                  <a:solidFill>
                    <a:schemeClr val="tx1">
                      <a:lumMod val="50000"/>
                    </a:schemeClr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55" name="Textbox 200">
              <a:extLst>
                <a:ext uri="{FF2B5EF4-FFF2-40B4-BE49-F238E27FC236}">
                  <a16:creationId xmlns:a16="http://schemas.microsoft.com/office/drawing/2014/main" id="{8D241B33-856C-F883-642A-B90F0D6C526B}"/>
                </a:ext>
              </a:extLst>
            </p:cNvPr>
            <p:cNvSpPr txBox="1"/>
            <p:nvPr/>
          </p:nvSpPr>
          <p:spPr>
            <a:xfrm flipH="1">
              <a:off x="-1075765" y="7263872"/>
              <a:ext cx="4885765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r"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156" name="Group 155">
            <a:extLst>
              <a:ext uri="{FF2B5EF4-FFF2-40B4-BE49-F238E27FC236}">
                <a16:creationId xmlns:a16="http://schemas.microsoft.com/office/drawing/2014/main" id="{DECFEEEF-69A0-31C8-39C1-DCFD245C192C}"/>
              </a:ext>
            </a:extLst>
          </p:cNvPr>
          <p:cNvGrpSpPr/>
          <p:nvPr/>
        </p:nvGrpSpPr>
        <p:grpSpPr>
          <a:xfrm>
            <a:off x="15623174" y="7791454"/>
            <a:ext cx="5955366" cy="1546217"/>
            <a:chOff x="-1075765" y="6363986"/>
            <a:chExt cx="4885765" cy="1546217"/>
          </a:xfrm>
        </p:grpSpPr>
        <p:sp>
          <p:nvSpPr>
            <p:cNvPr id="157" name="Textbox 200">
              <a:extLst>
                <a:ext uri="{FF2B5EF4-FFF2-40B4-BE49-F238E27FC236}">
                  <a16:creationId xmlns:a16="http://schemas.microsoft.com/office/drawing/2014/main" id="{5FAED460-1443-4E84-827D-5A958256CF50}"/>
                </a:ext>
              </a:extLst>
            </p:cNvPr>
            <p:cNvSpPr txBox="1"/>
            <p:nvPr/>
          </p:nvSpPr>
          <p:spPr>
            <a:xfrm flipH="1">
              <a:off x="-1075762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accent5">
                      <a:lumMod val="60000"/>
                      <a:lumOff val="40000"/>
                    </a:schemeClr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58" name="Textbox 200">
              <a:extLst>
                <a:ext uri="{FF2B5EF4-FFF2-40B4-BE49-F238E27FC236}">
                  <a16:creationId xmlns:a16="http://schemas.microsoft.com/office/drawing/2014/main" id="{695B3FA3-A519-2F14-74BD-3D12F8FA868C}"/>
                </a:ext>
              </a:extLst>
            </p:cNvPr>
            <p:cNvSpPr txBox="1"/>
            <p:nvPr/>
          </p:nvSpPr>
          <p:spPr>
            <a:xfrm flipH="1">
              <a:off x="-1075763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400" dirty="0" err="1">
                  <a:solidFill>
                    <a:schemeClr val="tx1">
                      <a:lumMod val="50000"/>
                    </a:schemeClr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59" name="Textbox 200">
              <a:extLst>
                <a:ext uri="{FF2B5EF4-FFF2-40B4-BE49-F238E27FC236}">
                  <a16:creationId xmlns:a16="http://schemas.microsoft.com/office/drawing/2014/main" id="{CEAF658F-0E73-A181-74AF-9D9DEFA763CC}"/>
                </a:ext>
              </a:extLst>
            </p:cNvPr>
            <p:cNvSpPr txBox="1"/>
            <p:nvPr/>
          </p:nvSpPr>
          <p:spPr>
            <a:xfrm flipH="1">
              <a:off x="-1075765" y="7263872"/>
              <a:ext cx="4885765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88956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14:window dir="vert"/>
      </p:transition>
    </mc:Choice>
    <mc:Fallback xmlns="">
      <p:transition spd="slow" advClick="0" advTm="25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6" dur="500" fill="hold"/>
                                            <p:tgtEl>
                                              <p:spTgt spid="12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5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6" presetClass="emph" presetSubtype="0" autoRev="1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21" dur="500" fill="hold"/>
                                            <p:tgtEl>
                                              <p:spTgt spid="12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500" fill="hold"/>
                                            <p:tgtEl>
                                              <p:spTgt spid="126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6" presetClass="emph" presetSubtype="0" autoRev="1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31" dur="500" fill="hold"/>
                                            <p:tgtEl>
                                              <p:spTgt spid="127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8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4" dur="15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5" dur="15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8" fill="hold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8" dur="15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9" dur="15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2" fill="hold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2" dur="15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3" dur="15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2" fill="hold" nodeType="withEffect" p14:presetBounceEnd="6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6" dur="1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7" dur="1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1000"/>
                                            <p:tgtEl>
                                              <p:spTgt spid="14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42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1000"/>
                                            <p:tgtEl>
                                              <p:spTgt spid="15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1000"/>
                                            <p:tgtEl>
                                              <p:spTgt spid="15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47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100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53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1" grpId="0"/>
          <p:bldP spid="122" grpId="0"/>
          <p:bldP spid="124" grpId="0" animBg="1"/>
          <p:bldP spid="124" grpId="1" animBg="1"/>
          <p:bldP spid="125" grpId="0" animBg="1"/>
          <p:bldP spid="125" grpId="1" animBg="1"/>
          <p:bldP spid="126" grpId="0" animBg="1"/>
          <p:bldP spid="126" grpId="1" animBg="1"/>
          <p:bldP spid="127" grpId="0" animBg="1"/>
          <p:bldP spid="127" grpId="1" animBg="1"/>
          <p:bldP spid="140" grpId="0" animBg="1"/>
          <p:bldP spid="141" grpId="0" animBg="1"/>
          <p:bldP spid="142" grpId="0" animBg="1"/>
          <p:bldP spid="143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6" dur="500" fill="hold"/>
                                            <p:tgtEl>
                                              <p:spTgt spid="12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5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6" presetClass="emph" presetSubtype="0" autoRev="1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21" dur="500" fill="hold"/>
                                            <p:tgtEl>
                                              <p:spTgt spid="12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500" fill="hold"/>
                                            <p:tgtEl>
                                              <p:spTgt spid="126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6" presetClass="emph" presetSubtype="0" autoRev="1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31" dur="500" fill="hold"/>
                                            <p:tgtEl>
                                              <p:spTgt spid="127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5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5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5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5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5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5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1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1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1000"/>
                                            <p:tgtEl>
                                              <p:spTgt spid="14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42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1000"/>
                                            <p:tgtEl>
                                              <p:spTgt spid="15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1000"/>
                                            <p:tgtEl>
                                              <p:spTgt spid="15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47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100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53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1" grpId="0"/>
          <p:bldP spid="122" grpId="0"/>
          <p:bldP spid="124" grpId="0" animBg="1"/>
          <p:bldP spid="124" grpId="1" animBg="1"/>
          <p:bldP spid="125" grpId="0" animBg="1"/>
          <p:bldP spid="125" grpId="1" animBg="1"/>
          <p:bldP spid="126" grpId="0" animBg="1"/>
          <p:bldP spid="126" grpId="1" animBg="1"/>
          <p:bldP spid="127" grpId="0" animBg="1"/>
          <p:bldP spid="127" grpId="1" animBg="1"/>
          <p:bldP spid="140" grpId="0" animBg="1"/>
          <p:bldP spid="141" grpId="0" animBg="1"/>
          <p:bldP spid="142" grpId="0" animBg="1"/>
          <p:bldP spid="143" grpId="0" animBg="1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!!MainTitle1">
            <a:extLst>
              <a:ext uri="{FF2B5EF4-FFF2-40B4-BE49-F238E27FC236}">
                <a16:creationId xmlns:a16="http://schemas.microsoft.com/office/drawing/2014/main" id="{6200AACE-0B1F-AFE2-76B3-57737DCB8EA3}"/>
              </a:ext>
            </a:extLst>
          </p:cNvPr>
          <p:cNvSpPr txBox="1"/>
          <p:nvPr/>
        </p:nvSpPr>
        <p:spPr>
          <a:xfrm>
            <a:off x="6846289" y="1037172"/>
            <a:ext cx="10691453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RoadMap</a:t>
            </a:r>
            <a:r>
              <a:rPr lang="en-US" sz="7500" b="1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3" name="!!SubTitle">
            <a:extLst>
              <a:ext uri="{FF2B5EF4-FFF2-40B4-BE49-F238E27FC236}">
                <a16:creationId xmlns:a16="http://schemas.microsoft.com/office/drawing/2014/main" id="{B042CE24-7819-A747-4C40-CA35B3427DCA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599ECDC-A025-D3BC-D509-2EA5BEFC35E9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#234</a:t>
            </a:r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D197A6DE-C747-3278-F3D5-E5EE1E458F7E}"/>
              </a:ext>
            </a:extLst>
          </p:cNvPr>
          <p:cNvSpPr/>
          <p:nvPr/>
        </p:nvSpPr>
        <p:spPr>
          <a:xfrm>
            <a:off x="8943974" y="9559921"/>
            <a:ext cx="1836737" cy="1836737"/>
          </a:xfrm>
          <a:custGeom>
            <a:avLst/>
            <a:gdLst>
              <a:gd name="csX0" fmla="*/ 1836737 w 1836737"/>
              <a:gd name="csY0" fmla="*/ 0 h 1836737"/>
              <a:gd name="csX1" fmla="*/ 1836737 w 1836737"/>
              <a:gd name="csY1" fmla="*/ 880275 h 1836737"/>
              <a:gd name="csX2" fmla="*/ 1738945 w 1836737"/>
              <a:gd name="csY2" fmla="*/ 885213 h 1836737"/>
              <a:gd name="csX3" fmla="*/ 885213 w 1836737"/>
              <a:gd name="csY3" fmla="*/ 1738945 h 1836737"/>
              <a:gd name="csX4" fmla="*/ 880275 w 1836737"/>
              <a:gd name="csY4" fmla="*/ 1836737 h 1836737"/>
              <a:gd name="csX5" fmla="*/ 0 w 1836737"/>
              <a:gd name="csY5" fmla="*/ 1836737 h 1836737"/>
              <a:gd name="csX6" fmla="*/ 9483 w 1836737"/>
              <a:gd name="csY6" fmla="*/ 1648942 h 1836737"/>
              <a:gd name="csX7" fmla="*/ 1648942 w 1836737"/>
              <a:gd name="csY7" fmla="*/ 9483 h 1836737"/>
              <a:gd name="csX8" fmla="*/ 1836737 w 1836737"/>
              <a:gd name="csY8" fmla="*/ 0 h 183673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836737" h="1836737">
                <a:moveTo>
                  <a:pt x="1836737" y="0"/>
                </a:moveTo>
                <a:lnTo>
                  <a:pt x="1836737" y="880275"/>
                </a:lnTo>
                <a:lnTo>
                  <a:pt x="1738945" y="885213"/>
                </a:lnTo>
                <a:cubicBezTo>
                  <a:pt x="1288796" y="930928"/>
                  <a:pt x="930928" y="1288796"/>
                  <a:pt x="885213" y="1738945"/>
                </a:cubicBezTo>
                <a:lnTo>
                  <a:pt x="880275" y="1836737"/>
                </a:lnTo>
                <a:lnTo>
                  <a:pt x="0" y="1836737"/>
                </a:lnTo>
                <a:lnTo>
                  <a:pt x="9483" y="1648942"/>
                </a:lnTo>
                <a:cubicBezTo>
                  <a:pt x="97272" y="784502"/>
                  <a:pt x="784502" y="97272"/>
                  <a:pt x="1648942" y="9483"/>
                </a:cubicBezTo>
                <a:lnTo>
                  <a:pt x="1836737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8C79507D-140D-AAA1-3B59-CBA73577C677}"/>
              </a:ext>
            </a:extLst>
          </p:cNvPr>
          <p:cNvSpPr/>
          <p:nvPr/>
        </p:nvSpPr>
        <p:spPr>
          <a:xfrm>
            <a:off x="10780711" y="8587582"/>
            <a:ext cx="1836739" cy="1836739"/>
          </a:xfrm>
          <a:custGeom>
            <a:avLst/>
            <a:gdLst>
              <a:gd name="csX0" fmla="*/ 956464 w 1836739"/>
              <a:gd name="csY0" fmla="*/ 0 h 1836739"/>
              <a:gd name="csX1" fmla="*/ 1836739 w 1836739"/>
              <a:gd name="csY1" fmla="*/ 0 h 1836739"/>
              <a:gd name="csX2" fmla="*/ 1836739 w 1836739"/>
              <a:gd name="csY2" fmla="*/ 1 h 1836739"/>
              <a:gd name="csX3" fmla="*/ 1 w 1836739"/>
              <a:gd name="csY3" fmla="*/ 1836739 h 1836739"/>
              <a:gd name="csX4" fmla="*/ 0 w 1836739"/>
              <a:gd name="csY4" fmla="*/ 1836739 h 1836739"/>
              <a:gd name="csX5" fmla="*/ 0 w 1836739"/>
              <a:gd name="csY5" fmla="*/ 956464 h 1836739"/>
              <a:gd name="csX6" fmla="*/ 1 w 1836739"/>
              <a:gd name="csY6" fmla="*/ 956464 h 1836739"/>
              <a:gd name="csX7" fmla="*/ 956464 w 1836739"/>
              <a:gd name="csY7" fmla="*/ 1 h 1836739"/>
              <a:gd name="csX8" fmla="*/ 956464 w 1836739"/>
              <a:gd name="csY8" fmla="*/ 0 h 183673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836739" h="1836739">
                <a:moveTo>
                  <a:pt x="956464" y="0"/>
                </a:moveTo>
                <a:lnTo>
                  <a:pt x="1836739" y="0"/>
                </a:lnTo>
                <a:lnTo>
                  <a:pt x="1836739" y="1"/>
                </a:lnTo>
                <a:cubicBezTo>
                  <a:pt x="1836739" y="1014403"/>
                  <a:pt x="1014403" y="1836739"/>
                  <a:pt x="1" y="1836739"/>
                </a:cubicBezTo>
                <a:lnTo>
                  <a:pt x="0" y="1836739"/>
                </a:lnTo>
                <a:lnTo>
                  <a:pt x="0" y="956464"/>
                </a:lnTo>
                <a:lnTo>
                  <a:pt x="1" y="956464"/>
                </a:lnTo>
                <a:cubicBezTo>
                  <a:pt x="528241" y="956464"/>
                  <a:pt x="956464" y="528241"/>
                  <a:pt x="956464" y="1"/>
                </a:cubicBezTo>
                <a:lnTo>
                  <a:pt x="956464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E39C3F87-1FF6-1A58-8445-DB31A2D867CC}"/>
              </a:ext>
            </a:extLst>
          </p:cNvPr>
          <p:cNvSpPr/>
          <p:nvPr/>
        </p:nvSpPr>
        <p:spPr>
          <a:xfrm>
            <a:off x="11735594" y="6750845"/>
            <a:ext cx="1836737" cy="1836737"/>
          </a:xfrm>
          <a:custGeom>
            <a:avLst/>
            <a:gdLst>
              <a:gd name="csX0" fmla="*/ 1836737 w 1836737"/>
              <a:gd name="csY0" fmla="*/ 0 h 1836737"/>
              <a:gd name="csX1" fmla="*/ 1836737 w 1836737"/>
              <a:gd name="csY1" fmla="*/ 880275 h 1836737"/>
              <a:gd name="csX2" fmla="*/ 1738945 w 1836737"/>
              <a:gd name="csY2" fmla="*/ 885213 h 1836737"/>
              <a:gd name="csX3" fmla="*/ 885213 w 1836737"/>
              <a:gd name="csY3" fmla="*/ 1738945 h 1836737"/>
              <a:gd name="csX4" fmla="*/ 880275 w 1836737"/>
              <a:gd name="csY4" fmla="*/ 1836737 h 1836737"/>
              <a:gd name="csX5" fmla="*/ 0 w 1836737"/>
              <a:gd name="csY5" fmla="*/ 1836737 h 1836737"/>
              <a:gd name="csX6" fmla="*/ 9483 w 1836737"/>
              <a:gd name="csY6" fmla="*/ 1648942 h 1836737"/>
              <a:gd name="csX7" fmla="*/ 1648942 w 1836737"/>
              <a:gd name="csY7" fmla="*/ 9483 h 1836737"/>
              <a:gd name="csX8" fmla="*/ 1836737 w 1836737"/>
              <a:gd name="csY8" fmla="*/ 0 h 183673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836737" h="1836737">
                <a:moveTo>
                  <a:pt x="1836737" y="0"/>
                </a:moveTo>
                <a:lnTo>
                  <a:pt x="1836737" y="880275"/>
                </a:lnTo>
                <a:lnTo>
                  <a:pt x="1738945" y="885213"/>
                </a:lnTo>
                <a:cubicBezTo>
                  <a:pt x="1288796" y="930928"/>
                  <a:pt x="930928" y="1288796"/>
                  <a:pt x="885213" y="1738945"/>
                </a:cubicBezTo>
                <a:lnTo>
                  <a:pt x="880275" y="1836737"/>
                </a:lnTo>
                <a:lnTo>
                  <a:pt x="0" y="1836737"/>
                </a:lnTo>
                <a:lnTo>
                  <a:pt x="9483" y="1648942"/>
                </a:lnTo>
                <a:cubicBezTo>
                  <a:pt x="97272" y="784502"/>
                  <a:pt x="784502" y="97272"/>
                  <a:pt x="1648942" y="9483"/>
                </a:cubicBezTo>
                <a:lnTo>
                  <a:pt x="1836737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39453124-91D0-A9B1-F17E-DD89CD9EC642}"/>
              </a:ext>
            </a:extLst>
          </p:cNvPr>
          <p:cNvSpPr/>
          <p:nvPr/>
        </p:nvSpPr>
        <p:spPr>
          <a:xfrm>
            <a:off x="13572331" y="5778506"/>
            <a:ext cx="1836739" cy="1836739"/>
          </a:xfrm>
          <a:custGeom>
            <a:avLst/>
            <a:gdLst>
              <a:gd name="csX0" fmla="*/ 956464 w 1836739"/>
              <a:gd name="csY0" fmla="*/ 0 h 1836739"/>
              <a:gd name="csX1" fmla="*/ 1836739 w 1836739"/>
              <a:gd name="csY1" fmla="*/ 0 h 1836739"/>
              <a:gd name="csX2" fmla="*/ 1836739 w 1836739"/>
              <a:gd name="csY2" fmla="*/ 1 h 1836739"/>
              <a:gd name="csX3" fmla="*/ 1 w 1836739"/>
              <a:gd name="csY3" fmla="*/ 1836739 h 1836739"/>
              <a:gd name="csX4" fmla="*/ 0 w 1836739"/>
              <a:gd name="csY4" fmla="*/ 1836739 h 1836739"/>
              <a:gd name="csX5" fmla="*/ 0 w 1836739"/>
              <a:gd name="csY5" fmla="*/ 956464 h 1836739"/>
              <a:gd name="csX6" fmla="*/ 1 w 1836739"/>
              <a:gd name="csY6" fmla="*/ 956464 h 1836739"/>
              <a:gd name="csX7" fmla="*/ 956464 w 1836739"/>
              <a:gd name="csY7" fmla="*/ 1 h 1836739"/>
              <a:gd name="csX8" fmla="*/ 956464 w 1836739"/>
              <a:gd name="csY8" fmla="*/ 0 h 183673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836739" h="1836739">
                <a:moveTo>
                  <a:pt x="956464" y="0"/>
                </a:moveTo>
                <a:lnTo>
                  <a:pt x="1836739" y="0"/>
                </a:lnTo>
                <a:lnTo>
                  <a:pt x="1836739" y="1"/>
                </a:lnTo>
                <a:cubicBezTo>
                  <a:pt x="1836739" y="1014403"/>
                  <a:pt x="1014403" y="1836739"/>
                  <a:pt x="1" y="1836739"/>
                </a:cubicBezTo>
                <a:lnTo>
                  <a:pt x="0" y="1836739"/>
                </a:lnTo>
                <a:lnTo>
                  <a:pt x="0" y="956464"/>
                </a:lnTo>
                <a:lnTo>
                  <a:pt x="1" y="956464"/>
                </a:lnTo>
                <a:cubicBezTo>
                  <a:pt x="528241" y="956464"/>
                  <a:pt x="956464" y="528241"/>
                  <a:pt x="956464" y="1"/>
                </a:cubicBezTo>
                <a:lnTo>
                  <a:pt x="956464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A70F5EDD-26AE-C86C-C95F-C859020F913E}"/>
              </a:ext>
            </a:extLst>
          </p:cNvPr>
          <p:cNvGrpSpPr/>
          <p:nvPr/>
        </p:nvGrpSpPr>
        <p:grpSpPr>
          <a:xfrm>
            <a:off x="9683593" y="7483474"/>
            <a:ext cx="2162176" cy="2162176"/>
            <a:chOff x="9683593" y="7483474"/>
            <a:chExt cx="2162176" cy="2162176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450A5266-2FB1-C274-4DF0-B097213627B1}"/>
                </a:ext>
              </a:extLst>
            </p:cNvPr>
            <p:cNvSpPr/>
            <p:nvPr/>
          </p:nvSpPr>
          <p:spPr>
            <a:xfrm>
              <a:off x="9823292" y="7623174"/>
              <a:ext cx="1882778" cy="1882778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>
              <a:innerShdw blurRad="127000" dir="16200000">
                <a:prstClr val="black">
                  <a:alpha val="15000"/>
                </a:prstClr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06914871-6CA0-6D3A-DCAB-F9476BC9421E}"/>
                </a:ext>
              </a:extLst>
            </p:cNvPr>
            <p:cNvSpPr/>
            <p:nvPr/>
          </p:nvSpPr>
          <p:spPr>
            <a:xfrm>
              <a:off x="9683593" y="7483474"/>
              <a:ext cx="2162176" cy="2162176"/>
            </a:xfrm>
            <a:custGeom>
              <a:avLst/>
              <a:gdLst>
                <a:gd name="csX0" fmla="*/ 1081088 w 2162176"/>
                <a:gd name="csY0" fmla="*/ 139699 h 2162176"/>
                <a:gd name="csX1" fmla="*/ 139699 w 2162176"/>
                <a:gd name="csY1" fmla="*/ 1081088 h 2162176"/>
                <a:gd name="csX2" fmla="*/ 1081088 w 2162176"/>
                <a:gd name="csY2" fmla="*/ 2022477 h 2162176"/>
                <a:gd name="csX3" fmla="*/ 2022477 w 2162176"/>
                <a:gd name="csY3" fmla="*/ 1081088 h 2162176"/>
                <a:gd name="csX4" fmla="*/ 1081088 w 2162176"/>
                <a:gd name="csY4" fmla="*/ 139699 h 2162176"/>
                <a:gd name="csX5" fmla="*/ 1081088 w 2162176"/>
                <a:gd name="csY5" fmla="*/ 0 h 2162176"/>
                <a:gd name="csX6" fmla="*/ 2162176 w 2162176"/>
                <a:gd name="csY6" fmla="*/ 1081088 h 2162176"/>
                <a:gd name="csX7" fmla="*/ 1081088 w 2162176"/>
                <a:gd name="csY7" fmla="*/ 2162176 h 2162176"/>
                <a:gd name="csX8" fmla="*/ 0 w 2162176"/>
                <a:gd name="csY8" fmla="*/ 1081088 h 2162176"/>
                <a:gd name="csX9" fmla="*/ 1081088 w 2162176"/>
                <a:gd name="csY9" fmla="*/ 0 h 216217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2162176" h="2162176">
                  <a:moveTo>
                    <a:pt x="1081088" y="139699"/>
                  </a:moveTo>
                  <a:cubicBezTo>
                    <a:pt x="561173" y="139699"/>
                    <a:pt x="139699" y="561173"/>
                    <a:pt x="139699" y="1081088"/>
                  </a:cubicBezTo>
                  <a:cubicBezTo>
                    <a:pt x="139699" y="1601003"/>
                    <a:pt x="561173" y="2022477"/>
                    <a:pt x="1081088" y="2022477"/>
                  </a:cubicBezTo>
                  <a:cubicBezTo>
                    <a:pt x="1601003" y="2022477"/>
                    <a:pt x="2022477" y="1601003"/>
                    <a:pt x="2022477" y="1081088"/>
                  </a:cubicBezTo>
                  <a:cubicBezTo>
                    <a:pt x="2022477" y="561173"/>
                    <a:pt x="1601003" y="139699"/>
                    <a:pt x="1081088" y="139699"/>
                  </a:cubicBezTo>
                  <a:close/>
                  <a:moveTo>
                    <a:pt x="1081088" y="0"/>
                  </a:moveTo>
                  <a:cubicBezTo>
                    <a:pt x="1678156" y="0"/>
                    <a:pt x="2162176" y="484020"/>
                    <a:pt x="2162176" y="1081088"/>
                  </a:cubicBezTo>
                  <a:cubicBezTo>
                    <a:pt x="2162176" y="1678156"/>
                    <a:pt x="1678156" y="2162176"/>
                    <a:pt x="1081088" y="2162176"/>
                  </a:cubicBezTo>
                  <a:cubicBezTo>
                    <a:pt x="484020" y="2162176"/>
                    <a:pt x="0" y="1678156"/>
                    <a:pt x="0" y="1081088"/>
                  </a:cubicBezTo>
                  <a:cubicBezTo>
                    <a:pt x="0" y="484020"/>
                    <a:pt x="484020" y="0"/>
                    <a:pt x="1081088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outerShdw blurRad="63500" dist="1270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E53EC96-C413-7B03-E3F1-96173529E3B9}"/>
              </a:ext>
            </a:extLst>
          </p:cNvPr>
          <p:cNvGrpSpPr/>
          <p:nvPr/>
        </p:nvGrpSpPr>
        <p:grpSpPr>
          <a:xfrm>
            <a:off x="9683593" y="10315570"/>
            <a:ext cx="2162176" cy="2162176"/>
            <a:chOff x="9683593" y="10315570"/>
            <a:chExt cx="2162176" cy="2162176"/>
          </a:xfrm>
        </p:grpSpPr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36B22191-98C0-93DA-1824-FCF56FED7C61}"/>
                </a:ext>
              </a:extLst>
            </p:cNvPr>
            <p:cNvSpPr/>
            <p:nvPr/>
          </p:nvSpPr>
          <p:spPr>
            <a:xfrm>
              <a:off x="9823292" y="10455270"/>
              <a:ext cx="1882778" cy="1882778"/>
            </a:xfrm>
            <a:prstGeom prst="ellipse">
              <a:avLst/>
            </a:prstGeom>
            <a:solidFill>
              <a:schemeClr val="accent1">
                <a:lumMod val="10000"/>
                <a:lumOff val="9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34515E68-2B47-39BE-9464-FD3DE79DE3D6}"/>
                </a:ext>
              </a:extLst>
            </p:cNvPr>
            <p:cNvSpPr/>
            <p:nvPr/>
          </p:nvSpPr>
          <p:spPr>
            <a:xfrm>
              <a:off x="9683593" y="10315570"/>
              <a:ext cx="2162176" cy="2162176"/>
            </a:xfrm>
            <a:custGeom>
              <a:avLst/>
              <a:gdLst>
                <a:gd name="csX0" fmla="*/ 1081088 w 2162176"/>
                <a:gd name="csY0" fmla="*/ 139699 h 2162176"/>
                <a:gd name="csX1" fmla="*/ 139699 w 2162176"/>
                <a:gd name="csY1" fmla="*/ 1081088 h 2162176"/>
                <a:gd name="csX2" fmla="*/ 1081088 w 2162176"/>
                <a:gd name="csY2" fmla="*/ 2022477 h 2162176"/>
                <a:gd name="csX3" fmla="*/ 2022477 w 2162176"/>
                <a:gd name="csY3" fmla="*/ 1081088 h 2162176"/>
                <a:gd name="csX4" fmla="*/ 1081088 w 2162176"/>
                <a:gd name="csY4" fmla="*/ 139699 h 2162176"/>
                <a:gd name="csX5" fmla="*/ 1081088 w 2162176"/>
                <a:gd name="csY5" fmla="*/ 0 h 2162176"/>
                <a:gd name="csX6" fmla="*/ 2162176 w 2162176"/>
                <a:gd name="csY6" fmla="*/ 1081088 h 2162176"/>
                <a:gd name="csX7" fmla="*/ 1081088 w 2162176"/>
                <a:gd name="csY7" fmla="*/ 2162176 h 2162176"/>
                <a:gd name="csX8" fmla="*/ 0 w 2162176"/>
                <a:gd name="csY8" fmla="*/ 1081088 h 2162176"/>
                <a:gd name="csX9" fmla="*/ 1081088 w 2162176"/>
                <a:gd name="csY9" fmla="*/ 0 h 216217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2162176" h="2162176">
                  <a:moveTo>
                    <a:pt x="1081088" y="139699"/>
                  </a:moveTo>
                  <a:cubicBezTo>
                    <a:pt x="561173" y="139699"/>
                    <a:pt x="139699" y="561173"/>
                    <a:pt x="139699" y="1081088"/>
                  </a:cubicBezTo>
                  <a:cubicBezTo>
                    <a:pt x="139699" y="1601003"/>
                    <a:pt x="561173" y="2022477"/>
                    <a:pt x="1081088" y="2022477"/>
                  </a:cubicBezTo>
                  <a:cubicBezTo>
                    <a:pt x="1601003" y="2022477"/>
                    <a:pt x="2022477" y="1601003"/>
                    <a:pt x="2022477" y="1081088"/>
                  </a:cubicBezTo>
                  <a:cubicBezTo>
                    <a:pt x="2022477" y="561173"/>
                    <a:pt x="1601003" y="139699"/>
                    <a:pt x="1081088" y="139699"/>
                  </a:cubicBezTo>
                  <a:close/>
                  <a:moveTo>
                    <a:pt x="1081088" y="0"/>
                  </a:moveTo>
                  <a:cubicBezTo>
                    <a:pt x="1678156" y="0"/>
                    <a:pt x="2162176" y="484020"/>
                    <a:pt x="2162176" y="1081088"/>
                  </a:cubicBezTo>
                  <a:cubicBezTo>
                    <a:pt x="2162176" y="1678156"/>
                    <a:pt x="1678156" y="2162176"/>
                    <a:pt x="1081088" y="2162176"/>
                  </a:cubicBezTo>
                  <a:cubicBezTo>
                    <a:pt x="484020" y="2162176"/>
                    <a:pt x="0" y="1678156"/>
                    <a:pt x="0" y="1081088"/>
                  </a:cubicBezTo>
                  <a:cubicBezTo>
                    <a:pt x="0" y="484020"/>
                    <a:pt x="484020" y="0"/>
                    <a:pt x="1081088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outerShdw blurRad="63500" dist="1270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E2283A93-7565-7C69-52CC-DB6507F6CE5A}"/>
              </a:ext>
            </a:extLst>
          </p:cNvPr>
          <p:cNvGrpSpPr/>
          <p:nvPr/>
        </p:nvGrpSpPr>
        <p:grpSpPr>
          <a:xfrm>
            <a:off x="12491243" y="4651378"/>
            <a:ext cx="2162176" cy="2162176"/>
            <a:chOff x="12491243" y="4651378"/>
            <a:chExt cx="2162176" cy="2162176"/>
          </a:xfrm>
        </p:grpSpPr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74AF34BC-3AC7-7A93-F7BC-E82D7C93237C}"/>
                </a:ext>
              </a:extLst>
            </p:cNvPr>
            <p:cNvSpPr/>
            <p:nvPr/>
          </p:nvSpPr>
          <p:spPr>
            <a:xfrm>
              <a:off x="12630942" y="4791078"/>
              <a:ext cx="1882778" cy="1882778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  <a:effectLst>
              <a:innerShdw blurRad="127000" dir="16200000">
                <a:prstClr val="black">
                  <a:alpha val="15000"/>
                </a:prstClr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77EF6FDA-2AD6-4255-D6B7-5ED24032D83E}"/>
                </a:ext>
              </a:extLst>
            </p:cNvPr>
            <p:cNvSpPr/>
            <p:nvPr/>
          </p:nvSpPr>
          <p:spPr>
            <a:xfrm>
              <a:off x="12491243" y="4651378"/>
              <a:ext cx="2162176" cy="2162176"/>
            </a:xfrm>
            <a:custGeom>
              <a:avLst/>
              <a:gdLst>
                <a:gd name="csX0" fmla="*/ 1081088 w 2162176"/>
                <a:gd name="csY0" fmla="*/ 139699 h 2162176"/>
                <a:gd name="csX1" fmla="*/ 139699 w 2162176"/>
                <a:gd name="csY1" fmla="*/ 1081088 h 2162176"/>
                <a:gd name="csX2" fmla="*/ 1081088 w 2162176"/>
                <a:gd name="csY2" fmla="*/ 2022477 h 2162176"/>
                <a:gd name="csX3" fmla="*/ 2022477 w 2162176"/>
                <a:gd name="csY3" fmla="*/ 1081088 h 2162176"/>
                <a:gd name="csX4" fmla="*/ 1081088 w 2162176"/>
                <a:gd name="csY4" fmla="*/ 139699 h 2162176"/>
                <a:gd name="csX5" fmla="*/ 1081088 w 2162176"/>
                <a:gd name="csY5" fmla="*/ 0 h 2162176"/>
                <a:gd name="csX6" fmla="*/ 2162176 w 2162176"/>
                <a:gd name="csY6" fmla="*/ 1081088 h 2162176"/>
                <a:gd name="csX7" fmla="*/ 1081088 w 2162176"/>
                <a:gd name="csY7" fmla="*/ 2162176 h 2162176"/>
                <a:gd name="csX8" fmla="*/ 0 w 2162176"/>
                <a:gd name="csY8" fmla="*/ 1081088 h 2162176"/>
                <a:gd name="csX9" fmla="*/ 1081088 w 2162176"/>
                <a:gd name="csY9" fmla="*/ 0 h 216217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2162176" h="2162176">
                  <a:moveTo>
                    <a:pt x="1081088" y="139699"/>
                  </a:moveTo>
                  <a:cubicBezTo>
                    <a:pt x="561173" y="139699"/>
                    <a:pt x="139699" y="561173"/>
                    <a:pt x="139699" y="1081088"/>
                  </a:cubicBezTo>
                  <a:cubicBezTo>
                    <a:pt x="139699" y="1601003"/>
                    <a:pt x="561173" y="2022477"/>
                    <a:pt x="1081088" y="2022477"/>
                  </a:cubicBezTo>
                  <a:cubicBezTo>
                    <a:pt x="1601003" y="2022477"/>
                    <a:pt x="2022477" y="1601003"/>
                    <a:pt x="2022477" y="1081088"/>
                  </a:cubicBezTo>
                  <a:cubicBezTo>
                    <a:pt x="2022477" y="561173"/>
                    <a:pt x="1601003" y="139699"/>
                    <a:pt x="1081088" y="139699"/>
                  </a:cubicBezTo>
                  <a:close/>
                  <a:moveTo>
                    <a:pt x="1081088" y="0"/>
                  </a:moveTo>
                  <a:cubicBezTo>
                    <a:pt x="1678156" y="0"/>
                    <a:pt x="2162176" y="484020"/>
                    <a:pt x="2162176" y="1081088"/>
                  </a:cubicBezTo>
                  <a:cubicBezTo>
                    <a:pt x="2162176" y="1678156"/>
                    <a:pt x="1678156" y="2162176"/>
                    <a:pt x="1081088" y="2162176"/>
                  </a:cubicBezTo>
                  <a:cubicBezTo>
                    <a:pt x="484020" y="2162176"/>
                    <a:pt x="0" y="1678156"/>
                    <a:pt x="0" y="1081088"/>
                  </a:cubicBezTo>
                  <a:cubicBezTo>
                    <a:pt x="0" y="484020"/>
                    <a:pt x="484020" y="0"/>
                    <a:pt x="1081088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outerShdw blurRad="63500" dist="1270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1D5BB44D-D944-E588-0A2A-11141C4B1DD3}"/>
              </a:ext>
            </a:extLst>
          </p:cNvPr>
          <p:cNvGrpSpPr/>
          <p:nvPr/>
        </p:nvGrpSpPr>
        <p:grpSpPr>
          <a:xfrm>
            <a:off x="12491243" y="7483474"/>
            <a:ext cx="2162176" cy="2162176"/>
            <a:chOff x="12491243" y="7483474"/>
            <a:chExt cx="2162176" cy="2162176"/>
          </a:xfrm>
        </p:grpSpPr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552FB945-A9E8-81DB-3234-AAAEF10B88A1}"/>
                </a:ext>
              </a:extLst>
            </p:cNvPr>
            <p:cNvSpPr/>
            <p:nvPr/>
          </p:nvSpPr>
          <p:spPr>
            <a:xfrm>
              <a:off x="12630942" y="7623174"/>
              <a:ext cx="1882778" cy="1882778"/>
            </a:xfrm>
            <a:prstGeom prst="ellipse">
              <a:avLst/>
            </a:prstGeom>
            <a:solidFill>
              <a:schemeClr val="accent5">
                <a:lumMod val="90000"/>
              </a:schemeClr>
            </a:solidFill>
            <a:ln>
              <a:noFill/>
            </a:ln>
            <a:effectLst>
              <a:innerShdw blurRad="127000" dir="16200000">
                <a:prstClr val="black">
                  <a:alpha val="15000"/>
                </a:prstClr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B6AA217A-DCF8-DD90-90D6-52D830691F8A}"/>
                </a:ext>
              </a:extLst>
            </p:cNvPr>
            <p:cNvSpPr/>
            <p:nvPr/>
          </p:nvSpPr>
          <p:spPr>
            <a:xfrm>
              <a:off x="12491243" y="7483474"/>
              <a:ext cx="2162176" cy="2162176"/>
            </a:xfrm>
            <a:custGeom>
              <a:avLst/>
              <a:gdLst>
                <a:gd name="csX0" fmla="*/ 1081088 w 2162176"/>
                <a:gd name="csY0" fmla="*/ 139699 h 2162176"/>
                <a:gd name="csX1" fmla="*/ 139699 w 2162176"/>
                <a:gd name="csY1" fmla="*/ 1081088 h 2162176"/>
                <a:gd name="csX2" fmla="*/ 1081088 w 2162176"/>
                <a:gd name="csY2" fmla="*/ 2022477 h 2162176"/>
                <a:gd name="csX3" fmla="*/ 2022477 w 2162176"/>
                <a:gd name="csY3" fmla="*/ 1081088 h 2162176"/>
                <a:gd name="csX4" fmla="*/ 1081088 w 2162176"/>
                <a:gd name="csY4" fmla="*/ 139699 h 2162176"/>
                <a:gd name="csX5" fmla="*/ 1081088 w 2162176"/>
                <a:gd name="csY5" fmla="*/ 0 h 2162176"/>
                <a:gd name="csX6" fmla="*/ 2162176 w 2162176"/>
                <a:gd name="csY6" fmla="*/ 1081088 h 2162176"/>
                <a:gd name="csX7" fmla="*/ 1081088 w 2162176"/>
                <a:gd name="csY7" fmla="*/ 2162176 h 2162176"/>
                <a:gd name="csX8" fmla="*/ 0 w 2162176"/>
                <a:gd name="csY8" fmla="*/ 1081088 h 2162176"/>
                <a:gd name="csX9" fmla="*/ 1081088 w 2162176"/>
                <a:gd name="csY9" fmla="*/ 0 h 216217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2162176" h="2162176">
                  <a:moveTo>
                    <a:pt x="1081088" y="139699"/>
                  </a:moveTo>
                  <a:cubicBezTo>
                    <a:pt x="561173" y="139699"/>
                    <a:pt x="139699" y="561173"/>
                    <a:pt x="139699" y="1081088"/>
                  </a:cubicBezTo>
                  <a:cubicBezTo>
                    <a:pt x="139699" y="1601003"/>
                    <a:pt x="561173" y="2022477"/>
                    <a:pt x="1081088" y="2022477"/>
                  </a:cubicBezTo>
                  <a:cubicBezTo>
                    <a:pt x="1601003" y="2022477"/>
                    <a:pt x="2022477" y="1601003"/>
                    <a:pt x="2022477" y="1081088"/>
                  </a:cubicBezTo>
                  <a:cubicBezTo>
                    <a:pt x="2022477" y="561173"/>
                    <a:pt x="1601003" y="139699"/>
                    <a:pt x="1081088" y="139699"/>
                  </a:cubicBezTo>
                  <a:close/>
                  <a:moveTo>
                    <a:pt x="1081088" y="0"/>
                  </a:moveTo>
                  <a:cubicBezTo>
                    <a:pt x="1678156" y="0"/>
                    <a:pt x="2162176" y="484020"/>
                    <a:pt x="2162176" y="1081088"/>
                  </a:cubicBezTo>
                  <a:cubicBezTo>
                    <a:pt x="2162176" y="1678156"/>
                    <a:pt x="1678156" y="2162176"/>
                    <a:pt x="1081088" y="2162176"/>
                  </a:cubicBezTo>
                  <a:cubicBezTo>
                    <a:pt x="484020" y="2162176"/>
                    <a:pt x="0" y="1678156"/>
                    <a:pt x="0" y="1081088"/>
                  </a:cubicBezTo>
                  <a:cubicBezTo>
                    <a:pt x="0" y="484020"/>
                    <a:pt x="484020" y="0"/>
                    <a:pt x="1081088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outerShdw blurRad="63500" dist="1270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35E319B2-D4F6-3332-7AF9-83368CCA3E67}"/>
              </a:ext>
            </a:extLst>
          </p:cNvPr>
          <p:cNvSpPr/>
          <p:nvPr/>
        </p:nvSpPr>
        <p:spPr>
          <a:xfrm>
            <a:off x="10424811" y="11045069"/>
            <a:ext cx="679740" cy="703178"/>
          </a:xfrm>
          <a:custGeom>
            <a:avLst/>
            <a:gdLst>
              <a:gd name="connsiteX0" fmla="*/ 358064 w 441960"/>
              <a:gd name="connsiteY0" fmla="*/ 444170 h 457200"/>
              <a:gd name="connsiteX1" fmla="*/ 95631 w 441960"/>
              <a:gd name="connsiteY1" fmla="*/ 444170 h 457200"/>
              <a:gd name="connsiteX2" fmla="*/ 19431 w 441960"/>
              <a:gd name="connsiteY2" fmla="*/ 367970 h 457200"/>
              <a:gd name="connsiteX3" fmla="*/ 19431 w 441960"/>
              <a:gd name="connsiteY3" fmla="*/ 205207 h 457200"/>
              <a:gd name="connsiteX4" fmla="*/ 95631 w 441960"/>
              <a:gd name="connsiteY4" fmla="*/ 129007 h 457200"/>
              <a:gd name="connsiteX5" fmla="*/ 358064 w 441960"/>
              <a:gd name="connsiteY5" fmla="*/ 129007 h 457200"/>
              <a:gd name="connsiteX6" fmla="*/ 434264 w 441960"/>
              <a:gd name="connsiteY6" fmla="*/ 205207 h 457200"/>
              <a:gd name="connsiteX7" fmla="*/ 434264 w 441960"/>
              <a:gd name="connsiteY7" fmla="*/ 368122 h 457200"/>
              <a:gd name="connsiteX8" fmla="*/ 358064 w 441960"/>
              <a:gd name="connsiteY8" fmla="*/ 444170 h 457200"/>
              <a:gd name="connsiteX9" fmla="*/ 300152 w 441960"/>
              <a:gd name="connsiteY9" fmla="*/ 86944 h 457200"/>
              <a:gd name="connsiteX10" fmla="*/ 300152 w 441960"/>
              <a:gd name="connsiteY10" fmla="*/ 86944 h 457200"/>
              <a:gd name="connsiteX11" fmla="*/ 232638 w 441960"/>
              <a:gd name="connsiteY11" fmla="*/ 19431 h 457200"/>
              <a:gd name="connsiteX12" fmla="*/ 221057 w 441960"/>
              <a:gd name="connsiteY12" fmla="*/ 19431 h 457200"/>
              <a:gd name="connsiteX13" fmla="*/ 153543 w 441960"/>
              <a:gd name="connsiteY13" fmla="*/ 86944 h 457200"/>
              <a:gd name="connsiteX14" fmla="*/ 153543 w 441960"/>
              <a:gd name="connsiteY14" fmla="*/ 86944 h 457200"/>
              <a:gd name="connsiteX15" fmla="*/ 19431 w 441960"/>
              <a:gd name="connsiteY15" fmla="*/ 245745 h 457200"/>
              <a:gd name="connsiteX16" fmla="*/ 135408 w 441960"/>
              <a:gd name="connsiteY16" fmla="*/ 290855 h 457200"/>
              <a:gd name="connsiteX17" fmla="*/ 318440 w 441960"/>
              <a:gd name="connsiteY17" fmla="*/ 290855 h 457200"/>
              <a:gd name="connsiteX18" fmla="*/ 434417 w 441960"/>
              <a:gd name="connsiteY18" fmla="*/ 245745 h 457200"/>
              <a:gd name="connsiteX19" fmla="*/ 226848 w 441960"/>
              <a:gd name="connsiteY19" fmla="*/ 350444 h 457200"/>
              <a:gd name="connsiteX20" fmla="*/ 226848 w 441960"/>
              <a:gd name="connsiteY20" fmla="*/ 26540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1960" h="457200">
                <a:moveTo>
                  <a:pt x="358064" y="444170"/>
                </a:moveTo>
                <a:lnTo>
                  <a:pt x="95631" y="444170"/>
                </a:lnTo>
                <a:cubicBezTo>
                  <a:pt x="53568" y="444170"/>
                  <a:pt x="19431" y="410032"/>
                  <a:pt x="19431" y="367970"/>
                </a:cubicBezTo>
                <a:lnTo>
                  <a:pt x="19431" y="205207"/>
                </a:lnTo>
                <a:cubicBezTo>
                  <a:pt x="19431" y="163144"/>
                  <a:pt x="53568" y="129007"/>
                  <a:pt x="95631" y="129007"/>
                </a:cubicBezTo>
                <a:lnTo>
                  <a:pt x="358064" y="129007"/>
                </a:lnTo>
                <a:cubicBezTo>
                  <a:pt x="400127" y="129007"/>
                  <a:pt x="434264" y="163144"/>
                  <a:pt x="434264" y="205207"/>
                </a:cubicBezTo>
                <a:lnTo>
                  <a:pt x="434264" y="368122"/>
                </a:lnTo>
                <a:cubicBezTo>
                  <a:pt x="434264" y="410032"/>
                  <a:pt x="400127" y="444170"/>
                  <a:pt x="358064" y="444170"/>
                </a:cubicBezTo>
                <a:close/>
                <a:moveTo>
                  <a:pt x="300152" y="86944"/>
                </a:moveTo>
                <a:lnTo>
                  <a:pt x="300152" y="86944"/>
                </a:lnTo>
                <a:cubicBezTo>
                  <a:pt x="300152" y="49606"/>
                  <a:pt x="269977" y="19431"/>
                  <a:pt x="232638" y="19431"/>
                </a:cubicBezTo>
                <a:lnTo>
                  <a:pt x="221057" y="19431"/>
                </a:lnTo>
                <a:cubicBezTo>
                  <a:pt x="183719" y="19431"/>
                  <a:pt x="153543" y="49606"/>
                  <a:pt x="153543" y="86944"/>
                </a:cubicBezTo>
                <a:lnTo>
                  <a:pt x="153543" y="86944"/>
                </a:lnTo>
                <a:moveTo>
                  <a:pt x="19431" y="245745"/>
                </a:moveTo>
                <a:lnTo>
                  <a:pt x="135408" y="290855"/>
                </a:lnTo>
                <a:cubicBezTo>
                  <a:pt x="194234" y="313715"/>
                  <a:pt x="259614" y="313715"/>
                  <a:pt x="318440" y="290855"/>
                </a:cubicBezTo>
                <a:lnTo>
                  <a:pt x="434417" y="245745"/>
                </a:lnTo>
                <a:moveTo>
                  <a:pt x="226848" y="350444"/>
                </a:moveTo>
                <a:lnTo>
                  <a:pt x="226848" y="265405"/>
                </a:lnTo>
              </a:path>
            </a:pathLst>
          </a:custGeom>
          <a:noFill/>
          <a:ln w="25400">
            <a:solidFill>
              <a:schemeClr val="accent1">
                <a:lumMod val="7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853998DD-FD7A-AA58-360B-F460917A7516}"/>
              </a:ext>
            </a:extLst>
          </p:cNvPr>
          <p:cNvSpPr/>
          <p:nvPr/>
        </p:nvSpPr>
        <p:spPr>
          <a:xfrm>
            <a:off x="13220742" y="5380877"/>
            <a:ext cx="703178" cy="703178"/>
          </a:xfrm>
          <a:custGeom>
            <a:avLst/>
            <a:gdLst>
              <a:gd name="connsiteX0" fmla="*/ 54940 w 381000"/>
              <a:gd name="connsiteY0" fmla="*/ 363093 h 381000"/>
              <a:gd name="connsiteX1" fmla="*/ 54940 w 381000"/>
              <a:gd name="connsiteY1" fmla="*/ 363093 h 381000"/>
              <a:gd name="connsiteX2" fmla="*/ 19431 w 381000"/>
              <a:gd name="connsiteY2" fmla="*/ 327584 h 381000"/>
              <a:gd name="connsiteX3" fmla="*/ 19431 w 381000"/>
              <a:gd name="connsiteY3" fmla="*/ 295732 h 381000"/>
              <a:gd name="connsiteX4" fmla="*/ 54940 w 381000"/>
              <a:gd name="connsiteY4" fmla="*/ 260223 h 381000"/>
              <a:gd name="connsiteX5" fmla="*/ 54940 w 381000"/>
              <a:gd name="connsiteY5" fmla="*/ 260223 h 381000"/>
              <a:gd name="connsiteX6" fmla="*/ 90449 w 381000"/>
              <a:gd name="connsiteY6" fmla="*/ 295732 h 381000"/>
              <a:gd name="connsiteX7" fmla="*/ 90449 w 381000"/>
              <a:gd name="connsiteY7" fmla="*/ 327584 h 381000"/>
              <a:gd name="connsiteX8" fmla="*/ 54940 w 381000"/>
              <a:gd name="connsiteY8" fmla="*/ 363093 h 381000"/>
              <a:gd name="connsiteX9" fmla="*/ 230200 w 381000"/>
              <a:gd name="connsiteY9" fmla="*/ 327584 h 381000"/>
              <a:gd name="connsiteX10" fmla="*/ 230200 w 381000"/>
              <a:gd name="connsiteY10" fmla="*/ 234925 h 381000"/>
              <a:gd name="connsiteX11" fmla="*/ 194691 w 381000"/>
              <a:gd name="connsiteY11" fmla="*/ 199415 h 381000"/>
              <a:gd name="connsiteX12" fmla="*/ 194691 w 381000"/>
              <a:gd name="connsiteY12" fmla="*/ 199415 h 381000"/>
              <a:gd name="connsiteX13" fmla="*/ 159182 w 381000"/>
              <a:gd name="connsiteY13" fmla="*/ 234925 h 381000"/>
              <a:gd name="connsiteX14" fmla="*/ 159182 w 381000"/>
              <a:gd name="connsiteY14" fmla="*/ 327584 h 381000"/>
              <a:gd name="connsiteX15" fmla="*/ 194691 w 381000"/>
              <a:gd name="connsiteY15" fmla="*/ 363093 h 381000"/>
              <a:gd name="connsiteX16" fmla="*/ 194691 w 381000"/>
              <a:gd name="connsiteY16" fmla="*/ 363093 h 381000"/>
              <a:gd name="connsiteX17" fmla="*/ 230200 w 381000"/>
              <a:gd name="connsiteY17" fmla="*/ 327584 h 381000"/>
              <a:gd name="connsiteX18" fmla="*/ 369951 w 381000"/>
              <a:gd name="connsiteY18" fmla="*/ 327584 h 381000"/>
              <a:gd name="connsiteX19" fmla="*/ 369951 w 381000"/>
              <a:gd name="connsiteY19" fmla="*/ 174117 h 381000"/>
              <a:gd name="connsiteX20" fmla="*/ 334442 w 381000"/>
              <a:gd name="connsiteY20" fmla="*/ 138608 h 381000"/>
              <a:gd name="connsiteX21" fmla="*/ 334442 w 381000"/>
              <a:gd name="connsiteY21" fmla="*/ 138608 h 381000"/>
              <a:gd name="connsiteX22" fmla="*/ 298933 w 381000"/>
              <a:gd name="connsiteY22" fmla="*/ 174117 h 381000"/>
              <a:gd name="connsiteX23" fmla="*/ 298933 w 381000"/>
              <a:gd name="connsiteY23" fmla="*/ 327584 h 381000"/>
              <a:gd name="connsiteX24" fmla="*/ 334442 w 381000"/>
              <a:gd name="connsiteY24" fmla="*/ 363093 h 381000"/>
              <a:gd name="connsiteX25" fmla="*/ 334442 w 381000"/>
              <a:gd name="connsiteY25" fmla="*/ 363093 h 381000"/>
              <a:gd name="connsiteX26" fmla="*/ 369951 w 381000"/>
              <a:gd name="connsiteY26" fmla="*/ 327584 h 381000"/>
              <a:gd name="connsiteX27" fmla="*/ 348158 w 381000"/>
              <a:gd name="connsiteY27" fmla="*/ 79781 h 381000"/>
              <a:gd name="connsiteX28" fmla="*/ 352882 w 381000"/>
              <a:gd name="connsiteY28" fmla="*/ 28880 h 381000"/>
              <a:gd name="connsiteX29" fmla="*/ 302590 w 381000"/>
              <a:gd name="connsiteY29" fmla="*/ 19431 h 381000"/>
              <a:gd name="connsiteX30" fmla="*/ 38938 w 381000"/>
              <a:gd name="connsiteY30" fmla="*/ 173507 h 381000"/>
              <a:gd name="connsiteX31" fmla="*/ 353187 w 381000"/>
              <a:gd name="connsiteY31" fmla="*/ 29642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1000" h="381000">
                <a:moveTo>
                  <a:pt x="54940" y="363093"/>
                </a:moveTo>
                <a:lnTo>
                  <a:pt x="54940" y="363093"/>
                </a:lnTo>
                <a:cubicBezTo>
                  <a:pt x="35433" y="363093"/>
                  <a:pt x="19431" y="347243"/>
                  <a:pt x="19431" y="327584"/>
                </a:cubicBezTo>
                <a:lnTo>
                  <a:pt x="19431" y="295732"/>
                </a:lnTo>
                <a:cubicBezTo>
                  <a:pt x="19431" y="276225"/>
                  <a:pt x="35281" y="260223"/>
                  <a:pt x="54940" y="260223"/>
                </a:cubicBezTo>
                <a:lnTo>
                  <a:pt x="54940" y="260223"/>
                </a:lnTo>
                <a:cubicBezTo>
                  <a:pt x="74447" y="260223"/>
                  <a:pt x="90449" y="276073"/>
                  <a:pt x="90449" y="295732"/>
                </a:cubicBezTo>
                <a:lnTo>
                  <a:pt x="90449" y="327584"/>
                </a:lnTo>
                <a:cubicBezTo>
                  <a:pt x="90297" y="347243"/>
                  <a:pt x="74447" y="363093"/>
                  <a:pt x="54940" y="363093"/>
                </a:cubicBezTo>
                <a:close/>
                <a:moveTo>
                  <a:pt x="230200" y="327584"/>
                </a:moveTo>
                <a:lnTo>
                  <a:pt x="230200" y="234925"/>
                </a:lnTo>
                <a:cubicBezTo>
                  <a:pt x="230200" y="215417"/>
                  <a:pt x="214351" y="199415"/>
                  <a:pt x="194691" y="199415"/>
                </a:cubicBezTo>
                <a:lnTo>
                  <a:pt x="194691" y="199415"/>
                </a:lnTo>
                <a:cubicBezTo>
                  <a:pt x="175184" y="199415"/>
                  <a:pt x="159182" y="215265"/>
                  <a:pt x="159182" y="234925"/>
                </a:cubicBezTo>
                <a:lnTo>
                  <a:pt x="159182" y="327584"/>
                </a:lnTo>
                <a:cubicBezTo>
                  <a:pt x="159182" y="347091"/>
                  <a:pt x="175031" y="363093"/>
                  <a:pt x="194691" y="363093"/>
                </a:cubicBezTo>
                <a:lnTo>
                  <a:pt x="194691" y="363093"/>
                </a:lnTo>
                <a:cubicBezTo>
                  <a:pt x="214198" y="363093"/>
                  <a:pt x="230200" y="347243"/>
                  <a:pt x="230200" y="327584"/>
                </a:cubicBezTo>
                <a:close/>
                <a:moveTo>
                  <a:pt x="369951" y="327584"/>
                </a:moveTo>
                <a:lnTo>
                  <a:pt x="369951" y="174117"/>
                </a:lnTo>
                <a:cubicBezTo>
                  <a:pt x="369951" y="154610"/>
                  <a:pt x="354101" y="138608"/>
                  <a:pt x="334442" y="138608"/>
                </a:cubicBezTo>
                <a:lnTo>
                  <a:pt x="334442" y="138608"/>
                </a:lnTo>
                <a:cubicBezTo>
                  <a:pt x="314935" y="138608"/>
                  <a:pt x="298933" y="154457"/>
                  <a:pt x="298933" y="174117"/>
                </a:cubicBezTo>
                <a:lnTo>
                  <a:pt x="298933" y="327584"/>
                </a:lnTo>
                <a:cubicBezTo>
                  <a:pt x="298933" y="347091"/>
                  <a:pt x="314782" y="363093"/>
                  <a:pt x="334442" y="363093"/>
                </a:cubicBezTo>
                <a:lnTo>
                  <a:pt x="334442" y="363093"/>
                </a:lnTo>
                <a:cubicBezTo>
                  <a:pt x="354101" y="363093"/>
                  <a:pt x="369951" y="347243"/>
                  <a:pt x="369951" y="327584"/>
                </a:cubicBezTo>
                <a:close/>
                <a:moveTo>
                  <a:pt x="348158" y="79781"/>
                </a:moveTo>
                <a:lnTo>
                  <a:pt x="352882" y="28880"/>
                </a:lnTo>
                <a:lnTo>
                  <a:pt x="302590" y="19431"/>
                </a:lnTo>
                <a:moveTo>
                  <a:pt x="38938" y="173507"/>
                </a:moveTo>
                <a:cubicBezTo>
                  <a:pt x="97765" y="173507"/>
                  <a:pt x="278206" y="105080"/>
                  <a:pt x="353187" y="29642"/>
                </a:cubicBezTo>
              </a:path>
            </a:pathLst>
          </a:custGeom>
          <a:noFill/>
          <a:ln w="25400">
            <a:solidFill>
              <a:schemeClr val="accent6">
                <a:lumMod val="7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24" name="Freeform 103">
            <a:extLst>
              <a:ext uri="{FF2B5EF4-FFF2-40B4-BE49-F238E27FC236}">
                <a16:creationId xmlns:a16="http://schemas.microsoft.com/office/drawing/2014/main" id="{F98D3BD2-C364-07D3-5D0C-E7D96C56ADAC}"/>
              </a:ext>
            </a:extLst>
          </p:cNvPr>
          <p:cNvSpPr>
            <a:spLocks noEditPoints="1"/>
          </p:cNvSpPr>
          <p:nvPr/>
        </p:nvSpPr>
        <p:spPr bwMode="auto">
          <a:xfrm>
            <a:off x="13181563" y="8265739"/>
            <a:ext cx="781536" cy="597646"/>
          </a:xfrm>
          <a:custGeom>
            <a:avLst/>
            <a:gdLst>
              <a:gd name="T0" fmla="*/ 502 w 993"/>
              <a:gd name="T1" fmla="*/ 174 h 760"/>
              <a:gd name="T2" fmla="*/ 328 w 993"/>
              <a:gd name="T3" fmla="*/ 348 h 760"/>
              <a:gd name="T4" fmla="*/ 154 w 993"/>
              <a:gd name="T5" fmla="*/ 174 h 760"/>
              <a:gd name="T6" fmla="*/ 328 w 993"/>
              <a:gd name="T7" fmla="*/ 0 h 760"/>
              <a:gd name="T8" fmla="*/ 502 w 993"/>
              <a:gd name="T9" fmla="*/ 174 h 760"/>
              <a:gd name="T10" fmla="*/ 655 w 993"/>
              <a:gd name="T11" fmla="*/ 760 h 760"/>
              <a:gd name="T12" fmla="*/ 328 w 993"/>
              <a:gd name="T13" fmla="*/ 469 h 760"/>
              <a:gd name="T14" fmla="*/ 0 w 993"/>
              <a:gd name="T15" fmla="*/ 760 h 760"/>
              <a:gd name="T16" fmla="*/ 655 w 993"/>
              <a:gd name="T17" fmla="*/ 760 h 760"/>
              <a:gd name="T18" fmla="*/ 761 w 993"/>
              <a:gd name="T19" fmla="*/ 68 h 760"/>
              <a:gd name="T20" fmla="*/ 637 w 993"/>
              <a:gd name="T21" fmla="*/ 192 h 760"/>
              <a:gd name="T22" fmla="*/ 761 w 993"/>
              <a:gd name="T23" fmla="*/ 315 h 760"/>
              <a:gd name="T24" fmla="*/ 884 w 993"/>
              <a:gd name="T25" fmla="*/ 192 h 760"/>
              <a:gd name="T26" fmla="*/ 761 w 993"/>
              <a:gd name="T27" fmla="*/ 68 h 760"/>
              <a:gd name="T28" fmla="*/ 746 w 993"/>
              <a:gd name="T29" fmla="*/ 631 h 760"/>
              <a:gd name="T30" fmla="*/ 993 w 993"/>
              <a:gd name="T31" fmla="*/ 631 h 760"/>
              <a:gd name="T32" fmla="*/ 761 w 993"/>
              <a:gd name="T33" fmla="*/ 424 h 760"/>
              <a:gd name="T34" fmla="*/ 637 w 993"/>
              <a:gd name="T35" fmla="*/ 456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93" h="760">
                <a:moveTo>
                  <a:pt x="502" y="174"/>
                </a:moveTo>
                <a:cubicBezTo>
                  <a:pt x="502" y="270"/>
                  <a:pt x="424" y="348"/>
                  <a:pt x="328" y="348"/>
                </a:cubicBezTo>
                <a:cubicBezTo>
                  <a:pt x="232" y="348"/>
                  <a:pt x="154" y="270"/>
                  <a:pt x="154" y="174"/>
                </a:cubicBezTo>
                <a:cubicBezTo>
                  <a:pt x="154" y="78"/>
                  <a:pt x="232" y="0"/>
                  <a:pt x="328" y="0"/>
                </a:cubicBezTo>
                <a:cubicBezTo>
                  <a:pt x="424" y="0"/>
                  <a:pt x="502" y="78"/>
                  <a:pt x="502" y="174"/>
                </a:cubicBezTo>
                <a:close/>
                <a:moveTo>
                  <a:pt x="655" y="760"/>
                </a:moveTo>
                <a:cubicBezTo>
                  <a:pt x="655" y="599"/>
                  <a:pt x="509" y="469"/>
                  <a:pt x="328" y="469"/>
                </a:cubicBezTo>
                <a:cubicBezTo>
                  <a:pt x="147" y="469"/>
                  <a:pt x="0" y="599"/>
                  <a:pt x="0" y="760"/>
                </a:cubicBezTo>
                <a:lnTo>
                  <a:pt x="655" y="760"/>
                </a:lnTo>
                <a:close/>
                <a:moveTo>
                  <a:pt x="761" y="68"/>
                </a:moveTo>
                <a:cubicBezTo>
                  <a:pt x="692" y="68"/>
                  <a:pt x="637" y="123"/>
                  <a:pt x="637" y="192"/>
                </a:cubicBezTo>
                <a:cubicBezTo>
                  <a:pt x="637" y="260"/>
                  <a:pt x="692" y="315"/>
                  <a:pt x="761" y="315"/>
                </a:cubicBezTo>
                <a:cubicBezTo>
                  <a:pt x="829" y="315"/>
                  <a:pt x="884" y="260"/>
                  <a:pt x="884" y="192"/>
                </a:cubicBezTo>
                <a:cubicBezTo>
                  <a:pt x="884" y="123"/>
                  <a:pt x="829" y="68"/>
                  <a:pt x="761" y="68"/>
                </a:cubicBezTo>
                <a:close/>
                <a:moveTo>
                  <a:pt x="746" y="631"/>
                </a:moveTo>
                <a:cubicBezTo>
                  <a:pt x="993" y="631"/>
                  <a:pt x="993" y="631"/>
                  <a:pt x="993" y="631"/>
                </a:cubicBezTo>
                <a:cubicBezTo>
                  <a:pt x="993" y="517"/>
                  <a:pt x="889" y="424"/>
                  <a:pt x="761" y="424"/>
                </a:cubicBezTo>
                <a:cubicBezTo>
                  <a:pt x="715" y="424"/>
                  <a:pt x="673" y="436"/>
                  <a:pt x="637" y="456"/>
                </a:cubicBezTo>
              </a:path>
            </a:pathLst>
          </a:custGeom>
          <a:noFill/>
          <a:ln w="25400">
            <a:solidFill>
              <a:schemeClr val="accent5">
                <a:lumMod val="7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EB68F92D-2249-8B3F-5D1B-25F4CFD6129F}"/>
              </a:ext>
            </a:extLst>
          </p:cNvPr>
          <p:cNvSpPr/>
          <p:nvPr/>
        </p:nvSpPr>
        <p:spPr>
          <a:xfrm>
            <a:off x="10377416" y="8241840"/>
            <a:ext cx="774530" cy="645444"/>
          </a:xfrm>
          <a:custGeom>
            <a:avLst/>
            <a:gdLst>
              <a:gd name="connsiteX0" fmla="*/ 421157 w 457200"/>
              <a:gd name="connsiteY0" fmla="*/ 166192 h 381000"/>
              <a:gd name="connsiteX1" fmla="*/ 421157 w 457200"/>
              <a:gd name="connsiteY1" fmla="*/ 320116 h 381000"/>
              <a:gd name="connsiteX2" fmla="*/ 374218 w 457200"/>
              <a:gd name="connsiteY2" fmla="*/ 367055 h 381000"/>
              <a:gd name="connsiteX3" fmla="*/ 92888 w 457200"/>
              <a:gd name="connsiteY3" fmla="*/ 367055 h 381000"/>
              <a:gd name="connsiteX4" fmla="*/ 45949 w 457200"/>
              <a:gd name="connsiteY4" fmla="*/ 320116 h 381000"/>
              <a:gd name="connsiteX5" fmla="*/ 45949 w 457200"/>
              <a:gd name="connsiteY5" fmla="*/ 166192 h 381000"/>
              <a:gd name="connsiteX6" fmla="*/ 402412 w 457200"/>
              <a:gd name="connsiteY6" fmla="*/ 40005 h 381000"/>
              <a:gd name="connsiteX7" fmla="*/ 367055 w 457200"/>
              <a:gd name="connsiteY7" fmla="*/ 19431 h 381000"/>
              <a:gd name="connsiteX8" fmla="*/ 100051 w 457200"/>
              <a:gd name="connsiteY8" fmla="*/ 19431 h 381000"/>
              <a:gd name="connsiteX9" fmla="*/ 64694 w 457200"/>
              <a:gd name="connsiteY9" fmla="*/ 40005 h 381000"/>
              <a:gd name="connsiteX10" fmla="*/ 19431 w 457200"/>
              <a:gd name="connsiteY10" fmla="*/ 119863 h 381000"/>
              <a:gd name="connsiteX11" fmla="*/ 447827 w 457200"/>
              <a:gd name="connsiteY11" fmla="*/ 119863 h 381000"/>
              <a:gd name="connsiteX12" fmla="*/ 402412 w 457200"/>
              <a:gd name="connsiteY12" fmla="*/ 40005 h 381000"/>
              <a:gd name="connsiteX13" fmla="*/ 233553 w 457200"/>
              <a:gd name="connsiteY13" fmla="*/ 19431 h 381000"/>
              <a:gd name="connsiteX14" fmla="*/ 233553 w 457200"/>
              <a:gd name="connsiteY14" fmla="*/ 120015 h 381000"/>
              <a:gd name="connsiteX15" fmla="*/ 315239 w 457200"/>
              <a:gd name="connsiteY15" fmla="*/ 19431 h 381000"/>
              <a:gd name="connsiteX16" fmla="*/ 340690 w 457200"/>
              <a:gd name="connsiteY16" fmla="*/ 120015 h 381000"/>
              <a:gd name="connsiteX17" fmla="*/ 151867 w 457200"/>
              <a:gd name="connsiteY17" fmla="*/ 19431 h 381000"/>
              <a:gd name="connsiteX18" fmla="*/ 126416 w 457200"/>
              <a:gd name="connsiteY18" fmla="*/ 120015 h 381000"/>
              <a:gd name="connsiteX19" fmla="*/ 19431 w 457200"/>
              <a:gd name="connsiteY19" fmla="*/ 120015 h 381000"/>
              <a:gd name="connsiteX20" fmla="*/ 72923 w 457200"/>
              <a:gd name="connsiteY20" fmla="*/ 173507 h 381000"/>
              <a:gd name="connsiteX21" fmla="*/ 126416 w 457200"/>
              <a:gd name="connsiteY21" fmla="*/ 120015 h 381000"/>
              <a:gd name="connsiteX22" fmla="*/ 126416 w 457200"/>
              <a:gd name="connsiteY22" fmla="*/ 120015 h 381000"/>
              <a:gd name="connsiteX23" fmla="*/ 179908 w 457200"/>
              <a:gd name="connsiteY23" fmla="*/ 173507 h 381000"/>
              <a:gd name="connsiteX24" fmla="*/ 233401 w 457200"/>
              <a:gd name="connsiteY24" fmla="*/ 120015 h 381000"/>
              <a:gd name="connsiteX25" fmla="*/ 233553 w 457200"/>
              <a:gd name="connsiteY25" fmla="*/ 120015 h 381000"/>
              <a:gd name="connsiteX26" fmla="*/ 287045 w 457200"/>
              <a:gd name="connsiteY26" fmla="*/ 173507 h 381000"/>
              <a:gd name="connsiteX27" fmla="*/ 340538 w 457200"/>
              <a:gd name="connsiteY27" fmla="*/ 120015 h 381000"/>
              <a:gd name="connsiteX28" fmla="*/ 340690 w 457200"/>
              <a:gd name="connsiteY28" fmla="*/ 120015 h 381000"/>
              <a:gd name="connsiteX29" fmla="*/ 394183 w 457200"/>
              <a:gd name="connsiteY29" fmla="*/ 173507 h 381000"/>
              <a:gd name="connsiteX30" fmla="*/ 447675 w 457200"/>
              <a:gd name="connsiteY30" fmla="*/ 120015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57200" h="381000">
                <a:moveTo>
                  <a:pt x="421157" y="166192"/>
                </a:moveTo>
                <a:lnTo>
                  <a:pt x="421157" y="320116"/>
                </a:lnTo>
                <a:cubicBezTo>
                  <a:pt x="421157" y="346024"/>
                  <a:pt x="400126" y="367055"/>
                  <a:pt x="374218" y="367055"/>
                </a:cubicBezTo>
                <a:lnTo>
                  <a:pt x="92888" y="367055"/>
                </a:lnTo>
                <a:cubicBezTo>
                  <a:pt x="66980" y="367055"/>
                  <a:pt x="45949" y="346024"/>
                  <a:pt x="45949" y="320116"/>
                </a:cubicBezTo>
                <a:lnTo>
                  <a:pt x="45949" y="166192"/>
                </a:lnTo>
                <a:moveTo>
                  <a:pt x="402412" y="40005"/>
                </a:moveTo>
                <a:cubicBezTo>
                  <a:pt x="395249" y="27203"/>
                  <a:pt x="381686" y="19431"/>
                  <a:pt x="367055" y="19431"/>
                </a:cubicBezTo>
                <a:lnTo>
                  <a:pt x="100051" y="19431"/>
                </a:lnTo>
                <a:cubicBezTo>
                  <a:pt x="85420" y="19431"/>
                  <a:pt x="71857" y="27356"/>
                  <a:pt x="64694" y="40005"/>
                </a:cubicBezTo>
                <a:lnTo>
                  <a:pt x="19431" y="119863"/>
                </a:lnTo>
                <a:lnTo>
                  <a:pt x="447827" y="119863"/>
                </a:lnTo>
                <a:lnTo>
                  <a:pt x="402412" y="40005"/>
                </a:lnTo>
                <a:close/>
                <a:moveTo>
                  <a:pt x="233553" y="19431"/>
                </a:moveTo>
                <a:lnTo>
                  <a:pt x="233553" y="120015"/>
                </a:lnTo>
                <a:moveTo>
                  <a:pt x="315239" y="19431"/>
                </a:moveTo>
                <a:lnTo>
                  <a:pt x="340690" y="120015"/>
                </a:lnTo>
                <a:moveTo>
                  <a:pt x="151867" y="19431"/>
                </a:moveTo>
                <a:lnTo>
                  <a:pt x="126416" y="120015"/>
                </a:lnTo>
                <a:moveTo>
                  <a:pt x="19431" y="120015"/>
                </a:moveTo>
                <a:cubicBezTo>
                  <a:pt x="19431" y="149581"/>
                  <a:pt x="43358" y="173507"/>
                  <a:pt x="72923" y="173507"/>
                </a:cubicBezTo>
                <a:cubicBezTo>
                  <a:pt x="102489" y="173507"/>
                  <a:pt x="126416" y="149581"/>
                  <a:pt x="126416" y="120015"/>
                </a:cubicBezTo>
                <a:moveTo>
                  <a:pt x="126416" y="120015"/>
                </a:moveTo>
                <a:cubicBezTo>
                  <a:pt x="126416" y="149581"/>
                  <a:pt x="150343" y="173507"/>
                  <a:pt x="179908" y="173507"/>
                </a:cubicBezTo>
                <a:cubicBezTo>
                  <a:pt x="209474" y="173507"/>
                  <a:pt x="233401" y="149581"/>
                  <a:pt x="233401" y="120015"/>
                </a:cubicBezTo>
                <a:moveTo>
                  <a:pt x="233553" y="120015"/>
                </a:moveTo>
                <a:cubicBezTo>
                  <a:pt x="233553" y="149581"/>
                  <a:pt x="257480" y="173507"/>
                  <a:pt x="287045" y="173507"/>
                </a:cubicBezTo>
                <a:cubicBezTo>
                  <a:pt x="316611" y="173507"/>
                  <a:pt x="340538" y="149581"/>
                  <a:pt x="340538" y="120015"/>
                </a:cubicBezTo>
                <a:moveTo>
                  <a:pt x="340690" y="120015"/>
                </a:moveTo>
                <a:cubicBezTo>
                  <a:pt x="340690" y="149581"/>
                  <a:pt x="364617" y="173507"/>
                  <a:pt x="394183" y="173507"/>
                </a:cubicBezTo>
                <a:cubicBezTo>
                  <a:pt x="423748" y="173507"/>
                  <a:pt x="447675" y="149581"/>
                  <a:pt x="447675" y="120015"/>
                </a:cubicBezTo>
              </a:path>
            </a:pathLst>
          </a:custGeom>
          <a:noFill/>
          <a:ln w="25400">
            <a:solidFill>
              <a:schemeClr val="accent3">
                <a:lumMod val="7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2471633F-6BF6-EEF8-0144-FE3229068263}"/>
              </a:ext>
            </a:extLst>
          </p:cNvPr>
          <p:cNvGrpSpPr/>
          <p:nvPr/>
        </p:nvGrpSpPr>
        <p:grpSpPr>
          <a:xfrm>
            <a:off x="5534011" y="4890108"/>
            <a:ext cx="5955366" cy="1684717"/>
            <a:chOff x="-1075765" y="6363986"/>
            <a:chExt cx="4885765" cy="1684717"/>
          </a:xfrm>
        </p:grpSpPr>
        <p:sp>
          <p:nvSpPr>
            <p:cNvPr id="27" name="Textbox 200">
              <a:extLst>
                <a:ext uri="{FF2B5EF4-FFF2-40B4-BE49-F238E27FC236}">
                  <a16:creationId xmlns:a16="http://schemas.microsoft.com/office/drawing/2014/main" id="{ADC8E8B1-665E-A8BA-D5D3-00D26304DE7F}"/>
                </a:ext>
              </a:extLst>
            </p:cNvPr>
            <p:cNvSpPr txBox="1"/>
            <p:nvPr/>
          </p:nvSpPr>
          <p:spPr>
            <a:xfrm flipH="1">
              <a:off x="-1075762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tx2"/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8" name="Textbox 200">
              <a:extLst>
                <a:ext uri="{FF2B5EF4-FFF2-40B4-BE49-F238E27FC236}">
                  <a16:creationId xmlns:a16="http://schemas.microsoft.com/office/drawing/2014/main" id="{5632145F-62B2-064D-0795-294521A8A174}"/>
                </a:ext>
              </a:extLst>
            </p:cNvPr>
            <p:cNvSpPr txBox="1"/>
            <p:nvPr/>
          </p:nvSpPr>
          <p:spPr>
            <a:xfrm flipH="1">
              <a:off x="-1075763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24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9" name="Textbox 200">
              <a:extLst>
                <a:ext uri="{FF2B5EF4-FFF2-40B4-BE49-F238E27FC236}">
                  <a16:creationId xmlns:a16="http://schemas.microsoft.com/office/drawing/2014/main" id="{8C1FFC4D-6C0E-7C1E-5480-E4F41F235C4C}"/>
                </a:ext>
              </a:extLst>
            </p:cNvPr>
            <p:cNvSpPr txBox="1"/>
            <p:nvPr/>
          </p:nvSpPr>
          <p:spPr>
            <a:xfrm flipH="1">
              <a:off x="-1075765" y="7125373"/>
              <a:ext cx="4885765" cy="9233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r"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F1DAA145-E60C-3BB0-D956-7D86E559F0F7}"/>
              </a:ext>
            </a:extLst>
          </p:cNvPr>
          <p:cNvGrpSpPr/>
          <p:nvPr/>
        </p:nvGrpSpPr>
        <p:grpSpPr>
          <a:xfrm>
            <a:off x="12894624" y="10623550"/>
            <a:ext cx="5955366" cy="1546217"/>
            <a:chOff x="-1075765" y="6363986"/>
            <a:chExt cx="4885765" cy="1546217"/>
          </a:xfrm>
        </p:grpSpPr>
        <p:sp>
          <p:nvSpPr>
            <p:cNvPr id="31" name="Textbox 200">
              <a:extLst>
                <a:ext uri="{FF2B5EF4-FFF2-40B4-BE49-F238E27FC236}">
                  <a16:creationId xmlns:a16="http://schemas.microsoft.com/office/drawing/2014/main" id="{5E1EA8FD-EEDB-4B31-EC8F-A45D8689E458}"/>
                </a:ext>
              </a:extLst>
            </p:cNvPr>
            <p:cNvSpPr txBox="1"/>
            <p:nvPr/>
          </p:nvSpPr>
          <p:spPr>
            <a:xfrm flipH="1">
              <a:off x="-1075762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tx2"/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32" name="Textbox 200">
              <a:extLst>
                <a:ext uri="{FF2B5EF4-FFF2-40B4-BE49-F238E27FC236}">
                  <a16:creationId xmlns:a16="http://schemas.microsoft.com/office/drawing/2014/main" id="{DB51A429-075D-FA1F-D1AF-93F1383BFB50}"/>
                </a:ext>
              </a:extLst>
            </p:cNvPr>
            <p:cNvSpPr txBox="1"/>
            <p:nvPr/>
          </p:nvSpPr>
          <p:spPr>
            <a:xfrm flipH="1">
              <a:off x="-1075763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4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75" name="Textbox 200">
              <a:extLst>
                <a:ext uri="{FF2B5EF4-FFF2-40B4-BE49-F238E27FC236}">
                  <a16:creationId xmlns:a16="http://schemas.microsoft.com/office/drawing/2014/main" id="{0774B598-ACAE-4721-57D0-1FF88A01FE34}"/>
                </a:ext>
              </a:extLst>
            </p:cNvPr>
            <p:cNvSpPr txBox="1"/>
            <p:nvPr/>
          </p:nvSpPr>
          <p:spPr>
            <a:xfrm flipH="1">
              <a:off x="-1075765" y="7263872"/>
              <a:ext cx="4885765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76" name="Group 75">
            <a:extLst>
              <a:ext uri="{FF2B5EF4-FFF2-40B4-BE49-F238E27FC236}">
                <a16:creationId xmlns:a16="http://schemas.microsoft.com/office/drawing/2014/main" id="{B4F4CD67-CA61-D9E9-8044-7B03EDC04273}"/>
              </a:ext>
            </a:extLst>
          </p:cNvPr>
          <p:cNvGrpSpPr/>
          <p:nvPr/>
        </p:nvGrpSpPr>
        <p:grpSpPr>
          <a:xfrm>
            <a:off x="2805461" y="7722204"/>
            <a:ext cx="5955366" cy="1684717"/>
            <a:chOff x="-1075765" y="6363986"/>
            <a:chExt cx="4885765" cy="1684717"/>
          </a:xfrm>
        </p:grpSpPr>
        <p:sp>
          <p:nvSpPr>
            <p:cNvPr id="77" name="Textbox 200">
              <a:extLst>
                <a:ext uri="{FF2B5EF4-FFF2-40B4-BE49-F238E27FC236}">
                  <a16:creationId xmlns:a16="http://schemas.microsoft.com/office/drawing/2014/main" id="{4555996B-C823-7C7C-CB87-A9E778599729}"/>
                </a:ext>
              </a:extLst>
            </p:cNvPr>
            <p:cNvSpPr txBox="1"/>
            <p:nvPr/>
          </p:nvSpPr>
          <p:spPr>
            <a:xfrm flipH="1">
              <a:off x="-1075762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tx2"/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78" name="Textbox 200">
              <a:extLst>
                <a:ext uri="{FF2B5EF4-FFF2-40B4-BE49-F238E27FC236}">
                  <a16:creationId xmlns:a16="http://schemas.microsoft.com/office/drawing/2014/main" id="{150367D0-4D03-DA4B-5BA0-7D2931CE816F}"/>
                </a:ext>
              </a:extLst>
            </p:cNvPr>
            <p:cNvSpPr txBox="1"/>
            <p:nvPr/>
          </p:nvSpPr>
          <p:spPr>
            <a:xfrm flipH="1">
              <a:off x="-1075763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24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79" name="Textbox 200">
              <a:extLst>
                <a:ext uri="{FF2B5EF4-FFF2-40B4-BE49-F238E27FC236}">
                  <a16:creationId xmlns:a16="http://schemas.microsoft.com/office/drawing/2014/main" id="{93770206-C959-3146-209F-EAD1552F8B5D}"/>
                </a:ext>
              </a:extLst>
            </p:cNvPr>
            <p:cNvSpPr txBox="1"/>
            <p:nvPr/>
          </p:nvSpPr>
          <p:spPr>
            <a:xfrm flipH="1">
              <a:off x="-1075765" y="7125373"/>
              <a:ext cx="4885765" cy="9233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r"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80" name="Group 79">
            <a:extLst>
              <a:ext uri="{FF2B5EF4-FFF2-40B4-BE49-F238E27FC236}">
                <a16:creationId xmlns:a16="http://schemas.microsoft.com/office/drawing/2014/main" id="{99730081-6BE4-C7B0-3821-EBA5E4C0354D}"/>
              </a:ext>
            </a:extLst>
          </p:cNvPr>
          <p:cNvGrpSpPr/>
          <p:nvPr/>
        </p:nvGrpSpPr>
        <p:grpSpPr>
          <a:xfrm>
            <a:off x="15623174" y="7791454"/>
            <a:ext cx="5955366" cy="1546217"/>
            <a:chOff x="-1075765" y="6363986"/>
            <a:chExt cx="4885765" cy="1546217"/>
          </a:xfrm>
        </p:grpSpPr>
        <p:sp>
          <p:nvSpPr>
            <p:cNvPr id="81" name="Textbox 200">
              <a:extLst>
                <a:ext uri="{FF2B5EF4-FFF2-40B4-BE49-F238E27FC236}">
                  <a16:creationId xmlns:a16="http://schemas.microsoft.com/office/drawing/2014/main" id="{EA8988EB-2EE6-2AF9-3D05-58358A6B960A}"/>
                </a:ext>
              </a:extLst>
            </p:cNvPr>
            <p:cNvSpPr txBox="1"/>
            <p:nvPr/>
          </p:nvSpPr>
          <p:spPr>
            <a:xfrm flipH="1">
              <a:off x="-1075762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tx2"/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82" name="Textbox 200">
              <a:extLst>
                <a:ext uri="{FF2B5EF4-FFF2-40B4-BE49-F238E27FC236}">
                  <a16:creationId xmlns:a16="http://schemas.microsoft.com/office/drawing/2014/main" id="{E59FB200-034B-5B35-EC5D-CCF7E8F528D5}"/>
                </a:ext>
              </a:extLst>
            </p:cNvPr>
            <p:cNvSpPr txBox="1"/>
            <p:nvPr/>
          </p:nvSpPr>
          <p:spPr>
            <a:xfrm flipH="1">
              <a:off x="-1075763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4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83" name="Textbox 200">
              <a:extLst>
                <a:ext uri="{FF2B5EF4-FFF2-40B4-BE49-F238E27FC236}">
                  <a16:creationId xmlns:a16="http://schemas.microsoft.com/office/drawing/2014/main" id="{AF4C6189-743A-3D9E-312F-EA746895ECDB}"/>
                </a:ext>
              </a:extLst>
            </p:cNvPr>
            <p:cNvSpPr txBox="1"/>
            <p:nvPr/>
          </p:nvSpPr>
          <p:spPr>
            <a:xfrm flipH="1">
              <a:off x="-1075765" y="7263872"/>
              <a:ext cx="4885765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0923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14:prism dir="u"/>
      </p:transition>
    </mc:Choice>
    <mc:Fallback xmlns="">
      <p:transition spd="slow" advClick="0" advTm="25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fill="hold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8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9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fill="hold" nodeType="withEffect" p14:presetBounceEnd="6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6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7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fill="hold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0" dur="1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1" dur="1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decel="10000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fill="hold" nodeType="withEffect" p14:presetBounceEnd="60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2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3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2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8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8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31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/>
          <p:bldP spid="5" grpId="0" animBg="1"/>
          <p:bldP spid="6" grpId="0" animBg="1"/>
          <p:bldP spid="7" grpId="0" animBg="1"/>
          <p:bldP spid="8" grpId="0" animBg="1"/>
          <p:bldP spid="22" grpId="0" animBg="1"/>
          <p:bldP spid="23" grpId="0" animBg="1"/>
          <p:bldP spid="24" grpId="0" animBg="1"/>
          <p:bldP spid="25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decel="10000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2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8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8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31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/>
          <p:bldP spid="5" grpId="0" animBg="1"/>
          <p:bldP spid="6" grpId="0" animBg="1"/>
          <p:bldP spid="7" grpId="0" animBg="1"/>
          <p:bldP spid="8" grpId="0" animBg="1"/>
          <p:bldP spid="22" grpId="0" animBg="1"/>
          <p:bldP spid="23" grpId="0" animBg="1"/>
          <p:bldP spid="24" grpId="0" animBg="1"/>
          <p:bldP spid="25" grpId="0" animBg="1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!!MainTitle1">
            <a:extLst>
              <a:ext uri="{FF2B5EF4-FFF2-40B4-BE49-F238E27FC236}">
                <a16:creationId xmlns:a16="http://schemas.microsoft.com/office/drawing/2014/main" id="{A59FF881-C719-ADDC-3EE8-F761E36EEA61}"/>
              </a:ext>
            </a:extLst>
          </p:cNvPr>
          <p:cNvSpPr txBox="1"/>
          <p:nvPr/>
        </p:nvSpPr>
        <p:spPr>
          <a:xfrm>
            <a:off x="6846289" y="1037172"/>
            <a:ext cx="10691453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>
                <a:solidFill>
                  <a:schemeClr val="bg2">
                    <a:lumMod val="50000"/>
                    <a:lumOff val="50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RoadMap</a:t>
            </a:r>
            <a:r>
              <a:rPr lang="en-US" sz="7500" b="1" noProof="0" dirty="0">
                <a:solidFill>
                  <a:schemeClr val="bg2">
                    <a:lumMod val="50000"/>
                    <a:lumOff val="50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bg2">
                    <a:lumMod val="50000"/>
                    <a:lumOff val="50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  <a:lumOff val="50000"/>
                </a:schemeClr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145" name="!!SubTitle">
            <a:extLst>
              <a:ext uri="{FF2B5EF4-FFF2-40B4-BE49-F238E27FC236}">
                <a16:creationId xmlns:a16="http://schemas.microsoft.com/office/drawing/2014/main" id="{CA0472A7-4B67-7BA7-AB78-D2957BBC81BD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bg2">
                    <a:lumMod val="75000"/>
                    <a:lumOff val="25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bg2">
                    <a:lumMod val="75000"/>
                    <a:lumOff val="25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bg2">
                    <a:lumMod val="75000"/>
                    <a:lumOff val="25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bg2">
                    <a:lumMod val="75000"/>
                    <a:lumOff val="25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75000"/>
                  <a:lumOff val="25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146" name="Rectangle 145">
            <a:extLst>
              <a:ext uri="{FF2B5EF4-FFF2-40B4-BE49-F238E27FC236}">
                <a16:creationId xmlns:a16="http://schemas.microsoft.com/office/drawing/2014/main" id="{AEE2A498-4151-C5B8-894E-5607FEB851F8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#234</a:t>
            </a:r>
          </a:p>
        </p:txBody>
      </p:sp>
      <p:sp>
        <p:nvSpPr>
          <p:cNvPr id="147" name="Freeform: Shape 146">
            <a:extLst>
              <a:ext uri="{FF2B5EF4-FFF2-40B4-BE49-F238E27FC236}">
                <a16:creationId xmlns:a16="http://schemas.microsoft.com/office/drawing/2014/main" id="{1031E229-D7BE-D14B-993B-35DCD5C89F36}"/>
              </a:ext>
            </a:extLst>
          </p:cNvPr>
          <p:cNvSpPr/>
          <p:nvPr/>
        </p:nvSpPr>
        <p:spPr>
          <a:xfrm>
            <a:off x="8943974" y="9559921"/>
            <a:ext cx="1836737" cy="1836737"/>
          </a:xfrm>
          <a:custGeom>
            <a:avLst/>
            <a:gdLst>
              <a:gd name="csX0" fmla="*/ 1836737 w 1836737"/>
              <a:gd name="csY0" fmla="*/ 0 h 1836737"/>
              <a:gd name="csX1" fmla="*/ 1836737 w 1836737"/>
              <a:gd name="csY1" fmla="*/ 880275 h 1836737"/>
              <a:gd name="csX2" fmla="*/ 1738945 w 1836737"/>
              <a:gd name="csY2" fmla="*/ 885213 h 1836737"/>
              <a:gd name="csX3" fmla="*/ 885213 w 1836737"/>
              <a:gd name="csY3" fmla="*/ 1738945 h 1836737"/>
              <a:gd name="csX4" fmla="*/ 880275 w 1836737"/>
              <a:gd name="csY4" fmla="*/ 1836737 h 1836737"/>
              <a:gd name="csX5" fmla="*/ 0 w 1836737"/>
              <a:gd name="csY5" fmla="*/ 1836737 h 1836737"/>
              <a:gd name="csX6" fmla="*/ 9483 w 1836737"/>
              <a:gd name="csY6" fmla="*/ 1648942 h 1836737"/>
              <a:gd name="csX7" fmla="*/ 1648942 w 1836737"/>
              <a:gd name="csY7" fmla="*/ 9483 h 1836737"/>
              <a:gd name="csX8" fmla="*/ 1836737 w 1836737"/>
              <a:gd name="csY8" fmla="*/ 0 h 183673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836737" h="1836737">
                <a:moveTo>
                  <a:pt x="1836737" y="0"/>
                </a:moveTo>
                <a:lnTo>
                  <a:pt x="1836737" y="880275"/>
                </a:lnTo>
                <a:lnTo>
                  <a:pt x="1738945" y="885213"/>
                </a:lnTo>
                <a:cubicBezTo>
                  <a:pt x="1288796" y="930928"/>
                  <a:pt x="930928" y="1288796"/>
                  <a:pt x="885213" y="1738945"/>
                </a:cubicBezTo>
                <a:lnTo>
                  <a:pt x="880275" y="1836737"/>
                </a:lnTo>
                <a:lnTo>
                  <a:pt x="0" y="1836737"/>
                </a:lnTo>
                <a:lnTo>
                  <a:pt x="9483" y="1648942"/>
                </a:lnTo>
                <a:cubicBezTo>
                  <a:pt x="97272" y="784502"/>
                  <a:pt x="784502" y="97272"/>
                  <a:pt x="1648942" y="9483"/>
                </a:cubicBezTo>
                <a:lnTo>
                  <a:pt x="1836737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1" name="Freeform: Shape 190">
            <a:extLst>
              <a:ext uri="{FF2B5EF4-FFF2-40B4-BE49-F238E27FC236}">
                <a16:creationId xmlns:a16="http://schemas.microsoft.com/office/drawing/2014/main" id="{68378B8F-3CAA-7E94-06A1-2D3A64C77DE8}"/>
              </a:ext>
            </a:extLst>
          </p:cNvPr>
          <p:cNvSpPr/>
          <p:nvPr/>
        </p:nvSpPr>
        <p:spPr>
          <a:xfrm>
            <a:off x="10780711" y="8587582"/>
            <a:ext cx="1836739" cy="1836739"/>
          </a:xfrm>
          <a:custGeom>
            <a:avLst/>
            <a:gdLst>
              <a:gd name="csX0" fmla="*/ 956464 w 1836739"/>
              <a:gd name="csY0" fmla="*/ 0 h 1836739"/>
              <a:gd name="csX1" fmla="*/ 1836739 w 1836739"/>
              <a:gd name="csY1" fmla="*/ 0 h 1836739"/>
              <a:gd name="csX2" fmla="*/ 1836739 w 1836739"/>
              <a:gd name="csY2" fmla="*/ 1 h 1836739"/>
              <a:gd name="csX3" fmla="*/ 1 w 1836739"/>
              <a:gd name="csY3" fmla="*/ 1836739 h 1836739"/>
              <a:gd name="csX4" fmla="*/ 0 w 1836739"/>
              <a:gd name="csY4" fmla="*/ 1836739 h 1836739"/>
              <a:gd name="csX5" fmla="*/ 0 w 1836739"/>
              <a:gd name="csY5" fmla="*/ 956464 h 1836739"/>
              <a:gd name="csX6" fmla="*/ 1 w 1836739"/>
              <a:gd name="csY6" fmla="*/ 956464 h 1836739"/>
              <a:gd name="csX7" fmla="*/ 956464 w 1836739"/>
              <a:gd name="csY7" fmla="*/ 1 h 1836739"/>
              <a:gd name="csX8" fmla="*/ 956464 w 1836739"/>
              <a:gd name="csY8" fmla="*/ 0 h 183673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836739" h="1836739">
                <a:moveTo>
                  <a:pt x="956464" y="0"/>
                </a:moveTo>
                <a:lnTo>
                  <a:pt x="1836739" y="0"/>
                </a:lnTo>
                <a:lnTo>
                  <a:pt x="1836739" y="1"/>
                </a:lnTo>
                <a:cubicBezTo>
                  <a:pt x="1836739" y="1014403"/>
                  <a:pt x="1014403" y="1836739"/>
                  <a:pt x="1" y="1836739"/>
                </a:cubicBezTo>
                <a:lnTo>
                  <a:pt x="0" y="1836739"/>
                </a:lnTo>
                <a:lnTo>
                  <a:pt x="0" y="956464"/>
                </a:lnTo>
                <a:lnTo>
                  <a:pt x="1" y="956464"/>
                </a:lnTo>
                <a:cubicBezTo>
                  <a:pt x="528241" y="956464"/>
                  <a:pt x="956464" y="528241"/>
                  <a:pt x="956464" y="1"/>
                </a:cubicBezTo>
                <a:lnTo>
                  <a:pt x="956464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2" name="Freeform: Shape 191">
            <a:extLst>
              <a:ext uri="{FF2B5EF4-FFF2-40B4-BE49-F238E27FC236}">
                <a16:creationId xmlns:a16="http://schemas.microsoft.com/office/drawing/2014/main" id="{A18C0D53-CA39-CA3F-A155-5B430D017272}"/>
              </a:ext>
            </a:extLst>
          </p:cNvPr>
          <p:cNvSpPr/>
          <p:nvPr/>
        </p:nvSpPr>
        <p:spPr>
          <a:xfrm>
            <a:off x="11735594" y="6750845"/>
            <a:ext cx="1836737" cy="1836737"/>
          </a:xfrm>
          <a:custGeom>
            <a:avLst/>
            <a:gdLst>
              <a:gd name="csX0" fmla="*/ 1836737 w 1836737"/>
              <a:gd name="csY0" fmla="*/ 0 h 1836737"/>
              <a:gd name="csX1" fmla="*/ 1836737 w 1836737"/>
              <a:gd name="csY1" fmla="*/ 880275 h 1836737"/>
              <a:gd name="csX2" fmla="*/ 1738945 w 1836737"/>
              <a:gd name="csY2" fmla="*/ 885213 h 1836737"/>
              <a:gd name="csX3" fmla="*/ 885213 w 1836737"/>
              <a:gd name="csY3" fmla="*/ 1738945 h 1836737"/>
              <a:gd name="csX4" fmla="*/ 880275 w 1836737"/>
              <a:gd name="csY4" fmla="*/ 1836737 h 1836737"/>
              <a:gd name="csX5" fmla="*/ 0 w 1836737"/>
              <a:gd name="csY5" fmla="*/ 1836737 h 1836737"/>
              <a:gd name="csX6" fmla="*/ 9483 w 1836737"/>
              <a:gd name="csY6" fmla="*/ 1648942 h 1836737"/>
              <a:gd name="csX7" fmla="*/ 1648942 w 1836737"/>
              <a:gd name="csY7" fmla="*/ 9483 h 1836737"/>
              <a:gd name="csX8" fmla="*/ 1836737 w 1836737"/>
              <a:gd name="csY8" fmla="*/ 0 h 183673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836737" h="1836737">
                <a:moveTo>
                  <a:pt x="1836737" y="0"/>
                </a:moveTo>
                <a:lnTo>
                  <a:pt x="1836737" y="880275"/>
                </a:lnTo>
                <a:lnTo>
                  <a:pt x="1738945" y="885213"/>
                </a:lnTo>
                <a:cubicBezTo>
                  <a:pt x="1288796" y="930928"/>
                  <a:pt x="930928" y="1288796"/>
                  <a:pt x="885213" y="1738945"/>
                </a:cubicBezTo>
                <a:lnTo>
                  <a:pt x="880275" y="1836737"/>
                </a:lnTo>
                <a:lnTo>
                  <a:pt x="0" y="1836737"/>
                </a:lnTo>
                <a:lnTo>
                  <a:pt x="9483" y="1648942"/>
                </a:lnTo>
                <a:cubicBezTo>
                  <a:pt x="97272" y="784502"/>
                  <a:pt x="784502" y="97272"/>
                  <a:pt x="1648942" y="9483"/>
                </a:cubicBezTo>
                <a:lnTo>
                  <a:pt x="1836737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3" name="Freeform: Shape 192">
            <a:extLst>
              <a:ext uri="{FF2B5EF4-FFF2-40B4-BE49-F238E27FC236}">
                <a16:creationId xmlns:a16="http://schemas.microsoft.com/office/drawing/2014/main" id="{EEAC31E5-4AFD-A39A-4B07-AFD788E33710}"/>
              </a:ext>
            </a:extLst>
          </p:cNvPr>
          <p:cNvSpPr/>
          <p:nvPr/>
        </p:nvSpPr>
        <p:spPr>
          <a:xfrm>
            <a:off x="13572331" y="5778506"/>
            <a:ext cx="1836739" cy="1836739"/>
          </a:xfrm>
          <a:custGeom>
            <a:avLst/>
            <a:gdLst>
              <a:gd name="csX0" fmla="*/ 956464 w 1836739"/>
              <a:gd name="csY0" fmla="*/ 0 h 1836739"/>
              <a:gd name="csX1" fmla="*/ 1836739 w 1836739"/>
              <a:gd name="csY1" fmla="*/ 0 h 1836739"/>
              <a:gd name="csX2" fmla="*/ 1836739 w 1836739"/>
              <a:gd name="csY2" fmla="*/ 1 h 1836739"/>
              <a:gd name="csX3" fmla="*/ 1 w 1836739"/>
              <a:gd name="csY3" fmla="*/ 1836739 h 1836739"/>
              <a:gd name="csX4" fmla="*/ 0 w 1836739"/>
              <a:gd name="csY4" fmla="*/ 1836739 h 1836739"/>
              <a:gd name="csX5" fmla="*/ 0 w 1836739"/>
              <a:gd name="csY5" fmla="*/ 956464 h 1836739"/>
              <a:gd name="csX6" fmla="*/ 1 w 1836739"/>
              <a:gd name="csY6" fmla="*/ 956464 h 1836739"/>
              <a:gd name="csX7" fmla="*/ 956464 w 1836739"/>
              <a:gd name="csY7" fmla="*/ 1 h 1836739"/>
              <a:gd name="csX8" fmla="*/ 956464 w 1836739"/>
              <a:gd name="csY8" fmla="*/ 0 h 183673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836739" h="1836739">
                <a:moveTo>
                  <a:pt x="956464" y="0"/>
                </a:moveTo>
                <a:lnTo>
                  <a:pt x="1836739" y="0"/>
                </a:lnTo>
                <a:lnTo>
                  <a:pt x="1836739" y="1"/>
                </a:lnTo>
                <a:cubicBezTo>
                  <a:pt x="1836739" y="1014403"/>
                  <a:pt x="1014403" y="1836739"/>
                  <a:pt x="1" y="1836739"/>
                </a:cubicBezTo>
                <a:lnTo>
                  <a:pt x="0" y="1836739"/>
                </a:lnTo>
                <a:lnTo>
                  <a:pt x="0" y="956464"/>
                </a:lnTo>
                <a:lnTo>
                  <a:pt x="1" y="956464"/>
                </a:lnTo>
                <a:cubicBezTo>
                  <a:pt x="528241" y="956464"/>
                  <a:pt x="956464" y="528241"/>
                  <a:pt x="956464" y="1"/>
                </a:cubicBezTo>
                <a:lnTo>
                  <a:pt x="956464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4" name="Group 193">
            <a:extLst>
              <a:ext uri="{FF2B5EF4-FFF2-40B4-BE49-F238E27FC236}">
                <a16:creationId xmlns:a16="http://schemas.microsoft.com/office/drawing/2014/main" id="{AE590F3A-3028-6482-BD71-85FE7942D988}"/>
              </a:ext>
            </a:extLst>
          </p:cNvPr>
          <p:cNvGrpSpPr/>
          <p:nvPr/>
        </p:nvGrpSpPr>
        <p:grpSpPr>
          <a:xfrm>
            <a:off x="9683593" y="7483474"/>
            <a:ext cx="2162176" cy="2162176"/>
            <a:chOff x="9683593" y="7483474"/>
            <a:chExt cx="2162176" cy="2162176"/>
          </a:xfrm>
        </p:grpSpPr>
        <p:sp>
          <p:nvSpPr>
            <p:cNvPr id="195" name="Oval 194">
              <a:extLst>
                <a:ext uri="{FF2B5EF4-FFF2-40B4-BE49-F238E27FC236}">
                  <a16:creationId xmlns:a16="http://schemas.microsoft.com/office/drawing/2014/main" id="{0770534F-9045-C14C-9228-37AF9DF09C08}"/>
                </a:ext>
              </a:extLst>
            </p:cNvPr>
            <p:cNvSpPr/>
            <p:nvPr/>
          </p:nvSpPr>
          <p:spPr>
            <a:xfrm>
              <a:off x="9823292" y="7623174"/>
              <a:ext cx="1882778" cy="18827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127000" dir="16200000">
                <a:prstClr val="black">
                  <a:alpha val="15000"/>
                </a:prstClr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id="{4C3F4F12-F4D7-60AA-BB7C-7E8FB0948D26}"/>
                </a:ext>
              </a:extLst>
            </p:cNvPr>
            <p:cNvSpPr/>
            <p:nvPr/>
          </p:nvSpPr>
          <p:spPr>
            <a:xfrm>
              <a:off x="9683593" y="7483474"/>
              <a:ext cx="2162176" cy="2162176"/>
            </a:xfrm>
            <a:custGeom>
              <a:avLst/>
              <a:gdLst>
                <a:gd name="csX0" fmla="*/ 1081088 w 2162176"/>
                <a:gd name="csY0" fmla="*/ 139699 h 2162176"/>
                <a:gd name="csX1" fmla="*/ 139699 w 2162176"/>
                <a:gd name="csY1" fmla="*/ 1081088 h 2162176"/>
                <a:gd name="csX2" fmla="*/ 1081088 w 2162176"/>
                <a:gd name="csY2" fmla="*/ 2022477 h 2162176"/>
                <a:gd name="csX3" fmla="*/ 2022477 w 2162176"/>
                <a:gd name="csY3" fmla="*/ 1081088 h 2162176"/>
                <a:gd name="csX4" fmla="*/ 1081088 w 2162176"/>
                <a:gd name="csY4" fmla="*/ 139699 h 2162176"/>
                <a:gd name="csX5" fmla="*/ 1081088 w 2162176"/>
                <a:gd name="csY5" fmla="*/ 0 h 2162176"/>
                <a:gd name="csX6" fmla="*/ 2162176 w 2162176"/>
                <a:gd name="csY6" fmla="*/ 1081088 h 2162176"/>
                <a:gd name="csX7" fmla="*/ 1081088 w 2162176"/>
                <a:gd name="csY7" fmla="*/ 2162176 h 2162176"/>
                <a:gd name="csX8" fmla="*/ 0 w 2162176"/>
                <a:gd name="csY8" fmla="*/ 1081088 h 2162176"/>
                <a:gd name="csX9" fmla="*/ 1081088 w 2162176"/>
                <a:gd name="csY9" fmla="*/ 0 h 216217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2162176" h="2162176">
                  <a:moveTo>
                    <a:pt x="1081088" y="139699"/>
                  </a:moveTo>
                  <a:cubicBezTo>
                    <a:pt x="561173" y="139699"/>
                    <a:pt x="139699" y="561173"/>
                    <a:pt x="139699" y="1081088"/>
                  </a:cubicBezTo>
                  <a:cubicBezTo>
                    <a:pt x="139699" y="1601003"/>
                    <a:pt x="561173" y="2022477"/>
                    <a:pt x="1081088" y="2022477"/>
                  </a:cubicBezTo>
                  <a:cubicBezTo>
                    <a:pt x="1601003" y="2022477"/>
                    <a:pt x="2022477" y="1601003"/>
                    <a:pt x="2022477" y="1081088"/>
                  </a:cubicBezTo>
                  <a:cubicBezTo>
                    <a:pt x="2022477" y="561173"/>
                    <a:pt x="1601003" y="139699"/>
                    <a:pt x="1081088" y="139699"/>
                  </a:cubicBezTo>
                  <a:close/>
                  <a:moveTo>
                    <a:pt x="1081088" y="0"/>
                  </a:moveTo>
                  <a:cubicBezTo>
                    <a:pt x="1678156" y="0"/>
                    <a:pt x="2162176" y="484020"/>
                    <a:pt x="2162176" y="1081088"/>
                  </a:cubicBezTo>
                  <a:cubicBezTo>
                    <a:pt x="2162176" y="1678156"/>
                    <a:pt x="1678156" y="2162176"/>
                    <a:pt x="1081088" y="2162176"/>
                  </a:cubicBezTo>
                  <a:cubicBezTo>
                    <a:pt x="484020" y="2162176"/>
                    <a:pt x="0" y="1678156"/>
                    <a:pt x="0" y="1081088"/>
                  </a:cubicBezTo>
                  <a:cubicBezTo>
                    <a:pt x="0" y="484020"/>
                    <a:pt x="484020" y="0"/>
                    <a:pt x="1081088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outerShdw blurRad="63500" dist="1270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97" name="Group 196">
            <a:extLst>
              <a:ext uri="{FF2B5EF4-FFF2-40B4-BE49-F238E27FC236}">
                <a16:creationId xmlns:a16="http://schemas.microsoft.com/office/drawing/2014/main" id="{A86BB1CF-956C-4BF2-0293-8EE090ABD6FE}"/>
              </a:ext>
            </a:extLst>
          </p:cNvPr>
          <p:cNvGrpSpPr/>
          <p:nvPr/>
        </p:nvGrpSpPr>
        <p:grpSpPr>
          <a:xfrm>
            <a:off x="9683593" y="10315570"/>
            <a:ext cx="2162176" cy="2162176"/>
            <a:chOff x="9683593" y="10315570"/>
            <a:chExt cx="2162176" cy="2162176"/>
          </a:xfrm>
        </p:grpSpPr>
        <p:sp>
          <p:nvSpPr>
            <p:cNvPr id="198" name="Oval 197">
              <a:extLst>
                <a:ext uri="{FF2B5EF4-FFF2-40B4-BE49-F238E27FC236}">
                  <a16:creationId xmlns:a16="http://schemas.microsoft.com/office/drawing/2014/main" id="{FEEC39CD-C4AF-DFD3-F585-00378BDC442C}"/>
                </a:ext>
              </a:extLst>
            </p:cNvPr>
            <p:cNvSpPr/>
            <p:nvPr/>
          </p:nvSpPr>
          <p:spPr>
            <a:xfrm>
              <a:off x="9823292" y="10455270"/>
              <a:ext cx="1882778" cy="18827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99" name="Freeform: Shape 198">
              <a:extLst>
                <a:ext uri="{FF2B5EF4-FFF2-40B4-BE49-F238E27FC236}">
                  <a16:creationId xmlns:a16="http://schemas.microsoft.com/office/drawing/2014/main" id="{FA179412-E807-F88F-BA28-8DDA968DF9CD}"/>
                </a:ext>
              </a:extLst>
            </p:cNvPr>
            <p:cNvSpPr/>
            <p:nvPr/>
          </p:nvSpPr>
          <p:spPr>
            <a:xfrm>
              <a:off x="9683593" y="10315570"/>
              <a:ext cx="2162176" cy="2162176"/>
            </a:xfrm>
            <a:custGeom>
              <a:avLst/>
              <a:gdLst>
                <a:gd name="csX0" fmla="*/ 1081088 w 2162176"/>
                <a:gd name="csY0" fmla="*/ 139699 h 2162176"/>
                <a:gd name="csX1" fmla="*/ 139699 w 2162176"/>
                <a:gd name="csY1" fmla="*/ 1081088 h 2162176"/>
                <a:gd name="csX2" fmla="*/ 1081088 w 2162176"/>
                <a:gd name="csY2" fmla="*/ 2022477 h 2162176"/>
                <a:gd name="csX3" fmla="*/ 2022477 w 2162176"/>
                <a:gd name="csY3" fmla="*/ 1081088 h 2162176"/>
                <a:gd name="csX4" fmla="*/ 1081088 w 2162176"/>
                <a:gd name="csY4" fmla="*/ 139699 h 2162176"/>
                <a:gd name="csX5" fmla="*/ 1081088 w 2162176"/>
                <a:gd name="csY5" fmla="*/ 0 h 2162176"/>
                <a:gd name="csX6" fmla="*/ 2162176 w 2162176"/>
                <a:gd name="csY6" fmla="*/ 1081088 h 2162176"/>
                <a:gd name="csX7" fmla="*/ 1081088 w 2162176"/>
                <a:gd name="csY7" fmla="*/ 2162176 h 2162176"/>
                <a:gd name="csX8" fmla="*/ 0 w 2162176"/>
                <a:gd name="csY8" fmla="*/ 1081088 h 2162176"/>
                <a:gd name="csX9" fmla="*/ 1081088 w 2162176"/>
                <a:gd name="csY9" fmla="*/ 0 h 216217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2162176" h="2162176">
                  <a:moveTo>
                    <a:pt x="1081088" y="139699"/>
                  </a:moveTo>
                  <a:cubicBezTo>
                    <a:pt x="561173" y="139699"/>
                    <a:pt x="139699" y="561173"/>
                    <a:pt x="139699" y="1081088"/>
                  </a:cubicBezTo>
                  <a:cubicBezTo>
                    <a:pt x="139699" y="1601003"/>
                    <a:pt x="561173" y="2022477"/>
                    <a:pt x="1081088" y="2022477"/>
                  </a:cubicBezTo>
                  <a:cubicBezTo>
                    <a:pt x="1601003" y="2022477"/>
                    <a:pt x="2022477" y="1601003"/>
                    <a:pt x="2022477" y="1081088"/>
                  </a:cubicBezTo>
                  <a:cubicBezTo>
                    <a:pt x="2022477" y="561173"/>
                    <a:pt x="1601003" y="139699"/>
                    <a:pt x="1081088" y="139699"/>
                  </a:cubicBezTo>
                  <a:close/>
                  <a:moveTo>
                    <a:pt x="1081088" y="0"/>
                  </a:moveTo>
                  <a:cubicBezTo>
                    <a:pt x="1678156" y="0"/>
                    <a:pt x="2162176" y="484020"/>
                    <a:pt x="2162176" y="1081088"/>
                  </a:cubicBezTo>
                  <a:cubicBezTo>
                    <a:pt x="2162176" y="1678156"/>
                    <a:pt x="1678156" y="2162176"/>
                    <a:pt x="1081088" y="2162176"/>
                  </a:cubicBezTo>
                  <a:cubicBezTo>
                    <a:pt x="484020" y="2162176"/>
                    <a:pt x="0" y="1678156"/>
                    <a:pt x="0" y="1081088"/>
                  </a:cubicBezTo>
                  <a:cubicBezTo>
                    <a:pt x="0" y="484020"/>
                    <a:pt x="484020" y="0"/>
                    <a:pt x="1081088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outerShdw blurRad="63500" dist="1270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00" name="Group 199">
            <a:extLst>
              <a:ext uri="{FF2B5EF4-FFF2-40B4-BE49-F238E27FC236}">
                <a16:creationId xmlns:a16="http://schemas.microsoft.com/office/drawing/2014/main" id="{98DEFA0A-460A-7F8B-2535-26E62D138675}"/>
              </a:ext>
            </a:extLst>
          </p:cNvPr>
          <p:cNvGrpSpPr/>
          <p:nvPr/>
        </p:nvGrpSpPr>
        <p:grpSpPr>
          <a:xfrm>
            <a:off x="12491243" y="4651378"/>
            <a:ext cx="2162176" cy="2162176"/>
            <a:chOff x="12491243" y="4651378"/>
            <a:chExt cx="2162176" cy="2162176"/>
          </a:xfrm>
        </p:grpSpPr>
        <p:sp>
          <p:nvSpPr>
            <p:cNvPr id="201" name="Oval 200">
              <a:extLst>
                <a:ext uri="{FF2B5EF4-FFF2-40B4-BE49-F238E27FC236}">
                  <a16:creationId xmlns:a16="http://schemas.microsoft.com/office/drawing/2014/main" id="{BD101AA0-FE1A-5779-3B85-02D1FD8D6D87}"/>
                </a:ext>
              </a:extLst>
            </p:cNvPr>
            <p:cNvSpPr/>
            <p:nvPr/>
          </p:nvSpPr>
          <p:spPr>
            <a:xfrm>
              <a:off x="12630942" y="4791078"/>
              <a:ext cx="1882778" cy="18827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127000" dir="16200000">
                <a:prstClr val="black">
                  <a:alpha val="15000"/>
                </a:prstClr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02" name="Freeform: Shape 201">
              <a:extLst>
                <a:ext uri="{FF2B5EF4-FFF2-40B4-BE49-F238E27FC236}">
                  <a16:creationId xmlns:a16="http://schemas.microsoft.com/office/drawing/2014/main" id="{8392BE96-A8C8-2FF5-8E88-FDE5BF7A6A48}"/>
                </a:ext>
              </a:extLst>
            </p:cNvPr>
            <p:cNvSpPr/>
            <p:nvPr/>
          </p:nvSpPr>
          <p:spPr>
            <a:xfrm>
              <a:off x="12491243" y="4651378"/>
              <a:ext cx="2162176" cy="2162176"/>
            </a:xfrm>
            <a:custGeom>
              <a:avLst/>
              <a:gdLst>
                <a:gd name="csX0" fmla="*/ 1081088 w 2162176"/>
                <a:gd name="csY0" fmla="*/ 139699 h 2162176"/>
                <a:gd name="csX1" fmla="*/ 139699 w 2162176"/>
                <a:gd name="csY1" fmla="*/ 1081088 h 2162176"/>
                <a:gd name="csX2" fmla="*/ 1081088 w 2162176"/>
                <a:gd name="csY2" fmla="*/ 2022477 h 2162176"/>
                <a:gd name="csX3" fmla="*/ 2022477 w 2162176"/>
                <a:gd name="csY3" fmla="*/ 1081088 h 2162176"/>
                <a:gd name="csX4" fmla="*/ 1081088 w 2162176"/>
                <a:gd name="csY4" fmla="*/ 139699 h 2162176"/>
                <a:gd name="csX5" fmla="*/ 1081088 w 2162176"/>
                <a:gd name="csY5" fmla="*/ 0 h 2162176"/>
                <a:gd name="csX6" fmla="*/ 2162176 w 2162176"/>
                <a:gd name="csY6" fmla="*/ 1081088 h 2162176"/>
                <a:gd name="csX7" fmla="*/ 1081088 w 2162176"/>
                <a:gd name="csY7" fmla="*/ 2162176 h 2162176"/>
                <a:gd name="csX8" fmla="*/ 0 w 2162176"/>
                <a:gd name="csY8" fmla="*/ 1081088 h 2162176"/>
                <a:gd name="csX9" fmla="*/ 1081088 w 2162176"/>
                <a:gd name="csY9" fmla="*/ 0 h 216217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2162176" h="2162176">
                  <a:moveTo>
                    <a:pt x="1081088" y="139699"/>
                  </a:moveTo>
                  <a:cubicBezTo>
                    <a:pt x="561173" y="139699"/>
                    <a:pt x="139699" y="561173"/>
                    <a:pt x="139699" y="1081088"/>
                  </a:cubicBezTo>
                  <a:cubicBezTo>
                    <a:pt x="139699" y="1601003"/>
                    <a:pt x="561173" y="2022477"/>
                    <a:pt x="1081088" y="2022477"/>
                  </a:cubicBezTo>
                  <a:cubicBezTo>
                    <a:pt x="1601003" y="2022477"/>
                    <a:pt x="2022477" y="1601003"/>
                    <a:pt x="2022477" y="1081088"/>
                  </a:cubicBezTo>
                  <a:cubicBezTo>
                    <a:pt x="2022477" y="561173"/>
                    <a:pt x="1601003" y="139699"/>
                    <a:pt x="1081088" y="139699"/>
                  </a:cubicBezTo>
                  <a:close/>
                  <a:moveTo>
                    <a:pt x="1081088" y="0"/>
                  </a:moveTo>
                  <a:cubicBezTo>
                    <a:pt x="1678156" y="0"/>
                    <a:pt x="2162176" y="484020"/>
                    <a:pt x="2162176" y="1081088"/>
                  </a:cubicBezTo>
                  <a:cubicBezTo>
                    <a:pt x="2162176" y="1678156"/>
                    <a:pt x="1678156" y="2162176"/>
                    <a:pt x="1081088" y="2162176"/>
                  </a:cubicBezTo>
                  <a:cubicBezTo>
                    <a:pt x="484020" y="2162176"/>
                    <a:pt x="0" y="1678156"/>
                    <a:pt x="0" y="1081088"/>
                  </a:cubicBezTo>
                  <a:cubicBezTo>
                    <a:pt x="0" y="484020"/>
                    <a:pt x="484020" y="0"/>
                    <a:pt x="1081088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outerShdw blurRad="63500" dist="1270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03" name="Group 202">
            <a:extLst>
              <a:ext uri="{FF2B5EF4-FFF2-40B4-BE49-F238E27FC236}">
                <a16:creationId xmlns:a16="http://schemas.microsoft.com/office/drawing/2014/main" id="{9037C16E-9D65-E746-2BB6-42435765660C}"/>
              </a:ext>
            </a:extLst>
          </p:cNvPr>
          <p:cNvGrpSpPr/>
          <p:nvPr/>
        </p:nvGrpSpPr>
        <p:grpSpPr>
          <a:xfrm>
            <a:off x="12491243" y="7483474"/>
            <a:ext cx="2162176" cy="2162176"/>
            <a:chOff x="12491243" y="7483474"/>
            <a:chExt cx="2162176" cy="2162176"/>
          </a:xfrm>
        </p:grpSpPr>
        <p:sp>
          <p:nvSpPr>
            <p:cNvPr id="204" name="Oval 203">
              <a:extLst>
                <a:ext uri="{FF2B5EF4-FFF2-40B4-BE49-F238E27FC236}">
                  <a16:creationId xmlns:a16="http://schemas.microsoft.com/office/drawing/2014/main" id="{A210EA6F-1BC8-3032-B34A-F6256A5CF52F}"/>
                </a:ext>
              </a:extLst>
            </p:cNvPr>
            <p:cNvSpPr/>
            <p:nvPr/>
          </p:nvSpPr>
          <p:spPr>
            <a:xfrm>
              <a:off x="12630942" y="7623174"/>
              <a:ext cx="1882778" cy="18827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127000" dir="16200000">
                <a:prstClr val="black">
                  <a:alpha val="15000"/>
                </a:prstClr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05" name="Freeform: Shape 204">
              <a:extLst>
                <a:ext uri="{FF2B5EF4-FFF2-40B4-BE49-F238E27FC236}">
                  <a16:creationId xmlns:a16="http://schemas.microsoft.com/office/drawing/2014/main" id="{BB897035-1CBD-1FDC-4432-170A2606FBA7}"/>
                </a:ext>
              </a:extLst>
            </p:cNvPr>
            <p:cNvSpPr/>
            <p:nvPr/>
          </p:nvSpPr>
          <p:spPr>
            <a:xfrm>
              <a:off x="12491243" y="7483474"/>
              <a:ext cx="2162176" cy="2162176"/>
            </a:xfrm>
            <a:custGeom>
              <a:avLst/>
              <a:gdLst>
                <a:gd name="csX0" fmla="*/ 1081088 w 2162176"/>
                <a:gd name="csY0" fmla="*/ 139699 h 2162176"/>
                <a:gd name="csX1" fmla="*/ 139699 w 2162176"/>
                <a:gd name="csY1" fmla="*/ 1081088 h 2162176"/>
                <a:gd name="csX2" fmla="*/ 1081088 w 2162176"/>
                <a:gd name="csY2" fmla="*/ 2022477 h 2162176"/>
                <a:gd name="csX3" fmla="*/ 2022477 w 2162176"/>
                <a:gd name="csY3" fmla="*/ 1081088 h 2162176"/>
                <a:gd name="csX4" fmla="*/ 1081088 w 2162176"/>
                <a:gd name="csY4" fmla="*/ 139699 h 2162176"/>
                <a:gd name="csX5" fmla="*/ 1081088 w 2162176"/>
                <a:gd name="csY5" fmla="*/ 0 h 2162176"/>
                <a:gd name="csX6" fmla="*/ 2162176 w 2162176"/>
                <a:gd name="csY6" fmla="*/ 1081088 h 2162176"/>
                <a:gd name="csX7" fmla="*/ 1081088 w 2162176"/>
                <a:gd name="csY7" fmla="*/ 2162176 h 2162176"/>
                <a:gd name="csX8" fmla="*/ 0 w 2162176"/>
                <a:gd name="csY8" fmla="*/ 1081088 h 2162176"/>
                <a:gd name="csX9" fmla="*/ 1081088 w 2162176"/>
                <a:gd name="csY9" fmla="*/ 0 h 216217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2162176" h="2162176">
                  <a:moveTo>
                    <a:pt x="1081088" y="139699"/>
                  </a:moveTo>
                  <a:cubicBezTo>
                    <a:pt x="561173" y="139699"/>
                    <a:pt x="139699" y="561173"/>
                    <a:pt x="139699" y="1081088"/>
                  </a:cubicBezTo>
                  <a:cubicBezTo>
                    <a:pt x="139699" y="1601003"/>
                    <a:pt x="561173" y="2022477"/>
                    <a:pt x="1081088" y="2022477"/>
                  </a:cubicBezTo>
                  <a:cubicBezTo>
                    <a:pt x="1601003" y="2022477"/>
                    <a:pt x="2022477" y="1601003"/>
                    <a:pt x="2022477" y="1081088"/>
                  </a:cubicBezTo>
                  <a:cubicBezTo>
                    <a:pt x="2022477" y="561173"/>
                    <a:pt x="1601003" y="139699"/>
                    <a:pt x="1081088" y="139699"/>
                  </a:cubicBezTo>
                  <a:close/>
                  <a:moveTo>
                    <a:pt x="1081088" y="0"/>
                  </a:moveTo>
                  <a:cubicBezTo>
                    <a:pt x="1678156" y="0"/>
                    <a:pt x="2162176" y="484020"/>
                    <a:pt x="2162176" y="1081088"/>
                  </a:cubicBezTo>
                  <a:cubicBezTo>
                    <a:pt x="2162176" y="1678156"/>
                    <a:pt x="1678156" y="2162176"/>
                    <a:pt x="1081088" y="2162176"/>
                  </a:cubicBezTo>
                  <a:cubicBezTo>
                    <a:pt x="484020" y="2162176"/>
                    <a:pt x="0" y="1678156"/>
                    <a:pt x="0" y="1081088"/>
                  </a:cubicBezTo>
                  <a:cubicBezTo>
                    <a:pt x="0" y="484020"/>
                    <a:pt x="484020" y="0"/>
                    <a:pt x="1081088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outerShdw blurRad="63500" dist="1270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06" name="Freeform: Shape 205">
            <a:extLst>
              <a:ext uri="{FF2B5EF4-FFF2-40B4-BE49-F238E27FC236}">
                <a16:creationId xmlns:a16="http://schemas.microsoft.com/office/drawing/2014/main" id="{7CF113EE-01FD-10D6-D935-AA96CCEED85B}"/>
              </a:ext>
            </a:extLst>
          </p:cNvPr>
          <p:cNvSpPr/>
          <p:nvPr/>
        </p:nvSpPr>
        <p:spPr>
          <a:xfrm>
            <a:off x="10424811" y="11045069"/>
            <a:ext cx="679740" cy="703178"/>
          </a:xfrm>
          <a:custGeom>
            <a:avLst/>
            <a:gdLst>
              <a:gd name="connsiteX0" fmla="*/ 358064 w 441960"/>
              <a:gd name="connsiteY0" fmla="*/ 444170 h 457200"/>
              <a:gd name="connsiteX1" fmla="*/ 95631 w 441960"/>
              <a:gd name="connsiteY1" fmla="*/ 444170 h 457200"/>
              <a:gd name="connsiteX2" fmla="*/ 19431 w 441960"/>
              <a:gd name="connsiteY2" fmla="*/ 367970 h 457200"/>
              <a:gd name="connsiteX3" fmla="*/ 19431 w 441960"/>
              <a:gd name="connsiteY3" fmla="*/ 205207 h 457200"/>
              <a:gd name="connsiteX4" fmla="*/ 95631 w 441960"/>
              <a:gd name="connsiteY4" fmla="*/ 129007 h 457200"/>
              <a:gd name="connsiteX5" fmla="*/ 358064 w 441960"/>
              <a:gd name="connsiteY5" fmla="*/ 129007 h 457200"/>
              <a:gd name="connsiteX6" fmla="*/ 434264 w 441960"/>
              <a:gd name="connsiteY6" fmla="*/ 205207 h 457200"/>
              <a:gd name="connsiteX7" fmla="*/ 434264 w 441960"/>
              <a:gd name="connsiteY7" fmla="*/ 368122 h 457200"/>
              <a:gd name="connsiteX8" fmla="*/ 358064 w 441960"/>
              <a:gd name="connsiteY8" fmla="*/ 444170 h 457200"/>
              <a:gd name="connsiteX9" fmla="*/ 300152 w 441960"/>
              <a:gd name="connsiteY9" fmla="*/ 86944 h 457200"/>
              <a:gd name="connsiteX10" fmla="*/ 300152 w 441960"/>
              <a:gd name="connsiteY10" fmla="*/ 86944 h 457200"/>
              <a:gd name="connsiteX11" fmla="*/ 232638 w 441960"/>
              <a:gd name="connsiteY11" fmla="*/ 19431 h 457200"/>
              <a:gd name="connsiteX12" fmla="*/ 221057 w 441960"/>
              <a:gd name="connsiteY12" fmla="*/ 19431 h 457200"/>
              <a:gd name="connsiteX13" fmla="*/ 153543 w 441960"/>
              <a:gd name="connsiteY13" fmla="*/ 86944 h 457200"/>
              <a:gd name="connsiteX14" fmla="*/ 153543 w 441960"/>
              <a:gd name="connsiteY14" fmla="*/ 86944 h 457200"/>
              <a:gd name="connsiteX15" fmla="*/ 19431 w 441960"/>
              <a:gd name="connsiteY15" fmla="*/ 245745 h 457200"/>
              <a:gd name="connsiteX16" fmla="*/ 135408 w 441960"/>
              <a:gd name="connsiteY16" fmla="*/ 290855 h 457200"/>
              <a:gd name="connsiteX17" fmla="*/ 318440 w 441960"/>
              <a:gd name="connsiteY17" fmla="*/ 290855 h 457200"/>
              <a:gd name="connsiteX18" fmla="*/ 434417 w 441960"/>
              <a:gd name="connsiteY18" fmla="*/ 245745 h 457200"/>
              <a:gd name="connsiteX19" fmla="*/ 226848 w 441960"/>
              <a:gd name="connsiteY19" fmla="*/ 350444 h 457200"/>
              <a:gd name="connsiteX20" fmla="*/ 226848 w 441960"/>
              <a:gd name="connsiteY20" fmla="*/ 26540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1960" h="457200">
                <a:moveTo>
                  <a:pt x="358064" y="444170"/>
                </a:moveTo>
                <a:lnTo>
                  <a:pt x="95631" y="444170"/>
                </a:lnTo>
                <a:cubicBezTo>
                  <a:pt x="53568" y="444170"/>
                  <a:pt x="19431" y="410032"/>
                  <a:pt x="19431" y="367970"/>
                </a:cubicBezTo>
                <a:lnTo>
                  <a:pt x="19431" y="205207"/>
                </a:lnTo>
                <a:cubicBezTo>
                  <a:pt x="19431" y="163144"/>
                  <a:pt x="53568" y="129007"/>
                  <a:pt x="95631" y="129007"/>
                </a:cubicBezTo>
                <a:lnTo>
                  <a:pt x="358064" y="129007"/>
                </a:lnTo>
                <a:cubicBezTo>
                  <a:pt x="400127" y="129007"/>
                  <a:pt x="434264" y="163144"/>
                  <a:pt x="434264" y="205207"/>
                </a:cubicBezTo>
                <a:lnTo>
                  <a:pt x="434264" y="368122"/>
                </a:lnTo>
                <a:cubicBezTo>
                  <a:pt x="434264" y="410032"/>
                  <a:pt x="400127" y="444170"/>
                  <a:pt x="358064" y="444170"/>
                </a:cubicBezTo>
                <a:close/>
                <a:moveTo>
                  <a:pt x="300152" y="86944"/>
                </a:moveTo>
                <a:lnTo>
                  <a:pt x="300152" y="86944"/>
                </a:lnTo>
                <a:cubicBezTo>
                  <a:pt x="300152" y="49606"/>
                  <a:pt x="269977" y="19431"/>
                  <a:pt x="232638" y="19431"/>
                </a:cubicBezTo>
                <a:lnTo>
                  <a:pt x="221057" y="19431"/>
                </a:lnTo>
                <a:cubicBezTo>
                  <a:pt x="183719" y="19431"/>
                  <a:pt x="153543" y="49606"/>
                  <a:pt x="153543" y="86944"/>
                </a:cubicBezTo>
                <a:lnTo>
                  <a:pt x="153543" y="86944"/>
                </a:lnTo>
                <a:moveTo>
                  <a:pt x="19431" y="245745"/>
                </a:moveTo>
                <a:lnTo>
                  <a:pt x="135408" y="290855"/>
                </a:lnTo>
                <a:cubicBezTo>
                  <a:pt x="194234" y="313715"/>
                  <a:pt x="259614" y="313715"/>
                  <a:pt x="318440" y="290855"/>
                </a:cubicBezTo>
                <a:lnTo>
                  <a:pt x="434417" y="245745"/>
                </a:lnTo>
                <a:moveTo>
                  <a:pt x="226848" y="350444"/>
                </a:moveTo>
                <a:lnTo>
                  <a:pt x="226848" y="265405"/>
                </a:lnTo>
              </a:path>
            </a:pathLst>
          </a:custGeom>
          <a:noFill/>
          <a:ln w="25400">
            <a:solidFill>
              <a:schemeClr val="accent1">
                <a:lumMod val="7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207" name="Freeform: Shape 206">
            <a:extLst>
              <a:ext uri="{FF2B5EF4-FFF2-40B4-BE49-F238E27FC236}">
                <a16:creationId xmlns:a16="http://schemas.microsoft.com/office/drawing/2014/main" id="{CEA337C2-8281-6FD2-D7E6-0EB120D67C93}"/>
              </a:ext>
            </a:extLst>
          </p:cNvPr>
          <p:cNvSpPr/>
          <p:nvPr/>
        </p:nvSpPr>
        <p:spPr>
          <a:xfrm>
            <a:off x="13220742" y="5380877"/>
            <a:ext cx="703178" cy="703178"/>
          </a:xfrm>
          <a:custGeom>
            <a:avLst/>
            <a:gdLst>
              <a:gd name="connsiteX0" fmla="*/ 54940 w 381000"/>
              <a:gd name="connsiteY0" fmla="*/ 363093 h 381000"/>
              <a:gd name="connsiteX1" fmla="*/ 54940 w 381000"/>
              <a:gd name="connsiteY1" fmla="*/ 363093 h 381000"/>
              <a:gd name="connsiteX2" fmla="*/ 19431 w 381000"/>
              <a:gd name="connsiteY2" fmla="*/ 327584 h 381000"/>
              <a:gd name="connsiteX3" fmla="*/ 19431 w 381000"/>
              <a:gd name="connsiteY3" fmla="*/ 295732 h 381000"/>
              <a:gd name="connsiteX4" fmla="*/ 54940 w 381000"/>
              <a:gd name="connsiteY4" fmla="*/ 260223 h 381000"/>
              <a:gd name="connsiteX5" fmla="*/ 54940 w 381000"/>
              <a:gd name="connsiteY5" fmla="*/ 260223 h 381000"/>
              <a:gd name="connsiteX6" fmla="*/ 90449 w 381000"/>
              <a:gd name="connsiteY6" fmla="*/ 295732 h 381000"/>
              <a:gd name="connsiteX7" fmla="*/ 90449 w 381000"/>
              <a:gd name="connsiteY7" fmla="*/ 327584 h 381000"/>
              <a:gd name="connsiteX8" fmla="*/ 54940 w 381000"/>
              <a:gd name="connsiteY8" fmla="*/ 363093 h 381000"/>
              <a:gd name="connsiteX9" fmla="*/ 230200 w 381000"/>
              <a:gd name="connsiteY9" fmla="*/ 327584 h 381000"/>
              <a:gd name="connsiteX10" fmla="*/ 230200 w 381000"/>
              <a:gd name="connsiteY10" fmla="*/ 234925 h 381000"/>
              <a:gd name="connsiteX11" fmla="*/ 194691 w 381000"/>
              <a:gd name="connsiteY11" fmla="*/ 199415 h 381000"/>
              <a:gd name="connsiteX12" fmla="*/ 194691 w 381000"/>
              <a:gd name="connsiteY12" fmla="*/ 199415 h 381000"/>
              <a:gd name="connsiteX13" fmla="*/ 159182 w 381000"/>
              <a:gd name="connsiteY13" fmla="*/ 234925 h 381000"/>
              <a:gd name="connsiteX14" fmla="*/ 159182 w 381000"/>
              <a:gd name="connsiteY14" fmla="*/ 327584 h 381000"/>
              <a:gd name="connsiteX15" fmla="*/ 194691 w 381000"/>
              <a:gd name="connsiteY15" fmla="*/ 363093 h 381000"/>
              <a:gd name="connsiteX16" fmla="*/ 194691 w 381000"/>
              <a:gd name="connsiteY16" fmla="*/ 363093 h 381000"/>
              <a:gd name="connsiteX17" fmla="*/ 230200 w 381000"/>
              <a:gd name="connsiteY17" fmla="*/ 327584 h 381000"/>
              <a:gd name="connsiteX18" fmla="*/ 369951 w 381000"/>
              <a:gd name="connsiteY18" fmla="*/ 327584 h 381000"/>
              <a:gd name="connsiteX19" fmla="*/ 369951 w 381000"/>
              <a:gd name="connsiteY19" fmla="*/ 174117 h 381000"/>
              <a:gd name="connsiteX20" fmla="*/ 334442 w 381000"/>
              <a:gd name="connsiteY20" fmla="*/ 138608 h 381000"/>
              <a:gd name="connsiteX21" fmla="*/ 334442 w 381000"/>
              <a:gd name="connsiteY21" fmla="*/ 138608 h 381000"/>
              <a:gd name="connsiteX22" fmla="*/ 298933 w 381000"/>
              <a:gd name="connsiteY22" fmla="*/ 174117 h 381000"/>
              <a:gd name="connsiteX23" fmla="*/ 298933 w 381000"/>
              <a:gd name="connsiteY23" fmla="*/ 327584 h 381000"/>
              <a:gd name="connsiteX24" fmla="*/ 334442 w 381000"/>
              <a:gd name="connsiteY24" fmla="*/ 363093 h 381000"/>
              <a:gd name="connsiteX25" fmla="*/ 334442 w 381000"/>
              <a:gd name="connsiteY25" fmla="*/ 363093 h 381000"/>
              <a:gd name="connsiteX26" fmla="*/ 369951 w 381000"/>
              <a:gd name="connsiteY26" fmla="*/ 327584 h 381000"/>
              <a:gd name="connsiteX27" fmla="*/ 348158 w 381000"/>
              <a:gd name="connsiteY27" fmla="*/ 79781 h 381000"/>
              <a:gd name="connsiteX28" fmla="*/ 352882 w 381000"/>
              <a:gd name="connsiteY28" fmla="*/ 28880 h 381000"/>
              <a:gd name="connsiteX29" fmla="*/ 302590 w 381000"/>
              <a:gd name="connsiteY29" fmla="*/ 19431 h 381000"/>
              <a:gd name="connsiteX30" fmla="*/ 38938 w 381000"/>
              <a:gd name="connsiteY30" fmla="*/ 173507 h 381000"/>
              <a:gd name="connsiteX31" fmla="*/ 353187 w 381000"/>
              <a:gd name="connsiteY31" fmla="*/ 29642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1000" h="381000">
                <a:moveTo>
                  <a:pt x="54940" y="363093"/>
                </a:moveTo>
                <a:lnTo>
                  <a:pt x="54940" y="363093"/>
                </a:lnTo>
                <a:cubicBezTo>
                  <a:pt x="35433" y="363093"/>
                  <a:pt x="19431" y="347243"/>
                  <a:pt x="19431" y="327584"/>
                </a:cubicBezTo>
                <a:lnTo>
                  <a:pt x="19431" y="295732"/>
                </a:lnTo>
                <a:cubicBezTo>
                  <a:pt x="19431" y="276225"/>
                  <a:pt x="35281" y="260223"/>
                  <a:pt x="54940" y="260223"/>
                </a:cubicBezTo>
                <a:lnTo>
                  <a:pt x="54940" y="260223"/>
                </a:lnTo>
                <a:cubicBezTo>
                  <a:pt x="74447" y="260223"/>
                  <a:pt x="90449" y="276073"/>
                  <a:pt x="90449" y="295732"/>
                </a:cubicBezTo>
                <a:lnTo>
                  <a:pt x="90449" y="327584"/>
                </a:lnTo>
                <a:cubicBezTo>
                  <a:pt x="90297" y="347243"/>
                  <a:pt x="74447" y="363093"/>
                  <a:pt x="54940" y="363093"/>
                </a:cubicBezTo>
                <a:close/>
                <a:moveTo>
                  <a:pt x="230200" y="327584"/>
                </a:moveTo>
                <a:lnTo>
                  <a:pt x="230200" y="234925"/>
                </a:lnTo>
                <a:cubicBezTo>
                  <a:pt x="230200" y="215417"/>
                  <a:pt x="214351" y="199415"/>
                  <a:pt x="194691" y="199415"/>
                </a:cubicBezTo>
                <a:lnTo>
                  <a:pt x="194691" y="199415"/>
                </a:lnTo>
                <a:cubicBezTo>
                  <a:pt x="175184" y="199415"/>
                  <a:pt x="159182" y="215265"/>
                  <a:pt x="159182" y="234925"/>
                </a:cubicBezTo>
                <a:lnTo>
                  <a:pt x="159182" y="327584"/>
                </a:lnTo>
                <a:cubicBezTo>
                  <a:pt x="159182" y="347091"/>
                  <a:pt x="175031" y="363093"/>
                  <a:pt x="194691" y="363093"/>
                </a:cubicBezTo>
                <a:lnTo>
                  <a:pt x="194691" y="363093"/>
                </a:lnTo>
                <a:cubicBezTo>
                  <a:pt x="214198" y="363093"/>
                  <a:pt x="230200" y="347243"/>
                  <a:pt x="230200" y="327584"/>
                </a:cubicBezTo>
                <a:close/>
                <a:moveTo>
                  <a:pt x="369951" y="327584"/>
                </a:moveTo>
                <a:lnTo>
                  <a:pt x="369951" y="174117"/>
                </a:lnTo>
                <a:cubicBezTo>
                  <a:pt x="369951" y="154610"/>
                  <a:pt x="354101" y="138608"/>
                  <a:pt x="334442" y="138608"/>
                </a:cubicBezTo>
                <a:lnTo>
                  <a:pt x="334442" y="138608"/>
                </a:lnTo>
                <a:cubicBezTo>
                  <a:pt x="314935" y="138608"/>
                  <a:pt x="298933" y="154457"/>
                  <a:pt x="298933" y="174117"/>
                </a:cubicBezTo>
                <a:lnTo>
                  <a:pt x="298933" y="327584"/>
                </a:lnTo>
                <a:cubicBezTo>
                  <a:pt x="298933" y="347091"/>
                  <a:pt x="314782" y="363093"/>
                  <a:pt x="334442" y="363093"/>
                </a:cubicBezTo>
                <a:lnTo>
                  <a:pt x="334442" y="363093"/>
                </a:lnTo>
                <a:cubicBezTo>
                  <a:pt x="354101" y="363093"/>
                  <a:pt x="369951" y="347243"/>
                  <a:pt x="369951" y="327584"/>
                </a:cubicBezTo>
                <a:close/>
                <a:moveTo>
                  <a:pt x="348158" y="79781"/>
                </a:moveTo>
                <a:lnTo>
                  <a:pt x="352882" y="28880"/>
                </a:lnTo>
                <a:lnTo>
                  <a:pt x="302590" y="19431"/>
                </a:lnTo>
                <a:moveTo>
                  <a:pt x="38938" y="173507"/>
                </a:moveTo>
                <a:cubicBezTo>
                  <a:pt x="97765" y="173507"/>
                  <a:pt x="278206" y="105080"/>
                  <a:pt x="353187" y="29642"/>
                </a:cubicBezTo>
              </a:path>
            </a:pathLst>
          </a:custGeom>
          <a:noFill/>
          <a:ln w="25400">
            <a:solidFill>
              <a:schemeClr val="accent6">
                <a:lumMod val="7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208" name="Freeform 103">
            <a:extLst>
              <a:ext uri="{FF2B5EF4-FFF2-40B4-BE49-F238E27FC236}">
                <a16:creationId xmlns:a16="http://schemas.microsoft.com/office/drawing/2014/main" id="{01E7FC09-D5DF-981D-8B48-6E97F26B5610}"/>
              </a:ext>
            </a:extLst>
          </p:cNvPr>
          <p:cNvSpPr>
            <a:spLocks noEditPoints="1"/>
          </p:cNvSpPr>
          <p:nvPr/>
        </p:nvSpPr>
        <p:spPr bwMode="auto">
          <a:xfrm>
            <a:off x="13181563" y="8265739"/>
            <a:ext cx="781536" cy="597646"/>
          </a:xfrm>
          <a:custGeom>
            <a:avLst/>
            <a:gdLst>
              <a:gd name="T0" fmla="*/ 502 w 993"/>
              <a:gd name="T1" fmla="*/ 174 h 760"/>
              <a:gd name="T2" fmla="*/ 328 w 993"/>
              <a:gd name="T3" fmla="*/ 348 h 760"/>
              <a:gd name="T4" fmla="*/ 154 w 993"/>
              <a:gd name="T5" fmla="*/ 174 h 760"/>
              <a:gd name="T6" fmla="*/ 328 w 993"/>
              <a:gd name="T7" fmla="*/ 0 h 760"/>
              <a:gd name="T8" fmla="*/ 502 w 993"/>
              <a:gd name="T9" fmla="*/ 174 h 760"/>
              <a:gd name="T10" fmla="*/ 655 w 993"/>
              <a:gd name="T11" fmla="*/ 760 h 760"/>
              <a:gd name="T12" fmla="*/ 328 w 993"/>
              <a:gd name="T13" fmla="*/ 469 h 760"/>
              <a:gd name="T14" fmla="*/ 0 w 993"/>
              <a:gd name="T15" fmla="*/ 760 h 760"/>
              <a:gd name="T16" fmla="*/ 655 w 993"/>
              <a:gd name="T17" fmla="*/ 760 h 760"/>
              <a:gd name="T18" fmla="*/ 761 w 993"/>
              <a:gd name="T19" fmla="*/ 68 h 760"/>
              <a:gd name="T20" fmla="*/ 637 w 993"/>
              <a:gd name="T21" fmla="*/ 192 h 760"/>
              <a:gd name="T22" fmla="*/ 761 w 993"/>
              <a:gd name="T23" fmla="*/ 315 h 760"/>
              <a:gd name="T24" fmla="*/ 884 w 993"/>
              <a:gd name="T25" fmla="*/ 192 h 760"/>
              <a:gd name="T26" fmla="*/ 761 w 993"/>
              <a:gd name="T27" fmla="*/ 68 h 760"/>
              <a:gd name="T28" fmla="*/ 746 w 993"/>
              <a:gd name="T29" fmla="*/ 631 h 760"/>
              <a:gd name="T30" fmla="*/ 993 w 993"/>
              <a:gd name="T31" fmla="*/ 631 h 760"/>
              <a:gd name="T32" fmla="*/ 761 w 993"/>
              <a:gd name="T33" fmla="*/ 424 h 760"/>
              <a:gd name="T34" fmla="*/ 637 w 993"/>
              <a:gd name="T35" fmla="*/ 456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93" h="760">
                <a:moveTo>
                  <a:pt x="502" y="174"/>
                </a:moveTo>
                <a:cubicBezTo>
                  <a:pt x="502" y="270"/>
                  <a:pt x="424" y="348"/>
                  <a:pt x="328" y="348"/>
                </a:cubicBezTo>
                <a:cubicBezTo>
                  <a:pt x="232" y="348"/>
                  <a:pt x="154" y="270"/>
                  <a:pt x="154" y="174"/>
                </a:cubicBezTo>
                <a:cubicBezTo>
                  <a:pt x="154" y="78"/>
                  <a:pt x="232" y="0"/>
                  <a:pt x="328" y="0"/>
                </a:cubicBezTo>
                <a:cubicBezTo>
                  <a:pt x="424" y="0"/>
                  <a:pt x="502" y="78"/>
                  <a:pt x="502" y="174"/>
                </a:cubicBezTo>
                <a:close/>
                <a:moveTo>
                  <a:pt x="655" y="760"/>
                </a:moveTo>
                <a:cubicBezTo>
                  <a:pt x="655" y="599"/>
                  <a:pt x="509" y="469"/>
                  <a:pt x="328" y="469"/>
                </a:cubicBezTo>
                <a:cubicBezTo>
                  <a:pt x="147" y="469"/>
                  <a:pt x="0" y="599"/>
                  <a:pt x="0" y="760"/>
                </a:cubicBezTo>
                <a:lnTo>
                  <a:pt x="655" y="760"/>
                </a:lnTo>
                <a:close/>
                <a:moveTo>
                  <a:pt x="761" y="68"/>
                </a:moveTo>
                <a:cubicBezTo>
                  <a:pt x="692" y="68"/>
                  <a:pt x="637" y="123"/>
                  <a:pt x="637" y="192"/>
                </a:cubicBezTo>
                <a:cubicBezTo>
                  <a:pt x="637" y="260"/>
                  <a:pt x="692" y="315"/>
                  <a:pt x="761" y="315"/>
                </a:cubicBezTo>
                <a:cubicBezTo>
                  <a:pt x="829" y="315"/>
                  <a:pt x="884" y="260"/>
                  <a:pt x="884" y="192"/>
                </a:cubicBezTo>
                <a:cubicBezTo>
                  <a:pt x="884" y="123"/>
                  <a:pt x="829" y="68"/>
                  <a:pt x="761" y="68"/>
                </a:cubicBezTo>
                <a:close/>
                <a:moveTo>
                  <a:pt x="746" y="631"/>
                </a:moveTo>
                <a:cubicBezTo>
                  <a:pt x="993" y="631"/>
                  <a:pt x="993" y="631"/>
                  <a:pt x="993" y="631"/>
                </a:cubicBezTo>
                <a:cubicBezTo>
                  <a:pt x="993" y="517"/>
                  <a:pt x="889" y="424"/>
                  <a:pt x="761" y="424"/>
                </a:cubicBezTo>
                <a:cubicBezTo>
                  <a:pt x="715" y="424"/>
                  <a:pt x="673" y="436"/>
                  <a:pt x="637" y="456"/>
                </a:cubicBezTo>
              </a:path>
            </a:pathLst>
          </a:custGeom>
          <a:noFill/>
          <a:ln w="25400">
            <a:solidFill>
              <a:schemeClr val="accent5">
                <a:lumMod val="7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209" name="Freeform: Shape 208">
            <a:extLst>
              <a:ext uri="{FF2B5EF4-FFF2-40B4-BE49-F238E27FC236}">
                <a16:creationId xmlns:a16="http://schemas.microsoft.com/office/drawing/2014/main" id="{4B91FF25-04E6-E662-67A9-2E3F98B1FCBC}"/>
              </a:ext>
            </a:extLst>
          </p:cNvPr>
          <p:cNvSpPr/>
          <p:nvPr/>
        </p:nvSpPr>
        <p:spPr>
          <a:xfrm>
            <a:off x="10377416" y="8241840"/>
            <a:ext cx="774530" cy="645444"/>
          </a:xfrm>
          <a:custGeom>
            <a:avLst/>
            <a:gdLst>
              <a:gd name="connsiteX0" fmla="*/ 421157 w 457200"/>
              <a:gd name="connsiteY0" fmla="*/ 166192 h 381000"/>
              <a:gd name="connsiteX1" fmla="*/ 421157 w 457200"/>
              <a:gd name="connsiteY1" fmla="*/ 320116 h 381000"/>
              <a:gd name="connsiteX2" fmla="*/ 374218 w 457200"/>
              <a:gd name="connsiteY2" fmla="*/ 367055 h 381000"/>
              <a:gd name="connsiteX3" fmla="*/ 92888 w 457200"/>
              <a:gd name="connsiteY3" fmla="*/ 367055 h 381000"/>
              <a:gd name="connsiteX4" fmla="*/ 45949 w 457200"/>
              <a:gd name="connsiteY4" fmla="*/ 320116 h 381000"/>
              <a:gd name="connsiteX5" fmla="*/ 45949 w 457200"/>
              <a:gd name="connsiteY5" fmla="*/ 166192 h 381000"/>
              <a:gd name="connsiteX6" fmla="*/ 402412 w 457200"/>
              <a:gd name="connsiteY6" fmla="*/ 40005 h 381000"/>
              <a:gd name="connsiteX7" fmla="*/ 367055 w 457200"/>
              <a:gd name="connsiteY7" fmla="*/ 19431 h 381000"/>
              <a:gd name="connsiteX8" fmla="*/ 100051 w 457200"/>
              <a:gd name="connsiteY8" fmla="*/ 19431 h 381000"/>
              <a:gd name="connsiteX9" fmla="*/ 64694 w 457200"/>
              <a:gd name="connsiteY9" fmla="*/ 40005 h 381000"/>
              <a:gd name="connsiteX10" fmla="*/ 19431 w 457200"/>
              <a:gd name="connsiteY10" fmla="*/ 119863 h 381000"/>
              <a:gd name="connsiteX11" fmla="*/ 447827 w 457200"/>
              <a:gd name="connsiteY11" fmla="*/ 119863 h 381000"/>
              <a:gd name="connsiteX12" fmla="*/ 402412 w 457200"/>
              <a:gd name="connsiteY12" fmla="*/ 40005 h 381000"/>
              <a:gd name="connsiteX13" fmla="*/ 233553 w 457200"/>
              <a:gd name="connsiteY13" fmla="*/ 19431 h 381000"/>
              <a:gd name="connsiteX14" fmla="*/ 233553 w 457200"/>
              <a:gd name="connsiteY14" fmla="*/ 120015 h 381000"/>
              <a:gd name="connsiteX15" fmla="*/ 315239 w 457200"/>
              <a:gd name="connsiteY15" fmla="*/ 19431 h 381000"/>
              <a:gd name="connsiteX16" fmla="*/ 340690 w 457200"/>
              <a:gd name="connsiteY16" fmla="*/ 120015 h 381000"/>
              <a:gd name="connsiteX17" fmla="*/ 151867 w 457200"/>
              <a:gd name="connsiteY17" fmla="*/ 19431 h 381000"/>
              <a:gd name="connsiteX18" fmla="*/ 126416 w 457200"/>
              <a:gd name="connsiteY18" fmla="*/ 120015 h 381000"/>
              <a:gd name="connsiteX19" fmla="*/ 19431 w 457200"/>
              <a:gd name="connsiteY19" fmla="*/ 120015 h 381000"/>
              <a:gd name="connsiteX20" fmla="*/ 72923 w 457200"/>
              <a:gd name="connsiteY20" fmla="*/ 173507 h 381000"/>
              <a:gd name="connsiteX21" fmla="*/ 126416 w 457200"/>
              <a:gd name="connsiteY21" fmla="*/ 120015 h 381000"/>
              <a:gd name="connsiteX22" fmla="*/ 126416 w 457200"/>
              <a:gd name="connsiteY22" fmla="*/ 120015 h 381000"/>
              <a:gd name="connsiteX23" fmla="*/ 179908 w 457200"/>
              <a:gd name="connsiteY23" fmla="*/ 173507 h 381000"/>
              <a:gd name="connsiteX24" fmla="*/ 233401 w 457200"/>
              <a:gd name="connsiteY24" fmla="*/ 120015 h 381000"/>
              <a:gd name="connsiteX25" fmla="*/ 233553 w 457200"/>
              <a:gd name="connsiteY25" fmla="*/ 120015 h 381000"/>
              <a:gd name="connsiteX26" fmla="*/ 287045 w 457200"/>
              <a:gd name="connsiteY26" fmla="*/ 173507 h 381000"/>
              <a:gd name="connsiteX27" fmla="*/ 340538 w 457200"/>
              <a:gd name="connsiteY27" fmla="*/ 120015 h 381000"/>
              <a:gd name="connsiteX28" fmla="*/ 340690 w 457200"/>
              <a:gd name="connsiteY28" fmla="*/ 120015 h 381000"/>
              <a:gd name="connsiteX29" fmla="*/ 394183 w 457200"/>
              <a:gd name="connsiteY29" fmla="*/ 173507 h 381000"/>
              <a:gd name="connsiteX30" fmla="*/ 447675 w 457200"/>
              <a:gd name="connsiteY30" fmla="*/ 120015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57200" h="381000">
                <a:moveTo>
                  <a:pt x="421157" y="166192"/>
                </a:moveTo>
                <a:lnTo>
                  <a:pt x="421157" y="320116"/>
                </a:lnTo>
                <a:cubicBezTo>
                  <a:pt x="421157" y="346024"/>
                  <a:pt x="400126" y="367055"/>
                  <a:pt x="374218" y="367055"/>
                </a:cubicBezTo>
                <a:lnTo>
                  <a:pt x="92888" y="367055"/>
                </a:lnTo>
                <a:cubicBezTo>
                  <a:pt x="66980" y="367055"/>
                  <a:pt x="45949" y="346024"/>
                  <a:pt x="45949" y="320116"/>
                </a:cubicBezTo>
                <a:lnTo>
                  <a:pt x="45949" y="166192"/>
                </a:lnTo>
                <a:moveTo>
                  <a:pt x="402412" y="40005"/>
                </a:moveTo>
                <a:cubicBezTo>
                  <a:pt x="395249" y="27203"/>
                  <a:pt x="381686" y="19431"/>
                  <a:pt x="367055" y="19431"/>
                </a:cubicBezTo>
                <a:lnTo>
                  <a:pt x="100051" y="19431"/>
                </a:lnTo>
                <a:cubicBezTo>
                  <a:pt x="85420" y="19431"/>
                  <a:pt x="71857" y="27356"/>
                  <a:pt x="64694" y="40005"/>
                </a:cubicBezTo>
                <a:lnTo>
                  <a:pt x="19431" y="119863"/>
                </a:lnTo>
                <a:lnTo>
                  <a:pt x="447827" y="119863"/>
                </a:lnTo>
                <a:lnTo>
                  <a:pt x="402412" y="40005"/>
                </a:lnTo>
                <a:close/>
                <a:moveTo>
                  <a:pt x="233553" y="19431"/>
                </a:moveTo>
                <a:lnTo>
                  <a:pt x="233553" y="120015"/>
                </a:lnTo>
                <a:moveTo>
                  <a:pt x="315239" y="19431"/>
                </a:moveTo>
                <a:lnTo>
                  <a:pt x="340690" y="120015"/>
                </a:lnTo>
                <a:moveTo>
                  <a:pt x="151867" y="19431"/>
                </a:moveTo>
                <a:lnTo>
                  <a:pt x="126416" y="120015"/>
                </a:lnTo>
                <a:moveTo>
                  <a:pt x="19431" y="120015"/>
                </a:moveTo>
                <a:cubicBezTo>
                  <a:pt x="19431" y="149581"/>
                  <a:pt x="43358" y="173507"/>
                  <a:pt x="72923" y="173507"/>
                </a:cubicBezTo>
                <a:cubicBezTo>
                  <a:pt x="102489" y="173507"/>
                  <a:pt x="126416" y="149581"/>
                  <a:pt x="126416" y="120015"/>
                </a:cubicBezTo>
                <a:moveTo>
                  <a:pt x="126416" y="120015"/>
                </a:moveTo>
                <a:cubicBezTo>
                  <a:pt x="126416" y="149581"/>
                  <a:pt x="150343" y="173507"/>
                  <a:pt x="179908" y="173507"/>
                </a:cubicBezTo>
                <a:cubicBezTo>
                  <a:pt x="209474" y="173507"/>
                  <a:pt x="233401" y="149581"/>
                  <a:pt x="233401" y="120015"/>
                </a:cubicBezTo>
                <a:moveTo>
                  <a:pt x="233553" y="120015"/>
                </a:moveTo>
                <a:cubicBezTo>
                  <a:pt x="233553" y="149581"/>
                  <a:pt x="257480" y="173507"/>
                  <a:pt x="287045" y="173507"/>
                </a:cubicBezTo>
                <a:cubicBezTo>
                  <a:pt x="316611" y="173507"/>
                  <a:pt x="340538" y="149581"/>
                  <a:pt x="340538" y="120015"/>
                </a:cubicBezTo>
                <a:moveTo>
                  <a:pt x="340690" y="120015"/>
                </a:moveTo>
                <a:cubicBezTo>
                  <a:pt x="340690" y="149581"/>
                  <a:pt x="364617" y="173507"/>
                  <a:pt x="394183" y="173507"/>
                </a:cubicBezTo>
                <a:cubicBezTo>
                  <a:pt x="423748" y="173507"/>
                  <a:pt x="447675" y="149581"/>
                  <a:pt x="447675" y="120015"/>
                </a:cubicBezTo>
              </a:path>
            </a:pathLst>
          </a:custGeom>
          <a:noFill/>
          <a:ln w="25400">
            <a:solidFill>
              <a:schemeClr val="accent3">
                <a:lumMod val="7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grpSp>
        <p:nvGrpSpPr>
          <p:cNvPr id="210" name="Group 209">
            <a:extLst>
              <a:ext uri="{FF2B5EF4-FFF2-40B4-BE49-F238E27FC236}">
                <a16:creationId xmlns:a16="http://schemas.microsoft.com/office/drawing/2014/main" id="{BA13D266-B158-CB71-9FFF-14886CE58B8A}"/>
              </a:ext>
            </a:extLst>
          </p:cNvPr>
          <p:cNvGrpSpPr/>
          <p:nvPr/>
        </p:nvGrpSpPr>
        <p:grpSpPr>
          <a:xfrm>
            <a:off x="5534011" y="4890108"/>
            <a:ext cx="5955366" cy="1546217"/>
            <a:chOff x="-1075765" y="6363986"/>
            <a:chExt cx="4885765" cy="1546217"/>
          </a:xfrm>
        </p:grpSpPr>
        <p:sp>
          <p:nvSpPr>
            <p:cNvPr id="211" name="Textbox 200">
              <a:extLst>
                <a:ext uri="{FF2B5EF4-FFF2-40B4-BE49-F238E27FC236}">
                  <a16:creationId xmlns:a16="http://schemas.microsoft.com/office/drawing/2014/main" id="{20DF2753-AA13-6252-51A6-9A5BD8F00BEA}"/>
                </a:ext>
              </a:extLst>
            </p:cNvPr>
            <p:cNvSpPr txBox="1"/>
            <p:nvPr/>
          </p:nvSpPr>
          <p:spPr>
            <a:xfrm flipH="1">
              <a:off x="-1075762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accent6">
                      <a:lumMod val="50000"/>
                    </a:schemeClr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12" name="Textbox 200">
              <a:extLst>
                <a:ext uri="{FF2B5EF4-FFF2-40B4-BE49-F238E27FC236}">
                  <a16:creationId xmlns:a16="http://schemas.microsoft.com/office/drawing/2014/main" id="{5ABC7BB0-9FCF-A08E-BBB5-893277A7489E}"/>
                </a:ext>
              </a:extLst>
            </p:cNvPr>
            <p:cNvSpPr txBox="1"/>
            <p:nvPr/>
          </p:nvSpPr>
          <p:spPr>
            <a:xfrm flipH="1">
              <a:off x="-1075763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2400" dirty="0" err="1">
                  <a:solidFill>
                    <a:schemeClr val="tx1">
                      <a:lumMod val="50000"/>
                    </a:schemeClr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13" name="Textbox 200">
              <a:extLst>
                <a:ext uri="{FF2B5EF4-FFF2-40B4-BE49-F238E27FC236}">
                  <a16:creationId xmlns:a16="http://schemas.microsoft.com/office/drawing/2014/main" id="{390EF80C-2E6E-3EE1-2FF2-68D7AB982873}"/>
                </a:ext>
              </a:extLst>
            </p:cNvPr>
            <p:cNvSpPr txBox="1"/>
            <p:nvPr/>
          </p:nvSpPr>
          <p:spPr>
            <a:xfrm flipH="1">
              <a:off x="-1075765" y="7263872"/>
              <a:ext cx="4885765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r"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214" name="Group 213">
            <a:extLst>
              <a:ext uri="{FF2B5EF4-FFF2-40B4-BE49-F238E27FC236}">
                <a16:creationId xmlns:a16="http://schemas.microsoft.com/office/drawing/2014/main" id="{6FCE78F7-A9E0-F17C-4709-7C674EB1333D}"/>
              </a:ext>
            </a:extLst>
          </p:cNvPr>
          <p:cNvGrpSpPr/>
          <p:nvPr/>
        </p:nvGrpSpPr>
        <p:grpSpPr>
          <a:xfrm>
            <a:off x="12894624" y="10623550"/>
            <a:ext cx="5955366" cy="1546217"/>
            <a:chOff x="-1075765" y="6363986"/>
            <a:chExt cx="4885765" cy="1546217"/>
          </a:xfrm>
        </p:grpSpPr>
        <p:sp>
          <p:nvSpPr>
            <p:cNvPr id="215" name="Textbox 200">
              <a:extLst>
                <a:ext uri="{FF2B5EF4-FFF2-40B4-BE49-F238E27FC236}">
                  <a16:creationId xmlns:a16="http://schemas.microsoft.com/office/drawing/2014/main" id="{B72B746C-990D-6D6D-1B72-14474B12AFC0}"/>
                </a:ext>
              </a:extLst>
            </p:cNvPr>
            <p:cNvSpPr txBox="1"/>
            <p:nvPr/>
          </p:nvSpPr>
          <p:spPr>
            <a:xfrm flipH="1">
              <a:off x="-1075762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16" name="Textbox 200">
              <a:extLst>
                <a:ext uri="{FF2B5EF4-FFF2-40B4-BE49-F238E27FC236}">
                  <a16:creationId xmlns:a16="http://schemas.microsoft.com/office/drawing/2014/main" id="{03A8CF53-852C-16CB-2EA1-894626C36777}"/>
                </a:ext>
              </a:extLst>
            </p:cNvPr>
            <p:cNvSpPr txBox="1"/>
            <p:nvPr/>
          </p:nvSpPr>
          <p:spPr>
            <a:xfrm flipH="1">
              <a:off x="-1075763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400" dirty="0" err="1">
                  <a:solidFill>
                    <a:schemeClr val="tx1">
                      <a:lumMod val="50000"/>
                    </a:schemeClr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17" name="Textbox 200">
              <a:extLst>
                <a:ext uri="{FF2B5EF4-FFF2-40B4-BE49-F238E27FC236}">
                  <a16:creationId xmlns:a16="http://schemas.microsoft.com/office/drawing/2014/main" id="{47EAC354-701B-C784-0BE7-2550A5DF2477}"/>
                </a:ext>
              </a:extLst>
            </p:cNvPr>
            <p:cNvSpPr txBox="1"/>
            <p:nvPr/>
          </p:nvSpPr>
          <p:spPr>
            <a:xfrm flipH="1">
              <a:off x="-1075765" y="7263872"/>
              <a:ext cx="4885765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218" name="Group 217">
            <a:extLst>
              <a:ext uri="{FF2B5EF4-FFF2-40B4-BE49-F238E27FC236}">
                <a16:creationId xmlns:a16="http://schemas.microsoft.com/office/drawing/2014/main" id="{6823C6D4-A133-6B0E-269E-6A7CCF112B87}"/>
              </a:ext>
            </a:extLst>
          </p:cNvPr>
          <p:cNvGrpSpPr/>
          <p:nvPr/>
        </p:nvGrpSpPr>
        <p:grpSpPr>
          <a:xfrm>
            <a:off x="2805461" y="7722204"/>
            <a:ext cx="5955366" cy="1546217"/>
            <a:chOff x="-1075765" y="6363986"/>
            <a:chExt cx="4885765" cy="1546217"/>
          </a:xfrm>
        </p:grpSpPr>
        <p:sp>
          <p:nvSpPr>
            <p:cNvPr id="219" name="Textbox 200">
              <a:extLst>
                <a:ext uri="{FF2B5EF4-FFF2-40B4-BE49-F238E27FC236}">
                  <a16:creationId xmlns:a16="http://schemas.microsoft.com/office/drawing/2014/main" id="{CAE33E1C-D343-8CC4-2AE7-34766BA72C00}"/>
                </a:ext>
              </a:extLst>
            </p:cNvPr>
            <p:cNvSpPr txBox="1"/>
            <p:nvPr/>
          </p:nvSpPr>
          <p:spPr>
            <a:xfrm flipH="1">
              <a:off x="-1075762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20" name="Textbox 200">
              <a:extLst>
                <a:ext uri="{FF2B5EF4-FFF2-40B4-BE49-F238E27FC236}">
                  <a16:creationId xmlns:a16="http://schemas.microsoft.com/office/drawing/2014/main" id="{69B2B3BA-2857-8016-73E1-8A99073AD1F8}"/>
                </a:ext>
              </a:extLst>
            </p:cNvPr>
            <p:cNvSpPr txBox="1"/>
            <p:nvPr/>
          </p:nvSpPr>
          <p:spPr>
            <a:xfrm flipH="1">
              <a:off x="-1075763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2400" dirty="0" err="1">
                  <a:solidFill>
                    <a:schemeClr val="tx1">
                      <a:lumMod val="50000"/>
                    </a:schemeClr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21" name="Textbox 200">
              <a:extLst>
                <a:ext uri="{FF2B5EF4-FFF2-40B4-BE49-F238E27FC236}">
                  <a16:creationId xmlns:a16="http://schemas.microsoft.com/office/drawing/2014/main" id="{4F50E134-71FE-014D-7337-28DC912059BC}"/>
                </a:ext>
              </a:extLst>
            </p:cNvPr>
            <p:cNvSpPr txBox="1"/>
            <p:nvPr/>
          </p:nvSpPr>
          <p:spPr>
            <a:xfrm flipH="1">
              <a:off x="-1075765" y="7263872"/>
              <a:ext cx="4885765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r"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222" name="Group 221">
            <a:extLst>
              <a:ext uri="{FF2B5EF4-FFF2-40B4-BE49-F238E27FC236}">
                <a16:creationId xmlns:a16="http://schemas.microsoft.com/office/drawing/2014/main" id="{512BB5A3-FD48-3B0F-B734-9C9DFED16366}"/>
              </a:ext>
            </a:extLst>
          </p:cNvPr>
          <p:cNvGrpSpPr/>
          <p:nvPr/>
        </p:nvGrpSpPr>
        <p:grpSpPr>
          <a:xfrm>
            <a:off x="15623174" y="7791454"/>
            <a:ext cx="5955366" cy="1546217"/>
            <a:chOff x="-1075765" y="6363986"/>
            <a:chExt cx="4885765" cy="1546217"/>
          </a:xfrm>
        </p:grpSpPr>
        <p:sp>
          <p:nvSpPr>
            <p:cNvPr id="223" name="Textbox 200">
              <a:extLst>
                <a:ext uri="{FF2B5EF4-FFF2-40B4-BE49-F238E27FC236}">
                  <a16:creationId xmlns:a16="http://schemas.microsoft.com/office/drawing/2014/main" id="{E328D07D-EB33-7E38-8F7C-7A44E1A92009}"/>
                </a:ext>
              </a:extLst>
            </p:cNvPr>
            <p:cNvSpPr txBox="1"/>
            <p:nvPr/>
          </p:nvSpPr>
          <p:spPr>
            <a:xfrm flipH="1">
              <a:off x="-1075762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accent5">
                      <a:lumMod val="60000"/>
                      <a:lumOff val="40000"/>
                    </a:schemeClr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24" name="Textbox 200">
              <a:extLst>
                <a:ext uri="{FF2B5EF4-FFF2-40B4-BE49-F238E27FC236}">
                  <a16:creationId xmlns:a16="http://schemas.microsoft.com/office/drawing/2014/main" id="{C360C7A3-93E5-BFE1-30F2-E05CD3E56A53}"/>
                </a:ext>
              </a:extLst>
            </p:cNvPr>
            <p:cNvSpPr txBox="1"/>
            <p:nvPr/>
          </p:nvSpPr>
          <p:spPr>
            <a:xfrm flipH="1">
              <a:off x="-1075763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400" dirty="0" err="1">
                  <a:solidFill>
                    <a:schemeClr val="tx1">
                      <a:lumMod val="50000"/>
                    </a:schemeClr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25" name="Textbox 200">
              <a:extLst>
                <a:ext uri="{FF2B5EF4-FFF2-40B4-BE49-F238E27FC236}">
                  <a16:creationId xmlns:a16="http://schemas.microsoft.com/office/drawing/2014/main" id="{ECFC70DB-F22B-FED3-0225-8880238F4578}"/>
                </a:ext>
              </a:extLst>
            </p:cNvPr>
            <p:cNvSpPr txBox="1"/>
            <p:nvPr/>
          </p:nvSpPr>
          <p:spPr>
            <a:xfrm flipH="1">
              <a:off x="-1075765" y="7263872"/>
              <a:ext cx="4885765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1860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14:pan dir="u"/>
      </p:transition>
    </mc:Choice>
    <mc:Fallback xmlns="">
      <p:transition spd="slow" advClick="0" advTm="25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1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1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6" dur="500" fill="hold"/>
                                            <p:tgtEl>
                                              <p:spTgt spid="147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500"/>
                                            <p:tgtEl>
                                              <p:spTgt spid="1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6" presetClass="emph" presetSubtype="0" autoRev="1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21" dur="500" fill="hold"/>
                                            <p:tgtEl>
                                              <p:spTgt spid="191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1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500" fill="hold"/>
                                            <p:tgtEl>
                                              <p:spTgt spid="192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1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6" presetClass="emph" presetSubtype="0" autoRev="1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31" dur="500" fill="hold"/>
                                            <p:tgtEl>
                                              <p:spTgt spid="193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8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4" dur="1500" fill="hold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5" dur="1500" fill="hold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8" fill="hold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8" dur="1500" fill="hold"/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9" dur="1500" fill="hold"/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2" fill="hold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2" dur="1500" fill="hold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3" dur="1500" fill="hold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2" fill="hold" nodeType="withEffect" p14:presetBounceEnd="6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6" dur="1500" fill="hold"/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7" dur="1500" fill="hold"/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1000"/>
                                            <p:tgtEl>
                                              <p:spTgt spid="2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42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1000"/>
                                            <p:tgtEl>
                                              <p:spTgt spid="2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2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2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1000"/>
                                            <p:tgtEl>
                                              <p:spTgt spid="2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47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1000"/>
                                            <p:tgtEl>
                                              <p:spTgt spid="2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2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2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2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2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2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53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2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4" grpId="0"/>
          <p:bldP spid="145" grpId="0"/>
          <p:bldP spid="147" grpId="0" animBg="1"/>
          <p:bldP spid="147" grpId="1" animBg="1"/>
          <p:bldP spid="191" grpId="0" animBg="1"/>
          <p:bldP spid="191" grpId="1" animBg="1"/>
          <p:bldP spid="192" grpId="0" animBg="1"/>
          <p:bldP spid="192" grpId="1" animBg="1"/>
          <p:bldP spid="193" grpId="0" animBg="1"/>
          <p:bldP spid="193" grpId="1" animBg="1"/>
          <p:bldP spid="206" grpId="0" animBg="1"/>
          <p:bldP spid="207" grpId="0" animBg="1"/>
          <p:bldP spid="208" grpId="0" animBg="1"/>
          <p:bldP spid="209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1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1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6" dur="500" fill="hold"/>
                                            <p:tgtEl>
                                              <p:spTgt spid="147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500"/>
                                            <p:tgtEl>
                                              <p:spTgt spid="1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6" presetClass="emph" presetSubtype="0" autoRev="1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21" dur="500" fill="hold"/>
                                            <p:tgtEl>
                                              <p:spTgt spid="191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1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500" fill="hold"/>
                                            <p:tgtEl>
                                              <p:spTgt spid="192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1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6" presetClass="emph" presetSubtype="0" autoRev="1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31" dur="500" fill="hold"/>
                                            <p:tgtEl>
                                              <p:spTgt spid="193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500" fill="hold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500" fill="hold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500" fill="hold"/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500" fill="hold"/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500" fill="hold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500" fill="hold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1500" fill="hold"/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1500" fill="hold"/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1000"/>
                                            <p:tgtEl>
                                              <p:spTgt spid="2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42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1000"/>
                                            <p:tgtEl>
                                              <p:spTgt spid="2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2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2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1000"/>
                                            <p:tgtEl>
                                              <p:spTgt spid="2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47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1000"/>
                                            <p:tgtEl>
                                              <p:spTgt spid="2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2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2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2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2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2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53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2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4" grpId="0"/>
          <p:bldP spid="145" grpId="0"/>
          <p:bldP spid="147" grpId="0" animBg="1"/>
          <p:bldP spid="147" grpId="1" animBg="1"/>
          <p:bldP spid="191" grpId="0" animBg="1"/>
          <p:bldP spid="191" grpId="1" animBg="1"/>
          <p:bldP spid="192" grpId="0" animBg="1"/>
          <p:bldP spid="192" grpId="1" animBg="1"/>
          <p:bldP spid="193" grpId="0" animBg="1"/>
          <p:bldP spid="193" grpId="1" animBg="1"/>
          <p:bldP spid="206" grpId="0" animBg="1"/>
          <p:bldP spid="207" grpId="0" animBg="1"/>
          <p:bldP spid="208" grpId="0" animBg="1"/>
          <p:bldP spid="209" grpId="0" animBg="1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10000"/>
            <a:lumOff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!!MainTitle1">
            <a:extLst>
              <a:ext uri="{FF2B5EF4-FFF2-40B4-BE49-F238E27FC236}">
                <a16:creationId xmlns:a16="http://schemas.microsoft.com/office/drawing/2014/main" id="{B83F912D-FC42-708E-9A60-FCB41E332D99}"/>
              </a:ext>
            </a:extLst>
          </p:cNvPr>
          <p:cNvSpPr txBox="1"/>
          <p:nvPr/>
        </p:nvSpPr>
        <p:spPr>
          <a:xfrm>
            <a:off x="6846289" y="1037172"/>
            <a:ext cx="10691453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RoadMap</a:t>
            </a:r>
            <a:r>
              <a:rPr lang="en-US" sz="7500" b="1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3" name="!!SubTitle">
            <a:extLst>
              <a:ext uri="{FF2B5EF4-FFF2-40B4-BE49-F238E27FC236}">
                <a16:creationId xmlns:a16="http://schemas.microsoft.com/office/drawing/2014/main" id="{657C08D3-A900-CF97-FB1A-618FBF8D693A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1633194-2649-7B9F-F162-AE30CDE15D15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#234</a:t>
            </a:r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150D3E98-983F-AD7D-A9E2-2F1C0C69AFB2}"/>
              </a:ext>
            </a:extLst>
          </p:cNvPr>
          <p:cNvSpPr/>
          <p:nvPr/>
        </p:nvSpPr>
        <p:spPr>
          <a:xfrm>
            <a:off x="8943974" y="9559921"/>
            <a:ext cx="1836737" cy="1836737"/>
          </a:xfrm>
          <a:custGeom>
            <a:avLst/>
            <a:gdLst>
              <a:gd name="csX0" fmla="*/ 1836737 w 1836737"/>
              <a:gd name="csY0" fmla="*/ 0 h 1836737"/>
              <a:gd name="csX1" fmla="*/ 1836737 w 1836737"/>
              <a:gd name="csY1" fmla="*/ 880275 h 1836737"/>
              <a:gd name="csX2" fmla="*/ 1738945 w 1836737"/>
              <a:gd name="csY2" fmla="*/ 885213 h 1836737"/>
              <a:gd name="csX3" fmla="*/ 885213 w 1836737"/>
              <a:gd name="csY3" fmla="*/ 1738945 h 1836737"/>
              <a:gd name="csX4" fmla="*/ 880275 w 1836737"/>
              <a:gd name="csY4" fmla="*/ 1836737 h 1836737"/>
              <a:gd name="csX5" fmla="*/ 0 w 1836737"/>
              <a:gd name="csY5" fmla="*/ 1836737 h 1836737"/>
              <a:gd name="csX6" fmla="*/ 9483 w 1836737"/>
              <a:gd name="csY6" fmla="*/ 1648942 h 1836737"/>
              <a:gd name="csX7" fmla="*/ 1648942 w 1836737"/>
              <a:gd name="csY7" fmla="*/ 9483 h 1836737"/>
              <a:gd name="csX8" fmla="*/ 1836737 w 1836737"/>
              <a:gd name="csY8" fmla="*/ 0 h 183673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836737" h="1836737">
                <a:moveTo>
                  <a:pt x="1836737" y="0"/>
                </a:moveTo>
                <a:lnTo>
                  <a:pt x="1836737" y="880275"/>
                </a:lnTo>
                <a:lnTo>
                  <a:pt x="1738945" y="885213"/>
                </a:lnTo>
                <a:cubicBezTo>
                  <a:pt x="1288796" y="930928"/>
                  <a:pt x="930928" y="1288796"/>
                  <a:pt x="885213" y="1738945"/>
                </a:cubicBezTo>
                <a:lnTo>
                  <a:pt x="880275" y="1836737"/>
                </a:lnTo>
                <a:lnTo>
                  <a:pt x="0" y="1836737"/>
                </a:lnTo>
                <a:lnTo>
                  <a:pt x="9483" y="1648942"/>
                </a:lnTo>
                <a:cubicBezTo>
                  <a:pt x="97272" y="784502"/>
                  <a:pt x="784502" y="97272"/>
                  <a:pt x="1648942" y="9483"/>
                </a:cubicBezTo>
                <a:lnTo>
                  <a:pt x="1836737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17BFD19E-C012-1EAE-22BA-BC382474EAD1}"/>
              </a:ext>
            </a:extLst>
          </p:cNvPr>
          <p:cNvSpPr/>
          <p:nvPr/>
        </p:nvSpPr>
        <p:spPr>
          <a:xfrm>
            <a:off x="10780711" y="8587582"/>
            <a:ext cx="1836739" cy="1836739"/>
          </a:xfrm>
          <a:custGeom>
            <a:avLst/>
            <a:gdLst>
              <a:gd name="csX0" fmla="*/ 956464 w 1836739"/>
              <a:gd name="csY0" fmla="*/ 0 h 1836739"/>
              <a:gd name="csX1" fmla="*/ 1836739 w 1836739"/>
              <a:gd name="csY1" fmla="*/ 0 h 1836739"/>
              <a:gd name="csX2" fmla="*/ 1836739 w 1836739"/>
              <a:gd name="csY2" fmla="*/ 1 h 1836739"/>
              <a:gd name="csX3" fmla="*/ 1 w 1836739"/>
              <a:gd name="csY3" fmla="*/ 1836739 h 1836739"/>
              <a:gd name="csX4" fmla="*/ 0 w 1836739"/>
              <a:gd name="csY4" fmla="*/ 1836739 h 1836739"/>
              <a:gd name="csX5" fmla="*/ 0 w 1836739"/>
              <a:gd name="csY5" fmla="*/ 956464 h 1836739"/>
              <a:gd name="csX6" fmla="*/ 1 w 1836739"/>
              <a:gd name="csY6" fmla="*/ 956464 h 1836739"/>
              <a:gd name="csX7" fmla="*/ 956464 w 1836739"/>
              <a:gd name="csY7" fmla="*/ 1 h 1836739"/>
              <a:gd name="csX8" fmla="*/ 956464 w 1836739"/>
              <a:gd name="csY8" fmla="*/ 0 h 183673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836739" h="1836739">
                <a:moveTo>
                  <a:pt x="956464" y="0"/>
                </a:moveTo>
                <a:lnTo>
                  <a:pt x="1836739" y="0"/>
                </a:lnTo>
                <a:lnTo>
                  <a:pt x="1836739" y="1"/>
                </a:lnTo>
                <a:cubicBezTo>
                  <a:pt x="1836739" y="1014403"/>
                  <a:pt x="1014403" y="1836739"/>
                  <a:pt x="1" y="1836739"/>
                </a:cubicBezTo>
                <a:lnTo>
                  <a:pt x="0" y="1836739"/>
                </a:lnTo>
                <a:lnTo>
                  <a:pt x="0" y="956464"/>
                </a:lnTo>
                <a:lnTo>
                  <a:pt x="1" y="956464"/>
                </a:lnTo>
                <a:cubicBezTo>
                  <a:pt x="528241" y="956464"/>
                  <a:pt x="956464" y="528241"/>
                  <a:pt x="956464" y="1"/>
                </a:cubicBezTo>
                <a:lnTo>
                  <a:pt x="956464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A623B7F9-75A5-5392-DDEB-7E990F150AF7}"/>
              </a:ext>
            </a:extLst>
          </p:cNvPr>
          <p:cNvSpPr/>
          <p:nvPr/>
        </p:nvSpPr>
        <p:spPr>
          <a:xfrm>
            <a:off x="11735594" y="6750845"/>
            <a:ext cx="1836737" cy="1836737"/>
          </a:xfrm>
          <a:custGeom>
            <a:avLst/>
            <a:gdLst>
              <a:gd name="csX0" fmla="*/ 1836737 w 1836737"/>
              <a:gd name="csY0" fmla="*/ 0 h 1836737"/>
              <a:gd name="csX1" fmla="*/ 1836737 w 1836737"/>
              <a:gd name="csY1" fmla="*/ 880275 h 1836737"/>
              <a:gd name="csX2" fmla="*/ 1738945 w 1836737"/>
              <a:gd name="csY2" fmla="*/ 885213 h 1836737"/>
              <a:gd name="csX3" fmla="*/ 885213 w 1836737"/>
              <a:gd name="csY3" fmla="*/ 1738945 h 1836737"/>
              <a:gd name="csX4" fmla="*/ 880275 w 1836737"/>
              <a:gd name="csY4" fmla="*/ 1836737 h 1836737"/>
              <a:gd name="csX5" fmla="*/ 0 w 1836737"/>
              <a:gd name="csY5" fmla="*/ 1836737 h 1836737"/>
              <a:gd name="csX6" fmla="*/ 9483 w 1836737"/>
              <a:gd name="csY6" fmla="*/ 1648942 h 1836737"/>
              <a:gd name="csX7" fmla="*/ 1648942 w 1836737"/>
              <a:gd name="csY7" fmla="*/ 9483 h 1836737"/>
              <a:gd name="csX8" fmla="*/ 1836737 w 1836737"/>
              <a:gd name="csY8" fmla="*/ 0 h 183673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836737" h="1836737">
                <a:moveTo>
                  <a:pt x="1836737" y="0"/>
                </a:moveTo>
                <a:lnTo>
                  <a:pt x="1836737" y="880275"/>
                </a:lnTo>
                <a:lnTo>
                  <a:pt x="1738945" y="885213"/>
                </a:lnTo>
                <a:cubicBezTo>
                  <a:pt x="1288796" y="930928"/>
                  <a:pt x="930928" y="1288796"/>
                  <a:pt x="885213" y="1738945"/>
                </a:cubicBezTo>
                <a:lnTo>
                  <a:pt x="880275" y="1836737"/>
                </a:lnTo>
                <a:lnTo>
                  <a:pt x="0" y="1836737"/>
                </a:lnTo>
                <a:lnTo>
                  <a:pt x="9483" y="1648942"/>
                </a:lnTo>
                <a:cubicBezTo>
                  <a:pt x="97272" y="784502"/>
                  <a:pt x="784502" y="97272"/>
                  <a:pt x="1648942" y="9483"/>
                </a:cubicBezTo>
                <a:lnTo>
                  <a:pt x="1836737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41CE7BF1-20E8-E237-B15B-9C533323871C}"/>
              </a:ext>
            </a:extLst>
          </p:cNvPr>
          <p:cNvSpPr/>
          <p:nvPr/>
        </p:nvSpPr>
        <p:spPr>
          <a:xfrm>
            <a:off x="13572331" y="5778506"/>
            <a:ext cx="1836739" cy="1836739"/>
          </a:xfrm>
          <a:custGeom>
            <a:avLst/>
            <a:gdLst>
              <a:gd name="csX0" fmla="*/ 956464 w 1836739"/>
              <a:gd name="csY0" fmla="*/ 0 h 1836739"/>
              <a:gd name="csX1" fmla="*/ 1836739 w 1836739"/>
              <a:gd name="csY1" fmla="*/ 0 h 1836739"/>
              <a:gd name="csX2" fmla="*/ 1836739 w 1836739"/>
              <a:gd name="csY2" fmla="*/ 1 h 1836739"/>
              <a:gd name="csX3" fmla="*/ 1 w 1836739"/>
              <a:gd name="csY3" fmla="*/ 1836739 h 1836739"/>
              <a:gd name="csX4" fmla="*/ 0 w 1836739"/>
              <a:gd name="csY4" fmla="*/ 1836739 h 1836739"/>
              <a:gd name="csX5" fmla="*/ 0 w 1836739"/>
              <a:gd name="csY5" fmla="*/ 956464 h 1836739"/>
              <a:gd name="csX6" fmla="*/ 1 w 1836739"/>
              <a:gd name="csY6" fmla="*/ 956464 h 1836739"/>
              <a:gd name="csX7" fmla="*/ 956464 w 1836739"/>
              <a:gd name="csY7" fmla="*/ 1 h 1836739"/>
              <a:gd name="csX8" fmla="*/ 956464 w 1836739"/>
              <a:gd name="csY8" fmla="*/ 0 h 183673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836739" h="1836739">
                <a:moveTo>
                  <a:pt x="956464" y="0"/>
                </a:moveTo>
                <a:lnTo>
                  <a:pt x="1836739" y="0"/>
                </a:lnTo>
                <a:lnTo>
                  <a:pt x="1836739" y="1"/>
                </a:lnTo>
                <a:cubicBezTo>
                  <a:pt x="1836739" y="1014403"/>
                  <a:pt x="1014403" y="1836739"/>
                  <a:pt x="1" y="1836739"/>
                </a:cubicBezTo>
                <a:lnTo>
                  <a:pt x="0" y="1836739"/>
                </a:lnTo>
                <a:lnTo>
                  <a:pt x="0" y="956464"/>
                </a:lnTo>
                <a:lnTo>
                  <a:pt x="1" y="956464"/>
                </a:lnTo>
                <a:cubicBezTo>
                  <a:pt x="528241" y="956464"/>
                  <a:pt x="956464" y="528241"/>
                  <a:pt x="956464" y="1"/>
                </a:cubicBezTo>
                <a:lnTo>
                  <a:pt x="956464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21BF63FA-E0D8-E6AE-9BDE-FEE8A0656D16}"/>
              </a:ext>
            </a:extLst>
          </p:cNvPr>
          <p:cNvGrpSpPr/>
          <p:nvPr/>
        </p:nvGrpSpPr>
        <p:grpSpPr>
          <a:xfrm>
            <a:off x="9683593" y="7483474"/>
            <a:ext cx="2162176" cy="2162176"/>
            <a:chOff x="9683593" y="7483474"/>
            <a:chExt cx="2162176" cy="2162176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2B87A029-B5EC-6B46-CDBE-7AE51C92701C}"/>
                </a:ext>
              </a:extLst>
            </p:cNvPr>
            <p:cNvSpPr/>
            <p:nvPr/>
          </p:nvSpPr>
          <p:spPr>
            <a:xfrm>
              <a:off x="9823292" y="7623174"/>
              <a:ext cx="1882778" cy="18827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127000" dir="16200000">
                <a:prstClr val="black">
                  <a:alpha val="15000"/>
                </a:prstClr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0BF9DA74-D0F4-AB21-FC43-EB7D180B7647}"/>
                </a:ext>
              </a:extLst>
            </p:cNvPr>
            <p:cNvSpPr/>
            <p:nvPr/>
          </p:nvSpPr>
          <p:spPr>
            <a:xfrm>
              <a:off x="9683593" y="7483474"/>
              <a:ext cx="2162176" cy="2162176"/>
            </a:xfrm>
            <a:custGeom>
              <a:avLst/>
              <a:gdLst>
                <a:gd name="csX0" fmla="*/ 1081088 w 2162176"/>
                <a:gd name="csY0" fmla="*/ 139699 h 2162176"/>
                <a:gd name="csX1" fmla="*/ 139699 w 2162176"/>
                <a:gd name="csY1" fmla="*/ 1081088 h 2162176"/>
                <a:gd name="csX2" fmla="*/ 1081088 w 2162176"/>
                <a:gd name="csY2" fmla="*/ 2022477 h 2162176"/>
                <a:gd name="csX3" fmla="*/ 2022477 w 2162176"/>
                <a:gd name="csY3" fmla="*/ 1081088 h 2162176"/>
                <a:gd name="csX4" fmla="*/ 1081088 w 2162176"/>
                <a:gd name="csY4" fmla="*/ 139699 h 2162176"/>
                <a:gd name="csX5" fmla="*/ 1081088 w 2162176"/>
                <a:gd name="csY5" fmla="*/ 0 h 2162176"/>
                <a:gd name="csX6" fmla="*/ 2162176 w 2162176"/>
                <a:gd name="csY6" fmla="*/ 1081088 h 2162176"/>
                <a:gd name="csX7" fmla="*/ 1081088 w 2162176"/>
                <a:gd name="csY7" fmla="*/ 2162176 h 2162176"/>
                <a:gd name="csX8" fmla="*/ 0 w 2162176"/>
                <a:gd name="csY8" fmla="*/ 1081088 h 2162176"/>
                <a:gd name="csX9" fmla="*/ 1081088 w 2162176"/>
                <a:gd name="csY9" fmla="*/ 0 h 216217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2162176" h="2162176">
                  <a:moveTo>
                    <a:pt x="1081088" y="139699"/>
                  </a:moveTo>
                  <a:cubicBezTo>
                    <a:pt x="561173" y="139699"/>
                    <a:pt x="139699" y="561173"/>
                    <a:pt x="139699" y="1081088"/>
                  </a:cubicBezTo>
                  <a:cubicBezTo>
                    <a:pt x="139699" y="1601003"/>
                    <a:pt x="561173" y="2022477"/>
                    <a:pt x="1081088" y="2022477"/>
                  </a:cubicBezTo>
                  <a:cubicBezTo>
                    <a:pt x="1601003" y="2022477"/>
                    <a:pt x="2022477" y="1601003"/>
                    <a:pt x="2022477" y="1081088"/>
                  </a:cubicBezTo>
                  <a:cubicBezTo>
                    <a:pt x="2022477" y="561173"/>
                    <a:pt x="1601003" y="139699"/>
                    <a:pt x="1081088" y="139699"/>
                  </a:cubicBezTo>
                  <a:close/>
                  <a:moveTo>
                    <a:pt x="1081088" y="0"/>
                  </a:moveTo>
                  <a:cubicBezTo>
                    <a:pt x="1678156" y="0"/>
                    <a:pt x="2162176" y="484020"/>
                    <a:pt x="2162176" y="1081088"/>
                  </a:cubicBezTo>
                  <a:cubicBezTo>
                    <a:pt x="2162176" y="1678156"/>
                    <a:pt x="1678156" y="2162176"/>
                    <a:pt x="1081088" y="2162176"/>
                  </a:cubicBezTo>
                  <a:cubicBezTo>
                    <a:pt x="484020" y="2162176"/>
                    <a:pt x="0" y="1678156"/>
                    <a:pt x="0" y="1081088"/>
                  </a:cubicBezTo>
                  <a:cubicBezTo>
                    <a:pt x="0" y="484020"/>
                    <a:pt x="484020" y="0"/>
                    <a:pt x="1081088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outerShdw blurRad="63500" dist="1270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17A569AB-D205-636A-FB50-73A0F700CE55}"/>
              </a:ext>
            </a:extLst>
          </p:cNvPr>
          <p:cNvGrpSpPr/>
          <p:nvPr/>
        </p:nvGrpSpPr>
        <p:grpSpPr>
          <a:xfrm>
            <a:off x="9683593" y="10315570"/>
            <a:ext cx="2162176" cy="2162176"/>
            <a:chOff x="9683593" y="10315570"/>
            <a:chExt cx="2162176" cy="2162176"/>
          </a:xfrm>
        </p:grpSpPr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DC55A273-D3EF-3727-AD04-6C2004395266}"/>
                </a:ext>
              </a:extLst>
            </p:cNvPr>
            <p:cNvSpPr/>
            <p:nvPr/>
          </p:nvSpPr>
          <p:spPr>
            <a:xfrm>
              <a:off x="9823292" y="10455270"/>
              <a:ext cx="1882778" cy="18827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6D36CAD6-8F25-8057-E29C-090445AFB69C}"/>
                </a:ext>
              </a:extLst>
            </p:cNvPr>
            <p:cNvSpPr/>
            <p:nvPr/>
          </p:nvSpPr>
          <p:spPr>
            <a:xfrm>
              <a:off x="9683593" y="10315570"/>
              <a:ext cx="2162176" cy="2162176"/>
            </a:xfrm>
            <a:custGeom>
              <a:avLst/>
              <a:gdLst>
                <a:gd name="csX0" fmla="*/ 1081088 w 2162176"/>
                <a:gd name="csY0" fmla="*/ 139699 h 2162176"/>
                <a:gd name="csX1" fmla="*/ 139699 w 2162176"/>
                <a:gd name="csY1" fmla="*/ 1081088 h 2162176"/>
                <a:gd name="csX2" fmla="*/ 1081088 w 2162176"/>
                <a:gd name="csY2" fmla="*/ 2022477 h 2162176"/>
                <a:gd name="csX3" fmla="*/ 2022477 w 2162176"/>
                <a:gd name="csY3" fmla="*/ 1081088 h 2162176"/>
                <a:gd name="csX4" fmla="*/ 1081088 w 2162176"/>
                <a:gd name="csY4" fmla="*/ 139699 h 2162176"/>
                <a:gd name="csX5" fmla="*/ 1081088 w 2162176"/>
                <a:gd name="csY5" fmla="*/ 0 h 2162176"/>
                <a:gd name="csX6" fmla="*/ 2162176 w 2162176"/>
                <a:gd name="csY6" fmla="*/ 1081088 h 2162176"/>
                <a:gd name="csX7" fmla="*/ 1081088 w 2162176"/>
                <a:gd name="csY7" fmla="*/ 2162176 h 2162176"/>
                <a:gd name="csX8" fmla="*/ 0 w 2162176"/>
                <a:gd name="csY8" fmla="*/ 1081088 h 2162176"/>
                <a:gd name="csX9" fmla="*/ 1081088 w 2162176"/>
                <a:gd name="csY9" fmla="*/ 0 h 216217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2162176" h="2162176">
                  <a:moveTo>
                    <a:pt x="1081088" y="139699"/>
                  </a:moveTo>
                  <a:cubicBezTo>
                    <a:pt x="561173" y="139699"/>
                    <a:pt x="139699" y="561173"/>
                    <a:pt x="139699" y="1081088"/>
                  </a:cubicBezTo>
                  <a:cubicBezTo>
                    <a:pt x="139699" y="1601003"/>
                    <a:pt x="561173" y="2022477"/>
                    <a:pt x="1081088" y="2022477"/>
                  </a:cubicBezTo>
                  <a:cubicBezTo>
                    <a:pt x="1601003" y="2022477"/>
                    <a:pt x="2022477" y="1601003"/>
                    <a:pt x="2022477" y="1081088"/>
                  </a:cubicBezTo>
                  <a:cubicBezTo>
                    <a:pt x="2022477" y="561173"/>
                    <a:pt x="1601003" y="139699"/>
                    <a:pt x="1081088" y="139699"/>
                  </a:cubicBezTo>
                  <a:close/>
                  <a:moveTo>
                    <a:pt x="1081088" y="0"/>
                  </a:moveTo>
                  <a:cubicBezTo>
                    <a:pt x="1678156" y="0"/>
                    <a:pt x="2162176" y="484020"/>
                    <a:pt x="2162176" y="1081088"/>
                  </a:cubicBezTo>
                  <a:cubicBezTo>
                    <a:pt x="2162176" y="1678156"/>
                    <a:pt x="1678156" y="2162176"/>
                    <a:pt x="1081088" y="2162176"/>
                  </a:cubicBezTo>
                  <a:cubicBezTo>
                    <a:pt x="484020" y="2162176"/>
                    <a:pt x="0" y="1678156"/>
                    <a:pt x="0" y="1081088"/>
                  </a:cubicBezTo>
                  <a:cubicBezTo>
                    <a:pt x="0" y="484020"/>
                    <a:pt x="484020" y="0"/>
                    <a:pt x="1081088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outerShdw blurRad="63500" dist="1270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60C9A3DE-2D2D-79DE-B3B4-7B0E65A47D73}"/>
              </a:ext>
            </a:extLst>
          </p:cNvPr>
          <p:cNvGrpSpPr/>
          <p:nvPr/>
        </p:nvGrpSpPr>
        <p:grpSpPr>
          <a:xfrm>
            <a:off x="12491243" y="4651378"/>
            <a:ext cx="2162176" cy="2162176"/>
            <a:chOff x="12491243" y="4651378"/>
            <a:chExt cx="2162176" cy="2162176"/>
          </a:xfrm>
        </p:grpSpPr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2BCAB2D5-80BA-5FAF-25CC-B5AB0275AF96}"/>
                </a:ext>
              </a:extLst>
            </p:cNvPr>
            <p:cNvSpPr/>
            <p:nvPr/>
          </p:nvSpPr>
          <p:spPr>
            <a:xfrm>
              <a:off x="12630942" y="4791078"/>
              <a:ext cx="1882778" cy="18827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127000" dir="16200000">
                <a:prstClr val="black">
                  <a:alpha val="15000"/>
                </a:prstClr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027A0C99-56FC-D4F1-823D-6F64F32496B5}"/>
                </a:ext>
              </a:extLst>
            </p:cNvPr>
            <p:cNvSpPr/>
            <p:nvPr/>
          </p:nvSpPr>
          <p:spPr>
            <a:xfrm>
              <a:off x="12491243" y="4651378"/>
              <a:ext cx="2162176" cy="2162176"/>
            </a:xfrm>
            <a:custGeom>
              <a:avLst/>
              <a:gdLst>
                <a:gd name="csX0" fmla="*/ 1081088 w 2162176"/>
                <a:gd name="csY0" fmla="*/ 139699 h 2162176"/>
                <a:gd name="csX1" fmla="*/ 139699 w 2162176"/>
                <a:gd name="csY1" fmla="*/ 1081088 h 2162176"/>
                <a:gd name="csX2" fmla="*/ 1081088 w 2162176"/>
                <a:gd name="csY2" fmla="*/ 2022477 h 2162176"/>
                <a:gd name="csX3" fmla="*/ 2022477 w 2162176"/>
                <a:gd name="csY3" fmla="*/ 1081088 h 2162176"/>
                <a:gd name="csX4" fmla="*/ 1081088 w 2162176"/>
                <a:gd name="csY4" fmla="*/ 139699 h 2162176"/>
                <a:gd name="csX5" fmla="*/ 1081088 w 2162176"/>
                <a:gd name="csY5" fmla="*/ 0 h 2162176"/>
                <a:gd name="csX6" fmla="*/ 2162176 w 2162176"/>
                <a:gd name="csY6" fmla="*/ 1081088 h 2162176"/>
                <a:gd name="csX7" fmla="*/ 1081088 w 2162176"/>
                <a:gd name="csY7" fmla="*/ 2162176 h 2162176"/>
                <a:gd name="csX8" fmla="*/ 0 w 2162176"/>
                <a:gd name="csY8" fmla="*/ 1081088 h 2162176"/>
                <a:gd name="csX9" fmla="*/ 1081088 w 2162176"/>
                <a:gd name="csY9" fmla="*/ 0 h 216217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2162176" h="2162176">
                  <a:moveTo>
                    <a:pt x="1081088" y="139699"/>
                  </a:moveTo>
                  <a:cubicBezTo>
                    <a:pt x="561173" y="139699"/>
                    <a:pt x="139699" y="561173"/>
                    <a:pt x="139699" y="1081088"/>
                  </a:cubicBezTo>
                  <a:cubicBezTo>
                    <a:pt x="139699" y="1601003"/>
                    <a:pt x="561173" y="2022477"/>
                    <a:pt x="1081088" y="2022477"/>
                  </a:cubicBezTo>
                  <a:cubicBezTo>
                    <a:pt x="1601003" y="2022477"/>
                    <a:pt x="2022477" y="1601003"/>
                    <a:pt x="2022477" y="1081088"/>
                  </a:cubicBezTo>
                  <a:cubicBezTo>
                    <a:pt x="2022477" y="561173"/>
                    <a:pt x="1601003" y="139699"/>
                    <a:pt x="1081088" y="139699"/>
                  </a:cubicBezTo>
                  <a:close/>
                  <a:moveTo>
                    <a:pt x="1081088" y="0"/>
                  </a:moveTo>
                  <a:cubicBezTo>
                    <a:pt x="1678156" y="0"/>
                    <a:pt x="2162176" y="484020"/>
                    <a:pt x="2162176" y="1081088"/>
                  </a:cubicBezTo>
                  <a:cubicBezTo>
                    <a:pt x="2162176" y="1678156"/>
                    <a:pt x="1678156" y="2162176"/>
                    <a:pt x="1081088" y="2162176"/>
                  </a:cubicBezTo>
                  <a:cubicBezTo>
                    <a:pt x="484020" y="2162176"/>
                    <a:pt x="0" y="1678156"/>
                    <a:pt x="0" y="1081088"/>
                  </a:cubicBezTo>
                  <a:cubicBezTo>
                    <a:pt x="0" y="484020"/>
                    <a:pt x="484020" y="0"/>
                    <a:pt x="1081088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outerShdw blurRad="63500" dist="1270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FBA1CE00-2620-C59D-FB59-EF063BBDBDB9}"/>
              </a:ext>
            </a:extLst>
          </p:cNvPr>
          <p:cNvGrpSpPr/>
          <p:nvPr/>
        </p:nvGrpSpPr>
        <p:grpSpPr>
          <a:xfrm>
            <a:off x="12491243" y="7483474"/>
            <a:ext cx="2162176" cy="2162176"/>
            <a:chOff x="12491243" y="7483474"/>
            <a:chExt cx="2162176" cy="2162176"/>
          </a:xfrm>
        </p:grpSpPr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8952F738-DAB4-F301-EDD1-D77FD4189207}"/>
                </a:ext>
              </a:extLst>
            </p:cNvPr>
            <p:cNvSpPr/>
            <p:nvPr/>
          </p:nvSpPr>
          <p:spPr>
            <a:xfrm>
              <a:off x="12630942" y="7623174"/>
              <a:ext cx="1882778" cy="18827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127000" dir="16200000">
                <a:prstClr val="black">
                  <a:alpha val="15000"/>
                </a:prstClr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30A74154-4CEF-F53E-9C69-77179AA8B21A}"/>
                </a:ext>
              </a:extLst>
            </p:cNvPr>
            <p:cNvSpPr/>
            <p:nvPr/>
          </p:nvSpPr>
          <p:spPr>
            <a:xfrm>
              <a:off x="12491243" y="7483474"/>
              <a:ext cx="2162176" cy="2162176"/>
            </a:xfrm>
            <a:custGeom>
              <a:avLst/>
              <a:gdLst>
                <a:gd name="csX0" fmla="*/ 1081088 w 2162176"/>
                <a:gd name="csY0" fmla="*/ 139699 h 2162176"/>
                <a:gd name="csX1" fmla="*/ 139699 w 2162176"/>
                <a:gd name="csY1" fmla="*/ 1081088 h 2162176"/>
                <a:gd name="csX2" fmla="*/ 1081088 w 2162176"/>
                <a:gd name="csY2" fmla="*/ 2022477 h 2162176"/>
                <a:gd name="csX3" fmla="*/ 2022477 w 2162176"/>
                <a:gd name="csY3" fmla="*/ 1081088 h 2162176"/>
                <a:gd name="csX4" fmla="*/ 1081088 w 2162176"/>
                <a:gd name="csY4" fmla="*/ 139699 h 2162176"/>
                <a:gd name="csX5" fmla="*/ 1081088 w 2162176"/>
                <a:gd name="csY5" fmla="*/ 0 h 2162176"/>
                <a:gd name="csX6" fmla="*/ 2162176 w 2162176"/>
                <a:gd name="csY6" fmla="*/ 1081088 h 2162176"/>
                <a:gd name="csX7" fmla="*/ 1081088 w 2162176"/>
                <a:gd name="csY7" fmla="*/ 2162176 h 2162176"/>
                <a:gd name="csX8" fmla="*/ 0 w 2162176"/>
                <a:gd name="csY8" fmla="*/ 1081088 h 2162176"/>
                <a:gd name="csX9" fmla="*/ 1081088 w 2162176"/>
                <a:gd name="csY9" fmla="*/ 0 h 216217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2162176" h="2162176">
                  <a:moveTo>
                    <a:pt x="1081088" y="139699"/>
                  </a:moveTo>
                  <a:cubicBezTo>
                    <a:pt x="561173" y="139699"/>
                    <a:pt x="139699" y="561173"/>
                    <a:pt x="139699" y="1081088"/>
                  </a:cubicBezTo>
                  <a:cubicBezTo>
                    <a:pt x="139699" y="1601003"/>
                    <a:pt x="561173" y="2022477"/>
                    <a:pt x="1081088" y="2022477"/>
                  </a:cubicBezTo>
                  <a:cubicBezTo>
                    <a:pt x="1601003" y="2022477"/>
                    <a:pt x="2022477" y="1601003"/>
                    <a:pt x="2022477" y="1081088"/>
                  </a:cubicBezTo>
                  <a:cubicBezTo>
                    <a:pt x="2022477" y="561173"/>
                    <a:pt x="1601003" y="139699"/>
                    <a:pt x="1081088" y="139699"/>
                  </a:cubicBezTo>
                  <a:close/>
                  <a:moveTo>
                    <a:pt x="1081088" y="0"/>
                  </a:moveTo>
                  <a:cubicBezTo>
                    <a:pt x="1678156" y="0"/>
                    <a:pt x="2162176" y="484020"/>
                    <a:pt x="2162176" y="1081088"/>
                  </a:cubicBezTo>
                  <a:cubicBezTo>
                    <a:pt x="2162176" y="1678156"/>
                    <a:pt x="1678156" y="2162176"/>
                    <a:pt x="1081088" y="2162176"/>
                  </a:cubicBezTo>
                  <a:cubicBezTo>
                    <a:pt x="484020" y="2162176"/>
                    <a:pt x="0" y="1678156"/>
                    <a:pt x="0" y="1081088"/>
                  </a:cubicBezTo>
                  <a:cubicBezTo>
                    <a:pt x="0" y="484020"/>
                    <a:pt x="484020" y="0"/>
                    <a:pt x="1081088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outerShdw blurRad="63500" dist="1270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518CFECB-B563-9AA4-BFBD-02D9A3E904F0}"/>
              </a:ext>
            </a:extLst>
          </p:cNvPr>
          <p:cNvSpPr/>
          <p:nvPr/>
        </p:nvSpPr>
        <p:spPr>
          <a:xfrm>
            <a:off x="10424811" y="11045069"/>
            <a:ext cx="679740" cy="703178"/>
          </a:xfrm>
          <a:custGeom>
            <a:avLst/>
            <a:gdLst>
              <a:gd name="connsiteX0" fmla="*/ 358064 w 441960"/>
              <a:gd name="connsiteY0" fmla="*/ 444170 h 457200"/>
              <a:gd name="connsiteX1" fmla="*/ 95631 w 441960"/>
              <a:gd name="connsiteY1" fmla="*/ 444170 h 457200"/>
              <a:gd name="connsiteX2" fmla="*/ 19431 w 441960"/>
              <a:gd name="connsiteY2" fmla="*/ 367970 h 457200"/>
              <a:gd name="connsiteX3" fmla="*/ 19431 w 441960"/>
              <a:gd name="connsiteY3" fmla="*/ 205207 h 457200"/>
              <a:gd name="connsiteX4" fmla="*/ 95631 w 441960"/>
              <a:gd name="connsiteY4" fmla="*/ 129007 h 457200"/>
              <a:gd name="connsiteX5" fmla="*/ 358064 w 441960"/>
              <a:gd name="connsiteY5" fmla="*/ 129007 h 457200"/>
              <a:gd name="connsiteX6" fmla="*/ 434264 w 441960"/>
              <a:gd name="connsiteY6" fmla="*/ 205207 h 457200"/>
              <a:gd name="connsiteX7" fmla="*/ 434264 w 441960"/>
              <a:gd name="connsiteY7" fmla="*/ 368122 h 457200"/>
              <a:gd name="connsiteX8" fmla="*/ 358064 w 441960"/>
              <a:gd name="connsiteY8" fmla="*/ 444170 h 457200"/>
              <a:gd name="connsiteX9" fmla="*/ 300152 w 441960"/>
              <a:gd name="connsiteY9" fmla="*/ 86944 h 457200"/>
              <a:gd name="connsiteX10" fmla="*/ 300152 w 441960"/>
              <a:gd name="connsiteY10" fmla="*/ 86944 h 457200"/>
              <a:gd name="connsiteX11" fmla="*/ 232638 w 441960"/>
              <a:gd name="connsiteY11" fmla="*/ 19431 h 457200"/>
              <a:gd name="connsiteX12" fmla="*/ 221057 w 441960"/>
              <a:gd name="connsiteY12" fmla="*/ 19431 h 457200"/>
              <a:gd name="connsiteX13" fmla="*/ 153543 w 441960"/>
              <a:gd name="connsiteY13" fmla="*/ 86944 h 457200"/>
              <a:gd name="connsiteX14" fmla="*/ 153543 w 441960"/>
              <a:gd name="connsiteY14" fmla="*/ 86944 h 457200"/>
              <a:gd name="connsiteX15" fmla="*/ 19431 w 441960"/>
              <a:gd name="connsiteY15" fmla="*/ 245745 h 457200"/>
              <a:gd name="connsiteX16" fmla="*/ 135408 w 441960"/>
              <a:gd name="connsiteY16" fmla="*/ 290855 h 457200"/>
              <a:gd name="connsiteX17" fmla="*/ 318440 w 441960"/>
              <a:gd name="connsiteY17" fmla="*/ 290855 h 457200"/>
              <a:gd name="connsiteX18" fmla="*/ 434417 w 441960"/>
              <a:gd name="connsiteY18" fmla="*/ 245745 h 457200"/>
              <a:gd name="connsiteX19" fmla="*/ 226848 w 441960"/>
              <a:gd name="connsiteY19" fmla="*/ 350444 h 457200"/>
              <a:gd name="connsiteX20" fmla="*/ 226848 w 441960"/>
              <a:gd name="connsiteY20" fmla="*/ 26540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1960" h="457200">
                <a:moveTo>
                  <a:pt x="358064" y="444170"/>
                </a:moveTo>
                <a:lnTo>
                  <a:pt x="95631" y="444170"/>
                </a:lnTo>
                <a:cubicBezTo>
                  <a:pt x="53568" y="444170"/>
                  <a:pt x="19431" y="410032"/>
                  <a:pt x="19431" y="367970"/>
                </a:cubicBezTo>
                <a:lnTo>
                  <a:pt x="19431" y="205207"/>
                </a:lnTo>
                <a:cubicBezTo>
                  <a:pt x="19431" y="163144"/>
                  <a:pt x="53568" y="129007"/>
                  <a:pt x="95631" y="129007"/>
                </a:cubicBezTo>
                <a:lnTo>
                  <a:pt x="358064" y="129007"/>
                </a:lnTo>
                <a:cubicBezTo>
                  <a:pt x="400127" y="129007"/>
                  <a:pt x="434264" y="163144"/>
                  <a:pt x="434264" y="205207"/>
                </a:cubicBezTo>
                <a:lnTo>
                  <a:pt x="434264" y="368122"/>
                </a:lnTo>
                <a:cubicBezTo>
                  <a:pt x="434264" y="410032"/>
                  <a:pt x="400127" y="444170"/>
                  <a:pt x="358064" y="444170"/>
                </a:cubicBezTo>
                <a:close/>
                <a:moveTo>
                  <a:pt x="300152" y="86944"/>
                </a:moveTo>
                <a:lnTo>
                  <a:pt x="300152" y="86944"/>
                </a:lnTo>
                <a:cubicBezTo>
                  <a:pt x="300152" y="49606"/>
                  <a:pt x="269977" y="19431"/>
                  <a:pt x="232638" y="19431"/>
                </a:cubicBezTo>
                <a:lnTo>
                  <a:pt x="221057" y="19431"/>
                </a:lnTo>
                <a:cubicBezTo>
                  <a:pt x="183719" y="19431"/>
                  <a:pt x="153543" y="49606"/>
                  <a:pt x="153543" y="86944"/>
                </a:cubicBezTo>
                <a:lnTo>
                  <a:pt x="153543" y="86944"/>
                </a:lnTo>
                <a:moveTo>
                  <a:pt x="19431" y="245745"/>
                </a:moveTo>
                <a:lnTo>
                  <a:pt x="135408" y="290855"/>
                </a:lnTo>
                <a:cubicBezTo>
                  <a:pt x="194234" y="313715"/>
                  <a:pt x="259614" y="313715"/>
                  <a:pt x="318440" y="290855"/>
                </a:cubicBezTo>
                <a:lnTo>
                  <a:pt x="434417" y="245745"/>
                </a:lnTo>
                <a:moveTo>
                  <a:pt x="226848" y="350444"/>
                </a:moveTo>
                <a:lnTo>
                  <a:pt x="226848" y="265405"/>
                </a:lnTo>
              </a:path>
            </a:pathLst>
          </a:custGeom>
          <a:noFill/>
          <a:ln w="25400">
            <a:solidFill>
              <a:schemeClr val="accent1">
                <a:lumMod val="7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090691F4-0FC7-ED69-4322-4C808986FA4A}"/>
              </a:ext>
            </a:extLst>
          </p:cNvPr>
          <p:cNvSpPr/>
          <p:nvPr/>
        </p:nvSpPr>
        <p:spPr>
          <a:xfrm>
            <a:off x="13220742" y="5380877"/>
            <a:ext cx="703178" cy="703178"/>
          </a:xfrm>
          <a:custGeom>
            <a:avLst/>
            <a:gdLst>
              <a:gd name="connsiteX0" fmla="*/ 54940 w 381000"/>
              <a:gd name="connsiteY0" fmla="*/ 363093 h 381000"/>
              <a:gd name="connsiteX1" fmla="*/ 54940 w 381000"/>
              <a:gd name="connsiteY1" fmla="*/ 363093 h 381000"/>
              <a:gd name="connsiteX2" fmla="*/ 19431 w 381000"/>
              <a:gd name="connsiteY2" fmla="*/ 327584 h 381000"/>
              <a:gd name="connsiteX3" fmla="*/ 19431 w 381000"/>
              <a:gd name="connsiteY3" fmla="*/ 295732 h 381000"/>
              <a:gd name="connsiteX4" fmla="*/ 54940 w 381000"/>
              <a:gd name="connsiteY4" fmla="*/ 260223 h 381000"/>
              <a:gd name="connsiteX5" fmla="*/ 54940 w 381000"/>
              <a:gd name="connsiteY5" fmla="*/ 260223 h 381000"/>
              <a:gd name="connsiteX6" fmla="*/ 90449 w 381000"/>
              <a:gd name="connsiteY6" fmla="*/ 295732 h 381000"/>
              <a:gd name="connsiteX7" fmla="*/ 90449 w 381000"/>
              <a:gd name="connsiteY7" fmla="*/ 327584 h 381000"/>
              <a:gd name="connsiteX8" fmla="*/ 54940 w 381000"/>
              <a:gd name="connsiteY8" fmla="*/ 363093 h 381000"/>
              <a:gd name="connsiteX9" fmla="*/ 230200 w 381000"/>
              <a:gd name="connsiteY9" fmla="*/ 327584 h 381000"/>
              <a:gd name="connsiteX10" fmla="*/ 230200 w 381000"/>
              <a:gd name="connsiteY10" fmla="*/ 234925 h 381000"/>
              <a:gd name="connsiteX11" fmla="*/ 194691 w 381000"/>
              <a:gd name="connsiteY11" fmla="*/ 199415 h 381000"/>
              <a:gd name="connsiteX12" fmla="*/ 194691 w 381000"/>
              <a:gd name="connsiteY12" fmla="*/ 199415 h 381000"/>
              <a:gd name="connsiteX13" fmla="*/ 159182 w 381000"/>
              <a:gd name="connsiteY13" fmla="*/ 234925 h 381000"/>
              <a:gd name="connsiteX14" fmla="*/ 159182 w 381000"/>
              <a:gd name="connsiteY14" fmla="*/ 327584 h 381000"/>
              <a:gd name="connsiteX15" fmla="*/ 194691 w 381000"/>
              <a:gd name="connsiteY15" fmla="*/ 363093 h 381000"/>
              <a:gd name="connsiteX16" fmla="*/ 194691 w 381000"/>
              <a:gd name="connsiteY16" fmla="*/ 363093 h 381000"/>
              <a:gd name="connsiteX17" fmla="*/ 230200 w 381000"/>
              <a:gd name="connsiteY17" fmla="*/ 327584 h 381000"/>
              <a:gd name="connsiteX18" fmla="*/ 369951 w 381000"/>
              <a:gd name="connsiteY18" fmla="*/ 327584 h 381000"/>
              <a:gd name="connsiteX19" fmla="*/ 369951 w 381000"/>
              <a:gd name="connsiteY19" fmla="*/ 174117 h 381000"/>
              <a:gd name="connsiteX20" fmla="*/ 334442 w 381000"/>
              <a:gd name="connsiteY20" fmla="*/ 138608 h 381000"/>
              <a:gd name="connsiteX21" fmla="*/ 334442 w 381000"/>
              <a:gd name="connsiteY21" fmla="*/ 138608 h 381000"/>
              <a:gd name="connsiteX22" fmla="*/ 298933 w 381000"/>
              <a:gd name="connsiteY22" fmla="*/ 174117 h 381000"/>
              <a:gd name="connsiteX23" fmla="*/ 298933 w 381000"/>
              <a:gd name="connsiteY23" fmla="*/ 327584 h 381000"/>
              <a:gd name="connsiteX24" fmla="*/ 334442 w 381000"/>
              <a:gd name="connsiteY24" fmla="*/ 363093 h 381000"/>
              <a:gd name="connsiteX25" fmla="*/ 334442 w 381000"/>
              <a:gd name="connsiteY25" fmla="*/ 363093 h 381000"/>
              <a:gd name="connsiteX26" fmla="*/ 369951 w 381000"/>
              <a:gd name="connsiteY26" fmla="*/ 327584 h 381000"/>
              <a:gd name="connsiteX27" fmla="*/ 348158 w 381000"/>
              <a:gd name="connsiteY27" fmla="*/ 79781 h 381000"/>
              <a:gd name="connsiteX28" fmla="*/ 352882 w 381000"/>
              <a:gd name="connsiteY28" fmla="*/ 28880 h 381000"/>
              <a:gd name="connsiteX29" fmla="*/ 302590 w 381000"/>
              <a:gd name="connsiteY29" fmla="*/ 19431 h 381000"/>
              <a:gd name="connsiteX30" fmla="*/ 38938 w 381000"/>
              <a:gd name="connsiteY30" fmla="*/ 173507 h 381000"/>
              <a:gd name="connsiteX31" fmla="*/ 353187 w 381000"/>
              <a:gd name="connsiteY31" fmla="*/ 29642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1000" h="381000">
                <a:moveTo>
                  <a:pt x="54940" y="363093"/>
                </a:moveTo>
                <a:lnTo>
                  <a:pt x="54940" y="363093"/>
                </a:lnTo>
                <a:cubicBezTo>
                  <a:pt x="35433" y="363093"/>
                  <a:pt x="19431" y="347243"/>
                  <a:pt x="19431" y="327584"/>
                </a:cubicBezTo>
                <a:lnTo>
                  <a:pt x="19431" y="295732"/>
                </a:lnTo>
                <a:cubicBezTo>
                  <a:pt x="19431" y="276225"/>
                  <a:pt x="35281" y="260223"/>
                  <a:pt x="54940" y="260223"/>
                </a:cubicBezTo>
                <a:lnTo>
                  <a:pt x="54940" y="260223"/>
                </a:lnTo>
                <a:cubicBezTo>
                  <a:pt x="74447" y="260223"/>
                  <a:pt x="90449" y="276073"/>
                  <a:pt x="90449" y="295732"/>
                </a:cubicBezTo>
                <a:lnTo>
                  <a:pt x="90449" y="327584"/>
                </a:lnTo>
                <a:cubicBezTo>
                  <a:pt x="90297" y="347243"/>
                  <a:pt x="74447" y="363093"/>
                  <a:pt x="54940" y="363093"/>
                </a:cubicBezTo>
                <a:close/>
                <a:moveTo>
                  <a:pt x="230200" y="327584"/>
                </a:moveTo>
                <a:lnTo>
                  <a:pt x="230200" y="234925"/>
                </a:lnTo>
                <a:cubicBezTo>
                  <a:pt x="230200" y="215417"/>
                  <a:pt x="214351" y="199415"/>
                  <a:pt x="194691" y="199415"/>
                </a:cubicBezTo>
                <a:lnTo>
                  <a:pt x="194691" y="199415"/>
                </a:lnTo>
                <a:cubicBezTo>
                  <a:pt x="175184" y="199415"/>
                  <a:pt x="159182" y="215265"/>
                  <a:pt x="159182" y="234925"/>
                </a:cubicBezTo>
                <a:lnTo>
                  <a:pt x="159182" y="327584"/>
                </a:lnTo>
                <a:cubicBezTo>
                  <a:pt x="159182" y="347091"/>
                  <a:pt x="175031" y="363093"/>
                  <a:pt x="194691" y="363093"/>
                </a:cubicBezTo>
                <a:lnTo>
                  <a:pt x="194691" y="363093"/>
                </a:lnTo>
                <a:cubicBezTo>
                  <a:pt x="214198" y="363093"/>
                  <a:pt x="230200" y="347243"/>
                  <a:pt x="230200" y="327584"/>
                </a:cubicBezTo>
                <a:close/>
                <a:moveTo>
                  <a:pt x="369951" y="327584"/>
                </a:moveTo>
                <a:lnTo>
                  <a:pt x="369951" y="174117"/>
                </a:lnTo>
                <a:cubicBezTo>
                  <a:pt x="369951" y="154610"/>
                  <a:pt x="354101" y="138608"/>
                  <a:pt x="334442" y="138608"/>
                </a:cubicBezTo>
                <a:lnTo>
                  <a:pt x="334442" y="138608"/>
                </a:lnTo>
                <a:cubicBezTo>
                  <a:pt x="314935" y="138608"/>
                  <a:pt x="298933" y="154457"/>
                  <a:pt x="298933" y="174117"/>
                </a:cubicBezTo>
                <a:lnTo>
                  <a:pt x="298933" y="327584"/>
                </a:lnTo>
                <a:cubicBezTo>
                  <a:pt x="298933" y="347091"/>
                  <a:pt x="314782" y="363093"/>
                  <a:pt x="334442" y="363093"/>
                </a:cubicBezTo>
                <a:lnTo>
                  <a:pt x="334442" y="363093"/>
                </a:lnTo>
                <a:cubicBezTo>
                  <a:pt x="354101" y="363093"/>
                  <a:pt x="369951" y="347243"/>
                  <a:pt x="369951" y="327584"/>
                </a:cubicBezTo>
                <a:close/>
                <a:moveTo>
                  <a:pt x="348158" y="79781"/>
                </a:moveTo>
                <a:lnTo>
                  <a:pt x="352882" y="28880"/>
                </a:lnTo>
                <a:lnTo>
                  <a:pt x="302590" y="19431"/>
                </a:lnTo>
                <a:moveTo>
                  <a:pt x="38938" y="173507"/>
                </a:moveTo>
                <a:cubicBezTo>
                  <a:pt x="97765" y="173507"/>
                  <a:pt x="278206" y="105080"/>
                  <a:pt x="353187" y="29642"/>
                </a:cubicBezTo>
              </a:path>
            </a:pathLst>
          </a:custGeom>
          <a:noFill/>
          <a:ln w="25400">
            <a:solidFill>
              <a:schemeClr val="accent6">
                <a:lumMod val="7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24" name="Freeform 103">
            <a:extLst>
              <a:ext uri="{FF2B5EF4-FFF2-40B4-BE49-F238E27FC236}">
                <a16:creationId xmlns:a16="http://schemas.microsoft.com/office/drawing/2014/main" id="{46B170D4-43DC-60F5-53E6-6144480C4C08}"/>
              </a:ext>
            </a:extLst>
          </p:cNvPr>
          <p:cNvSpPr>
            <a:spLocks noEditPoints="1"/>
          </p:cNvSpPr>
          <p:nvPr/>
        </p:nvSpPr>
        <p:spPr bwMode="auto">
          <a:xfrm>
            <a:off x="13181563" y="8265739"/>
            <a:ext cx="781536" cy="597646"/>
          </a:xfrm>
          <a:custGeom>
            <a:avLst/>
            <a:gdLst>
              <a:gd name="T0" fmla="*/ 502 w 993"/>
              <a:gd name="T1" fmla="*/ 174 h 760"/>
              <a:gd name="T2" fmla="*/ 328 w 993"/>
              <a:gd name="T3" fmla="*/ 348 h 760"/>
              <a:gd name="T4" fmla="*/ 154 w 993"/>
              <a:gd name="T5" fmla="*/ 174 h 760"/>
              <a:gd name="T6" fmla="*/ 328 w 993"/>
              <a:gd name="T7" fmla="*/ 0 h 760"/>
              <a:gd name="T8" fmla="*/ 502 w 993"/>
              <a:gd name="T9" fmla="*/ 174 h 760"/>
              <a:gd name="T10" fmla="*/ 655 w 993"/>
              <a:gd name="T11" fmla="*/ 760 h 760"/>
              <a:gd name="T12" fmla="*/ 328 w 993"/>
              <a:gd name="T13" fmla="*/ 469 h 760"/>
              <a:gd name="T14" fmla="*/ 0 w 993"/>
              <a:gd name="T15" fmla="*/ 760 h 760"/>
              <a:gd name="T16" fmla="*/ 655 w 993"/>
              <a:gd name="T17" fmla="*/ 760 h 760"/>
              <a:gd name="T18" fmla="*/ 761 w 993"/>
              <a:gd name="T19" fmla="*/ 68 h 760"/>
              <a:gd name="T20" fmla="*/ 637 w 993"/>
              <a:gd name="T21" fmla="*/ 192 h 760"/>
              <a:gd name="T22" fmla="*/ 761 w 993"/>
              <a:gd name="T23" fmla="*/ 315 h 760"/>
              <a:gd name="T24" fmla="*/ 884 w 993"/>
              <a:gd name="T25" fmla="*/ 192 h 760"/>
              <a:gd name="T26" fmla="*/ 761 w 993"/>
              <a:gd name="T27" fmla="*/ 68 h 760"/>
              <a:gd name="T28" fmla="*/ 746 w 993"/>
              <a:gd name="T29" fmla="*/ 631 h 760"/>
              <a:gd name="T30" fmla="*/ 993 w 993"/>
              <a:gd name="T31" fmla="*/ 631 h 760"/>
              <a:gd name="T32" fmla="*/ 761 w 993"/>
              <a:gd name="T33" fmla="*/ 424 h 760"/>
              <a:gd name="T34" fmla="*/ 637 w 993"/>
              <a:gd name="T35" fmla="*/ 456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93" h="760">
                <a:moveTo>
                  <a:pt x="502" y="174"/>
                </a:moveTo>
                <a:cubicBezTo>
                  <a:pt x="502" y="270"/>
                  <a:pt x="424" y="348"/>
                  <a:pt x="328" y="348"/>
                </a:cubicBezTo>
                <a:cubicBezTo>
                  <a:pt x="232" y="348"/>
                  <a:pt x="154" y="270"/>
                  <a:pt x="154" y="174"/>
                </a:cubicBezTo>
                <a:cubicBezTo>
                  <a:pt x="154" y="78"/>
                  <a:pt x="232" y="0"/>
                  <a:pt x="328" y="0"/>
                </a:cubicBezTo>
                <a:cubicBezTo>
                  <a:pt x="424" y="0"/>
                  <a:pt x="502" y="78"/>
                  <a:pt x="502" y="174"/>
                </a:cubicBezTo>
                <a:close/>
                <a:moveTo>
                  <a:pt x="655" y="760"/>
                </a:moveTo>
                <a:cubicBezTo>
                  <a:pt x="655" y="599"/>
                  <a:pt x="509" y="469"/>
                  <a:pt x="328" y="469"/>
                </a:cubicBezTo>
                <a:cubicBezTo>
                  <a:pt x="147" y="469"/>
                  <a:pt x="0" y="599"/>
                  <a:pt x="0" y="760"/>
                </a:cubicBezTo>
                <a:lnTo>
                  <a:pt x="655" y="760"/>
                </a:lnTo>
                <a:close/>
                <a:moveTo>
                  <a:pt x="761" y="68"/>
                </a:moveTo>
                <a:cubicBezTo>
                  <a:pt x="692" y="68"/>
                  <a:pt x="637" y="123"/>
                  <a:pt x="637" y="192"/>
                </a:cubicBezTo>
                <a:cubicBezTo>
                  <a:pt x="637" y="260"/>
                  <a:pt x="692" y="315"/>
                  <a:pt x="761" y="315"/>
                </a:cubicBezTo>
                <a:cubicBezTo>
                  <a:pt x="829" y="315"/>
                  <a:pt x="884" y="260"/>
                  <a:pt x="884" y="192"/>
                </a:cubicBezTo>
                <a:cubicBezTo>
                  <a:pt x="884" y="123"/>
                  <a:pt x="829" y="68"/>
                  <a:pt x="761" y="68"/>
                </a:cubicBezTo>
                <a:close/>
                <a:moveTo>
                  <a:pt x="746" y="631"/>
                </a:moveTo>
                <a:cubicBezTo>
                  <a:pt x="993" y="631"/>
                  <a:pt x="993" y="631"/>
                  <a:pt x="993" y="631"/>
                </a:cubicBezTo>
                <a:cubicBezTo>
                  <a:pt x="993" y="517"/>
                  <a:pt x="889" y="424"/>
                  <a:pt x="761" y="424"/>
                </a:cubicBezTo>
                <a:cubicBezTo>
                  <a:pt x="715" y="424"/>
                  <a:pt x="673" y="436"/>
                  <a:pt x="637" y="456"/>
                </a:cubicBezTo>
              </a:path>
            </a:pathLst>
          </a:custGeom>
          <a:noFill/>
          <a:ln w="25400">
            <a:solidFill>
              <a:schemeClr val="accent5">
                <a:lumMod val="7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18A7156A-6E6E-3154-BE5F-B7ED252B4EF9}"/>
              </a:ext>
            </a:extLst>
          </p:cNvPr>
          <p:cNvSpPr/>
          <p:nvPr/>
        </p:nvSpPr>
        <p:spPr>
          <a:xfrm>
            <a:off x="10377416" y="8241840"/>
            <a:ext cx="774530" cy="645444"/>
          </a:xfrm>
          <a:custGeom>
            <a:avLst/>
            <a:gdLst>
              <a:gd name="connsiteX0" fmla="*/ 421157 w 457200"/>
              <a:gd name="connsiteY0" fmla="*/ 166192 h 381000"/>
              <a:gd name="connsiteX1" fmla="*/ 421157 w 457200"/>
              <a:gd name="connsiteY1" fmla="*/ 320116 h 381000"/>
              <a:gd name="connsiteX2" fmla="*/ 374218 w 457200"/>
              <a:gd name="connsiteY2" fmla="*/ 367055 h 381000"/>
              <a:gd name="connsiteX3" fmla="*/ 92888 w 457200"/>
              <a:gd name="connsiteY3" fmla="*/ 367055 h 381000"/>
              <a:gd name="connsiteX4" fmla="*/ 45949 w 457200"/>
              <a:gd name="connsiteY4" fmla="*/ 320116 h 381000"/>
              <a:gd name="connsiteX5" fmla="*/ 45949 w 457200"/>
              <a:gd name="connsiteY5" fmla="*/ 166192 h 381000"/>
              <a:gd name="connsiteX6" fmla="*/ 402412 w 457200"/>
              <a:gd name="connsiteY6" fmla="*/ 40005 h 381000"/>
              <a:gd name="connsiteX7" fmla="*/ 367055 w 457200"/>
              <a:gd name="connsiteY7" fmla="*/ 19431 h 381000"/>
              <a:gd name="connsiteX8" fmla="*/ 100051 w 457200"/>
              <a:gd name="connsiteY8" fmla="*/ 19431 h 381000"/>
              <a:gd name="connsiteX9" fmla="*/ 64694 w 457200"/>
              <a:gd name="connsiteY9" fmla="*/ 40005 h 381000"/>
              <a:gd name="connsiteX10" fmla="*/ 19431 w 457200"/>
              <a:gd name="connsiteY10" fmla="*/ 119863 h 381000"/>
              <a:gd name="connsiteX11" fmla="*/ 447827 w 457200"/>
              <a:gd name="connsiteY11" fmla="*/ 119863 h 381000"/>
              <a:gd name="connsiteX12" fmla="*/ 402412 w 457200"/>
              <a:gd name="connsiteY12" fmla="*/ 40005 h 381000"/>
              <a:gd name="connsiteX13" fmla="*/ 233553 w 457200"/>
              <a:gd name="connsiteY13" fmla="*/ 19431 h 381000"/>
              <a:gd name="connsiteX14" fmla="*/ 233553 w 457200"/>
              <a:gd name="connsiteY14" fmla="*/ 120015 h 381000"/>
              <a:gd name="connsiteX15" fmla="*/ 315239 w 457200"/>
              <a:gd name="connsiteY15" fmla="*/ 19431 h 381000"/>
              <a:gd name="connsiteX16" fmla="*/ 340690 w 457200"/>
              <a:gd name="connsiteY16" fmla="*/ 120015 h 381000"/>
              <a:gd name="connsiteX17" fmla="*/ 151867 w 457200"/>
              <a:gd name="connsiteY17" fmla="*/ 19431 h 381000"/>
              <a:gd name="connsiteX18" fmla="*/ 126416 w 457200"/>
              <a:gd name="connsiteY18" fmla="*/ 120015 h 381000"/>
              <a:gd name="connsiteX19" fmla="*/ 19431 w 457200"/>
              <a:gd name="connsiteY19" fmla="*/ 120015 h 381000"/>
              <a:gd name="connsiteX20" fmla="*/ 72923 w 457200"/>
              <a:gd name="connsiteY20" fmla="*/ 173507 h 381000"/>
              <a:gd name="connsiteX21" fmla="*/ 126416 w 457200"/>
              <a:gd name="connsiteY21" fmla="*/ 120015 h 381000"/>
              <a:gd name="connsiteX22" fmla="*/ 126416 w 457200"/>
              <a:gd name="connsiteY22" fmla="*/ 120015 h 381000"/>
              <a:gd name="connsiteX23" fmla="*/ 179908 w 457200"/>
              <a:gd name="connsiteY23" fmla="*/ 173507 h 381000"/>
              <a:gd name="connsiteX24" fmla="*/ 233401 w 457200"/>
              <a:gd name="connsiteY24" fmla="*/ 120015 h 381000"/>
              <a:gd name="connsiteX25" fmla="*/ 233553 w 457200"/>
              <a:gd name="connsiteY25" fmla="*/ 120015 h 381000"/>
              <a:gd name="connsiteX26" fmla="*/ 287045 w 457200"/>
              <a:gd name="connsiteY26" fmla="*/ 173507 h 381000"/>
              <a:gd name="connsiteX27" fmla="*/ 340538 w 457200"/>
              <a:gd name="connsiteY27" fmla="*/ 120015 h 381000"/>
              <a:gd name="connsiteX28" fmla="*/ 340690 w 457200"/>
              <a:gd name="connsiteY28" fmla="*/ 120015 h 381000"/>
              <a:gd name="connsiteX29" fmla="*/ 394183 w 457200"/>
              <a:gd name="connsiteY29" fmla="*/ 173507 h 381000"/>
              <a:gd name="connsiteX30" fmla="*/ 447675 w 457200"/>
              <a:gd name="connsiteY30" fmla="*/ 120015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57200" h="381000">
                <a:moveTo>
                  <a:pt x="421157" y="166192"/>
                </a:moveTo>
                <a:lnTo>
                  <a:pt x="421157" y="320116"/>
                </a:lnTo>
                <a:cubicBezTo>
                  <a:pt x="421157" y="346024"/>
                  <a:pt x="400126" y="367055"/>
                  <a:pt x="374218" y="367055"/>
                </a:cubicBezTo>
                <a:lnTo>
                  <a:pt x="92888" y="367055"/>
                </a:lnTo>
                <a:cubicBezTo>
                  <a:pt x="66980" y="367055"/>
                  <a:pt x="45949" y="346024"/>
                  <a:pt x="45949" y="320116"/>
                </a:cubicBezTo>
                <a:lnTo>
                  <a:pt x="45949" y="166192"/>
                </a:lnTo>
                <a:moveTo>
                  <a:pt x="402412" y="40005"/>
                </a:moveTo>
                <a:cubicBezTo>
                  <a:pt x="395249" y="27203"/>
                  <a:pt x="381686" y="19431"/>
                  <a:pt x="367055" y="19431"/>
                </a:cubicBezTo>
                <a:lnTo>
                  <a:pt x="100051" y="19431"/>
                </a:lnTo>
                <a:cubicBezTo>
                  <a:pt x="85420" y="19431"/>
                  <a:pt x="71857" y="27356"/>
                  <a:pt x="64694" y="40005"/>
                </a:cubicBezTo>
                <a:lnTo>
                  <a:pt x="19431" y="119863"/>
                </a:lnTo>
                <a:lnTo>
                  <a:pt x="447827" y="119863"/>
                </a:lnTo>
                <a:lnTo>
                  <a:pt x="402412" y="40005"/>
                </a:lnTo>
                <a:close/>
                <a:moveTo>
                  <a:pt x="233553" y="19431"/>
                </a:moveTo>
                <a:lnTo>
                  <a:pt x="233553" y="120015"/>
                </a:lnTo>
                <a:moveTo>
                  <a:pt x="315239" y="19431"/>
                </a:moveTo>
                <a:lnTo>
                  <a:pt x="340690" y="120015"/>
                </a:lnTo>
                <a:moveTo>
                  <a:pt x="151867" y="19431"/>
                </a:moveTo>
                <a:lnTo>
                  <a:pt x="126416" y="120015"/>
                </a:lnTo>
                <a:moveTo>
                  <a:pt x="19431" y="120015"/>
                </a:moveTo>
                <a:cubicBezTo>
                  <a:pt x="19431" y="149581"/>
                  <a:pt x="43358" y="173507"/>
                  <a:pt x="72923" y="173507"/>
                </a:cubicBezTo>
                <a:cubicBezTo>
                  <a:pt x="102489" y="173507"/>
                  <a:pt x="126416" y="149581"/>
                  <a:pt x="126416" y="120015"/>
                </a:cubicBezTo>
                <a:moveTo>
                  <a:pt x="126416" y="120015"/>
                </a:moveTo>
                <a:cubicBezTo>
                  <a:pt x="126416" y="149581"/>
                  <a:pt x="150343" y="173507"/>
                  <a:pt x="179908" y="173507"/>
                </a:cubicBezTo>
                <a:cubicBezTo>
                  <a:pt x="209474" y="173507"/>
                  <a:pt x="233401" y="149581"/>
                  <a:pt x="233401" y="120015"/>
                </a:cubicBezTo>
                <a:moveTo>
                  <a:pt x="233553" y="120015"/>
                </a:moveTo>
                <a:cubicBezTo>
                  <a:pt x="233553" y="149581"/>
                  <a:pt x="257480" y="173507"/>
                  <a:pt x="287045" y="173507"/>
                </a:cubicBezTo>
                <a:cubicBezTo>
                  <a:pt x="316611" y="173507"/>
                  <a:pt x="340538" y="149581"/>
                  <a:pt x="340538" y="120015"/>
                </a:cubicBezTo>
                <a:moveTo>
                  <a:pt x="340690" y="120015"/>
                </a:moveTo>
                <a:cubicBezTo>
                  <a:pt x="340690" y="149581"/>
                  <a:pt x="364617" y="173507"/>
                  <a:pt x="394183" y="173507"/>
                </a:cubicBezTo>
                <a:cubicBezTo>
                  <a:pt x="423748" y="173507"/>
                  <a:pt x="447675" y="149581"/>
                  <a:pt x="447675" y="120015"/>
                </a:cubicBezTo>
              </a:path>
            </a:pathLst>
          </a:custGeom>
          <a:noFill/>
          <a:ln w="25400">
            <a:solidFill>
              <a:schemeClr val="accent3">
                <a:lumMod val="7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ECBCF720-A112-B435-4F68-1D5B71C15DE4}"/>
              </a:ext>
            </a:extLst>
          </p:cNvPr>
          <p:cNvGrpSpPr/>
          <p:nvPr/>
        </p:nvGrpSpPr>
        <p:grpSpPr>
          <a:xfrm>
            <a:off x="5534011" y="4890108"/>
            <a:ext cx="5955366" cy="1684717"/>
            <a:chOff x="-1075765" y="6363986"/>
            <a:chExt cx="4885765" cy="1684717"/>
          </a:xfrm>
        </p:grpSpPr>
        <p:sp>
          <p:nvSpPr>
            <p:cNvPr id="27" name="Textbox 200">
              <a:extLst>
                <a:ext uri="{FF2B5EF4-FFF2-40B4-BE49-F238E27FC236}">
                  <a16:creationId xmlns:a16="http://schemas.microsoft.com/office/drawing/2014/main" id="{F0DA194E-8025-DCA2-4053-9B7A2BF193E5}"/>
                </a:ext>
              </a:extLst>
            </p:cNvPr>
            <p:cNvSpPr txBox="1"/>
            <p:nvPr/>
          </p:nvSpPr>
          <p:spPr>
            <a:xfrm flipH="1">
              <a:off x="-1075762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tx2"/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8" name="Textbox 200">
              <a:extLst>
                <a:ext uri="{FF2B5EF4-FFF2-40B4-BE49-F238E27FC236}">
                  <a16:creationId xmlns:a16="http://schemas.microsoft.com/office/drawing/2014/main" id="{0E175277-8210-BC3A-02BE-6677045C1569}"/>
                </a:ext>
              </a:extLst>
            </p:cNvPr>
            <p:cNvSpPr txBox="1"/>
            <p:nvPr/>
          </p:nvSpPr>
          <p:spPr>
            <a:xfrm flipH="1">
              <a:off x="-1075763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24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9" name="Textbox 200">
              <a:extLst>
                <a:ext uri="{FF2B5EF4-FFF2-40B4-BE49-F238E27FC236}">
                  <a16:creationId xmlns:a16="http://schemas.microsoft.com/office/drawing/2014/main" id="{5BD209DB-AC76-023E-0A99-4245FBF8CF2C}"/>
                </a:ext>
              </a:extLst>
            </p:cNvPr>
            <p:cNvSpPr txBox="1"/>
            <p:nvPr/>
          </p:nvSpPr>
          <p:spPr>
            <a:xfrm flipH="1">
              <a:off x="-1075765" y="7125373"/>
              <a:ext cx="4885765" cy="9233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r"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DF0BBCBA-5711-D197-6197-37C6EF497913}"/>
              </a:ext>
            </a:extLst>
          </p:cNvPr>
          <p:cNvGrpSpPr/>
          <p:nvPr/>
        </p:nvGrpSpPr>
        <p:grpSpPr>
          <a:xfrm>
            <a:off x="12894624" y="10623550"/>
            <a:ext cx="5955366" cy="1546217"/>
            <a:chOff x="-1075765" y="6363986"/>
            <a:chExt cx="4885765" cy="1546217"/>
          </a:xfrm>
        </p:grpSpPr>
        <p:sp>
          <p:nvSpPr>
            <p:cNvPr id="31" name="Textbox 200">
              <a:extLst>
                <a:ext uri="{FF2B5EF4-FFF2-40B4-BE49-F238E27FC236}">
                  <a16:creationId xmlns:a16="http://schemas.microsoft.com/office/drawing/2014/main" id="{91DEDC9F-08D3-3018-43C4-0CEAA07D5908}"/>
                </a:ext>
              </a:extLst>
            </p:cNvPr>
            <p:cNvSpPr txBox="1"/>
            <p:nvPr/>
          </p:nvSpPr>
          <p:spPr>
            <a:xfrm flipH="1">
              <a:off x="-1075762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tx2"/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32" name="Textbox 200">
              <a:extLst>
                <a:ext uri="{FF2B5EF4-FFF2-40B4-BE49-F238E27FC236}">
                  <a16:creationId xmlns:a16="http://schemas.microsoft.com/office/drawing/2014/main" id="{B24DE91F-69ED-44D2-8498-DFECA9EE9C35}"/>
                </a:ext>
              </a:extLst>
            </p:cNvPr>
            <p:cNvSpPr txBox="1"/>
            <p:nvPr/>
          </p:nvSpPr>
          <p:spPr>
            <a:xfrm flipH="1">
              <a:off x="-1075763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4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75" name="Textbox 200">
              <a:extLst>
                <a:ext uri="{FF2B5EF4-FFF2-40B4-BE49-F238E27FC236}">
                  <a16:creationId xmlns:a16="http://schemas.microsoft.com/office/drawing/2014/main" id="{82D63F39-1F12-470C-FCE1-0791EE05B857}"/>
                </a:ext>
              </a:extLst>
            </p:cNvPr>
            <p:cNvSpPr txBox="1"/>
            <p:nvPr/>
          </p:nvSpPr>
          <p:spPr>
            <a:xfrm flipH="1">
              <a:off x="-1075765" y="7263872"/>
              <a:ext cx="4885765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76" name="Group 75">
            <a:extLst>
              <a:ext uri="{FF2B5EF4-FFF2-40B4-BE49-F238E27FC236}">
                <a16:creationId xmlns:a16="http://schemas.microsoft.com/office/drawing/2014/main" id="{E3275882-041E-6DB5-9482-6FCE54DA8A40}"/>
              </a:ext>
            </a:extLst>
          </p:cNvPr>
          <p:cNvGrpSpPr/>
          <p:nvPr/>
        </p:nvGrpSpPr>
        <p:grpSpPr>
          <a:xfrm>
            <a:off x="2805461" y="7722204"/>
            <a:ext cx="5955366" cy="1684717"/>
            <a:chOff x="-1075765" y="6363986"/>
            <a:chExt cx="4885765" cy="1684717"/>
          </a:xfrm>
        </p:grpSpPr>
        <p:sp>
          <p:nvSpPr>
            <p:cNvPr id="77" name="Textbox 200">
              <a:extLst>
                <a:ext uri="{FF2B5EF4-FFF2-40B4-BE49-F238E27FC236}">
                  <a16:creationId xmlns:a16="http://schemas.microsoft.com/office/drawing/2014/main" id="{32BD8BA1-C9D5-7958-A04C-F6F569E9533B}"/>
                </a:ext>
              </a:extLst>
            </p:cNvPr>
            <p:cNvSpPr txBox="1"/>
            <p:nvPr/>
          </p:nvSpPr>
          <p:spPr>
            <a:xfrm flipH="1">
              <a:off x="-1075762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tx2"/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78" name="Textbox 200">
              <a:extLst>
                <a:ext uri="{FF2B5EF4-FFF2-40B4-BE49-F238E27FC236}">
                  <a16:creationId xmlns:a16="http://schemas.microsoft.com/office/drawing/2014/main" id="{E3E06C37-54E2-B3B5-48F5-57BDC67D4887}"/>
                </a:ext>
              </a:extLst>
            </p:cNvPr>
            <p:cNvSpPr txBox="1"/>
            <p:nvPr/>
          </p:nvSpPr>
          <p:spPr>
            <a:xfrm flipH="1">
              <a:off x="-1075763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24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79" name="Textbox 200">
              <a:extLst>
                <a:ext uri="{FF2B5EF4-FFF2-40B4-BE49-F238E27FC236}">
                  <a16:creationId xmlns:a16="http://schemas.microsoft.com/office/drawing/2014/main" id="{85489507-2066-7B73-8E22-869D61881AB2}"/>
                </a:ext>
              </a:extLst>
            </p:cNvPr>
            <p:cNvSpPr txBox="1"/>
            <p:nvPr/>
          </p:nvSpPr>
          <p:spPr>
            <a:xfrm flipH="1">
              <a:off x="-1075765" y="7125373"/>
              <a:ext cx="4885765" cy="9233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r"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80" name="Group 79">
            <a:extLst>
              <a:ext uri="{FF2B5EF4-FFF2-40B4-BE49-F238E27FC236}">
                <a16:creationId xmlns:a16="http://schemas.microsoft.com/office/drawing/2014/main" id="{12D80B88-CE88-68AD-36E5-313141FF4E5E}"/>
              </a:ext>
            </a:extLst>
          </p:cNvPr>
          <p:cNvGrpSpPr/>
          <p:nvPr/>
        </p:nvGrpSpPr>
        <p:grpSpPr>
          <a:xfrm>
            <a:off x="15623174" y="7791454"/>
            <a:ext cx="5955366" cy="1546217"/>
            <a:chOff x="-1075765" y="6363986"/>
            <a:chExt cx="4885765" cy="1546217"/>
          </a:xfrm>
        </p:grpSpPr>
        <p:sp>
          <p:nvSpPr>
            <p:cNvPr id="81" name="Textbox 200">
              <a:extLst>
                <a:ext uri="{FF2B5EF4-FFF2-40B4-BE49-F238E27FC236}">
                  <a16:creationId xmlns:a16="http://schemas.microsoft.com/office/drawing/2014/main" id="{1BFCB5FE-8CCD-34A8-D2FF-6FDEAE69F58B}"/>
                </a:ext>
              </a:extLst>
            </p:cNvPr>
            <p:cNvSpPr txBox="1"/>
            <p:nvPr/>
          </p:nvSpPr>
          <p:spPr>
            <a:xfrm flipH="1">
              <a:off x="-1075762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tx2"/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82" name="Textbox 200">
              <a:extLst>
                <a:ext uri="{FF2B5EF4-FFF2-40B4-BE49-F238E27FC236}">
                  <a16:creationId xmlns:a16="http://schemas.microsoft.com/office/drawing/2014/main" id="{C23F9632-DAB2-F084-442E-86313640E658}"/>
                </a:ext>
              </a:extLst>
            </p:cNvPr>
            <p:cNvSpPr txBox="1"/>
            <p:nvPr/>
          </p:nvSpPr>
          <p:spPr>
            <a:xfrm flipH="1">
              <a:off x="-1075763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4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83" name="Textbox 200">
              <a:extLst>
                <a:ext uri="{FF2B5EF4-FFF2-40B4-BE49-F238E27FC236}">
                  <a16:creationId xmlns:a16="http://schemas.microsoft.com/office/drawing/2014/main" id="{CC5C3D77-5588-2D2F-6E57-66718D06B257}"/>
                </a:ext>
              </a:extLst>
            </p:cNvPr>
            <p:cNvSpPr txBox="1"/>
            <p:nvPr/>
          </p:nvSpPr>
          <p:spPr>
            <a:xfrm flipH="1">
              <a:off x="-1075765" y="7263872"/>
              <a:ext cx="4885765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50301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14:gallery dir="l"/>
      </p:transition>
    </mc:Choice>
    <mc:Fallback xmlns="">
      <p:transition spd="slow" advClick="0" advTm="25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fill="hold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8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9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fill="hold" nodeType="withEffect" p14:presetBounceEnd="6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6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7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fill="hold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0" dur="1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1" dur="1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decel="10000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fill="hold" nodeType="withEffect" p14:presetBounceEnd="60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2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3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2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8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8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31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/>
          <p:bldP spid="5" grpId="0" animBg="1"/>
          <p:bldP spid="6" grpId="0" animBg="1"/>
          <p:bldP spid="7" grpId="0" animBg="1"/>
          <p:bldP spid="8" grpId="0" animBg="1"/>
          <p:bldP spid="22" grpId="0" animBg="1"/>
          <p:bldP spid="23" grpId="0" animBg="1"/>
          <p:bldP spid="24" grpId="0" animBg="1"/>
          <p:bldP spid="25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decel="10000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2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8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8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31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/>
          <p:bldP spid="5" grpId="0" animBg="1"/>
          <p:bldP spid="6" grpId="0" animBg="1"/>
          <p:bldP spid="7" grpId="0" animBg="1"/>
          <p:bldP spid="8" grpId="0" animBg="1"/>
          <p:bldP spid="22" grpId="0" animBg="1"/>
          <p:bldP spid="23" grpId="0" animBg="1"/>
          <p:bldP spid="24" grpId="0" animBg="1"/>
          <p:bldP spid="25" grpId="0" animBg="1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!!MainTitle1">
            <a:extLst>
              <a:ext uri="{FF2B5EF4-FFF2-40B4-BE49-F238E27FC236}">
                <a16:creationId xmlns:a16="http://schemas.microsoft.com/office/drawing/2014/main" id="{1955A175-26D8-583D-170D-73BBAD56F983}"/>
              </a:ext>
            </a:extLst>
          </p:cNvPr>
          <p:cNvSpPr txBox="1"/>
          <p:nvPr/>
        </p:nvSpPr>
        <p:spPr>
          <a:xfrm>
            <a:off x="6846289" y="1037172"/>
            <a:ext cx="10691453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RoadMap</a:t>
            </a:r>
            <a:r>
              <a:rPr lang="en-US" sz="7500" b="1" noProof="0" dirty="0"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3" name="!!SubTitle">
            <a:extLst>
              <a:ext uri="{FF2B5EF4-FFF2-40B4-BE49-F238E27FC236}">
                <a16:creationId xmlns:a16="http://schemas.microsoft.com/office/drawing/2014/main" id="{ABA56DAE-A247-3CF0-63C3-3A0BE2E94344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045FC4F-B816-6AEE-10AC-D186EBF2DB96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#234</a:t>
            </a:r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5037A7ED-7825-8B6E-24ED-98D267C4252D}"/>
              </a:ext>
            </a:extLst>
          </p:cNvPr>
          <p:cNvSpPr/>
          <p:nvPr/>
        </p:nvSpPr>
        <p:spPr>
          <a:xfrm>
            <a:off x="8943974" y="9559921"/>
            <a:ext cx="1836737" cy="1836737"/>
          </a:xfrm>
          <a:custGeom>
            <a:avLst/>
            <a:gdLst>
              <a:gd name="csX0" fmla="*/ 1836737 w 1836737"/>
              <a:gd name="csY0" fmla="*/ 0 h 1836737"/>
              <a:gd name="csX1" fmla="*/ 1836737 w 1836737"/>
              <a:gd name="csY1" fmla="*/ 880275 h 1836737"/>
              <a:gd name="csX2" fmla="*/ 1738945 w 1836737"/>
              <a:gd name="csY2" fmla="*/ 885213 h 1836737"/>
              <a:gd name="csX3" fmla="*/ 885213 w 1836737"/>
              <a:gd name="csY3" fmla="*/ 1738945 h 1836737"/>
              <a:gd name="csX4" fmla="*/ 880275 w 1836737"/>
              <a:gd name="csY4" fmla="*/ 1836737 h 1836737"/>
              <a:gd name="csX5" fmla="*/ 0 w 1836737"/>
              <a:gd name="csY5" fmla="*/ 1836737 h 1836737"/>
              <a:gd name="csX6" fmla="*/ 9483 w 1836737"/>
              <a:gd name="csY6" fmla="*/ 1648942 h 1836737"/>
              <a:gd name="csX7" fmla="*/ 1648942 w 1836737"/>
              <a:gd name="csY7" fmla="*/ 9483 h 1836737"/>
              <a:gd name="csX8" fmla="*/ 1836737 w 1836737"/>
              <a:gd name="csY8" fmla="*/ 0 h 183673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836737" h="1836737">
                <a:moveTo>
                  <a:pt x="1836737" y="0"/>
                </a:moveTo>
                <a:lnTo>
                  <a:pt x="1836737" y="880275"/>
                </a:lnTo>
                <a:lnTo>
                  <a:pt x="1738945" y="885213"/>
                </a:lnTo>
                <a:cubicBezTo>
                  <a:pt x="1288796" y="930928"/>
                  <a:pt x="930928" y="1288796"/>
                  <a:pt x="885213" y="1738945"/>
                </a:cubicBezTo>
                <a:lnTo>
                  <a:pt x="880275" y="1836737"/>
                </a:lnTo>
                <a:lnTo>
                  <a:pt x="0" y="1836737"/>
                </a:lnTo>
                <a:lnTo>
                  <a:pt x="9483" y="1648942"/>
                </a:lnTo>
                <a:cubicBezTo>
                  <a:pt x="97272" y="784502"/>
                  <a:pt x="784502" y="97272"/>
                  <a:pt x="1648942" y="9483"/>
                </a:cubicBezTo>
                <a:lnTo>
                  <a:pt x="1836737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1803DB90-8E0A-88F2-95D3-6630224C6346}"/>
              </a:ext>
            </a:extLst>
          </p:cNvPr>
          <p:cNvSpPr/>
          <p:nvPr/>
        </p:nvSpPr>
        <p:spPr>
          <a:xfrm>
            <a:off x="10780711" y="8587582"/>
            <a:ext cx="1836739" cy="1836739"/>
          </a:xfrm>
          <a:custGeom>
            <a:avLst/>
            <a:gdLst>
              <a:gd name="csX0" fmla="*/ 956464 w 1836739"/>
              <a:gd name="csY0" fmla="*/ 0 h 1836739"/>
              <a:gd name="csX1" fmla="*/ 1836739 w 1836739"/>
              <a:gd name="csY1" fmla="*/ 0 h 1836739"/>
              <a:gd name="csX2" fmla="*/ 1836739 w 1836739"/>
              <a:gd name="csY2" fmla="*/ 1 h 1836739"/>
              <a:gd name="csX3" fmla="*/ 1 w 1836739"/>
              <a:gd name="csY3" fmla="*/ 1836739 h 1836739"/>
              <a:gd name="csX4" fmla="*/ 0 w 1836739"/>
              <a:gd name="csY4" fmla="*/ 1836739 h 1836739"/>
              <a:gd name="csX5" fmla="*/ 0 w 1836739"/>
              <a:gd name="csY5" fmla="*/ 956464 h 1836739"/>
              <a:gd name="csX6" fmla="*/ 1 w 1836739"/>
              <a:gd name="csY6" fmla="*/ 956464 h 1836739"/>
              <a:gd name="csX7" fmla="*/ 956464 w 1836739"/>
              <a:gd name="csY7" fmla="*/ 1 h 1836739"/>
              <a:gd name="csX8" fmla="*/ 956464 w 1836739"/>
              <a:gd name="csY8" fmla="*/ 0 h 183673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836739" h="1836739">
                <a:moveTo>
                  <a:pt x="956464" y="0"/>
                </a:moveTo>
                <a:lnTo>
                  <a:pt x="1836739" y="0"/>
                </a:lnTo>
                <a:lnTo>
                  <a:pt x="1836739" y="1"/>
                </a:lnTo>
                <a:cubicBezTo>
                  <a:pt x="1836739" y="1014403"/>
                  <a:pt x="1014403" y="1836739"/>
                  <a:pt x="1" y="1836739"/>
                </a:cubicBezTo>
                <a:lnTo>
                  <a:pt x="0" y="1836739"/>
                </a:lnTo>
                <a:lnTo>
                  <a:pt x="0" y="956464"/>
                </a:lnTo>
                <a:lnTo>
                  <a:pt x="1" y="956464"/>
                </a:lnTo>
                <a:cubicBezTo>
                  <a:pt x="528241" y="956464"/>
                  <a:pt x="956464" y="528241"/>
                  <a:pt x="956464" y="1"/>
                </a:cubicBezTo>
                <a:lnTo>
                  <a:pt x="956464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81D95279-94AC-0B39-8CEB-3BD433AD2881}"/>
              </a:ext>
            </a:extLst>
          </p:cNvPr>
          <p:cNvSpPr/>
          <p:nvPr/>
        </p:nvSpPr>
        <p:spPr>
          <a:xfrm>
            <a:off x="11735594" y="6750845"/>
            <a:ext cx="1836737" cy="1836737"/>
          </a:xfrm>
          <a:custGeom>
            <a:avLst/>
            <a:gdLst>
              <a:gd name="csX0" fmla="*/ 1836737 w 1836737"/>
              <a:gd name="csY0" fmla="*/ 0 h 1836737"/>
              <a:gd name="csX1" fmla="*/ 1836737 w 1836737"/>
              <a:gd name="csY1" fmla="*/ 880275 h 1836737"/>
              <a:gd name="csX2" fmla="*/ 1738945 w 1836737"/>
              <a:gd name="csY2" fmla="*/ 885213 h 1836737"/>
              <a:gd name="csX3" fmla="*/ 885213 w 1836737"/>
              <a:gd name="csY3" fmla="*/ 1738945 h 1836737"/>
              <a:gd name="csX4" fmla="*/ 880275 w 1836737"/>
              <a:gd name="csY4" fmla="*/ 1836737 h 1836737"/>
              <a:gd name="csX5" fmla="*/ 0 w 1836737"/>
              <a:gd name="csY5" fmla="*/ 1836737 h 1836737"/>
              <a:gd name="csX6" fmla="*/ 9483 w 1836737"/>
              <a:gd name="csY6" fmla="*/ 1648942 h 1836737"/>
              <a:gd name="csX7" fmla="*/ 1648942 w 1836737"/>
              <a:gd name="csY7" fmla="*/ 9483 h 1836737"/>
              <a:gd name="csX8" fmla="*/ 1836737 w 1836737"/>
              <a:gd name="csY8" fmla="*/ 0 h 183673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836737" h="1836737">
                <a:moveTo>
                  <a:pt x="1836737" y="0"/>
                </a:moveTo>
                <a:lnTo>
                  <a:pt x="1836737" y="880275"/>
                </a:lnTo>
                <a:lnTo>
                  <a:pt x="1738945" y="885213"/>
                </a:lnTo>
                <a:cubicBezTo>
                  <a:pt x="1288796" y="930928"/>
                  <a:pt x="930928" y="1288796"/>
                  <a:pt x="885213" y="1738945"/>
                </a:cubicBezTo>
                <a:lnTo>
                  <a:pt x="880275" y="1836737"/>
                </a:lnTo>
                <a:lnTo>
                  <a:pt x="0" y="1836737"/>
                </a:lnTo>
                <a:lnTo>
                  <a:pt x="9483" y="1648942"/>
                </a:lnTo>
                <a:cubicBezTo>
                  <a:pt x="97272" y="784502"/>
                  <a:pt x="784502" y="97272"/>
                  <a:pt x="1648942" y="9483"/>
                </a:cubicBezTo>
                <a:lnTo>
                  <a:pt x="1836737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6FFC155D-CE8B-96C0-D685-50A3988B1911}"/>
              </a:ext>
            </a:extLst>
          </p:cNvPr>
          <p:cNvSpPr/>
          <p:nvPr/>
        </p:nvSpPr>
        <p:spPr>
          <a:xfrm>
            <a:off x="13572331" y="5778506"/>
            <a:ext cx="1836739" cy="1836739"/>
          </a:xfrm>
          <a:custGeom>
            <a:avLst/>
            <a:gdLst>
              <a:gd name="csX0" fmla="*/ 956464 w 1836739"/>
              <a:gd name="csY0" fmla="*/ 0 h 1836739"/>
              <a:gd name="csX1" fmla="*/ 1836739 w 1836739"/>
              <a:gd name="csY1" fmla="*/ 0 h 1836739"/>
              <a:gd name="csX2" fmla="*/ 1836739 w 1836739"/>
              <a:gd name="csY2" fmla="*/ 1 h 1836739"/>
              <a:gd name="csX3" fmla="*/ 1 w 1836739"/>
              <a:gd name="csY3" fmla="*/ 1836739 h 1836739"/>
              <a:gd name="csX4" fmla="*/ 0 w 1836739"/>
              <a:gd name="csY4" fmla="*/ 1836739 h 1836739"/>
              <a:gd name="csX5" fmla="*/ 0 w 1836739"/>
              <a:gd name="csY5" fmla="*/ 956464 h 1836739"/>
              <a:gd name="csX6" fmla="*/ 1 w 1836739"/>
              <a:gd name="csY6" fmla="*/ 956464 h 1836739"/>
              <a:gd name="csX7" fmla="*/ 956464 w 1836739"/>
              <a:gd name="csY7" fmla="*/ 1 h 1836739"/>
              <a:gd name="csX8" fmla="*/ 956464 w 1836739"/>
              <a:gd name="csY8" fmla="*/ 0 h 183673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836739" h="1836739">
                <a:moveTo>
                  <a:pt x="956464" y="0"/>
                </a:moveTo>
                <a:lnTo>
                  <a:pt x="1836739" y="0"/>
                </a:lnTo>
                <a:lnTo>
                  <a:pt x="1836739" y="1"/>
                </a:lnTo>
                <a:cubicBezTo>
                  <a:pt x="1836739" y="1014403"/>
                  <a:pt x="1014403" y="1836739"/>
                  <a:pt x="1" y="1836739"/>
                </a:cubicBezTo>
                <a:lnTo>
                  <a:pt x="0" y="1836739"/>
                </a:lnTo>
                <a:lnTo>
                  <a:pt x="0" y="956464"/>
                </a:lnTo>
                <a:lnTo>
                  <a:pt x="1" y="956464"/>
                </a:lnTo>
                <a:cubicBezTo>
                  <a:pt x="528241" y="956464"/>
                  <a:pt x="956464" y="528241"/>
                  <a:pt x="956464" y="1"/>
                </a:cubicBezTo>
                <a:lnTo>
                  <a:pt x="956464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508AE3FF-C92F-B661-81F5-FA93E03883BF}"/>
              </a:ext>
            </a:extLst>
          </p:cNvPr>
          <p:cNvGrpSpPr/>
          <p:nvPr/>
        </p:nvGrpSpPr>
        <p:grpSpPr>
          <a:xfrm>
            <a:off x="9683593" y="7483474"/>
            <a:ext cx="2162176" cy="2162176"/>
            <a:chOff x="9683593" y="7483474"/>
            <a:chExt cx="2162176" cy="2162176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F0D84C0B-4204-A364-3053-F0D4BB1C63E6}"/>
                </a:ext>
              </a:extLst>
            </p:cNvPr>
            <p:cNvSpPr/>
            <p:nvPr/>
          </p:nvSpPr>
          <p:spPr>
            <a:xfrm>
              <a:off x="9823292" y="7623174"/>
              <a:ext cx="1882778" cy="1882778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>
              <a:innerShdw blurRad="127000" dir="16200000">
                <a:prstClr val="black">
                  <a:alpha val="15000"/>
                </a:prstClr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74A13C78-9181-F86C-4618-575703B17E40}"/>
                </a:ext>
              </a:extLst>
            </p:cNvPr>
            <p:cNvSpPr/>
            <p:nvPr/>
          </p:nvSpPr>
          <p:spPr>
            <a:xfrm>
              <a:off x="9683593" y="7483474"/>
              <a:ext cx="2162176" cy="2162176"/>
            </a:xfrm>
            <a:custGeom>
              <a:avLst/>
              <a:gdLst>
                <a:gd name="csX0" fmla="*/ 1081088 w 2162176"/>
                <a:gd name="csY0" fmla="*/ 139699 h 2162176"/>
                <a:gd name="csX1" fmla="*/ 139699 w 2162176"/>
                <a:gd name="csY1" fmla="*/ 1081088 h 2162176"/>
                <a:gd name="csX2" fmla="*/ 1081088 w 2162176"/>
                <a:gd name="csY2" fmla="*/ 2022477 h 2162176"/>
                <a:gd name="csX3" fmla="*/ 2022477 w 2162176"/>
                <a:gd name="csY3" fmla="*/ 1081088 h 2162176"/>
                <a:gd name="csX4" fmla="*/ 1081088 w 2162176"/>
                <a:gd name="csY4" fmla="*/ 139699 h 2162176"/>
                <a:gd name="csX5" fmla="*/ 1081088 w 2162176"/>
                <a:gd name="csY5" fmla="*/ 0 h 2162176"/>
                <a:gd name="csX6" fmla="*/ 2162176 w 2162176"/>
                <a:gd name="csY6" fmla="*/ 1081088 h 2162176"/>
                <a:gd name="csX7" fmla="*/ 1081088 w 2162176"/>
                <a:gd name="csY7" fmla="*/ 2162176 h 2162176"/>
                <a:gd name="csX8" fmla="*/ 0 w 2162176"/>
                <a:gd name="csY8" fmla="*/ 1081088 h 2162176"/>
                <a:gd name="csX9" fmla="*/ 1081088 w 2162176"/>
                <a:gd name="csY9" fmla="*/ 0 h 216217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2162176" h="2162176">
                  <a:moveTo>
                    <a:pt x="1081088" y="139699"/>
                  </a:moveTo>
                  <a:cubicBezTo>
                    <a:pt x="561173" y="139699"/>
                    <a:pt x="139699" y="561173"/>
                    <a:pt x="139699" y="1081088"/>
                  </a:cubicBezTo>
                  <a:cubicBezTo>
                    <a:pt x="139699" y="1601003"/>
                    <a:pt x="561173" y="2022477"/>
                    <a:pt x="1081088" y="2022477"/>
                  </a:cubicBezTo>
                  <a:cubicBezTo>
                    <a:pt x="1601003" y="2022477"/>
                    <a:pt x="2022477" y="1601003"/>
                    <a:pt x="2022477" y="1081088"/>
                  </a:cubicBezTo>
                  <a:cubicBezTo>
                    <a:pt x="2022477" y="561173"/>
                    <a:pt x="1601003" y="139699"/>
                    <a:pt x="1081088" y="139699"/>
                  </a:cubicBezTo>
                  <a:close/>
                  <a:moveTo>
                    <a:pt x="1081088" y="0"/>
                  </a:moveTo>
                  <a:cubicBezTo>
                    <a:pt x="1678156" y="0"/>
                    <a:pt x="2162176" y="484020"/>
                    <a:pt x="2162176" y="1081088"/>
                  </a:cubicBezTo>
                  <a:cubicBezTo>
                    <a:pt x="2162176" y="1678156"/>
                    <a:pt x="1678156" y="2162176"/>
                    <a:pt x="1081088" y="2162176"/>
                  </a:cubicBezTo>
                  <a:cubicBezTo>
                    <a:pt x="484020" y="2162176"/>
                    <a:pt x="0" y="1678156"/>
                    <a:pt x="0" y="1081088"/>
                  </a:cubicBezTo>
                  <a:cubicBezTo>
                    <a:pt x="0" y="484020"/>
                    <a:pt x="484020" y="0"/>
                    <a:pt x="1081088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outerShdw blurRad="63500" dist="1270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B65994F-729B-893F-EA43-03FDBC5C8905}"/>
              </a:ext>
            </a:extLst>
          </p:cNvPr>
          <p:cNvGrpSpPr/>
          <p:nvPr/>
        </p:nvGrpSpPr>
        <p:grpSpPr>
          <a:xfrm>
            <a:off x="9683593" y="10315570"/>
            <a:ext cx="2162176" cy="2162176"/>
            <a:chOff x="9683593" y="10315570"/>
            <a:chExt cx="2162176" cy="2162176"/>
          </a:xfrm>
        </p:grpSpPr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99D4350D-5ABF-6D50-ACBE-4D9FFCCDFB66}"/>
                </a:ext>
              </a:extLst>
            </p:cNvPr>
            <p:cNvSpPr/>
            <p:nvPr/>
          </p:nvSpPr>
          <p:spPr>
            <a:xfrm>
              <a:off x="9823292" y="10455270"/>
              <a:ext cx="1882778" cy="1882778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2B4265FC-7915-DB71-8E4B-AA33CBB915B6}"/>
                </a:ext>
              </a:extLst>
            </p:cNvPr>
            <p:cNvSpPr/>
            <p:nvPr/>
          </p:nvSpPr>
          <p:spPr>
            <a:xfrm>
              <a:off x="9683593" y="10315570"/>
              <a:ext cx="2162176" cy="2162176"/>
            </a:xfrm>
            <a:custGeom>
              <a:avLst/>
              <a:gdLst>
                <a:gd name="csX0" fmla="*/ 1081088 w 2162176"/>
                <a:gd name="csY0" fmla="*/ 139699 h 2162176"/>
                <a:gd name="csX1" fmla="*/ 139699 w 2162176"/>
                <a:gd name="csY1" fmla="*/ 1081088 h 2162176"/>
                <a:gd name="csX2" fmla="*/ 1081088 w 2162176"/>
                <a:gd name="csY2" fmla="*/ 2022477 h 2162176"/>
                <a:gd name="csX3" fmla="*/ 2022477 w 2162176"/>
                <a:gd name="csY3" fmla="*/ 1081088 h 2162176"/>
                <a:gd name="csX4" fmla="*/ 1081088 w 2162176"/>
                <a:gd name="csY4" fmla="*/ 139699 h 2162176"/>
                <a:gd name="csX5" fmla="*/ 1081088 w 2162176"/>
                <a:gd name="csY5" fmla="*/ 0 h 2162176"/>
                <a:gd name="csX6" fmla="*/ 2162176 w 2162176"/>
                <a:gd name="csY6" fmla="*/ 1081088 h 2162176"/>
                <a:gd name="csX7" fmla="*/ 1081088 w 2162176"/>
                <a:gd name="csY7" fmla="*/ 2162176 h 2162176"/>
                <a:gd name="csX8" fmla="*/ 0 w 2162176"/>
                <a:gd name="csY8" fmla="*/ 1081088 h 2162176"/>
                <a:gd name="csX9" fmla="*/ 1081088 w 2162176"/>
                <a:gd name="csY9" fmla="*/ 0 h 216217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2162176" h="2162176">
                  <a:moveTo>
                    <a:pt x="1081088" y="139699"/>
                  </a:moveTo>
                  <a:cubicBezTo>
                    <a:pt x="561173" y="139699"/>
                    <a:pt x="139699" y="561173"/>
                    <a:pt x="139699" y="1081088"/>
                  </a:cubicBezTo>
                  <a:cubicBezTo>
                    <a:pt x="139699" y="1601003"/>
                    <a:pt x="561173" y="2022477"/>
                    <a:pt x="1081088" y="2022477"/>
                  </a:cubicBezTo>
                  <a:cubicBezTo>
                    <a:pt x="1601003" y="2022477"/>
                    <a:pt x="2022477" y="1601003"/>
                    <a:pt x="2022477" y="1081088"/>
                  </a:cubicBezTo>
                  <a:cubicBezTo>
                    <a:pt x="2022477" y="561173"/>
                    <a:pt x="1601003" y="139699"/>
                    <a:pt x="1081088" y="139699"/>
                  </a:cubicBezTo>
                  <a:close/>
                  <a:moveTo>
                    <a:pt x="1081088" y="0"/>
                  </a:moveTo>
                  <a:cubicBezTo>
                    <a:pt x="1678156" y="0"/>
                    <a:pt x="2162176" y="484020"/>
                    <a:pt x="2162176" y="1081088"/>
                  </a:cubicBezTo>
                  <a:cubicBezTo>
                    <a:pt x="2162176" y="1678156"/>
                    <a:pt x="1678156" y="2162176"/>
                    <a:pt x="1081088" y="2162176"/>
                  </a:cubicBezTo>
                  <a:cubicBezTo>
                    <a:pt x="484020" y="2162176"/>
                    <a:pt x="0" y="1678156"/>
                    <a:pt x="0" y="1081088"/>
                  </a:cubicBezTo>
                  <a:cubicBezTo>
                    <a:pt x="0" y="484020"/>
                    <a:pt x="484020" y="0"/>
                    <a:pt x="1081088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outerShdw blurRad="63500" dist="1270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F16FCE7B-B7C5-A46B-A46B-B8DF4FADA1C6}"/>
              </a:ext>
            </a:extLst>
          </p:cNvPr>
          <p:cNvGrpSpPr/>
          <p:nvPr/>
        </p:nvGrpSpPr>
        <p:grpSpPr>
          <a:xfrm>
            <a:off x="12491243" y="4651378"/>
            <a:ext cx="2162176" cy="2162176"/>
            <a:chOff x="12491243" y="4651378"/>
            <a:chExt cx="2162176" cy="2162176"/>
          </a:xfrm>
        </p:grpSpPr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73C5D93E-1B43-63AC-3E40-CD19EC878929}"/>
                </a:ext>
              </a:extLst>
            </p:cNvPr>
            <p:cNvSpPr/>
            <p:nvPr/>
          </p:nvSpPr>
          <p:spPr>
            <a:xfrm>
              <a:off x="12630942" y="4791078"/>
              <a:ext cx="1882778" cy="1882778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  <a:effectLst>
              <a:innerShdw blurRad="127000" dir="16200000">
                <a:prstClr val="black">
                  <a:alpha val="15000"/>
                </a:prstClr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1CED932-B4C2-9094-634B-EF21BCDBDA6C}"/>
                </a:ext>
              </a:extLst>
            </p:cNvPr>
            <p:cNvSpPr/>
            <p:nvPr/>
          </p:nvSpPr>
          <p:spPr>
            <a:xfrm>
              <a:off x="12491243" y="4651378"/>
              <a:ext cx="2162176" cy="2162176"/>
            </a:xfrm>
            <a:custGeom>
              <a:avLst/>
              <a:gdLst>
                <a:gd name="csX0" fmla="*/ 1081088 w 2162176"/>
                <a:gd name="csY0" fmla="*/ 139699 h 2162176"/>
                <a:gd name="csX1" fmla="*/ 139699 w 2162176"/>
                <a:gd name="csY1" fmla="*/ 1081088 h 2162176"/>
                <a:gd name="csX2" fmla="*/ 1081088 w 2162176"/>
                <a:gd name="csY2" fmla="*/ 2022477 h 2162176"/>
                <a:gd name="csX3" fmla="*/ 2022477 w 2162176"/>
                <a:gd name="csY3" fmla="*/ 1081088 h 2162176"/>
                <a:gd name="csX4" fmla="*/ 1081088 w 2162176"/>
                <a:gd name="csY4" fmla="*/ 139699 h 2162176"/>
                <a:gd name="csX5" fmla="*/ 1081088 w 2162176"/>
                <a:gd name="csY5" fmla="*/ 0 h 2162176"/>
                <a:gd name="csX6" fmla="*/ 2162176 w 2162176"/>
                <a:gd name="csY6" fmla="*/ 1081088 h 2162176"/>
                <a:gd name="csX7" fmla="*/ 1081088 w 2162176"/>
                <a:gd name="csY7" fmla="*/ 2162176 h 2162176"/>
                <a:gd name="csX8" fmla="*/ 0 w 2162176"/>
                <a:gd name="csY8" fmla="*/ 1081088 h 2162176"/>
                <a:gd name="csX9" fmla="*/ 1081088 w 2162176"/>
                <a:gd name="csY9" fmla="*/ 0 h 216217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2162176" h="2162176">
                  <a:moveTo>
                    <a:pt x="1081088" y="139699"/>
                  </a:moveTo>
                  <a:cubicBezTo>
                    <a:pt x="561173" y="139699"/>
                    <a:pt x="139699" y="561173"/>
                    <a:pt x="139699" y="1081088"/>
                  </a:cubicBezTo>
                  <a:cubicBezTo>
                    <a:pt x="139699" y="1601003"/>
                    <a:pt x="561173" y="2022477"/>
                    <a:pt x="1081088" y="2022477"/>
                  </a:cubicBezTo>
                  <a:cubicBezTo>
                    <a:pt x="1601003" y="2022477"/>
                    <a:pt x="2022477" y="1601003"/>
                    <a:pt x="2022477" y="1081088"/>
                  </a:cubicBezTo>
                  <a:cubicBezTo>
                    <a:pt x="2022477" y="561173"/>
                    <a:pt x="1601003" y="139699"/>
                    <a:pt x="1081088" y="139699"/>
                  </a:cubicBezTo>
                  <a:close/>
                  <a:moveTo>
                    <a:pt x="1081088" y="0"/>
                  </a:moveTo>
                  <a:cubicBezTo>
                    <a:pt x="1678156" y="0"/>
                    <a:pt x="2162176" y="484020"/>
                    <a:pt x="2162176" y="1081088"/>
                  </a:cubicBezTo>
                  <a:cubicBezTo>
                    <a:pt x="2162176" y="1678156"/>
                    <a:pt x="1678156" y="2162176"/>
                    <a:pt x="1081088" y="2162176"/>
                  </a:cubicBezTo>
                  <a:cubicBezTo>
                    <a:pt x="484020" y="2162176"/>
                    <a:pt x="0" y="1678156"/>
                    <a:pt x="0" y="1081088"/>
                  </a:cubicBezTo>
                  <a:cubicBezTo>
                    <a:pt x="0" y="484020"/>
                    <a:pt x="484020" y="0"/>
                    <a:pt x="1081088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outerShdw blurRad="63500" dist="1270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647A573E-4116-8747-9822-83E72C99D114}"/>
              </a:ext>
            </a:extLst>
          </p:cNvPr>
          <p:cNvGrpSpPr/>
          <p:nvPr/>
        </p:nvGrpSpPr>
        <p:grpSpPr>
          <a:xfrm>
            <a:off x="12491243" y="7483474"/>
            <a:ext cx="2162176" cy="2162176"/>
            <a:chOff x="12491243" y="7483474"/>
            <a:chExt cx="2162176" cy="2162176"/>
          </a:xfrm>
        </p:grpSpPr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FBF06842-1F56-A0B7-E4C5-6418CA895D55}"/>
                </a:ext>
              </a:extLst>
            </p:cNvPr>
            <p:cNvSpPr/>
            <p:nvPr/>
          </p:nvSpPr>
          <p:spPr>
            <a:xfrm>
              <a:off x="12630942" y="7623174"/>
              <a:ext cx="1882778" cy="1882778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  <a:effectLst>
              <a:innerShdw blurRad="127000" dir="16200000">
                <a:prstClr val="black">
                  <a:alpha val="15000"/>
                </a:prstClr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692BB2B2-9162-8A57-F3FF-C65306FCC087}"/>
                </a:ext>
              </a:extLst>
            </p:cNvPr>
            <p:cNvSpPr/>
            <p:nvPr/>
          </p:nvSpPr>
          <p:spPr>
            <a:xfrm>
              <a:off x="12491243" y="7483474"/>
              <a:ext cx="2162176" cy="2162176"/>
            </a:xfrm>
            <a:custGeom>
              <a:avLst/>
              <a:gdLst>
                <a:gd name="csX0" fmla="*/ 1081088 w 2162176"/>
                <a:gd name="csY0" fmla="*/ 139699 h 2162176"/>
                <a:gd name="csX1" fmla="*/ 139699 w 2162176"/>
                <a:gd name="csY1" fmla="*/ 1081088 h 2162176"/>
                <a:gd name="csX2" fmla="*/ 1081088 w 2162176"/>
                <a:gd name="csY2" fmla="*/ 2022477 h 2162176"/>
                <a:gd name="csX3" fmla="*/ 2022477 w 2162176"/>
                <a:gd name="csY3" fmla="*/ 1081088 h 2162176"/>
                <a:gd name="csX4" fmla="*/ 1081088 w 2162176"/>
                <a:gd name="csY4" fmla="*/ 139699 h 2162176"/>
                <a:gd name="csX5" fmla="*/ 1081088 w 2162176"/>
                <a:gd name="csY5" fmla="*/ 0 h 2162176"/>
                <a:gd name="csX6" fmla="*/ 2162176 w 2162176"/>
                <a:gd name="csY6" fmla="*/ 1081088 h 2162176"/>
                <a:gd name="csX7" fmla="*/ 1081088 w 2162176"/>
                <a:gd name="csY7" fmla="*/ 2162176 h 2162176"/>
                <a:gd name="csX8" fmla="*/ 0 w 2162176"/>
                <a:gd name="csY8" fmla="*/ 1081088 h 2162176"/>
                <a:gd name="csX9" fmla="*/ 1081088 w 2162176"/>
                <a:gd name="csY9" fmla="*/ 0 h 216217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2162176" h="2162176">
                  <a:moveTo>
                    <a:pt x="1081088" y="139699"/>
                  </a:moveTo>
                  <a:cubicBezTo>
                    <a:pt x="561173" y="139699"/>
                    <a:pt x="139699" y="561173"/>
                    <a:pt x="139699" y="1081088"/>
                  </a:cubicBezTo>
                  <a:cubicBezTo>
                    <a:pt x="139699" y="1601003"/>
                    <a:pt x="561173" y="2022477"/>
                    <a:pt x="1081088" y="2022477"/>
                  </a:cubicBezTo>
                  <a:cubicBezTo>
                    <a:pt x="1601003" y="2022477"/>
                    <a:pt x="2022477" y="1601003"/>
                    <a:pt x="2022477" y="1081088"/>
                  </a:cubicBezTo>
                  <a:cubicBezTo>
                    <a:pt x="2022477" y="561173"/>
                    <a:pt x="1601003" y="139699"/>
                    <a:pt x="1081088" y="139699"/>
                  </a:cubicBezTo>
                  <a:close/>
                  <a:moveTo>
                    <a:pt x="1081088" y="0"/>
                  </a:moveTo>
                  <a:cubicBezTo>
                    <a:pt x="1678156" y="0"/>
                    <a:pt x="2162176" y="484020"/>
                    <a:pt x="2162176" y="1081088"/>
                  </a:cubicBezTo>
                  <a:cubicBezTo>
                    <a:pt x="2162176" y="1678156"/>
                    <a:pt x="1678156" y="2162176"/>
                    <a:pt x="1081088" y="2162176"/>
                  </a:cubicBezTo>
                  <a:cubicBezTo>
                    <a:pt x="484020" y="2162176"/>
                    <a:pt x="0" y="1678156"/>
                    <a:pt x="0" y="1081088"/>
                  </a:cubicBezTo>
                  <a:cubicBezTo>
                    <a:pt x="0" y="484020"/>
                    <a:pt x="484020" y="0"/>
                    <a:pt x="1081088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outerShdw blurRad="63500" dist="1270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869BD133-6630-8FD0-B696-F484F43930B7}"/>
              </a:ext>
            </a:extLst>
          </p:cNvPr>
          <p:cNvSpPr/>
          <p:nvPr/>
        </p:nvSpPr>
        <p:spPr>
          <a:xfrm>
            <a:off x="10424811" y="11045069"/>
            <a:ext cx="679740" cy="703178"/>
          </a:xfrm>
          <a:custGeom>
            <a:avLst/>
            <a:gdLst>
              <a:gd name="connsiteX0" fmla="*/ 358064 w 441960"/>
              <a:gd name="connsiteY0" fmla="*/ 444170 h 457200"/>
              <a:gd name="connsiteX1" fmla="*/ 95631 w 441960"/>
              <a:gd name="connsiteY1" fmla="*/ 444170 h 457200"/>
              <a:gd name="connsiteX2" fmla="*/ 19431 w 441960"/>
              <a:gd name="connsiteY2" fmla="*/ 367970 h 457200"/>
              <a:gd name="connsiteX3" fmla="*/ 19431 w 441960"/>
              <a:gd name="connsiteY3" fmla="*/ 205207 h 457200"/>
              <a:gd name="connsiteX4" fmla="*/ 95631 w 441960"/>
              <a:gd name="connsiteY4" fmla="*/ 129007 h 457200"/>
              <a:gd name="connsiteX5" fmla="*/ 358064 w 441960"/>
              <a:gd name="connsiteY5" fmla="*/ 129007 h 457200"/>
              <a:gd name="connsiteX6" fmla="*/ 434264 w 441960"/>
              <a:gd name="connsiteY6" fmla="*/ 205207 h 457200"/>
              <a:gd name="connsiteX7" fmla="*/ 434264 w 441960"/>
              <a:gd name="connsiteY7" fmla="*/ 368122 h 457200"/>
              <a:gd name="connsiteX8" fmla="*/ 358064 w 441960"/>
              <a:gd name="connsiteY8" fmla="*/ 444170 h 457200"/>
              <a:gd name="connsiteX9" fmla="*/ 300152 w 441960"/>
              <a:gd name="connsiteY9" fmla="*/ 86944 h 457200"/>
              <a:gd name="connsiteX10" fmla="*/ 300152 w 441960"/>
              <a:gd name="connsiteY10" fmla="*/ 86944 h 457200"/>
              <a:gd name="connsiteX11" fmla="*/ 232638 w 441960"/>
              <a:gd name="connsiteY11" fmla="*/ 19431 h 457200"/>
              <a:gd name="connsiteX12" fmla="*/ 221057 w 441960"/>
              <a:gd name="connsiteY12" fmla="*/ 19431 h 457200"/>
              <a:gd name="connsiteX13" fmla="*/ 153543 w 441960"/>
              <a:gd name="connsiteY13" fmla="*/ 86944 h 457200"/>
              <a:gd name="connsiteX14" fmla="*/ 153543 w 441960"/>
              <a:gd name="connsiteY14" fmla="*/ 86944 h 457200"/>
              <a:gd name="connsiteX15" fmla="*/ 19431 w 441960"/>
              <a:gd name="connsiteY15" fmla="*/ 245745 h 457200"/>
              <a:gd name="connsiteX16" fmla="*/ 135408 w 441960"/>
              <a:gd name="connsiteY16" fmla="*/ 290855 h 457200"/>
              <a:gd name="connsiteX17" fmla="*/ 318440 w 441960"/>
              <a:gd name="connsiteY17" fmla="*/ 290855 h 457200"/>
              <a:gd name="connsiteX18" fmla="*/ 434417 w 441960"/>
              <a:gd name="connsiteY18" fmla="*/ 245745 h 457200"/>
              <a:gd name="connsiteX19" fmla="*/ 226848 w 441960"/>
              <a:gd name="connsiteY19" fmla="*/ 350444 h 457200"/>
              <a:gd name="connsiteX20" fmla="*/ 226848 w 441960"/>
              <a:gd name="connsiteY20" fmla="*/ 26540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1960" h="457200">
                <a:moveTo>
                  <a:pt x="358064" y="444170"/>
                </a:moveTo>
                <a:lnTo>
                  <a:pt x="95631" y="444170"/>
                </a:lnTo>
                <a:cubicBezTo>
                  <a:pt x="53568" y="444170"/>
                  <a:pt x="19431" y="410032"/>
                  <a:pt x="19431" y="367970"/>
                </a:cubicBezTo>
                <a:lnTo>
                  <a:pt x="19431" y="205207"/>
                </a:lnTo>
                <a:cubicBezTo>
                  <a:pt x="19431" y="163144"/>
                  <a:pt x="53568" y="129007"/>
                  <a:pt x="95631" y="129007"/>
                </a:cubicBezTo>
                <a:lnTo>
                  <a:pt x="358064" y="129007"/>
                </a:lnTo>
                <a:cubicBezTo>
                  <a:pt x="400127" y="129007"/>
                  <a:pt x="434264" y="163144"/>
                  <a:pt x="434264" y="205207"/>
                </a:cubicBezTo>
                <a:lnTo>
                  <a:pt x="434264" y="368122"/>
                </a:lnTo>
                <a:cubicBezTo>
                  <a:pt x="434264" y="410032"/>
                  <a:pt x="400127" y="444170"/>
                  <a:pt x="358064" y="444170"/>
                </a:cubicBezTo>
                <a:close/>
                <a:moveTo>
                  <a:pt x="300152" y="86944"/>
                </a:moveTo>
                <a:lnTo>
                  <a:pt x="300152" y="86944"/>
                </a:lnTo>
                <a:cubicBezTo>
                  <a:pt x="300152" y="49606"/>
                  <a:pt x="269977" y="19431"/>
                  <a:pt x="232638" y="19431"/>
                </a:cubicBezTo>
                <a:lnTo>
                  <a:pt x="221057" y="19431"/>
                </a:lnTo>
                <a:cubicBezTo>
                  <a:pt x="183719" y="19431"/>
                  <a:pt x="153543" y="49606"/>
                  <a:pt x="153543" y="86944"/>
                </a:cubicBezTo>
                <a:lnTo>
                  <a:pt x="153543" y="86944"/>
                </a:lnTo>
                <a:moveTo>
                  <a:pt x="19431" y="245745"/>
                </a:moveTo>
                <a:lnTo>
                  <a:pt x="135408" y="290855"/>
                </a:lnTo>
                <a:cubicBezTo>
                  <a:pt x="194234" y="313715"/>
                  <a:pt x="259614" y="313715"/>
                  <a:pt x="318440" y="290855"/>
                </a:cubicBezTo>
                <a:lnTo>
                  <a:pt x="434417" y="245745"/>
                </a:lnTo>
                <a:moveTo>
                  <a:pt x="226848" y="350444"/>
                </a:moveTo>
                <a:lnTo>
                  <a:pt x="226848" y="265405"/>
                </a:lnTo>
              </a:path>
            </a:pathLst>
          </a:custGeom>
          <a:noFill/>
          <a:ln w="25400">
            <a:solidFill>
              <a:schemeClr val="accent1">
                <a:lumMod val="7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328BB3A1-C82E-6FA7-203F-52F9D931AE95}"/>
              </a:ext>
            </a:extLst>
          </p:cNvPr>
          <p:cNvSpPr/>
          <p:nvPr/>
        </p:nvSpPr>
        <p:spPr>
          <a:xfrm>
            <a:off x="13220742" y="5380877"/>
            <a:ext cx="703178" cy="703178"/>
          </a:xfrm>
          <a:custGeom>
            <a:avLst/>
            <a:gdLst>
              <a:gd name="connsiteX0" fmla="*/ 54940 w 381000"/>
              <a:gd name="connsiteY0" fmla="*/ 363093 h 381000"/>
              <a:gd name="connsiteX1" fmla="*/ 54940 w 381000"/>
              <a:gd name="connsiteY1" fmla="*/ 363093 h 381000"/>
              <a:gd name="connsiteX2" fmla="*/ 19431 w 381000"/>
              <a:gd name="connsiteY2" fmla="*/ 327584 h 381000"/>
              <a:gd name="connsiteX3" fmla="*/ 19431 w 381000"/>
              <a:gd name="connsiteY3" fmla="*/ 295732 h 381000"/>
              <a:gd name="connsiteX4" fmla="*/ 54940 w 381000"/>
              <a:gd name="connsiteY4" fmla="*/ 260223 h 381000"/>
              <a:gd name="connsiteX5" fmla="*/ 54940 w 381000"/>
              <a:gd name="connsiteY5" fmla="*/ 260223 h 381000"/>
              <a:gd name="connsiteX6" fmla="*/ 90449 w 381000"/>
              <a:gd name="connsiteY6" fmla="*/ 295732 h 381000"/>
              <a:gd name="connsiteX7" fmla="*/ 90449 w 381000"/>
              <a:gd name="connsiteY7" fmla="*/ 327584 h 381000"/>
              <a:gd name="connsiteX8" fmla="*/ 54940 w 381000"/>
              <a:gd name="connsiteY8" fmla="*/ 363093 h 381000"/>
              <a:gd name="connsiteX9" fmla="*/ 230200 w 381000"/>
              <a:gd name="connsiteY9" fmla="*/ 327584 h 381000"/>
              <a:gd name="connsiteX10" fmla="*/ 230200 w 381000"/>
              <a:gd name="connsiteY10" fmla="*/ 234925 h 381000"/>
              <a:gd name="connsiteX11" fmla="*/ 194691 w 381000"/>
              <a:gd name="connsiteY11" fmla="*/ 199415 h 381000"/>
              <a:gd name="connsiteX12" fmla="*/ 194691 w 381000"/>
              <a:gd name="connsiteY12" fmla="*/ 199415 h 381000"/>
              <a:gd name="connsiteX13" fmla="*/ 159182 w 381000"/>
              <a:gd name="connsiteY13" fmla="*/ 234925 h 381000"/>
              <a:gd name="connsiteX14" fmla="*/ 159182 w 381000"/>
              <a:gd name="connsiteY14" fmla="*/ 327584 h 381000"/>
              <a:gd name="connsiteX15" fmla="*/ 194691 w 381000"/>
              <a:gd name="connsiteY15" fmla="*/ 363093 h 381000"/>
              <a:gd name="connsiteX16" fmla="*/ 194691 w 381000"/>
              <a:gd name="connsiteY16" fmla="*/ 363093 h 381000"/>
              <a:gd name="connsiteX17" fmla="*/ 230200 w 381000"/>
              <a:gd name="connsiteY17" fmla="*/ 327584 h 381000"/>
              <a:gd name="connsiteX18" fmla="*/ 369951 w 381000"/>
              <a:gd name="connsiteY18" fmla="*/ 327584 h 381000"/>
              <a:gd name="connsiteX19" fmla="*/ 369951 w 381000"/>
              <a:gd name="connsiteY19" fmla="*/ 174117 h 381000"/>
              <a:gd name="connsiteX20" fmla="*/ 334442 w 381000"/>
              <a:gd name="connsiteY20" fmla="*/ 138608 h 381000"/>
              <a:gd name="connsiteX21" fmla="*/ 334442 w 381000"/>
              <a:gd name="connsiteY21" fmla="*/ 138608 h 381000"/>
              <a:gd name="connsiteX22" fmla="*/ 298933 w 381000"/>
              <a:gd name="connsiteY22" fmla="*/ 174117 h 381000"/>
              <a:gd name="connsiteX23" fmla="*/ 298933 w 381000"/>
              <a:gd name="connsiteY23" fmla="*/ 327584 h 381000"/>
              <a:gd name="connsiteX24" fmla="*/ 334442 w 381000"/>
              <a:gd name="connsiteY24" fmla="*/ 363093 h 381000"/>
              <a:gd name="connsiteX25" fmla="*/ 334442 w 381000"/>
              <a:gd name="connsiteY25" fmla="*/ 363093 h 381000"/>
              <a:gd name="connsiteX26" fmla="*/ 369951 w 381000"/>
              <a:gd name="connsiteY26" fmla="*/ 327584 h 381000"/>
              <a:gd name="connsiteX27" fmla="*/ 348158 w 381000"/>
              <a:gd name="connsiteY27" fmla="*/ 79781 h 381000"/>
              <a:gd name="connsiteX28" fmla="*/ 352882 w 381000"/>
              <a:gd name="connsiteY28" fmla="*/ 28880 h 381000"/>
              <a:gd name="connsiteX29" fmla="*/ 302590 w 381000"/>
              <a:gd name="connsiteY29" fmla="*/ 19431 h 381000"/>
              <a:gd name="connsiteX30" fmla="*/ 38938 w 381000"/>
              <a:gd name="connsiteY30" fmla="*/ 173507 h 381000"/>
              <a:gd name="connsiteX31" fmla="*/ 353187 w 381000"/>
              <a:gd name="connsiteY31" fmla="*/ 29642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1000" h="381000">
                <a:moveTo>
                  <a:pt x="54940" y="363093"/>
                </a:moveTo>
                <a:lnTo>
                  <a:pt x="54940" y="363093"/>
                </a:lnTo>
                <a:cubicBezTo>
                  <a:pt x="35433" y="363093"/>
                  <a:pt x="19431" y="347243"/>
                  <a:pt x="19431" y="327584"/>
                </a:cubicBezTo>
                <a:lnTo>
                  <a:pt x="19431" y="295732"/>
                </a:lnTo>
                <a:cubicBezTo>
                  <a:pt x="19431" y="276225"/>
                  <a:pt x="35281" y="260223"/>
                  <a:pt x="54940" y="260223"/>
                </a:cubicBezTo>
                <a:lnTo>
                  <a:pt x="54940" y="260223"/>
                </a:lnTo>
                <a:cubicBezTo>
                  <a:pt x="74447" y="260223"/>
                  <a:pt x="90449" y="276073"/>
                  <a:pt x="90449" y="295732"/>
                </a:cubicBezTo>
                <a:lnTo>
                  <a:pt x="90449" y="327584"/>
                </a:lnTo>
                <a:cubicBezTo>
                  <a:pt x="90297" y="347243"/>
                  <a:pt x="74447" y="363093"/>
                  <a:pt x="54940" y="363093"/>
                </a:cubicBezTo>
                <a:close/>
                <a:moveTo>
                  <a:pt x="230200" y="327584"/>
                </a:moveTo>
                <a:lnTo>
                  <a:pt x="230200" y="234925"/>
                </a:lnTo>
                <a:cubicBezTo>
                  <a:pt x="230200" y="215417"/>
                  <a:pt x="214351" y="199415"/>
                  <a:pt x="194691" y="199415"/>
                </a:cubicBezTo>
                <a:lnTo>
                  <a:pt x="194691" y="199415"/>
                </a:lnTo>
                <a:cubicBezTo>
                  <a:pt x="175184" y="199415"/>
                  <a:pt x="159182" y="215265"/>
                  <a:pt x="159182" y="234925"/>
                </a:cubicBezTo>
                <a:lnTo>
                  <a:pt x="159182" y="327584"/>
                </a:lnTo>
                <a:cubicBezTo>
                  <a:pt x="159182" y="347091"/>
                  <a:pt x="175031" y="363093"/>
                  <a:pt x="194691" y="363093"/>
                </a:cubicBezTo>
                <a:lnTo>
                  <a:pt x="194691" y="363093"/>
                </a:lnTo>
                <a:cubicBezTo>
                  <a:pt x="214198" y="363093"/>
                  <a:pt x="230200" y="347243"/>
                  <a:pt x="230200" y="327584"/>
                </a:cubicBezTo>
                <a:close/>
                <a:moveTo>
                  <a:pt x="369951" y="327584"/>
                </a:moveTo>
                <a:lnTo>
                  <a:pt x="369951" y="174117"/>
                </a:lnTo>
                <a:cubicBezTo>
                  <a:pt x="369951" y="154610"/>
                  <a:pt x="354101" y="138608"/>
                  <a:pt x="334442" y="138608"/>
                </a:cubicBezTo>
                <a:lnTo>
                  <a:pt x="334442" y="138608"/>
                </a:lnTo>
                <a:cubicBezTo>
                  <a:pt x="314935" y="138608"/>
                  <a:pt x="298933" y="154457"/>
                  <a:pt x="298933" y="174117"/>
                </a:cubicBezTo>
                <a:lnTo>
                  <a:pt x="298933" y="327584"/>
                </a:lnTo>
                <a:cubicBezTo>
                  <a:pt x="298933" y="347091"/>
                  <a:pt x="314782" y="363093"/>
                  <a:pt x="334442" y="363093"/>
                </a:cubicBezTo>
                <a:lnTo>
                  <a:pt x="334442" y="363093"/>
                </a:lnTo>
                <a:cubicBezTo>
                  <a:pt x="354101" y="363093"/>
                  <a:pt x="369951" y="347243"/>
                  <a:pt x="369951" y="327584"/>
                </a:cubicBezTo>
                <a:close/>
                <a:moveTo>
                  <a:pt x="348158" y="79781"/>
                </a:moveTo>
                <a:lnTo>
                  <a:pt x="352882" y="28880"/>
                </a:lnTo>
                <a:lnTo>
                  <a:pt x="302590" y="19431"/>
                </a:lnTo>
                <a:moveTo>
                  <a:pt x="38938" y="173507"/>
                </a:moveTo>
                <a:cubicBezTo>
                  <a:pt x="97765" y="173507"/>
                  <a:pt x="278206" y="105080"/>
                  <a:pt x="353187" y="29642"/>
                </a:cubicBezTo>
              </a:path>
            </a:pathLst>
          </a:custGeom>
          <a:noFill/>
          <a:ln w="25400">
            <a:solidFill>
              <a:schemeClr val="accent6">
                <a:lumMod val="7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23" name="Freeform 103">
            <a:extLst>
              <a:ext uri="{FF2B5EF4-FFF2-40B4-BE49-F238E27FC236}">
                <a16:creationId xmlns:a16="http://schemas.microsoft.com/office/drawing/2014/main" id="{7792D0D8-98DD-8B8A-6735-C8582ADD9897}"/>
              </a:ext>
            </a:extLst>
          </p:cNvPr>
          <p:cNvSpPr>
            <a:spLocks noEditPoints="1"/>
          </p:cNvSpPr>
          <p:nvPr/>
        </p:nvSpPr>
        <p:spPr bwMode="auto">
          <a:xfrm>
            <a:off x="13181563" y="8265739"/>
            <a:ext cx="781536" cy="597646"/>
          </a:xfrm>
          <a:custGeom>
            <a:avLst/>
            <a:gdLst>
              <a:gd name="T0" fmla="*/ 502 w 993"/>
              <a:gd name="T1" fmla="*/ 174 h 760"/>
              <a:gd name="T2" fmla="*/ 328 w 993"/>
              <a:gd name="T3" fmla="*/ 348 h 760"/>
              <a:gd name="T4" fmla="*/ 154 w 993"/>
              <a:gd name="T5" fmla="*/ 174 h 760"/>
              <a:gd name="T6" fmla="*/ 328 w 993"/>
              <a:gd name="T7" fmla="*/ 0 h 760"/>
              <a:gd name="T8" fmla="*/ 502 w 993"/>
              <a:gd name="T9" fmla="*/ 174 h 760"/>
              <a:gd name="T10" fmla="*/ 655 w 993"/>
              <a:gd name="T11" fmla="*/ 760 h 760"/>
              <a:gd name="T12" fmla="*/ 328 w 993"/>
              <a:gd name="T13" fmla="*/ 469 h 760"/>
              <a:gd name="T14" fmla="*/ 0 w 993"/>
              <a:gd name="T15" fmla="*/ 760 h 760"/>
              <a:gd name="T16" fmla="*/ 655 w 993"/>
              <a:gd name="T17" fmla="*/ 760 h 760"/>
              <a:gd name="T18" fmla="*/ 761 w 993"/>
              <a:gd name="T19" fmla="*/ 68 h 760"/>
              <a:gd name="T20" fmla="*/ 637 w 993"/>
              <a:gd name="T21" fmla="*/ 192 h 760"/>
              <a:gd name="T22" fmla="*/ 761 w 993"/>
              <a:gd name="T23" fmla="*/ 315 h 760"/>
              <a:gd name="T24" fmla="*/ 884 w 993"/>
              <a:gd name="T25" fmla="*/ 192 h 760"/>
              <a:gd name="T26" fmla="*/ 761 w 993"/>
              <a:gd name="T27" fmla="*/ 68 h 760"/>
              <a:gd name="T28" fmla="*/ 746 w 993"/>
              <a:gd name="T29" fmla="*/ 631 h 760"/>
              <a:gd name="T30" fmla="*/ 993 w 993"/>
              <a:gd name="T31" fmla="*/ 631 h 760"/>
              <a:gd name="T32" fmla="*/ 761 w 993"/>
              <a:gd name="T33" fmla="*/ 424 h 760"/>
              <a:gd name="T34" fmla="*/ 637 w 993"/>
              <a:gd name="T35" fmla="*/ 456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93" h="760">
                <a:moveTo>
                  <a:pt x="502" y="174"/>
                </a:moveTo>
                <a:cubicBezTo>
                  <a:pt x="502" y="270"/>
                  <a:pt x="424" y="348"/>
                  <a:pt x="328" y="348"/>
                </a:cubicBezTo>
                <a:cubicBezTo>
                  <a:pt x="232" y="348"/>
                  <a:pt x="154" y="270"/>
                  <a:pt x="154" y="174"/>
                </a:cubicBezTo>
                <a:cubicBezTo>
                  <a:pt x="154" y="78"/>
                  <a:pt x="232" y="0"/>
                  <a:pt x="328" y="0"/>
                </a:cubicBezTo>
                <a:cubicBezTo>
                  <a:pt x="424" y="0"/>
                  <a:pt x="502" y="78"/>
                  <a:pt x="502" y="174"/>
                </a:cubicBezTo>
                <a:close/>
                <a:moveTo>
                  <a:pt x="655" y="760"/>
                </a:moveTo>
                <a:cubicBezTo>
                  <a:pt x="655" y="599"/>
                  <a:pt x="509" y="469"/>
                  <a:pt x="328" y="469"/>
                </a:cubicBezTo>
                <a:cubicBezTo>
                  <a:pt x="147" y="469"/>
                  <a:pt x="0" y="599"/>
                  <a:pt x="0" y="760"/>
                </a:cubicBezTo>
                <a:lnTo>
                  <a:pt x="655" y="760"/>
                </a:lnTo>
                <a:close/>
                <a:moveTo>
                  <a:pt x="761" y="68"/>
                </a:moveTo>
                <a:cubicBezTo>
                  <a:pt x="692" y="68"/>
                  <a:pt x="637" y="123"/>
                  <a:pt x="637" y="192"/>
                </a:cubicBezTo>
                <a:cubicBezTo>
                  <a:pt x="637" y="260"/>
                  <a:pt x="692" y="315"/>
                  <a:pt x="761" y="315"/>
                </a:cubicBezTo>
                <a:cubicBezTo>
                  <a:pt x="829" y="315"/>
                  <a:pt x="884" y="260"/>
                  <a:pt x="884" y="192"/>
                </a:cubicBezTo>
                <a:cubicBezTo>
                  <a:pt x="884" y="123"/>
                  <a:pt x="829" y="68"/>
                  <a:pt x="761" y="68"/>
                </a:cubicBezTo>
                <a:close/>
                <a:moveTo>
                  <a:pt x="746" y="631"/>
                </a:moveTo>
                <a:cubicBezTo>
                  <a:pt x="993" y="631"/>
                  <a:pt x="993" y="631"/>
                  <a:pt x="993" y="631"/>
                </a:cubicBezTo>
                <a:cubicBezTo>
                  <a:pt x="993" y="517"/>
                  <a:pt x="889" y="424"/>
                  <a:pt x="761" y="424"/>
                </a:cubicBezTo>
                <a:cubicBezTo>
                  <a:pt x="715" y="424"/>
                  <a:pt x="673" y="436"/>
                  <a:pt x="637" y="456"/>
                </a:cubicBezTo>
              </a:path>
            </a:pathLst>
          </a:custGeom>
          <a:noFill/>
          <a:ln w="25400">
            <a:solidFill>
              <a:schemeClr val="accent5">
                <a:lumMod val="7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12F84603-F859-68BA-3C57-271BDB36D6D7}"/>
              </a:ext>
            </a:extLst>
          </p:cNvPr>
          <p:cNvSpPr/>
          <p:nvPr/>
        </p:nvSpPr>
        <p:spPr>
          <a:xfrm>
            <a:off x="10377416" y="8241840"/>
            <a:ext cx="774530" cy="645444"/>
          </a:xfrm>
          <a:custGeom>
            <a:avLst/>
            <a:gdLst>
              <a:gd name="connsiteX0" fmla="*/ 421157 w 457200"/>
              <a:gd name="connsiteY0" fmla="*/ 166192 h 381000"/>
              <a:gd name="connsiteX1" fmla="*/ 421157 w 457200"/>
              <a:gd name="connsiteY1" fmla="*/ 320116 h 381000"/>
              <a:gd name="connsiteX2" fmla="*/ 374218 w 457200"/>
              <a:gd name="connsiteY2" fmla="*/ 367055 h 381000"/>
              <a:gd name="connsiteX3" fmla="*/ 92888 w 457200"/>
              <a:gd name="connsiteY3" fmla="*/ 367055 h 381000"/>
              <a:gd name="connsiteX4" fmla="*/ 45949 w 457200"/>
              <a:gd name="connsiteY4" fmla="*/ 320116 h 381000"/>
              <a:gd name="connsiteX5" fmla="*/ 45949 w 457200"/>
              <a:gd name="connsiteY5" fmla="*/ 166192 h 381000"/>
              <a:gd name="connsiteX6" fmla="*/ 402412 w 457200"/>
              <a:gd name="connsiteY6" fmla="*/ 40005 h 381000"/>
              <a:gd name="connsiteX7" fmla="*/ 367055 w 457200"/>
              <a:gd name="connsiteY7" fmla="*/ 19431 h 381000"/>
              <a:gd name="connsiteX8" fmla="*/ 100051 w 457200"/>
              <a:gd name="connsiteY8" fmla="*/ 19431 h 381000"/>
              <a:gd name="connsiteX9" fmla="*/ 64694 w 457200"/>
              <a:gd name="connsiteY9" fmla="*/ 40005 h 381000"/>
              <a:gd name="connsiteX10" fmla="*/ 19431 w 457200"/>
              <a:gd name="connsiteY10" fmla="*/ 119863 h 381000"/>
              <a:gd name="connsiteX11" fmla="*/ 447827 w 457200"/>
              <a:gd name="connsiteY11" fmla="*/ 119863 h 381000"/>
              <a:gd name="connsiteX12" fmla="*/ 402412 w 457200"/>
              <a:gd name="connsiteY12" fmla="*/ 40005 h 381000"/>
              <a:gd name="connsiteX13" fmla="*/ 233553 w 457200"/>
              <a:gd name="connsiteY13" fmla="*/ 19431 h 381000"/>
              <a:gd name="connsiteX14" fmla="*/ 233553 w 457200"/>
              <a:gd name="connsiteY14" fmla="*/ 120015 h 381000"/>
              <a:gd name="connsiteX15" fmla="*/ 315239 w 457200"/>
              <a:gd name="connsiteY15" fmla="*/ 19431 h 381000"/>
              <a:gd name="connsiteX16" fmla="*/ 340690 w 457200"/>
              <a:gd name="connsiteY16" fmla="*/ 120015 h 381000"/>
              <a:gd name="connsiteX17" fmla="*/ 151867 w 457200"/>
              <a:gd name="connsiteY17" fmla="*/ 19431 h 381000"/>
              <a:gd name="connsiteX18" fmla="*/ 126416 w 457200"/>
              <a:gd name="connsiteY18" fmla="*/ 120015 h 381000"/>
              <a:gd name="connsiteX19" fmla="*/ 19431 w 457200"/>
              <a:gd name="connsiteY19" fmla="*/ 120015 h 381000"/>
              <a:gd name="connsiteX20" fmla="*/ 72923 w 457200"/>
              <a:gd name="connsiteY20" fmla="*/ 173507 h 381000"/>
              <a:gd name="connsiteX21" fmla="*/ 126416 w 457200"/>
              <a:gd name="connsiteY21" fmla="*/ 120015 h 381000"/>
              <a:gd name="connsiteX22" fmla="*/ 126416 w 457200"/>
              <a:gd name="connsiteY22" fmla="*/ 120015 h 381000"/>
              <a:gd name="connsiteX23" fmla="*/ 179908 w 457200"/>
              <a:gd name="connsiteY23" fmla="*/ 173507 h 381000"/>
              <a:gd name="connsiteX24" fmla="*/ 233401 w 457200"/>
              <a:gd name="connsiteY24" fmla="*/ 120015 h 381000"/>
              <a:gd name="connsiteX25" fmla="*/ 233553 w 457200"/>
              <a:gd name="connsiteY25" fmla="*/ 120015 h 381000"/>
              <a:gd name="connsiteX26" fmla="*/ 287045 w 457200"/>
              <a:gd name="connsiteY26" fmla="*/ 173507 h 381000"/>
              <a:gd name="connsiteX27" fmla="*/ 340538 w 457200"/>
              <a:gd name="connsiteY27" fmla="*/ 120015 h 381000"/>
              <a:gd name="connsiteX28" fmla="*/ 340690 w 457200"/>
              <a:gd name="connsiteY28" fmla="*/ 120015 h 381000"/>
              <a:gd name="connsiteX29" fmla="*/ 394183 w 457200"/>
              <a:gd name="connsiteY29" fmla="*/ 173507 h 381000"/>
              <a:gd name="connsiteX30" fmla="*/ 447675 w 457200"/>
              <a:gd name="connsiteY30" fmla="*/ 120015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57200" h="381000">
                <a:moveTo>
                  <a:pt x="421157" y="166192"/>
                </a:moveTo>
                <a:lnTo>
                  <a:pt x="421157" y="320116"/>
                </a:lnTo>
                <a:cubicBezTo>
                  <a:pt x="421157" y="346024"/>
                  <a:pt x="400126" y="367055"/>
                  <a:pt x="374218" y="367055"/>
                </a:cubicBezTo>
                <a:lnTo>
                  <a:pt x="92888" y="367055"/>
                </a:lnTo>
                <a:cubicBezTo>
                  <a:pt x="66980" y="367055"/>
                  <a:pt x="45949" y="346024"/>
                  <a:pt x="45949" y="320116"/>
                </a:cubicBezTo>
                <a:lnTo>
                  <a:pt x="45949" y="166192"/>
                </a:lnTo>
                <a:moveTo>
                  <a:pt x="402412" y="40005"/>
                </a:moveTo>
                <a:cubicBezTo>
                  <a:pt x="395249" y="27203"/>
                  <a:pt x="381686" y="19431"/>
                  <a:pt x="367055" y="19431"/>
                </a:cubicBezTo>
                <a:lnTo>
                  <a:pt x="100051" y="19431"/>
                </a:lnTo>
                <a:cubicBezTo>
                  <a:pt x="85420" y="19431"/>
                  <a:pt x="71857" y="27356"/>
                  <a:pt x="64694" y="40005"/>
                </a:cubicBezTo>
                <a:lnTo>
                  <a:pt x="19431" y="119863"/>
                </a:lnTo>
                <a:lnTo>
                  <a:pt x="447827" y="119863"/>
                </a:lnTo>
                <a:lnTo>
                  <a:pt x="402412" y="40005"/>
                </a:lnTo>
                <a:close/>
                <a:moveTo>
                  <a:pt x="233553" y="19431"/>
                </a:moveTo>
                <a:lnTo>
                  <a:pt x="233553" y="120015"/>
                </a:lnTo>
                <a:moveTo>
                  <a:pt x="315239" y="19431"/>
                </a:moveTo>
                <a:lnTo>
                  <a:pt x="340690" y="120015"/>
                </a:lnTo>
                <a:moveTo>
                  <a:pt x="151867" y="19431"/>
                </a:moveTo>
                <a:lnTo>
                  <a:pt x="126416" y="120015"/>
                </a:lnTo>
                <a:moveTo>
                  <a:pt x="19431" y="120015"/>
                </a:moveTo>
                <a:cubicBezTo>
                  <a:pt x="19431" y="149581"/>
                  <a:pt x="43358" y="173507"/>
                  <a:pt x="72923" y="173507"/>
                </a:cubicBezTo>
                <a:cubicBezTo>
                  <a:pt x="102489" y="173507"/>
                  <a:pt x="126416" y="149581"/>
                  <a:pt x="126416" y="120015"/>
                </a:cubicBezTo>
                <a:moveTo>
                  <a:pt x="126416" y="120015"/>
                </a:moveTo>
                <a:cubicBezTo>
                  <a:pt x="126416" y="149581"/>
                  <a:pt x="150343" y="173507"/>
                  <a:pt x="179908" y="173507"/>
                </a:cubicBezTo>
                <a:cubicBezTo>
                  <a:pt x="209474" y="173507"/>
                  <a:pt x="233401" y="149581"/>
                  <a:pt x="233401" y="120015"/>
                </a:cubicBezTo>
                <a:moveTo>
                  <a:pt x="233553" y="120015"/>
                </a:moveTo>
                <a:cubicBezTo>
                  <a:pt x="233553" y="149581"/>
                  <a:pt x="257480" y="173507"/>
                  <a:pt x="287045" y="173507"/>
                </a:cubicBezTo>
                <a:cubicBezTo>
                  <a:pt x="316611" y="173507"/>
                  <a:pt x="340538" y="149581"/>
                  <a:pt x="340538" y="120015"/>
                </a:cubicBezTo>
                <a:moveTo>
                  <a:pt x="340690" y="120015"/>
                </a:moveTo>
                <a:cubicBezTo>
                  <a:pt x="340690" y="149581"/>
                  <a:pt x="364617" y="173507"/>
                  <a:pt x="394183" y="173507"/>
                </a:cubicBezTo>
                <a:cubicBezTo>
                  <a:pt x="423748" y="173507"/>
                  <a:pt x="447675" y="149581"/>
                  <a:pt x="447675" y="120015"/>
                </a:cubicBezTo>
              </a:path>
            </a:pathLst>
          </a:custGeom>
          <a:noFill/>
          <a:ln w="25400">
            <a:solidFill>
              <a:schemeClr val="accent3">
                <a:lumMod val="7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892B7CE7-55FA-CCFD-BEC0-F23BF33F81EA}"/>
              </a:ext>
            </a:extLst>
          </p:cNvPr>
          <p:cNvGrpSpPr/>
          <p:nvPr/>
        </p:nvGrpSpPr>
        <p:grpSpPr>
          <a:xfrm>
            <a:off x="5534011" y="4890108"/>
            <a:ext cx="5955366" cy="1546217"/>
            <a:chOff x="-1075765" y="6363986"/>
            <a:chExt cx="4885765" cy="1546217"/>
          </a:xfrm>
        </p:grpSpPr>
        <p:sp>
          <p:nvSpPr>
            <p:cNvPr id="26" name="Textbox 200">
              <a:extLst>
                <a:ext uri="{FF2B5EF4-FFF2-40B4-BE49-F238E27FC236}">
                  <a16:creationId xmlns:a16="http://schemas.microsoft.com/office/drawing/2014/main" id="{0FFC2AC7-B0C7-2D94-24F9-A9B663FDE352}"/>
                </a:ext>
              </a:extLst>
            </p:cNvPr>
            <p:cNvSpPr txBox="1"/>
            <p:nvPr/>
          </p:nvSpPr>
          <p:spPr>
            <a:xfrm flipH="1">
              <a:off x="-1075762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accent6">
                      <a:lumMod val="50000"/>
                      <a:lumOff val="50000"/>
                    </a:schemeClr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7" name="Textbox 200">
              <a:extLst>
                <a:ext uri="{FF2B5EF4-FFF2-40B4-BE49-F238E27FC236}">
                  <a16:creationId xmlns:a16="http://schemas.microsoft.com/office/drawing/2014/main" id="{5E969A01-B3E0-BCB9-3B48-8B3733EC0180}"/>
                </a:ext>
              </a:extLst>
            </p:cNvPr>
            <p:cNvSpPr txBox="1"/>
            <p:nvPr/>
          </p:nvSpPr>
          <p:spPr>
            <a:xfrm flipH="1">
              <a:off x="-1075763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2400" dirty="0" err="1">
                  <a:solidFill>
                    <a:schemeClr val="tx2">
                      <a:lumMod val="40000"/>
                      <a:lumOff val="60000"/>
                    </a:schemeClr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8" name="Textbox 200">
              <a:extLst>
                <a:ext uri="{FF2B5EF4-FFF2-40B4-BE49-F238E27FC236}">
                  <a16:creationId xmlns:a16="http://schemas.microsoft.com/office/drawing/2014/main" id="{0B3A5440-6C7B-54F1-1A2A-FCD5BD4571C5}"/>
                </a:ext>
              </a:extLst>
            </p:cNvPr>
            <p:cNvSpPr txBox="1"/>
            <p:nvPr/>
          </p:nvSpPr>
          <p:spPr>
            <a:xfrm flipH="1">
              <a:off x="-1075765" y="7263872"/>
              <a:ext cx="4885765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r"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40000"/>
                      <a:lumOff val="6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D1697EF8-484C-6204-D211-D6A60BE85EF4}"/>
              </a:ext>
            </a:extLst>
          </p:cNvPr>
          <p:cNvGrpSpPr/>
          <p:nvPr/>
        </p:nvGrpSpPr>
        <p:grpSpPr>
          <a:xfrm>
            <a:off x="12894624" y="10623550"/>
            <a:ext cx="5955366" cy="1546217"/>
            <a:chOff x="-1075765" y="6363986"/>
            <a:chExt cx="4885765" cy="1546217"/>
          </a:xfrm>
        </p:grpSpPr>
        <p:sp>
          <p:nvSpPr>
            <p:cNvPr id="30" name="Textbox 200">
              <a:extLst>
                <a:ext uri="{FF2B5EF4-FFF2-40B4-BE49-F238E27FC236}">
                  <a16:creationId xmlns:a16="http://schemas.microsoft.com/office/drawing/2014/main" id="{D3DEBB3A-7C22-C924-C1E2-0BD9D9B6D01E}"/>
                </a:ext>
              </a:extLst>
            </p:cNvPr>
            <p:cNvSpPr txBox="1"/>
            <p:nvPr/>
          </p:nvSpPr>
          <p:spPr>
            <a:xfrm flipH="1">
              <a:off x="-1075762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31" name="Textbox 200">
              <a:extLst>
                <a:ext uri="{FF2B5EF4-FFF2-40B4-BE49-F238E27FC236}">
                  <a16:creationId xmlns:a16="http://schemas.microsoft.com/office/drawing/2014/main" id="{EA69CA86-BEB6-A329-2BDC-C62074E2DE7C}"/>
                </a:ext>
              </a:extLst>
            </p:cNvPr>
            <p:cNvSpPr txBox="1"/>
            <p:nvPr/>
          </p:nvSpPr>
          <p:spPr>
            <a:xfrm flipH="1">
              <a:off x="-1075763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400" dirty="0" err="1">
                  <a:solidFill>
                    <a:schemeClr val="tx2">
                      <a:lumMod val="40000"/>
                      <a:lumOff val="60000"/>
                    </a:schemeClr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32" name="Textbox 200">
              <a:extLst>
                <a:ext uri="{FF2B5EF4-FFF2-40B4-BE49-F238E27FC236}">
                  <a16:creationId xmlns:a16="http://schemas.microsoft.com/office/drawing/2014/main" id="{FBD61897-9A36-CCBF-EEA2-40236F6C8E15}"/>
                </a:ext>
              </a:extLst>
            </p:cNvPr>
            <p:cNvSpPr txBox="1"/>
            <p:nvPr/>
          </p:nvSpPr>
          <p:spPr>
            <a:xfrm flipH="1">
              <a:off x="-1075765" y="7263872"/>
              <a:ext cx="4885765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40000"/>
                      <a:lumOff val="6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B815C346-77A6-5216-DABA-9B76B2116825}"/>
              </a:ext>
            </a:extLst>
          </p:cNvPr>
          <p:cNvGrpSpPr/>
          <p:nvPr/>
        </p:nvGrpSpPr>
        <p:grpSpPr>
          <a:xfrm>
            <a:off x="2805461" y="7722204"/>
            <a:ext cx="5955366" cy="1546217"/>
            <a:chOff x="-1075765" y="6363986"/>
            <a:chExt cx="4885765" cy="1546217"/>
          </a:xfrm>
        </p:grpSpPr>
        <p:sp>
          <p:nvSpPr>
            <p:cNvPr id="34" name="Textbox 200">
              <a:extLst>
                <a:ext uri="{FF2B5EF4-FFF2-40B4-BE49-F238E27FC236}">
                  <a16:creationId xmlns:a16="http://schemas.microsoft.com/office/drawing/2014/main" id="{0C57D4D2-4773-99D8-109F-8A44BDE9F372}"/>
                </a:ext>
              </a:extLst>
            </p:cNvPr>
            <p:cNvSpPr txBox="1"/>
            <p:nvPr/>
          </p:nvSpPr>
          <p:spPr>
            <a:xfrm flipH="1">
              <a:off x="-1075762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35" name="Textbox 200">
              <a:extLst>
                <a:ext uri="{FF2B5EF4-FFF2-40B4-BE49-F238E27FC236}">
                  <a16:creationId xmlns:a16="http://schemas.microsoft.com/office/drawing/2014/main" id="{605DDEA4-423A-36FC-84FA-3343B8BE3A19}"/>
                </a:ext>
              </a:extLst>
            </p:cNvPr>
            <p:cNvSpPr txBox="1"/>
            <p:nvPr/>
          </p:nvSpPr>
          <p:spPr>
            <a:xfrm flipH="1">
              <a:off x="-1075763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2400" dirty="0" err="1">
                  <a:solidFill>
                    <a:schemeClr val="tx2">
                      <a:lumMod val="40000"/>
                      <a:lumOff val="60000"/>
                    </a:schemeClr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36" name="Textbox 200">
              <a:extLst>
                <a:ext uri="{FF2B5EF4-FFF2-40B4-BE49-F238E27FC236}">
                  <a16:creationId xmlns:a16="http://schemas.microsoft.com/office/drawing/2014/main" id="{568C1B98-E7EF-917A-8207-0446EF6C0B54}"/>
                </a:ext>
              </a:extLst>
            </p:cNvPr>
            <p:cNvSpPr txBox="1"/>
            <p:nvPr/>
          </p:nvSpPr>
          <p:spPr>
            <a:xfrm flipH="1">
              <a:off x="-1075765" y="7263872"/>
              <a:ext cx="4885765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r"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40000"/>
                      <a:lumOff val="6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16736FDC-97CB-1A5E-167B-BA3210B5364E}"/>
              </a:ext>
            </a:extLst>
          </p:cNvPr>
          <p:cNvGrpSpPr/>
          <p:nvPr/>
        </p:nvGrpSpPr>
        <p:grpSpPr>
          <a:xfrm>
            <a:off x="15623174" y="7791454"/>
            <a:ext cx="5955366" cy="1546217"/>
            <a:chOff x="-1075765" y="6363986"/>
            <a:chExt cx="4885765" cy="1546217"/>
          </a:xfrm>
        </p:grpSpPr>
        <p:sp>
          <p:nvSpPr>
            <p:cNvPr id="38" name="Textbox 200">
              <a:extLst>
                <a:ext uri="{FF2B5EF4-FFF2-40B4-BE49-F238E27FC236}">
                  <a16:creationId xmlns:a16="http://schemas.microsoft.com/office/drawing/2014/main" id="{92ACF56F-AA56-DA97-2F05-0BBB206FD864}"/>
                </a:ext>
              </a:extLst>
            </p:cNvPr>
            <p:cNvSpPr txBox="1"/>
            <p:nvPr/>
          </p:nvSpPr>
          <p:spPr>
            <a:xfrm flipH="1">
              <a:off x="-1075762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accent5">
                      <a:lumMod val="60000"/>
                      <a:lumOff val="40000"/>
                    </a:schemeClr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39" name="Textbox 200">
              <a:extLst>
                <a:ext uri="{FF2B5EF4-FFF2-40B4-BE49-F238E27FC236}">
                  <a16:creationId xmlns:a16="http://schemas.microsoft.com/office/drawing/2014/main" id="{C2E09B19-2939-1926-6234-26E83AD95C20}"/>
                </a:ext>
              </a:extLst>
            </p:cNvPr>
            <p:cNvSpPr txBox="1"/>
            <p:nvPr/>
          </p:nvSpPr>
          <p:spPr>
            <a:xfrm flipH="1">
              <a:off x="-1075763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400" dirty="0" err="1">
                  <a:solidFill>
                    <a:schemeClr val="tx2">
                      <a:lumMod val="40000"/>
                      <a:lumOff val="60000"/>
                    </a:schemeClr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40" name="Textbox 200">
              <a:extLst>
                <a:ext uri="{FF2B5EF4-FFF2-40B4-BE49-F238E27FC236}">
                  <a16:creationId xmlns:a16="http://schemas.microsoft.com/office/drawing/2014/main" id="{5D56A330-BD72-3FA0-54C5-6120E26C9D64}"/>
                </a:ext>
              </a:extLst>
            </p:cNvPr>
            <p:cNvSpPr txBox="1"/>
            <p:nvPr/>
          </p:nvSpPr>
          <p:spPr>
            <a:xfrm flipH="1">
              <a:off x="-1075765" y="7263872"/>
              <a:ext cx="4885765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40000"/>
                      <a:lumOff val="6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22931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:comb/>
      </p:transition>
    </mc:Choice>
    <mc:Fallback xmlns="">
      <p:transition spd="slow" advClick="0" advTm="2500">
        <p:comb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6" dur="50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6" presetClass="emph" presetSubtype="0" autoRev="1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21" dur="50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50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6" presetClass="emph" presetSubtype="0" autoRev="1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31" dur="50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8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4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5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8" fill="hold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8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9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2" fill="hold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2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3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2" fill="hold" nodeType="withEffect" p14:presetBounceEnd="6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6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7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42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47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53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/>
          <p:bldP spid="5" grpId="0" animBg="1"/>
          <p:bldP spid="5" grpId="1" animBg="1"/>
          <p:bldP spid="6" grpId="0" animBg="1"/>
          <p:bldP spid="6" grpId="1" animBg="1"/>
          <p:bldP spid="7" grpId="0" animBg="1"/>
          <p:bldP spid="7" grpId="1" animBg="1"/>
          <p:bldP spid="8" grpId="0" animBg="1"/>
          <p:bldP spid="8" grpId="1" animBg="1"/>
          <p:bldP spid="21" grpId="0" animBg="1"/>
          <p:bldP spid="22" grpId="0" animBg="1"/>
          <p:bldP spid="23" grpId="0" animBg="1"/>
          <p:bldP spid="24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6" dur="50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6" presetClass="emph" presetSubtype="0" autoRev="1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21" dur="50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50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6" presetClass="emph" presetSubtype="0" autoRev="1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31" dur="50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42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47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53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/>
          <p:bldP spid="5" grpId="0" animBg="1"/>
          <p:bldP spid="5" grpId="1" animBg="1"/>
          <p:bldP spid="6" grpId="0" animBg="1"/>
          <p:bldP spid="6" grpId="1" animBg="1"/>
          <p:bldP spid="7" grpId="0" animBg="1"/>
          <p:bldP spid="7" grpId="1" animBg="1"/>
          <p:bldP spid="8" grpId="0" animBg="1"/>
          <p:bldP spid="8" grpId="1" animBg="1"/>
          <p:bldP spid="21" grpId="0" animBg="1"/>
          <p:bldP spid="22" grpId="0" animBg="1"/>
          <p:bldP spid="23" grpId="0" animBg="1"/>
          <p:bldP spid="24" grpId="0" animBg="1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!!MainTitle1">
            <a:extLst>
              <a:ext uri="{FF2B5EF4-FFF2-40B4-BE49-F238E27FC236}">
                <a16:creationId xmlns:a16="http://schemas.microsoft.com/office/drawing/2014/main" id="{E04B71CD-7651-0E84-03E5-CEC1E6E82216}"/>
              </a:ext>
            </a:extLst>
          </p:cNvPr>
          <p:cNvSpPr txBox="1"/>
          <p:nvPr/>
        </p:nvSpPr>
        <p:spPr>
          <a:xfrm>
            <a:off x="6846289" y="1037172"/>
            <a:ext cx="10691453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>
                <a:solidFill>
                  <a:schemeClr val="tx2">
                    <a:lumMod val="75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RoadMap</a:t>
            </a:r>
            <a:r>
              <a:rPr lang="en-US" sz="7500" b="1" noProof="0" dirty="0">
                <a:solidFill>
                  <a:schemeClr val="tx2">
                    <a:lumMod val="75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tx2">
                    <a:lumMod val="75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28" name="!!SubTitle">
            <a:extLst>
              <a:ext uri="{FF2B5EF4-FFF2-40B4-BE49-F238E27FC236}">
                <a16:creationId xmlns:a16="http://schemas.microsoft.com/office/drawing/2014/main" id="{5FC72406-4B78-6068-121B-4EC9018BD0C9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908F73DE-623F-7678-F571-EB14B4210CC0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#234</a:t>
            </a:r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8B4D2CB8-16AD-B8A4-8CA5-631065EBBF6F}"/>
              </a:ext>
            </a:extLst>
          </p:cNvPr>
          <p:cNvSpPr/>
          <p:nvPr/>
        </p:nvSpPr>
        <p:spPr>
          <a:xfrm>
            <a:off x="8943974" y="9559921"/>
            <a:ext cx="1836737" cy="1836737"/>
          </a:xfrm>
          <a:custGeom>
            <a:avLst/>
            <a:gdLst>
              <a:gd name="csX0" fmla="*/ 1836737 w 1836737"/>
              <a:gd name="csY0" fmla="*/ 0 h 1836737"/>
              <a:gd name="csX1" fmla="*/ 1836737 w 1836737"/>
              <a:gd name="csY1" fmla="*/ 880275 h 1836737"/>
              <a:gd name="csX2" fmla="*/ 1738945 w 1836737"/>
              <a:gd name="csY2" fmla="*/ 885213 h 1836737"/>
              <a:gd name="csX3" fmla="*/ 885213 w 1836737"/>
              <a:gd name="csY3" fmla="*/ 1738945 h 1836737"/>
              <a:gd name="csX4" fmla="*/ 880275 w 1836737"/>
              <a:gd name="csY4" fmla="*/ 1836737 h 1836737"/>
              <a:gd name="csX5" fmla="*/ 0 w 1836737"/>
              <a:gd name="csY5" fmla="*/ 1836737 h 1836737"/>
              <a:gd name="csX6" fmla="*/ 9483 w 1836737"/>
              <a:gd name="csY6" fmla="*/ 1648942 h 1836737"/>
              <a:gd name="csX7" fmla="*/ 1648942 w 1836737"/>
              <a:gd name="csY7" fmla="*/ 9483 h 1836737"/>
              <a:gd name="csX8" fmla="*/ 1836737 w 1836737"/>
              <a:gd name="csY8" fmla="*/ 0 h 183673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836737" h="1836737">
                <a:moveTo>
                  <a:pt x="1836737" y="0"/>
                </a:moveTo>
                <a:lnTo>
                  <a:pt x="1836737" y="880275"/>
                </a:lnTo>
                <a:lnTo>
                  <a:pt x="1738945" y="885213"/>
                </a:lnTo>
                <a:cubicBezTo>
                  <a:pt x="1288796" y="930928"/>
                  <a:pt x="930928" y="1288796"/>
                  <a:pt x="885213" y="1738945"/>
                </a:cubicBezTo>
                <a:lnTo>
                  <a:pt x="880275" y="1836737"/>
                </a:lnTo>
                <a:lnTo>
                  <a:pt x="0" y="1836737"/>
                </a:lnTo>
                <a:lnTo>
                  <a:pt x="9483" y="1648942"/>
                </a:lnTo>
                <a:cubicBezTo>
                  <a:pt x="97272" y="784502"/>
                  <a:pt x="784502" y="97272"/>
                  <a:pt x="1648942" y="9483"/>
                </a:cubicBezTo>
                <a:lnTo>
                  <a:pt x="1836737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6B75C08B-0458-5901-DF66-5F323DEA2F55}"/>
              </a:ext>
            </a:extLst>
          </p:cNvPr>
          <p:cNvSpPr/>
          <p:nvPr/>
        </p:nvSpPr>
        <p:spPr>
          <a:xfrm>
            <a:off x="10780711" y="8587582"/>
            <a:ext cx="1836739" cy="1836739"/>
          </a:xfrm>
          <a:custGeom>
            <a:avLst/>
            <a:gdLst>
              <a:gd name="csX0" fmla="*/ 956464 w 1836739"/>
              <a:gd name="csY0" fmla="*/ 0 h 1836739"/>
              <a:gd name="csX1" fmla="*/ 1836739 w 1836739"/>
              <a:gd name="csY1" fmla="*/ 0 h 1836739"/>
              <a:gd name="csX2" fmla="*/ 1836739 w 1836739"/>
              <a:gd name="csY2" fmla="*/ 1 h 1836739"/>
              <a:gd name="csX3" fmla="*/ 1 w 1836739"/>
              <a:gd name="csY3" fmla="*/ 1836739 h 1836739"/>
              <a:gd name="csX4" fmla="*/ 0 w 1836739"/>
              <a:gd name="csY4" fmla="*/ 1836739 h 1836739"/>
              <a:gd name="csX5" fmla="*/ 0 w 1836739"/>
              <a:gd name="csY5" fmla="*/ 956464 h 1836739"/>
              <a:gd name="csX6" fmla="*/ 1 w 1836739"/>
              <a:gd name="csY6" fmla="*/ 956464 h 1836739"/>
              <a:gd name="csX7" fmla="*/ 956464 w 1836739"/>
              <a:gd name="csY7" fmla="*/ 1 h 1836739"/>
              <a:gd name="csX8" fmla="*/ 956464 w 1836739"/>
              <a:gd name="csY8" fmla="*/ 0 h 183673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836739" h="1836739">
                <a:moveTo>
                  <a:pt x="956464" y="0"/>
                </a:moveTo>
                <a:lnTo>
                  <a:pt x="1836739" y="0"/>
                </a:lnTo>
                <a:lnTo>
                  <a:pt x="1836739" y="1"/>
                </a:lnTo>
                <a:cubicBezTo>
                  <a:pt x="1836739" y="1014403"/>
                  <a:pt x="1014403" y="1836739"/>
                  <a:pt x="1" y="1836739"/>
                </a:cubicBezTo>
                <a:lnTo>
                  <a:pt x="0" y="1836739"/>
                </a:lnTo>
                <a:lnTo>
                  <a:pt x="0" y="956464"/>
                </a:lnTo>
                <a:lnTo>
                  <a:pt x="1" y="956464"/>
                </a:lnTo>
                <a:cubicBezTo>
                  <a:pt x="528241" y="956464"/>
                  <a:pt x="956464" y="528241"/>
                  <a:pt x="956464" y="1"/>
                </a:cubicBezTo>
                <a:lnTo>
                  <a:pt x="956464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080DCC0A-5A0D-203D-DEC1-059215E5A915}"/>
              </a:ext>
            </a:extLst>
          </p:cNvPr>
          <p:cNvSpPr/>
          <p:nvPr/>
        </p:nvSpPr>
        <p:spPr>
          <a:xfrm>
            <a:off x="11735594" y="6750845"/>
            <a:ext cx="1836737" cy="1836737"/>
          </a:xfrm>
          <a:custGeom>
            <a:avLst/>
            <a:gdLst>
              <a:gd name="csX0" fmla="*/ 1836737 w 1836737"/>
              <a:gd name="csY0" fmla="*/ 0 h 1836737"/>
              <a:gd name="csX1" fmla="*/ 1836737 w 1836737"/>
              <a:gd name="csY1" fmla="*/ 880275 h 1836737"/>
              <a:gd name="csX2" fmla="*/ 1738945 w 1836737"/>
              <a:gd name="csY2" fmla="*/ 885213 h 1836737"/>
              <a:gd name="csX3" fmla="*/ 885213 w 1836737"/>
              <a:gd name="csY3" fmla="*/ 1738945 h 1836737"/>
              <a:gd name="csX4" fmla="*/ 880275 w 1836737"/>
              <a:gd name="csY4" fmla="*/ 1836737 h 1836737"/>
              <a:gd name="csX5" fmla="*/ 0 w 1836737"/>
              <a:gd name="csY5" fmla="*/ 1836737 h 1836737"/>
              <a:gd name="csX6" fmla="*/ 9483 w 1836737"/>
              <a:gd name="csY6" fmla="*/ 1648942 h 1836737"/>
              <a:gd name="csX7" fmla="*/ 1648942 w 1836737"/>
              <a:gd name="csY7" fmla="*/ 9483 h 1836737"/>
              <a:gd name="csX8" fmla="*/ 1836737 w 1836737"/>
              <a:gd name="csY8" fmla="*/ 0 h 183673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836737" h="1836737">
                <a:moveTo>
                  <a:pt x="1836737" y="0"/>
                </a:moveTo>
                <a:lnTo>
                  <a:pt x="1836737" y="880275"/>
                </a:lnTo>
                <a:lnTo>
                  <a:pt x="1738945" y="885213"/>
                </a:lnTo>
                <a:cubicBezTo>
                  <a:pt x="1288796" y="930928"/>
                  <a:pt x="930928" y="1288796"/>
                  <a:pt x="885213" y="1738945"/>
                </a:cubicBezTo>
                <a:lnTo>
                  <a:pt x="880275" y="1836737"/>
                </a:lnTo>
                <a:lnTo>
                  <a:pt x="0" y="1836737"/>
                </a:lnTo>
                <a:lnTo>
                  <a:pt x="9483" y="1648942"/>
                </a:lnTo>
                <a:cubicBezTo>
                  <a:pt x="97272" y="784502"/>
                  <a:pt x="784502" y="97272"/>
                  <a:pt x="1648942" y="9483"/>
                </a:cubicBezTo>
                <a:lnTo>
                  <a:pt x="1836737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FF716217-8DBC-0164-CC9A-09307F27AAD3}"/>
              </a:ext>
            </a:extLst>
          </p:cNvPr>
          <p:cNvSpPr/>
          <p:nvPr/>
        </p:nvSpPr>
        <p:spPr>
          <a:xfrm>
            <a:off x="13572331" y="5778506"/>
            <a:ext cx="1836739" cy="1836739"/>
          </a:xfrm>
          <a:custGeom>
            <a:avLst/>
            <a:gdLst>
              <a:gd name="csX0" fmla="*/ 956464 w 1836739"/>
              <a:gd name="csY0" fmla="*/ 0 h 1836739"/>
              <a:gd name="csX1" fmla="*/ 1836739 w 1836739"/>
              <a:gd name="csY1" fmla="*/ 0 h 1836739"/>
              <a:gd name="csX2" fmla="*/ 1836739 w 1836739"/>
              <a:gd name="csY2" fmla="*/ 1 h 1836739"/>
              <a:gd name="csX3" fmla="*/ 1 w 1836739"/>
              <a:gd name="csY3" fmla="*/ 1836739 h 1836739"/>
              <a:gd name="csX4" fmla="*/ 0 w 1836739"/>
              <a:gd name="csY4" fmla="*/ 1836739 h 1836739"/>
              <a:gd name="csX5" fmla="*/ 0 w 1836739"/>
              <a:gd name="csY5" fmla="*/ 956464 h 1836739"/>
              <a:gd name="csX6" fmla="*/ 1 w 1836739"/>
              <a:gd name="csY6" fmla="*/ 956464 h 1836739"/>
              <a:gd name="csX7" fmla="*/ 956464 w 1836739"/>
              <a:gd name="csY7" fmla="*/ 1 h 1836739"/>
              <a:gd name="csX8" fmla="*/ 956464 w 1836739"/>
              <a:gd name="csY8" fmla="*/ 0 h 183673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836739" h="1836739">
                <a:moveTo>
                  <a:pt x="956464" y="0"/>
                </a:moveTo>
                <a:lnTo>
                  <a:pt x="1836739" y="0"/>
                </a:lnTo>
                <a:lnTo>
                  <a:pt x="1836739" y="1"/>
                </a:lnTo>
                <a:cubicBezTo>
                  <a:pt x="1836739" y="1014403"/>
                  <a:pt x="1014403" y="1836739"/>
                  <a:pt x="1" y="1836739"/>
                </a:cubicBezTo>
                <a:lnTo>
                  <a:pt x="0" y="1836739"/>
                </a:lnTo>
                <a:lnTo>
                  <a:pt x="0" y="956464"/>
                </a:lnTo>
                <a:lnTo>
                  <a:pt x="1" y="956464"/>
                </a:lnTo>
                <a:cubicBezTo>
                  <a:pt x="528241" y="956464"/>
                  <a:pt x="956464" y="528241"/>
                  <a:pt x="956464" y="1"/>
                </a:cubicBezTo>
                <a:lnTo>
                  <a:pt x="956464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42367346-B545-ABBE-D6B7-74300BDEF06A}"/>
              </a:ext>
            </a:extLst>
          </p:cNvPr>
          <p:cNvGrpSpPr/>
          <p:nvPr/>
        </p:nvGrpSpPr>
        <p:grpSpPr>
          <a:xfrm>
            <a:off x="9683593" y="7483474"/>
            <a:ext cx="2162176" cy="2162176"/>
            <a:chOff x="9683593" y="7483474"/>
            <a:chExt cx="2162176" cy="2162176"/>
          </a:xfrm>
        </p:grpSpPr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EEC9C045-6142-F255-1EE0-68F63F2B0EAF}"/>
                </a:ext>
              </a:extLst>
            </p:cNvPr>
            <p:cNvSpPr/>
            <p:nvPr/>
          </p:nvSpPr>
          <p:spPr>
            <a:xfrm>
              <a:off x="9823292" y="7623174"/>
              <a:ext cx="1882778" cy="18827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127000" dir="16200000">
                <a:prstClr val="black">
                  <a:alpha val="15000"/>
                </a:prstClr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04106785-E40A-B4AE-895D-A80B3BC903B7}"/>
                </a:ext>
              </a:extLst>
            </p:cNvPr>
            <p:cNvSpPr/>
            <p:nvPr/>
          </p:nvSpPr>
          <p:spPr>
            <a:xfrm>
              <a:off x="9683593" y="7483474"/>
              <a:ext cx="2162176" cy="2162176"/>
            </a:xfrm>
            <a:custGeom>
              <a:avLst/>
              <a:gdLst>
                <a:gd name="csX0" fmla="*/ 1081088 w 2162176"/>
                <a:gd name="csY0" fmla="*/ 139699 h 2162176"/>
                <a:gd name="csX1" fmla="*/ 139699 w 2162176"/>
                <a:gd name="csY1" fmla="*/ 1081088 h 2162176"/>
                <a:gd name="csX2" fmla="*/ 1081088 w 2162176"/>
                <a:gd name="csY2" fmla="*/ 2022477 h 2162176"/>
                <a:gd name="csX3" fmla="*/ 2022477 w 2162176"/>
                <a:gd name="csY3" fmla="*/ 1081088 h 2162176"/>
                <a:gd name="csX4" fmla="*/ 1081088 w 2162176"/>
                <a:gd name="csY4" fmla="*/ 139699 h 2162176"/>
                <a:gd name="csX5" fmla="*/ 1081088 w 2162176"/>
                <a:gd name="csY5" fmla="*/ 0 h 2162176"/>
                <a:gd name="csX6" fmla="*/ 2162176 w 2162176"/>
                <a:gd name="csY6" fmla="*/ 1081088 h 2162176"/>
                <a:gd name="csX7" fmla="*/ 1081088 w 2162176"/>
                <a:gd name="csY7" fmla="*/ 2162176 h 2162176"/>
                <a:gd name="csX8" fmla="*/ 0 w 2162176"/>
                <a:gd name="csY8" fmla="*/ 1081088 h 2162176"/>
                <a:gd name="csX9" fmla="*/ 1081088 w 2162176"/>
                <a:gd name="csY9" fmla="*/ 0 h 216217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2162176" h="2162176">
                  <a:moveTo>
                    <a:pt x="1081088" y="139699"/>
                  </a:moveTo>
                  <a:cubicBezTo>
                    <a:pt x="561173" y="139699"/>
                    <a:pt x="139699" y="561173"/>
                    <a:pt x="139699" y="1081088"/>
                  </a:cubicBezTo>
                  <a:cubicBezTo>
                    <a:pt x="139699" y="1601003"/>
                    <a:pt x="561173" y="2022477"/>
                    <a:pt x="1081088" y="2022477"/>
                  </a:cubicBezTo>
                  <a:cubicBezTo>
                    <a:pt x="1601003" y="2022477"/>
                    <a:pt x="2022477" y="1601003"/>
                    <a:pt x="2022477" y="1081088"/>
                  </a:cubicBezTo>
                  <a:cubicBezTo>
                    <a:pt x="2022477" y="561173"/>
                    <a:pt x="1601003" y="139699"/>
                    <a:pt x="1081088" y="139699"/>
                  </a:cubicBezTo>
                  <a:close/>
                  <a:moveTo>
                    <a:pt x="1081088" y="0"/>
                  </a:moveTo>
                  <a:cubicBezTo>
                    <a:pt x="1678156" y="0"/>
                    <a:pt x="2162176" y="484020"/>
                    <a:pt x="2162176" y="1081088"/>
                  </a:cubicBezTo>
                  <a:cubicBezTo>
                    <a:pt x="2162176" y="1678156"/>
                    <a:pt x="1678156" y="2162176"/>
                    <a:pt x="1081088" y="2162176"/>
                  </a:cubicBezTo>
                  <a:cubicBezTo>
                    <a:pt x="484020" y="2162176"/>
                    <a:pt x="0" y="1678156"/>
                    <a:pt x="0" y="1081088"/>
                  </a:cubicBezTo>
                  <a:cubicBezTo>
                    <a:pt x="0" y="484020"/>
                    <a:pt x="484020" y="0"/>
                    <a:pt x="1081088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outerShdw blurRad="63500" dist="1270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EE2D235C-52A6-D20E-ADC4-DB914922208D}"/>
              </a:ext>
            </a:extLst>
          </p:cNvPr>
          <p:cNvGrpSpPr/>
          <p:nvPr/>
        </p:nvGrpSpPr>
        <p:grpSpPr>
          <a:xfrm>
            <a:off x="9683593" y="10315570"/>
            <a:ext cx="2162176" cy="2162176"/>
            <a:chOff x="9683593" y="10315570"/>
            <a:chExt cx="2162176" cy="2162176"/>
          </a:xfrm>
        </p:grpSpPr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750F7B84-50CC-4A83-6E4D-8DEC22F2302C}"/>
                </a:ext>
              </a:extLst>
            </p:cNvPr>
            <p:cNvSpPr/>
            <p:nvPr/>
          </p:nvSpPr>
          <p:spPr>
            <a:xfrm>
              <a:off x="9823292" y="10455270"/>
              <a:ext cx="1882778" cy="18827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0382EE2B-5A47-0E9A-06EC-1B3FD32BBA5B}"/>
                </a:ext>
              </a:extLst>
            </p:cNvPr>
            <p:cNvSpPr/>
            <p:nvPr/>
          </p:nvSpPr>
          <p:spPr>
            <a:xfrm>
              <a:off x="9683593" y="10315570"/>
              <a:ext cx="2162176" cy="2162176"/>
            </a:xfrm>
            <a:custGeom>
              <a:avLst/>
              <a:gdLst>
                <a:gd name="csX0" fmla="*/ 1081088 w 2162176"/>
                <a:gd name="csY0" fmla="*/ 139699 h 2162176"/>
                <a:gd name="csX1" fmla="*/ 139699 w 2162176"/>
                <a:gd name="csY1" fmla="*/ 1081088 h 2162176"/>
                <a:gd name="csX2" fmla="*/ 1081088 w 2162176"/>
                <a:gd name="csY2" fmla="*/ 2022477 h 2162176"/>
                <a:gd name="csX3" fmla="*/ 2022477 w 2162176"/>
                <a:gd name="csY3" fmla="*/ 1081088 h 2162176"/>
                <a:gd name="csX4" fmla="*/ 1081088 w 2162176"/>
                <a:gd name="csY4" fmla="*/ 139699 h 2162176"/>
                <a:gd name="csX5" fmla="*/ 1081088 w 2162176"/>
                <a:gd name="csY5" fmla="*/ 0 h 2162176"/>
                <a:gd name="csX6" fmla="*/ 2162176 w 2162176"/>
                <a:gd name="csY6" fmla="*/ 1081088 h 2162176"/>
                <a:gd name="csX7" fmla="*/ 1081088 w 2162176"/>
                <a:gd name="csY7" fmla="*/ 2162176 h 2162176"/>
                <a:gd name="csX8" fmla="*/ 0 w 2162176"/>
                <a:gd name="csY8" fmla="*/ 1081088 h 2162176"/>
                <a:gd name="csX9" fmla="*/ 1081088 w 2162176"/>
                <a:gd name="csY9" fmla="*/ 0 h 216217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2162176" h="2162176">
                  <a:moveTo>
                    <a:pt x="1081088" y="139699"/>
                  </a:moveTo>
                  <a:cubicBezTo>
                    <a:pt x="561173" y="139699"/>
                    <a:pt x="139699" y="561173"/>
                    <a:pt x="139699" y="1081088"/>
                  </a:cubicBezTo>
                  <a:cubicBezTo>
                    <a:pt x="139699" y="1601003"/>
                    <a:pt x="561173" y="2022477"/>
                    <a:pt x="1081088" y="2022477"/>
                  </a:cubicBezTo>
                  <a:cubicBezTo>
                    <a:pt x="1601003" y="2022477"/>
                    <a:pt x="2022477" y="1601003"/>
                    <a:pt x="2022477" y="1081088"/>
                  </a:cubicBezTo>
                  <a:cubicBezTo>
                    <a:pt x="2022477" y="561173"/>
                    <a:pt x="1601003" y="139699"/>
                    <a:pt x="1081088" y="139699"/>
                  </a:cubicBezTo>
                  <a:close/>
                  <a:moveTo>
                    <a:pt x="1081088" y="0"/>
                  </a:moveTo>
                  <a:cubicBezTo>
                    <a:pt x="1678156" y="0"/>
                    <a:pt x="2162176" y="484020"/>
                    <a:pt x="2162176" y="1081088"/>
                  </a:cubicBezTo>
                  <a:cubicBezTo>
                    <a:pt x="2162176" y="1678156"/>
                    <a:pt x="1678156" y="2162176"/>
                    <a:pt x="1081088" y="2162176"/>
                  </a:cubicBezTo>
                  <a:cubicBezTo>
                    <a:pt x="484020" y="2162176"/>
                    <a:pt x="0" y="1678156"/>
                    <a:pt x="0" y="1081088"/>
                  </a:cubicBezTo>
                  <a:cubicBezTo>
                    <a:pt x="0" y="484020"/>
                    <a:pt x="484020" y="0"/>
                    <a:pt x="1081088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outerShdw blurRad="63500" dist="1270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7E36A5B1-2A59-405F-5284-7E8BBA12373F}"/>
              </a:ext>
            </a:extLst>
          </p:cNvPr>
          <p:cNvGrpSpPr/>
          <p:nvPr/>
        </p:nvGrpSpPr>
        <p:grpSpPr>
          <a:xfrm>
            <a:off x="12491243" y="4651378"/>
            <a:ext cx="2162176" cy="2162176"/>
            <a:chOff x="12491243" y="4651378"/>
            <a:chExt cx="2162176" cy="2162176"/>
          </a:xfrm>
        </p:grpSpPr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799DBF26-E0BA-5364-7568-9BCE84836944}"/>
                </a:ext>
              </a:extLst>
            </p:cNvPr>
            <p:cNvSpPr/>
            <p:nvPr/>
          </p:nvSpPr>
          <p:spPr>
            <a:xfrm>
              <a:off x="12630942" y="4791078"/>
              <a:ext cx="1882778" cy="18827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127000" dir="16200000">
                <a:prstClr val="black">
                  <a:alpha val="15000"/>
                </a:prstClr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ABB1D77E-8747-7A59-1088-80F33BB7D024}"/>
                </a:ext>
              </a:extLst>
            </p:cNvPr>
            <p:cNvSpPr/>
            <p:nvPr/>
          </p:nvSpPr>
          <p:spPr>
            <a:xfrm>
              <a:off x="12491243" y="4651378"/>
              <a:ext cx="2162176" cy="2162176"/>
            </a:xfrm>
            <a:custGeom>
              <a:avLst/>
              <a:gdLst>
                <a:gd name="csX0" fmla="*/ 1081088 w 2162176"/>
                <a:gd name="csY0" fmla="*/ 139699 h 2162176"/>
                <a:gd name="csX1" fmla="*/ 139699 w 2162176"/>
                <a:gd name="csY1" fmla="*/ 1081088 h 2162176"/>
                <a:gd name="csX2" fmla="*/ 1081088 w 2162176"/>
                <a:gd name="csY2" fmla="*/ 2022477 h 2162176"/>
                <a:gd name="csX3" fmla="*/ 2022477 w 2162176"/>
                <a:gd name="csY3" fmla="*/ 1081088 h 2162176"/>
                <a:gd name="csX4" fmla="*/ 1081088 w 2162176"/>
                <a:gd name="csY4" fmla="*/ 139699 h 2162176"/>
                <a:gd name="csX5" fmla="*/ 1081088 w 2162176"/>
                <a:gd name="csY5" fmla="*/ 0 h 2162176"/>
                <a:gd name="csX6" fmla="*/ 2162176 w 2162176"/>
                <a:gd name="csY6" fmla="*/ 1081088 h 2162176"/>
                <a:gd name="csX7" fmla="*/ 1081088 w 2162176"/>
                <a:gd name="csY7" fmla="*/ 2162176 h 2162176"/>
                <a:gd name="csX8" fmla="*/ 0 w 2162176"/>
                <a:gd name="csY8" fmla="*/ 1081088 h 2162176"/>
                <a:gd name="csX9" fmla="*/ 1081088 w 2162176"/>
                <a:gd name="csY9" fmla="*/ 0 h 216217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2162176" h="2162176">
                  <a:moveTo>
                    <a:pt x="1081088" y="139699"/>
                  </a:moveTo>
                  <a:cubicBezTo>
                    <a:pt x="561173" y="139699"/>
                    <a:pt x="139699" y="561173"/>
                    <a:pt x="139699" y="1081088"/>
                  </a:cubicBezTo>
                  <a:cubicBezTo>
                    <a:pt x="139699" y="1601003"/>
                    <a:pt x="561173" y="2022477"/>
                    <a:pt x="1081088" y="2022477"/>
                  </a:cubicBezTo>
                  <a:cubicBezTo>
                    <a:pt x="1601003" y="2022477"/>
                    <a:pt x="2022477" y="1601003"/>
                    <a:pt x="2022477" y="1081088"/>
                  </a:cubicBezTo>
                  <a:cubicBezTo>
                    <a:pt x="2022477" y="561173"/>
                    <a:pt x="1601003" y="139699"/>
                    <a:pt x="1081088" y="139699"/>
                  </a:cubicBezTo>
                  <a:close/>
                  <a:moveTo>
                    <a:pt x="1081088" y="0"/>
                  </a:moveTo>
                  <a:cubicBezTo>
                    <a:pt x="1678156" y="0"/>
                    <a:pt x="2162176" y="484020"/>
                    <a:pt x="2162176" y="1081088"/>
                  </a:cubicBezTo>
                  <a:cubicBezTo>
                    <a:pt x="2162176" y="1678156"/>
                    <a:pt x="1678156" y="2162176"/>
                    <a:pt x="1081088" y="2162176"/>
                  </a:cubicBezTo>
                  <a:cubicBezTo>
                    <a:pt x="484020" y="2162176"/>
                    <a:pt x="0" y="1678156"/>
                    <a:pt x="0" y="1081088"/>
                  </a:cubicBezTo>
                  <a:cubicBezTo>
                    <a:pt x="0" y="484020"/>
                    <a:pt x="484020" y="0"/>
                    <a:pt x="1081088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outerShdw blurRad="63500" dist="1270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78A856E6-E881-F824-EBAE-A5DC0DEF533A}"/>
              </a:ext>
            </a:extLst>
          </p:cNvPr>
          <p:cNvGrpSpPr/>
          <p:nvPr/>
        </p:nvGrpSpPr>
        <p:grpSpPr>
          <a:xfrm>
            <a:off x="12491243" y="7483474"/>
            <a:ext cx="2162176" cy="2162176"/>
            <a:chOff x="12491243" y="7483474"/>
            <a:chExt cx="2162176" cy="2162176"/>
          </a:xfrm>
        </p:grpSpPr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DCB63F49-C237-A736-5B5C-B81F78A275F1}"/>
                </a:ext>
              </a:extLst>
            </p:cNvPr>
            <p:cNvSpPr/>
            <p:nvPr/>
          </p:nvSpPr>
          <p:spPr>
            <a:xfrm>
              <a:off x="12630942" y="7623174"/>
              <a:ext cx="1882778" cy="18827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127000" dir="16200000">
                <a:prstClr val="black">
                  <a:alpha val="15000"/>
                </a:prstClr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1079C4D1-9E10-92C8-6C5B-0E483A3C4281}"/>
                </a:ext>
              </a:extLst>
            </p:cNvPr>
            <p:cNvSpPr/>
            <p:nvPr/>
          </p:nvSpPr>
          <p:spPr>
            <a:xfrm>
              <a:off x="12491243" y="7483474"/>
              <a:ext cx="2162176" cy="2162176"/>
            </a:xfrm>
            <a:custGeom>
              <a:avLst/>
              <a:gdLst>
                <a:gd name="csX0" fmla="*/ 1081088 w 2162176"/>
                <a:gd name="csY0" fmla="*/ 139699 h 2162176"/>
                <a:gd name="csX1" fmla="*/ 139699 w 2162176"/>
                <a:gd name="csY1" fmla="*/ 1081088 h 2162176"/>
                <a:gd name="csX2" fmla="*/ 1081088 w 2162176"/>
                <a:gd name="csY2" fmla="*/ 2022477 h 2162176"/>
                <a:gd name="csX3" fmla="*/ 2022477 w 2162176"/>
                <a:gd name="csY3" fmla="*/ 1081088 h 2162176"/>
                <a:gd name="csX4" fmla="*/ 1081088 w 2162176"/>
                <a:gd name="csY4" fmla="*/ 139699 h 2162176"/>
                <a:gd name="csX5" fmla="*/ 1081088 w 2162176"/>
                <a:gd name="csY5" fmla="*/ 0 h 2162176"/>
                <a:gd name="csX6" fmla="*/ 2162176 w 2162176"/>
                <a:gd name="csY6" fmla="*/ 1081088 h 2162176"/>
                <a:gd name="csX7" fmla="*/ 1081088 w 2162176"/>
                <a:gd name="csY7" fmla="*/ 2162176 h 2162176"/>
                <a:gd name="csX8" fmla="*/ 0 w 2162176"/>
                <a:gd name="csY8" fmla="*/ 1081088 h 2162176"/>
                <a:gd name="csX9" fmla="*/ 1081088 w 2162176"/>
                <a:gd name="csY9" fmla="*/ 0 h 216217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2162176" h="2162176">
                  <a:moveTo>
                    <a:pt x="1081088" y="139699"/>
                  </a:moveTo>
                  <a:cubicBezTo>
                    <a:pt x="561173" y="139699"/>
                    <a:pt x="139699" y="561173"/>
                    <a:pt x="139699" y="1081088"/>
                  </a:cubicBezTo>
                  <a:cubicBezTo>
                    <a:pt x="139699" y="1601003"/>
                    <a:pt x="561173" y="2022477"/>
                    <a:pt x="1081088" y="2022477"/>
                  </a:cubicBezTo>
                  <a:cubicBezTo>
                    <a:pt x="1601003" y="2022477"/>
                    <a:pt x="2022477" y="1601003"/>
                    <a:pt x="2022477" y="1081088"/>
                  </a:cubicBezTo>
                  <a:cubicBezTo>
                    <a:pt x="2022477" y="561173"/>
                    <a:pt x="1601003" y="139699"/>
                    <a:pt x="1081088" y="139699"/>
                  </a:cubicBezTo>
                  <a:close/>
                  <a:moveTo>
                    <a:pt x="1081088" y="0"/>
                  </a:moveTo>
                  <a:cubicBezTo>
                    <a:pt x="1678156" y="0"/>
                    <a:pt x="2162176" y="484020"/>
                    <a:pt x="2162176" y="1081088"/>
                  </a:cubicBezTo>
                  <a:cubicBezTo>
                    <a:pt x="2162176" y="1678156"/>
                    <a:pt x="1678156" y="2162176"/>
                    <a:pt x="1081088" y="2162176"/>
                  </a:cubicBezTo>
                  <a:cubicBezTo>
                    <a:pt x="484020" y="2162176"/>
                    <a:pt x="0" y="1678156"/>
                    <a:pt x="0" y="1081088"/>
                  </a:cubicBezTo>
                  <a:cubicBezTo>
                    <a:pt x="0" y="484020"/>
                    <a:pt x="484020" y="0"/>
                    <a:pt x="1081088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outerShdw blurRad="63500" dist="1270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57" name="Freeform: Shape 56">
            <a:extLst>
              <a:ext uri="{FF2B5EF4-FFF2-40B4-BE49-F238E27FC236}">
                <a16:creationId xmlns:a16="http://schemas.microsoft.com/office/drawing/2014/main" id="{E6C95EDB-5E81-90A6-446F-BADFC7DE5DED}"/>
              </a:ext>
            </a:extLst>
          </p:cNvPr>
          <p:cNvSpPr/>
          <p:nvPr/>
        </p:nvSpPr>
        <p:spPr>
          <a:xfrm>
            <a:off x="10424811" y="11045069"/>
            <a:ext cx="679740" cy="703178"/>
          </a:xfrm>
          <a:custGeom>
            <a:avLst/>
            <a:gdLst>
              <a:gd name="connsiteX0" fmla="*/ 358064 w 441960"/>
              <a:gd name="connsiteY0" fmla="*/ 444170 h 457200"/>
              <a:gd name="connsiteX1" fmla="*/ 95631 w 441960"/>
              <a:gd name="connsiteY1" fmla="*/ 444170 h 457200"/>
              <a:gd name="connsiteX2" fmla="*/ 19431 w 441960"/>
              <a:gd name="connsiteY2" fmla="*/ 367970 h 457200"/>
              <a:gd name="connsiteX3" fmla="*/ 19431 w 441960"/>
              <a:gd name="connsiteY3" fmla="*/ 205207 h 457200"/>
              <a:gd name="connsiteX4" fmla="*/ 95631 w 441960"/>
              <a:gd name="connsiteY4" fmla="*/ 129007 h 457200"/>
              <a:gd name="connsiteX5" fmla="*/ 358064 w 441960"/>
              <a:gd name="connsiteY5" fmla="*/ 129007 h 457200"/>
              <a:gd name="connsiteX6" fmla="*/ 434264 w 441960"/>
              <a:gd name="connsiteY6" fmla="*/ 205207 h 457200"/>
              <a:gd name="connsiteX7" fmla="*/ 434264 w 441960"/>
              <a:gd name="connsiteY7" fmla="*/ 368122 h 457200"/>
              <a:gd name="connsiteX8" fmla="*/ 358064 w 441960"/>
              <a:gd name="connsiteY8" fmla="*/ 444170 h 457200"/>
              <a:gd name="connsiteX9" fmla="*/ 300152 w 441960"/>
              <a:gd name="connsiteY9" fmla="*/ 86944 h 457200"/>
              <a:gd name="connsiteX10" fmla="*/ 300152 w 441960"/>
              <a:gd name="connsiteY10" fmla="*/ 86944 h 457200"/>
              <a:gd name="connsiteX11" fmla="*/ 232638 w 441960"/>
              <a:gd name="connsiteY11" fmla="*/ 19431 h 457200"/>
              <a:gd name="connsiteX12" fmla="*/ 221057 w 441960"/>
              <a:gd name="connsiteY12" fmla="*/ 19431 h 457200"/>
              <a:gd name="connsiteX13" fmla="*/ 153543 w 441960"/>
              <a:gd name="connsiteY13" fmla="*/ 86944 h 457200"/>
              <a:gd name="connsiteX14" fmla="*/ 153543 w 441960"/>
              <a:gd name="connsiteY14" fmla="*/ 86944 h 457200"/>
              <a:gd name="connsiteX15" fmla="*/ 19431 w 441960"/>
              <a:gd name="connsiteY15" fmla="*/ 245745 h 457200"/>
              <a:gd name="connsiteX16" fmla="*/ 135408 w 441960"/>
              <a:gd name="connsiteY16" fmla="*/ 290855 h 457200"/>
              <a:gd name="connsiteX17" fmla="*/ 318440 w 441960"/>
              <a:gd name="connsiteY17" fmla="*/ 290855 h 457200"/>
              <a:gd name="connsiteX18" fmla="*/ 434417 w 441960"/>
              <a:gd name="connsiteY18" fmla="*/ 245745 h 457200"/>
              <a:gd name="connsiteX19" fmla="*/ 226848 w 441960"/>
              <a:gd name="connsiteY19" fmla="*/ 350444 h 457200"/>
              <a:gd name="connsiteX20" fmla="*/ 226848 w 441960"/>
              <a:gd name="connsiteY20" fmla="*/ 26540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1960" h="457200">
                <a:moveTo>
                  <a:pt x="358064" y="444170"/>
                </a:moveTo>
                <a:lnTo>
                  <a:pt x="95631" y="444170"/>
                </a:lnTo>
                <a:cubicBezTo>
                  <a:pt x="53568" y="444170"/>
                  <a:pt x="19431" y="410032"/>
                  <a:pt x="19431" y="367970"/>
                </a:cubicBezTo>
                <a:lnTo>
                  <a:pt x="19431" y="205207"/>
                </a:lnTo>
                <a:cubicBezTo>
                  <a:pt x="19431" y="163144"/>
                  <a:pt x="53568" y="129007"/>
                  <a:pt x="95631" y="129007"/>
                </a:cubicBezTo>
                <a:lnTo>
                  <a:pt x="358064" y="129007"/>
                </a:lnTo>
                <a:cubicBezTo>
                  <a:pt x="400127" y="129007"/>
                  <a:pt x="434264" y="163144"/>
                  <a:pt x="434264" y="205207"/>
                </a:cubicBezTo>
                <a:lnTo>
                  <a:pt x="434264" y="368122"/>
                </a:lnTo>
                <a:cubicBezTo>
                  <a:pt x="434264" y="410032"/>
                  <a:pt x="400127" y="444170"/>
                  <a:pt x="358064" y="444170"/>
                </a:cubicBezTo>
                <a:close/>
                <a:moveTo>
                  <a:pt x="300152" y="86944"/>
                </a:moveTo>
                <a:lnTo>
                  <a:pt x="300152" y="86944"/>
                </a:lnTo>
                <a:cubicBezTo>
                  <a:pt x="300152" y="49606"/>
                  <a:pt x="269977" y="19431"/>
                  <a:pt x="232638" y="19431"/>
                </a:cubicBezTo>
                <a:lnTo>
                  <a:pt x="221057" y="19431"/>
                </a:lnTo>
                <a:cubicBezTo>
                  <a:pt x="183719" y="19431"/>
                  <a:pt x="153543" y="49606"/>
                  <a:pt x="153543" y="86944"/>
                </a:cubicBezTo>
                <a:lnTo>
                  <a:pt x="153543" y="86944"/>
                </a:lnTo>
                <a:moveTo>
                  <a:pt x="19431" y="245745"/>
                </a:moveTo>
                <a:lnTo>
                  <a:pt x="135408" y="290855"/>
                </a:lnTo>
                <a:cubicBezTo>
                  <a:pt x="194234" y="313715"/>
                  <a:pt x="259614" y="313715"/>
                  <a:pt x="318440" y="290855"/>
                </a:cubicBezTo>
                <a:lnTo>
                  <a:pt x="434417" y="245745"/>
                </a:lnTo>
                <a:moveTo>
                  <a:pt x="226848" y="350444"/>
                </a:moveTo>
                <a:lnTo>
                  <a:pt x="226848" y="265405"/>
                </a:lnTo>
              </a:path>
            </a:pathLst>
          </a:custGeom>
          <a:noFill/>
          <a:ln w="25400">
            <a:solidFill>
              <a:schemeClr val="accent1">
                <a:lumMod val="7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58" name="Freeform: Shape 57">
            <a:extLst>
              <a:ext uri="{FF2B5EF4-FFF2-40B4-BE49-F238E27FC236}">
                <a16:creationId xmlns:a16="http://schemas.microsoft.com/office/drawing/2014/main" id="{9DE0519D-0242-9345-7D81-0D95113BE076}"/>
              </a:ext>
            </a:extLst>
          </p:cNvPr>
          <p:cNvSpPr/>
          <p:nvPr/>
        </p:nvSpPr>
        <p:spPr>
          <a:xfrm>
            <a:off x="13220742" y="5380877"/>
            <a:ext cx="703178" cy="703178"/>
          </a:xfrm>
          <a:custGeom>
            <a:avLst/>
            <a:gdLst>
              <a:gd name="connsiteX0" fmla="*/ 54940 w 381000"/>
              <a:gd name="connsiteY0" fmla="*/ 363093 h 381000"/>
              <a:gd name="connsiteX1" fmla="*/ 54940 w 381000"/>
              <a:gd name="connsiteY1" fmla="*/ 363093 h 381000"/>
              <a:gd name="connsiteX2" fmla="*/ 19431 w 381000"/>
              <a:gd name="connsiteY2" fmla="*/ 327584 h 381000"/>
              <a:gd name="connsiteX3" fmla="*/ 19431 w 381000"/>
              <a:gd name="connsiteY3" fmla="*/ 295732 h 381000"/>
              <a:gd name="connsiteX4" fmla="*/ 54940 w 381000"/>
              <a:gd name="connsiteY4" fmla="*/ 260223 h 381000"/>
              <a:gd name="connsiteX5" fmla="*/ 54940 w 381000"/>
              <a:gd name="connsiteY5" fmla="*/ 260223 h 381000"/>
              <a:gd name="connsiteX6" fmla="*/ 90449 w 381000"/>
              <a:gd name="connsiteY6" fmla="*/ 295732 h 381000"/>
              <a:gd name="connsiteX7" fmla="*/ 90449 w 381000"/>
              <a:gd name="connsiteY7" fmla="*/ 327584 h 381000"/>
              <a:gd name="connsiteX8" fmla="*/ 54940 w 381000"/>
              <a:gd name="connsiteY8" fmla="*/ 363093 h 381000"/>
              <a:gd name="connsiteX9" fmla="*/ 230200 w 381000"/>
              <a:gd name="connsiteY9" fmla="*/ 327584 h 381000"/>
              <a:gd name="connsiteX10" fmla="*/ 230200 w 381000"/>
              <a:gd name="connsiteY10" fmla="*/ 234925 h 381000"/>
              <a:gd name="connsiteX11" fmla="*/ 194691 w 381000"/>
              <a:gd name="connsiteY11" fmla="*/ 199415 h 381000"/>
              <a:gd name="connsiteX12" fmla="*/ 194691 w 381000"/>
              <a:gd name="connsiteY12" fmla="*/ 199415 h 381000"/>
              <a:gd name="connsiteX13" fmla="*/ 159182 w 381000"/>
              <a:gd name="connsiteY13" fmla="*/ 234925 h 381000"/>
              <a:gd name="connsiteX14" fmla="*/ 159182 w 381000"/>
              <a:gd name="connsiteY14" fmla="*/ 327584 h 381000"/>
              <a:gd name="connsiteX15" fmla="*/ 194691 w 381000"/>
              <a:gd name="connsiteY15" fmla="*/ 363093 h 381000"/>
              <a:gd name="connsiteX16" fmla="*/ 194691 w 381000"/>
              <a:gd name="connsiteY16" fmla="*/ 363093 h 381000"/>
              <a:gd name="connsiteX17" fmla="*/ 230200 w 381000"/>
              <a:gd name="connsiteY17" fmla="*/ 327584 h 381000"/>
              <a:gd name="connsiteX18" fmla="*/ 369951 w 381000"/>
              <a:gd name="connsiteY18" fmla="*/ 327584 h 381000"/>
              <a:gd name="connsiteX19" fmla="*/ 369951 w 381000"/>
              <a:gd name="connsiteY19" fmla="*/ 174117 h 381000"/>
              <a:gd name="connsiteX20" fmla="*/ 334442 w 381000"/>
              <a:gd name="connsiteY20" fmla="*/ 138608 h 381000"/>
              <a:gd name="connsiteX21" fmla="*/ 334442 w 381000"/>
              <a:gd name="connsiteY21" fmla="*/ 138608 h 381000"/>
              <a:gd name="connsiteX22" fmla="*/ 298933 w 381000"/>
              <a:gd name="connsiteY22" fmla="*/ 174117 h 381000"/>
              <a:gd name="connsiteX23" fmla="*/ 298933 w 381000"/>
              <a:gd name="connsiteY23" fmla="*/ 327584 h 381000"/>
              <a:gd name="connsiteX24" fmla="*/ 334442 w 381000"/>
              <a:gd name="connsiteY24" fmla="*/ 363093 h 381000"/>
              <a:gd name="connsiteX25" fmla="*/ 334442 w 381000"/>
              <a:gd name="connsiteY25" fmla="*/ 363093 h 381000"/>
              <a:gd name="connsiteX26" fmla="*/ 369951 w 381000"/>
              <a:gd name="connsiteY26" fmla="*/ 327584 h 381000"/>
              <a:gd name="connsiteX27" fmla="*/ 348158 w 381000"/>
              <a:gd name="connsiteY27" fmla="*/ 79781 h 381000"/>
              <a:gd name="connsiteX28" fmla="*/ 352882 w 381000"/>
              <a:gd name="connsiteY28" fmla="*/ 28880 h 381000"/>
              <a:gd name="connsiteX29" fmla="*/ 302590 w 381000"/>
              <a:gd name="connsiteY29" fmla="*/ 19431 h 381000"/>
              <a:gd name="connsiteX30" fmla="*/ 38938 w 381000"/>
              <a:gd name="connsiteY30" fmla="*/ 173507 h 381000"/>
              <a:gd name="connsiteX31" fmla="*/ 353187 w 381000"/>
              <a:gd name="connsiteY31" fmla="*/ 29642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1000" h="381000">
                <a:moveTo>
                  <a:pt x="54940" y="363093"/>
                </a:moveTo>
                <a:lnTo>
                  <a:pt x="54940" y="363093"/>
                </a:lnTo>
                <a:cubicBezTo>
                  <a:pt x="35433" y="363093"/>
                  <a:pt x="19431" y="347243"/>
                  <a:pt x="19431" y="327584"/>
                </a:cubicBezTo>
                <a:lnTo>
                  <a:pt x="19431" y="295732"/>
                </a:lnTo>
                <a:cubicBezTo>
                  <a:pt x="19431" y="276225"/>
                  <a:pt x="35281" y="260223"/>
                  <a:pt x="54940" y="260223"/>
                </a:cubicBezTo>
                <a:lnTo>
                  <a:pt x="54940" y="260223"/>
                </a:lnTo>
                <a:cubicBezTo>
                  <a:pt x="74447" y="260223"/>
                  <a:pt x="90449" y="276073"/>
                  <a:pt x="90449" y="295732"/>
                </a:cubicBezTo>
                <a:lnTo>
                  <a:pt x="90449" y="327584"/>
                </a:lnTo>
                <a:cubicBezTo>
                  <a:pt x="90297" y="347243"/>
                  <a:pt x="74447" y="363093"/>
                  <a:pt x="54940" y="363093"/>
                </a:cubicBezTo>
                <a:close/>
                <a:moveTo>
                  <a:pt x="230200" y="327584"/>
                </a:moveTo>
                <a:lnTo>
                  <a:pt x="230200" y="234925"/>
                </a:lnTo>
                <a:cubicBezTo>
                  <a:pt x="230200" y="215417"/>
                  <a:pt x="214351" y="199415"/>
                  <a:pt x="194691" y="199415"/>
                </a:cubicBezTo>
                <a:lnTo>
                  <a:pt x="194691" y="199415"/>
                </a:lnTo>
                <a:cubicBezTo>
                  <a:pt x="175184" y="199415"/>
                  <a:pt x="159182" y="215265"/>
                  <a:pt x="159182" y="234925"/>
                </a:cubicBezTo>
                <a:lnTo>
                  <a:pt x="159182" y="327584"/>
                </a:lnTo>
                <a:cubicBezTo>
                  <a:pt x="159182" y="347091"/>
                  <a:pt x="175031" y="363093"/>
                  <a:pt x="194691" y="363093"/>
                </a:cubicBezTo>
                <a:lnTo>
                  <a:pt x="194691" y="363093"/>
                </a:lnTo>
                <a:cubicBezTo>
                  <a:pt x="214198" y="363093"/>
                  <a:pt x="230200" y="347243"/>
                  <a:pt x="230200" y="327584"/>
                </a:cubicBezTo>
                <a:close/>
                <a:moveTo>
                  <a:pt x="369951" y="327584"/>
                </a:moveTo>
                <a:lnTo>
                  <a:pt x="369951" y="174117"/>
                </a:lnTo>
                <a:cubicBezTo>
                  <a:pt x="369951" y="154610"/>
                  <a:pt x="354101" y="138608"/>
                  <a:pt x="334442" y="138608"/>
                </a:cubicBezTo>
                <a:lnTo>
                  <a:pt x="334442" y="138608"/>
                </a:lnTo>
                <a:cubicBezTo>
                  <a:pt x="314935" y="138608"/>
                  <a:pt x="298933" y="154457"/>
                  <a:pt x="298933" y="174117"/>
                </a:cubicBezTo>
                <a:lnTo>
                  <a:pt x="298933" y="327584"/>
                </a:lnTo>
                <a:cubicBezTo>
                  <a:pt x="298933" y="347091"/>
                  <a:pt x="314782" y="363093"/>
                  <a:pt x="334442" y="363093"/>
                </a:cubicBezTo>
                <a:lnTo>
                  <a:pt x="334442" y="363093"/>
                </a:lnTo>
                <a:cubicBezTo>
                  <a:pt x="354101" y="363093"/>
                  <a:pt x="369951" y="347243"/>
                  <a:pt x="369951" y="327584"/>
                </a:cubicBezTo>
                <a:close/>
                <a:moveTo>
                  <a:pt x="348158" y="79781"/>
                </a:moveTo>
                <a:lnTo>
                  <a:pt x="352882" y="28880"/>
                </a:lnTo>
                <a:lnTo>
                  <a:pt x="302590" y="19431"/>
                </a:lnTo>
                <a:moveTo>
                  <a:pt x="38938" y="173507"/>
                </a:moveTo>
                <a:cubicBezTo>
                  <a:pt x="97765" y="173507"/>
                  <a:pt x="278206" y="105080"/>
                  <a:pt x="353187" y="29642"/>
                </a:cubicBezTo>
              </a:path>
            </a:pathLst>
          </a:custGeom>
          <a:noFill/>
          <a:ln w="25400">
            <a:solidFill>
              <a:schemeClr val="accent6">
                <a:lumMod val="7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59" name="Freeform 103">
            <a:extLst>
              <a:ext uri="{FF2B5EF4-FFF2-40B4-BE49-F238E27FC236}">
                <a16:creationId xmlns:a16="http://schemas.microsoft.com/office/drawing/2014/main" id="{E6362943-613E-E575-BB90-C1A63EB25810}"/>
              </a:ext>
            </a:extLst>
          </p:cNvPr>
          <p:cNvSpPr>
            <a:spLocks noEditPoints="1"/>
          </p:cNvSpPr>
          <p:nvPr/>
        </p:nvSpPr>
        <p:spPr bwMode="auto">
          <a:xfrm>
            <a:off x="13181563" y="8265739"/>
            <a:ext cx="781536" cy="597646"/>
          </a:xfrm>
          <a:custGeom>
            <a:avLst/>
            <a:gdLst>
              <a:gd name="T0" fmla="*/ 502 w 993"/>
              <a:gd name="T1" fmla="*/ 174 h 760"/>
              <a:gd name="T2" fmla="*/ 328 w 993"/>
              <a:gd name="T3" fmla="*/ 348 h 760"/>
              <a:gd name="T4" fmla="*/ 154 w 993"/>
              <a:gd name="T5" fmla="*/ 174 h 760"/>
              <a:gd name="T6" fmla="*/ 328 w 993"/>
              <a:gd name="T7" fmla="*/ 0 h 760"/>
              <a:gd name="T8" fmla="*/ 502 w 993"/>
              <a:gd name="T9" fmla="*/ 174 h 760"/>
              <a:gd name="T10" fmla="*/ 655 w 993"/>
              <a:gd name="T11" fmla="*/ 760 h 760"/>
              <a:gd name="T12" fmla="*/ 328 w 993"/>
              <a:gd name="T13" fmla="*/ 469 h 760"/>
              <a:gd name="T14" fmla="*/ 0 w 993"/>
              <a:gd name="T15" fmla="*/ 760 h 760"/>
              <a:gd name="T16" fmla="*/ 655 w 993"/>
              <a:gd name="T17" fmla="*/ 760 h 760"/>
              <a:gd name="T18" fmla="*/ 761 w 993"/>
              <a:gd name="T19" fmla="*/ 68 h 760"/>
              <a:gd name="T20" fmla="*/ 637 w 993"/>
              <a:gd name="T21" fmla="*/ 192 h 760"/>
              <a:gd name="T22" fmla="*/ 761 w 993"/>
              <a:gd name="T23" fmla="*/ 315 h 760"/>
              <a:gd name="T24" fmla="*/ 884 w 993"/>
              <a:gd name="T25" fmla="*/ 192 h 760"/>
              <a:gd name="T26" fmla="*/ 761 w 993"/>
              <a:gd name="T27" fmla="*/ 68 h 760"/>
              <a:gd name="T28" fmla="*/ 746 w 993"/>
              <a:gd name="T29" fmla="*/ 631 h 760"/>
              <a:gd name="T30" fmla="*/ 993 w 993"/>
              <a:gd name="T31" fmla="*/ 631 h 760"/>
              <a:gd name="T32" fmla="*/ 761 w 993"/>
              <a:gd name="T33" fmla="*/ 424 h 760"/>
              <a:gd name="T34" fmla="*/ 637 w 993"/>
              <a:gd name="T35" fmla="*/ 456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93" h="760">
                <a:moveTo>
                  <a:pt x="502" y="174"/>
                </a:moveTo>
                <a:cubicBezTo>
                  <a:pt x="502" y="270"/>
                  <a:pt x="424" y="348"/>
                  <a:pt x="328" y="348"/>
                </a:cubicBezTo>
                <a:cubicBezTo>
                  <a:pt x="232" y="348"/>
                  <a:pt x="154" y="270"/>
                  <a:pt x="154" y="174"/>
                </a:cubicBezTo>
                <a:cubicBezTo>
                  <a:pt x="154" y="78"/>
                  <a:pt x="232" y="0"/>
                  <a:pt x="328" y="0"/>
                </a:cubicBezTo>
                <a:cubicBezTo>
                  <a:pt x="424" y="0"/>
                  <a:pt x="502" y="78"/>
                  <a:pt x="502" y="174"/>
                </a:cubicBezTo>
                <a:close/>
                <a:moveTo>
                  <a:pt x="655" y="760"/>
                </a:moveTo>
                <a:cubicBezTo>
                  <a:pt x="655" y="599"/>
                  <a:pt x="509" y="469"/>
                  <a:pt x="328" y="469"/>
                </a:cubicBezTo>
                <a:cubicBezTo>
                  <a:pt x="147" y="469"/>
                  <a:pt x="0" y="599"/>
                  <a:pt x="0" y="760"/>
                </a:cubicBezTo>
                <a:lnTo>
                  <a:pt x="655" y="760"/>
                </a:lnTo>
                <a:close/>
                <a:moveTo>
                  <a:pt x="761" y="68"/>
                </a:moveTo>
                <a:cubicBezTo>
                  <a:pt x="692" y="68"/>
                  <a:pt x="637" y="123"/>
                  <a:pt x="637" y="192"/>
                </a:cubicBezTo>
                <a:cubicBezTo>
                  <a:pt x="637" y="260"/>
                  <a:pt x="692" y="315"/>
                  <a:pt x="761" y="315"/>
                </a:cubicBezTo>
                <a:cubicBezTo>
                  <a:pt x="829" y="315"/>
                  <a:pt x="884" y="260"/>
                  <a:pt x="884" y="192"/>
                </a:cubicBezTo>
                <a:cubicBezTo>
                  <a:pt x="884" y="123"/>
                  <a:pt x="829" y="68"/>
                  <a:pt x="761" y="68"/>
                </a:cubicBezTo>
                <a:close/>
                <a:moveTo>
                  <a:pt x="746" y="631"/>
                </a:moveTo>
                <a:cubicBezTo>
                  <a:pt x="993" y="631"/>
                  <a:pt x="993" y="631"/>
                  <a:pt x="993" y="631"/>
                </a:cubicBezTo>
                <a:cubicBezTo>
                  <a:pt x="993" y="517"/>
                  <a:pt x="889" y="424"/>
                  <a:pt x="761" y="424"/>
                </a:cubicBezTo>
                <a:cubicBezTo>
                  <a:pt x="715" y="424"/>
                  <a:pt x="673" y="436"/>
                  <a:pt x="637" y="456"/>
                </a:cubicBezTo>
              </a:path>
            </a:pathLst>
          </a:custGeom>
          <a:noFill/>
          <a:ln w="25400">
            <a:solidFill>
              <a:schemeClr val="accent5">
                <a:lumMod val="7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60" name="Freeform: Shape 59">
            <a:extLst>
              <a:ext uri="{FF2B5EF4-FFF2-40B4-BE49-F238E27FC236}">
                <a16:creationId xmlns:a16="http://schemas.microsoft.com/office/drawing/2014/main" id="{B3581976-05B5-6AAE-881E-69AA2105C5F8}"/>
              </a:ext>
            </a:extLst>
          </p:cNvPr>
          <p:cNvSpPr/>
          <p:nvPr/>
        </p:nvSpPr>
        <p:spPr>
          <a:xfrm>
            <a:off x="10377416" y="8241840"/>
            <a:ext cx="774530" cy="645444"/>
          </a:xfrm>
          <a:custGeom>
            <a:avLst/>
            <a:gdLst>
              <a:gd name="connsiteX0" fmla="*/ 421157 w 457200"/>
              <a:gd name="connsiteY0" fmla="*/ 166192 h 381000"/>
              <a:gd name="connsiteX1" fmla="*/ 421157 w 457200"/>
              <a:gd name="connsiteY1" fmla="*/ 320116 h 381000"/>
              <a:gd name="connsiteX2" fmla="*/ 374218 w 457200"/>
              <a:gd name="connsiteY2" fmla="*/ 367055 h 381000"/>
              <a:gd name="connsiteX3" fmla="*/ 92888 w 457200"/>
              <a:gd name="connsiteY3" fmla="*/ 367055 h 381000"/>
              <a:gd name="connsiteX4" fmla="*/ 45949 w 457200"/>
              <a:gd name="connsiteY4" fmla="*/ 320116 h 381000"/>
              <a:gd name="connsiteX5" fmla="*/ 45949 w 457200"/>
              <a:gd name="connsiteY5" fmla="*/ 166192 h 381000"/>
              <a:gd name="connsiteX6" fmla="*/ 402412 w 457200"/>
              <a:gd name="connsiteY6" fmla="*/ 40005 h 381000"/>
              <a:gd name="connsiteX7" fmla="*/ 367055 w 457200"/>
              <a:gd name="connsiteY7" fmla="*/ 19431 h 381000"/>
              <a:gd name="connsiteX8" fmla="*/ 100051 w 457200"/>
              <a:gd name="connsiteY8" fmla="*/ 19431 h 381000"/>
              <a:gd name="connsiteX9" fmla="*/ 64694 w 457200"/>
              <a:gd name="connsiteY9" fmla="*/ 40005 h 381000"/>
              <a:gd name="connsiteX10" fmla="*/ 19431 w 457200"/>
              <a:gd name="connsiteY10" fmla="*/ 119863 h 381000"/>
              <a:gd name="connsiteX11" fmla="*/ 447827 w 457200"/>
              <a:gd name="connsiteY11" fmla="*/ 119863 h 381000"/>
              <a:gd name="connsiteX12" fmla="*/ 402412 w 457200"/>
              <a:gd name="connsiteY12" fmla="*/ 40005 h 381000"/>
              <a:gd name="connsiteX13" fmla="*/ 233553 w 457200"/>
              <a:gd name="connsiteY13" fmla="*/ 19431 h 381000"/>
              <a:gd name="connsiteX14" fmla="*/ 233553 w 457200"/>
              <a:gd name="connsiteY14" fmla="*/ 120015 h 381000"/>
              <a:gd name="connsiteX15" fmla="*/ 315239 w 457200"/>
              <a:gd name="connsiteY15" fmla="*/ 19431 h 381000"/>
              <a:gd name="connsiteX16" fmla="*/ 340690 w 457200"/>
              <a:gd name="connsiteY16" fmla="*/ 120015 h 381000"/>
              <a:gd name="connsiteX17" fmla="*/ 151867 w 457200"/>
              <a:gd name="connsiteY17" fmla="*/ 19431 h 381000"/>
              <a:gd name="connsiteX18" fmla="*/ 126416 w 457200"/>
              <a:gd name="connsiteY18" fmla="*/ 120015 h 381000"/>
              <a:gd name="connsiteX19" fmla="*/ 19431 w 457200"/>
              <a:gd name="connsiteY19" fmla="*/ 120015 h 381000"/>
              <a:gd name="connsiteX20" fmla="*/ 72923 w 457200"/>
              <a:gd name="connsiteY20" fmla="*/ 173507 h 381000"/>
              <a:gd name="connsiteX21" fmla="*/ 126416 w 457200"/>
              <a:gd name="connsiteY21" fmla="*/ 120015 h 381000"/>
              <a:gd name="connsiteX22" fmla="*/ 126416 w 457200"/>
              <a:gd name="connsiteY22" fmla="*/ 120015 h 381000"/>
              <a:gd name="connsiteX23" fmla="*/ 179908 w 457200"/>
              <a:gd name="connsiteY23" fmla="*/ 173507 h 381000"/>
              <a:gd name="connsiteX24" fmla="*/ 233401 w 457200"/>
              <a:gd name="connsiteY24" fmla="*/ 120015 h 381000"/>
              <a:gd name="connsiteX25" fmla="*/ 233553 w 457200"/>
              <a:gd name="connsiteY25" fmla="*/ 120015 h 381000"/>
              <a:gd name="connsiteX26" fmla="*/ 287045 w 457200"/>
              <a:gd name="connsiteY26" fmla="*/ 173507 h 381000"/>
              <a:gd name="connsiteX27" fmla="*/ 340538 w 457200"/>
              <a:gd name="connsiteY27" fmla="*/ 120015 h 381000"/>
              <a:gd name="connsiteX28" fmla="*/ 340690 w 457200"/>
              <a:gd name="connsiteY28" fmla="*/ 120015 h 381000"/>
              <a:gd name="connsiteX29" fmla="*/ 394183 w 457200"/>
              <a:gd name="connsiteY29" fmla="*/ 173507 h 381000"/>
              <a:gd name="connsiteX30" fmla="*/ 447675 w 457200"/>
              <a:gd name="connsiteY30" fmla="*/ 120015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57200" h="381000">
                <a:moveTo>
                  <a:pt x="421157" y="166192"/>
                </a:moveTo>
                <a:lnTo>
                  <a:pt x="421157" y="320116"/>
                </a:lnTo>
                <a:cubicBezTo>
                  <a:pt x="421157" y="346024"/>
                  <a:pt x="400126" y="367055"/>
                  <a:pt x="374218" y="367055"/>
                </a:cubicBezTo>
                <a:lnTo>
                  <a:pt x="92888" y="367055"/>
                </a:lnTo>
                <a:cubicBezTo>
                  <a:pt x="66980" y="367055"/>
                  <a:pt x="45949" y="346024"/>
                  <a:pt x="45949" y="320116"/>
                </a:cubicBezTo>
                <a:lnTo>
                  <a:pt x="45949" y="166192"/>
                </a:lnTo>
                <a:moveTo>
                  <a:pt x="402412" y="40005"/>
                </a:moveTo>
                <a:cubicBezTo>
                  <a:pt x="395249" y="27203"/>
                  <a:pt x="381686" y="19431"/>
                  <a:pt x="367055" y="19431"/>
                </a:cubicBezTo>
                <a:lnTo>
                  <a:pt x="100051" y="19431"/>
                </a:lnTo>
                <a:cubicBezTo>
                  <a:pt x="85420" y="19431"/>
                  <a:pt x="71857" y="27356"/>
                  <a:pt x="64694" y="40005"/>
                </a:cubicBezTo>
                <a:lnTo>
                  <a:pt x="19431" y="119863"/>
                </a:lnTo>
                <a:lnTo>
                  <a:pt x="447827" y="119863"/>
                </a:lnTo>
                <a:lnTo>
                  <a:pt x="402412" y="40005"/>
                </a:lnTo>
                <a:close/>
                <a:moveTo>
                  <a:pt x="233553" y="19431"/>
                </a:moveTo>
                <a:lnTo>
                  <a:pt x="233553" y="120015"/>
                </a:lnTo>
                <a:moveTo>
                  <a:pt x="315239" y="19431"/>
                </a:moveTo>
                <a:lnTo>
                  <a:pt x="340690" y="120015"/>
                </a:lnTo>
                <a:moveTo>
                  <a:pt x="151867" y="19431"/>
                </a:moveTo>
                <a:lnTo>
                  <a:pt x="126416" y="120015"/>
                </a:lnTo>
                <a:moveTo>
                  <a:pt x="19431" y="120015"/>
                </a:moveTo>
                <a:cubicBezTo>
                  <a:pt x="19431" y="149581"/>
                  <a:pt x="43358" y="173507"/>
                  <a:pt x="72923" y="173507"/>
                </a:cubicBezTo>
                <a:cubicBezTo>
                  <a:pt x="102489" y="173507"/>
                  <a:pt x="126416" y="149581"/>
                  <a:pt x="126416" y="120015"/>
                </a:cubicBezTo>
                <a:moveTo>
                  <a:pt x="126416" y="120015"/>
                </a:moveTo>
                <a:cubicBezTo>
                  <a:pt x="126416" y="149581"/>
                  <a:pt x="150343" y="173507"/>
                  <a:pt x="179908" y="173507"/>
                </a:cubicBezTo>
                <a:cubicBezTo>
                  <a:pt x="209474" y="173507"/>
                  <a:pt x="233401" y="149581"/>
                  <a:pt x="233401" y="120015"/>
                </a:cubicBezTo>
                <a:moveTo>
                  <a:pt x="233553" y="120015"/>
                </a:moveTo>
                <a:cubicBezTo>
                  <a:pt x="233553" y="149581"/>
                  <a:pt x="257480" y="173507"/>
                  <a:pt x="287045" y="173507"/>
                </a:cubicBezTo>
                <a:cubicBezTo>
                  <a:pt x="316611" y="173507"/>
                  <a:pt x="340538" y="149581"/>
                  <a:pt x="340538" y="120015"/>
                </a:cubicBezTo>
                <a:moveTo>
                  <a:pt x="340690" y="120015"/>
                </a:moveTo>
                <a:cubicBezTo>
                  <a:pt x="340690" y="149581"/>
                  <a:pt x="364617" y="173507"/>
                  <a:pt x="394183" y="173507"/>
                </a:cubicBezTo>
                <a:cubicBezTo>
                  <a:pt x="423748" y="173507"/>
                  <a:pt x="447675" y="149581"/>
                  <a:pt x="447675" y="120015"/>
                </a:cubicBezTo>
              </a:path>
            </a:pathLst>
          </a:custGeom>
          <a:noFill/>
          <a:ln w="25400">
            <a:solidFill>
              <a:schemeClr val="accent3">
                <a:lumMod val="7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grpSp>
        <p:nvGrpSpPr>
          <p:cNvPr id="61" name="Group 60">
            <a:extLst>
              <a:ext uri="{FF2B5EF4-FFF2-40B4-BE49-F238E27FC236}">
                <a16:creationId xmlns:a16="http://schemas.microsoft.com/office/drawing/2014/main" id="{D0244B20-55FA-A85F-D186-EEB72C56DE20}"/>
              </a:ext>
            </a:extLst>
          </p:cNvPr>
          <p:cNvGrpSpPr/>
          <p:nvPr/>
        </p:nvGrpSpPr>
        <p:grpSpPr>
          <a:xfrm>
            <a:off x="5534011" y="4890108"/>
            <a:ext cx="5955366" cy="1546217"/>
            <a:chOff x="-1075765" y="6363986"/>
            <a:chExt cx="4885765" cy="1546217"/>
          </a:xfrm>
        </p:grpSpPr>
        <p:sp>
          <p:nvSpPr>
            <p:cNvPr id="62" name="Textbox 200">
              <a:extLst>
                <a:ext uri="{FF2B5EF4-FFF2-40B4-BE49-F238E27FC236}">
                  <a16:creationId xmlns:a16="http://schemas.microsoft.com/office/drawing/2014/main" id="{BD233A19-11E6-1577-2D7B-79302715A20A}"/>
                </a:ext>
              </a:extLst>
            </p:cNvPr>
            <p:cNvSpPr txBox="1"/>
            <p:nvPr/>
          </p:nvSpPr>
          <p:spPr>
            <a:xfrm flipH="1">
              <a:off x="-1075762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tx2">
                      <a:lumMod val="75000"/>
                    </a:schemeClr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63" name="Textbox 200">
              <a:extLst>
                <a:ext uri="{FF2B5EF4-FFF2-40B4-BE49-F238E27FC236}">
                  <a16:creationId xmlns:a16="http://schemas.microsoft.com/office/drawing/2014/main" id="{9C782619-D619-1719-F047-56C118902505}"/>
                </a:ext>
              </a:extLst>
            </p:cNvPr>
            <p:cNvSpPr txBox="1"/>
            <p:nvPr/>
          </p:nvSpPr>
          <p:spPr>
            <a:xfrm flipH="1">
              <a:off x="-1075763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2400" dirty="0" err="1">
                  <a:solidFill>
                    <a:schemeClr val="tx2">
                      <a:lumMod val="75000"/>
                    </a:schemeClr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64" name="Textbox 200">
              <a:extLst>
                <a:ext uri="{FF2B5EF4-FFF2-40B4-BE49-F238E27FC236}">
                  <a16:creationId xmlns:a16="http://schemas.microsoft.com/office/drawing/2014/main" id="{292B39B8-ADCF-828F-9B4C-E6646ECB3EF0}"/>
                </a:ext>
              </a:extLst>
            </p:cNvPr>
            <p:cNvSpPr txBox="1"/>
            <p:nvPr/>
          </p:nvSpPr>
          <p:spPr>
            <a:xfrm flipH="1">
              <a:off x="-1075765" y="7263872"/>
              <a:ext cx="4885765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r"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175C5FC4-CADC-1D10-379F-4022FF50AB7E}"/>
              </a:ext>
            </a:extLst>
          </p:cNvPr>
          <p:cNvGrpSpPr/>
          <p:nvPr/>
        </p:nvGrpSpPr>
        <p:grpSpPr>
          <a:xfrm>
            <a:off x="12894624" y="10623550"/>
            <a:ext cx="5955366" cy="1546217"/>
            <a:chOff x="-1075765" y="6363986"/>
            <a:chExt cx="4885765" cy="1546217"/>
          </a:xfrm>
        </p:grpSpPr>
        <p:sp>
          <p:nvSpPr>
            <p:cNvPr id="66" name="Textbox 200">
              <a:extLst>
                <a:ext uri="{FF2B5EF4-FFF2-40B4-BE49-F238E27FC236}">
                  <a16:creationId xmlns:a16="http://schemas.microsoft.com/office/drawing/2014/main" id="{B3990FA1-D7AC-125F-BFF6-F36AD490C439}"/>
                </a:ext>
              </a:extLst>
            </p:cNvPr>
            <p:cNvSpPr txBox="1"/>
            <p:nvPr/>
          </p:nvSpPr>
          <p:spPr>
            <a:xfrm flipH="1">
              <a:off x="-1075762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tx2">
                      <a:lumMod val="75000"/>
                    </a:schemeClr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67" name="Textbox 200">
              <a:extLst>
                <a:ext uri="{FF2B5EF4-FFF2-40B4-BE49-F238E27FC236}">
                  <a16:creationId xmlns:a16="http://schemas.microsoft.com/office/drawing/2014/main" id="{3BCF2682-8677-6484-C219-836AF6CE6E87}"/>
                </a:ext>
              </a:extLst>
            </p:cNvPr>
            <p:cNvSpPr txBox="1"/>
            <p:nvPr/>
          </p:nvSpPr>
          <p:spPr>
            <a:xfrm flipH="1">
              <a:off x="-1075763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400" dirty="0" err="1">
                  <a:solidFill>
                    <a:schemeClr val="tx2">
                      <a:lumMod val="75000"/>
                    </a:schemeClr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75" name="Textbox 200">
              <a:extLst>
                <a:ext uri="{FF2B5EF4-FFF2-40B4-BE49-F238E27FC236}">
                  <a16:creationId xmlns:a16="http://schemas.microsoft.com/office/drawing/2014/main" id="{CF47DF37-BD52-A19F-486D-020170EA69BD}"/>
                </a:ext>
              </a:extLst>
            </p:cNvPr>
            <p:cNvSpPr txBox="1"/>
            <p:nvPr/>
          </p:nvSpPr>
          <p:spPr>
            <a:xfrm flipH="1">
              <a:off x="-1075765" y="7263872"/>
              <a:ext cx="4885765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76" name="Group 75">
            <a:extLst>
              <a:ext uri="{FF2B5EF4-FFF2-40B4-BE49-F238E27FC236}">
                <a16:creationId xmlns:a16="http://schemas.microsoft.com/office/drawing/2014/main" id="{8456622E-D71B-509C-D6C8-A7CCC10BE873}"/>
              </a:ext>
            </a:extLst>
          </p:cNvPr>
          <p:cNvGrpSpPr/>
          <p:nvPr/>
        </p:nvGrpSpPr>
        <p:grpSpPr>
          <a:xfrm>
            <a:off x="2805461" y="7722204"/>
            <a:ext cx="5955366" cy="1546217"/>
            <a:chOff x="-1075765" y="6363986"/>
            <a:chExt cx="4885765" cy="1546217"/>
          </a:xfrm>
        </p:grpSpPr>
        <p:sp>
          <p:nvSpPr>
            <p:cNvPr id="77" name="Textbox 200">
              <a:extLst>
                <a:ext uri="{FF2B5EF4-FFF2-40B4-BE49-F238E27FC236}">
                  <a16:creationId xmlns:a16="http://schemas.microsoft.com/office/drawing/2014/main" id="{A61AB77C-7F51-3EE9-1CF4-676B07778591}"/>
                </a:ext>
              </a:extLst>
            </p:cNvPr>
            <p:cNvSpPr txBox="1"/>
            <p:nvPr/>
          </p:nvSpPr>
          <p:spPr>
            <a:xfrm flipH="1">
              <a:off x="-1075762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tx2">
                      <a:lumMod val="75000"/>
                    </a:schemeClr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78" name="Textbox 200">
              <a:extLst>
                <a:ext uri="{FF2B5EF4-FFF2-40B4-BE49-F238E27FC236}">
                  <a16:creationId xmlns:a16="http://schemas.microsoft.com/office/drawing/2014/main" id="{CD1A5C31-1231-6AEE-23D7-F9813958DEE2}"/>
                </a:ext>
              </a:extLst>
            </p:cNvPr>
            <p:cNvSpPr txBox="1"/>
            <p:nvPr/>
          </p:nvSpPr>
          <p:spPr>
            <a:xfrm flipH="1">
              <a:off x="-1075763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2400" dirty="0" err="1">
                  <a:solidFill>
                    <a:schemeClr val="tx2">
                      <a:lumMod val="75000"/>
                    </a:schemeClr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79" name="Textbox 200">
              <a:extLst>
                <a:ext uri="{FF2B5EF4-FFF2-40B4-BE49-F238E27FC236}">
                  <a16:creationId xmlns:a16="http://schemas.microsoft.com/office/drawing/2014/main" id="{ADA1AE50-3BE1-83A3-6A3C-69CCE269A93D}"/>
                </a:ext>
              </a:extLst>
            </p:cNvPr>
            <p:cNvSpPr txBox="1"/>
            <p:nvPr/>
          </p:nvSpPr>
          <p:spPr>
            <a:xfrm flipH="1">
              <a:off x="-1075765" y="7263872"/>
              <a:ext cx="4885765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r"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80" name="Group 79">
            <a:extLst>
              <a:ext uri="{FF2B5EF4-FFF2-40B4-BE49-F238E27FC236}">
                <a16:creationId xmlns:a16="http://schemas.microsoft.com/office/drawing/2014/main" id="{EDA01059-6614-A472-421C-C13875C4D6FF}"/>
              </a:ext>
            </a:extLst>
          </p:cNvPr>
          <p:cNvGrpSpPr/>
          <p:nvPr/>
        </p:nvGrpSpPr>
        <p:grpSpPr>
          <a:xfrm>
            <a:off x="15623174" y="7791454"/>
            <a:ext cx="5955366" cy="1546217"/>
            <a:chOff x="-1075765" y="6363986"/>
            <a:chExt cx="4885765" cy="1546217"/>
          </a:xfrm>
        </p:grpSpPr>
        <p:sp>
          <p:nvSpPr>
            <p:cNvPr id="81" name="Textbox 200">
              <a:extLst>
                <a:ext uri="{FF2B5EF4-FFF2-40B4-BE49-F238E27FC236}">
                  <a16:creationId xmlns:a16="http://schemas.microsoft.com/office/drawing/2014/main" id="{7ADCDC7E-C458-7E62-D80A-C1FD78589299}"/>
                </a:ext>
              </a:extLst>
            </p:cNvPr>
            <p:cNvSpPr txBox="1"/>
            <p:nvPr/>
          </p:nvSpPr>
          <p:spPr>
            <a:xfrm flipH="1">
              <a:off x="-1075762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tx2">
                      <a:lumMod val="75000"/>
                    </a:schemeClr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82" name="Textbox 200">
              <a:extLst>
                <a:ext uri="{FF2B5EF4-FFF2-40B4-BE49-F238E27FC236}">
                  <a16:creationId xmlns:a16="http://schemas.microsoft.com/office/drawing/2014/main" id="{427BBF31-4252-892A-D39E-143DBB0436B7}"/>
                </a:ext>
              </a:extLst>
            </p:cNvPr>
            <p:cNvSpPr txBox="1"/>
            <p:nvPr/>
          </p:nvSpPr>
          <p:spPr>
            <a:xfrm flipH="1">
              <a:off x="-1075763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400" dirty="0" err="1">
                  <a:solidFill>
                    <a:schemeClr val="tx2">
                      <a:lumMod val="75000"/>
                    </a:schemeClr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83" name="Textbox 200">
              <a:extLst>
                <a:ext uri="{FF2B5EF4-FFF2-40B4-BE49-F238E27FC236}">
                  <a16:creationId xmlns:a16="http://schemas.microsoft.com/office/drawing/2014/main" id="{CEB05F42-2F7E-2BDB-28D6-6EBD52963CD3}"/>
                </a:ext>
              </a:extLst>
            </p:cNvPr>
            <p:cNvSpPr txBox="1"/>
            <p:nvPr/>
          </p:nvSpPr>
          <p:spPr>
            <a:xfrm flipH="1">
              <a:off x="-1075765" y="7263872"/>
              <a:ext cx="4885765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12763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:blinds dir="vert"/>
      </p:transition>
    </mc:Choice>
    <mc:Fallback xmlns="">
      <p:transition spd="slow" advClick="0" advTm="2500">
        <p:blinds dir="vert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fill="hold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8" dur="1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9" dur="1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fill="hold" nodeType="withEffect" p14:presetBounceEnd="6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6" dur="1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7" dur="1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fill="hold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0" dur="1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1" dur="1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decel="10000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fill="hold" nodeType="withEffect" p14:presetBounceEnd="60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2" dur="1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3" dur="1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2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8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8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10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10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10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31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10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/>
          <p:bldP spid="28" grpId="0"/>
          <p:bldP spid="30" grpId="0" animBg="1"/>
          <p:bldP spid="31" grpId="0" animBg="1"/>
          <p:bldP spid="32" grpId="0" animBg="1"/>
          <p:bldP spid="33" grpId="0" animBg="1"/>
          <p:bldP spid="57" grpId="0" animBg="1"/>
          <p:bldP spid="58" grpId="0" animBg="1"/>
          <p:bldP spid="59" grpId="0" animBg="1"/>
          <p:bldP spid="60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decel="10000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2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8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8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10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10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10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31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10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/>
          <p:bldP spid="28" grpId="0"/>
          <p:bldP spid="30" grpId="0" animBg="1"/>
          <p:bldP spid="31" grpId="0" animBg="1"/>
          <p:bldP spid="32" grpId="0" animBg="1"/>
          <p:bldP spid="33" grpId="0" animBg="1"/>
          <p:bldP spid="57" grpId="0" animBg="1"/>
          <p:bldP spid="58" grpId="0" animBg="1"/>
          <p:bldP spid="59" grpId="0" animBg="1"/>
          <p:bldP spid="60" grpId="0" animBg="1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!!MainTitle1">
            <a:extLst>
              <a:ext uri="{FF2B5EF4-FFF2-40B4-BE49-F238E27FC236}">
                <a16:creationId xmlns:a16="http://schemas.microsoft.com/office/drawing/2014/main" id="{6985EA95-5DD0-C923-6F5A-726F442A1B7A}"/>
              </a:ext>
            </a:extLst>
          </p:cNvPr>
          <p:cNvSpPr txBox="1"/>
          <p:nvPr/>
        </p:nvSpPr>
        <p:spPr>
          <a:xfrm>
            <a:off x="6846289" y="1037172"/>
            <a:ext cx="10691453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>
                <a:solidFill>
                  <a:schemeClr val="bg2">
                    <a:lumMod val="50000"/>
                    <a:lumOff val="50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RoadMap</a:t>
            </a:r>
            <a:r>
              <a:rPr lang="en-US" sz="7500" b="1" noProof="0" dirty="0">
                <a:solidFill>
                  <a:schemeClr val="bg2">
                    <a:lumMod val="50000"/>
                    <a:lumOff val="50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bg2">
                    <a:lumMod val="50000"/>
                    <a:lumOff val="50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  <a:lumOff val="50000"/>
                </a:schemeClr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42" name="!!SubTitle">
            <a:extLst>
              <a:ext uri="{FF2B5EF4-FFF2-40B4-BE49-F238E27FC236}">
                <a16:creationId xmlns:a16="http://schemas.microsoft.com/office/drawing/2014/main" id="{9AC2EDEE-65EE-915E-B1E3-500C3B4B5B8D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bg2">
                    <a:lumMod val="75000"/>
                    <a:lumOff val="25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bg2">
                    <a:lumMod val="75000"/>
                    <a:lumOff val="25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bg2">
                    <a:lumMod val="75000"/>
                    <a:lumOff val="25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bg2">
                    <a:lumMod val="75000"/>
                    <a:lumOff val="25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75000"/>
                  <a:lumOff val="25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82896606-7AC9-C9BE-12AE-975AF31146CC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#234</a:t>
            </a:r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B06AC0A0-96AD-1D5C-449B-3F7715A7CDEF}"/>
              </a:ext>
            </a:extLst>
          </p:cNvPr>
          <p:cNvSpPr/>
          <p:nvPr/>
        </p:nvSpPr>
        <p:spPr>
          <a:xfrm>
            <a:off x="8943974" y="9559921"/>
            <a:ext cx="1836737" cy="1836737"/>
          </a:xfrm>
          <a:custGeom>
            <a:avLst/>
            <a:gdLst>
              <a:gd name="csX0" fmla="*/ 1836737 w 1836737"/>
              <a:gd name="csY0" fmla="*/ 0 h 1836737"/>
              <a:gd name="csX1" fmla="*/ 1836737 w 1836737"/>
              <a:gd name="csY1" fmla="*/ 880275 h 1836737"/>
              <a:gd name="csX2" fmla="*/ 1738945 w 1836737"/>
              <a:gd name="csY2" fmla="*/ 885213 h 1836737"/>
              <a:gd name="csX3" fmla="*/ 885213 w 1836737"/>
              <a:gd name="csY3" fmla="*/ 1738945 h 1836737"/>
              <a:gd name="csX4" fmla="*/ 880275 w 1836737"/>
              <a:gd name="csY4" fmla="*/ 1836737 h 1836737"/>
              <a:gd name="csX5" fmla="*/ 0 w 1836737"/>
              <a:gd name="csY5" fmla="*/ 1836737 h 1836737"/>
              <a:gd name="csX6" fmla="*/ 9483 w 1836737"/>
              <a:gd name="csY6" fmla="*/ 1648942 h 1836737"/>
              <a:gd name="csX7" fmla="*/ 1648942 w 1836737"/>
              <a:gd name="csY7" fmla="*/ 9483 h 1836737"/>
              <a:gd name="csX8" fmla="*/ 1836737 w 1836737"/>
              <a:gd name="csY8" fmla="*/ 0 h 183673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836737" h="1836737">
                <a:moveTo>
                  <a:pt x="1836737" y="0"/>
                </a:moveTo>
                <a:lnTo>
                  <a:pt x="1836737" y="880275"/>
                </a:lnTo>
                <a:lnTo>
                  <a:pt x="1738945" y="885213"/>
                </a:lnTo>
                <a:cubicBezTo>
                  <a:pt x="1288796" y="930928"/>
                  <a:pt x="930928" y="1288796"/>
                  <a:pt x="885213" y="1738945"/>
                </a:cubicBezTo>
                <a:lnTo>
                  <a:pt x="880275" y="1836737"/>
                </a:lnTo>
                <a:lnTo>
                  <a:pt x="0" y="1836737"/>
                </a:lnTo>
                <a:lnTo>
                  <a:pt x="9483" y="1648942"/>
                </a:lnTo>
                <a:cubicBezTo>
                  <a:pt x="97272" y="784502"/>
                  <a:pt x="784502" y="97272"/>
                  <a:pt x="1648942" y="9483"/>
                </a:cubicBezTo>
                <a:lnTo>
                  <a:pt x="1836737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D6092300-1B0C-7102-37EB-E651629E980B}"/>
              </a:ext>
            </a:extLst>
          </p:cNvPr>
          <p:cNvSpPr/>
          <p:nvPr/>
        </p:nvSpPr>
        <p:spPr>
          <a:xfrm>
            <a:off x="10780711" y="8587582"/>
            <a:ext cx="1836739" cy="1836739"/>
          </a:xfrm>
          <a:custGeom>
            <a:avLst/>
            <a:gdLst>
              <a:gd name="csX0" fmla="*/ 956464 w 1836739"/>
              <a:gd name="csY0" fmla="*/ 0 h 1836739"/>
              <a:gd name="csX1" fmla="*/ 1836739 w 1836739"/>
              <a:gd name="csY1" fmla="*/ 0 h 1836739"/>
              <a:gd name="csX2" fmla="*/ 1836739 w 1836739"/>
              <a:gd name="csY2" fmla="*/ 1 h 1836739"/>
              <a:gd name="csX3" fmla="*/ 1 w 1836739"/>
              <a:gd name="csY3" fmla="*/ 1836739 h 1836739"/>
              <a:gd name="csX4" fmla="*/ 0 w 1836739"/>
              <a:gd name="csY4" fmla="*/ 1836739 h 1836739"/>
              <a:gd name="csX5" fmla="*/ 0 w 1836739"/>
              <a:gd name="csY5" fmla="*/ 956464 h 1836739"/>
              <a:gd name="csX6" fmla="*/ 1 w 1836739"/>
              <a:gd name="csY6" fmla="*/ 956464 h 1836739"/>
              <a:gd name="csX7" fmla="*/ 956464 w 1836739"/>
              <a:gd name="csY7" fmla="*/ 1 h 1836739"/>
              <a:gd name="csX8" fmla="*/ 956464 w 1836739"/>
              <a:gd name="csY8" fmla="*/ 0 h 183673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836739" h="1836739">
                <a:moveTo>
                  <a:pt x="956464" y="0"/>
                </a:moveTo>
                <a:lnTo>
                  <a:pt x="1836739" y="0"/>
                </a:lnTo>
                <a:lnTo>
                  <a:pt x="1836739" y="1"/>
                </a:lnTo>
                <a:cubicBezTo>
                  <a:pt x="1836739" y="1014403"/>
                  <a:pt x="1014403" y="1836739"/>
                  <a:pt x="1" y="1836739"/>
                </a:cubicBezTo>
                <a:lnTo>
                  <a:pt x="0" y="1836739"/>
                </a:lnTo>
                <a:lnTo>
                  <a:pt x="0" y="956464"/>
                </a:lnTo>
                <a:lnTo>
                  <a:pt x="1" y="956464"/>
                </a:lnTo>
                <a:cubicBezTo>
                  <a:pt x="528241" y="956464"/>
                  <a:pt x="956464" y="528241"/>
                  <a:pt x="956464" y="1"/>
                </a:cubicBezTo>
                <a:lnTo>
                  <a:pt x="956464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F38D80A2-FDBD-30E7-7044-D83900D98F34}"/>
              </a:ext>
            </a:extLst>
          </p:cNvPr>
          <p:cNvSpPr/>
          <p:nvPr/>
        </p:nvSpPr>
        <p:spPr>
          <a:xfrm>
            <a:off x="11735594" y="6750845"/>
            <a:ext cx="1836737" cy="1836737"/>
          </a:xfrm>
          <a:custGeom>
            <a:avLst/>
            <a:gdLst>
              <a:gd name="csX0" fmla="*/ 1836737 w 1836737"/>
              <a:gd name="csY0" fmla="*/ 0 h 1836737"/>
              <a:gd name="csX1" fmla="*/ 1836737 w 1836737"/>
              <a:gd name="csY1" fmla="*/ 880275 h 1836737"/>
              <a:gd name="csX2" fmla="*/ 1738945 w 1836737"/>
              <a:gd name="csY2" fmla="*/ 885213 h 1836737"/>
              <a:gd name="csX3" fmla="*/ 885213 w 1836737"/>
              <a:gd name="csY3" fmla="*/ 1738945 h 1836737"/>
              <a:gd name="csX4" fmla="*/ 880275 w 1836737"/>
              <a:gd name="csY4" fmla="*/ 1836737 h 1836737"/>
              <a:gd name="csX5" fmla="*/ 0 w 1836737"/>
              <a:gd name="csY5" fmla="*/ 1836737 h 1836737"/>
              <a:gd name="csX6" fmla="*/ 9483 w 1836737"/>
              <a:gd name="csY6" fmla="*/ 1648942 h 1836737"/>
              <a:gd name="csX7" fmla="*/ 1648942 w 1836737"/>
              <a:gd name="csY7" fmla="*/ 9483 h 1836737"/>
              <a:gd name="csX8" fmla="*/ 1836737 w 1836737"/>
              <a:gd name="csY8" fmla="*/ 0 h 183673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836737" h="1836737">
                <a:moveTo>
                  <a:pt x="1836737" y="0"/>
                </a:moveTo>
                <a:lnTo>
                  <a:pt x="1836737" y="880275"/>
                </a:lnTo>
                <a:lnTo>
                  <a:pt x="1738945" y="885213"/>
                </a:lnTo>
                <a:cubicBezTo>
                  <a:pt x="1288796" y="930928"/>
                  <a:pt x="930928" y="1288796"/>
                  <a:pt x="885213" y="1738945"/>
                </a:cubicBezTo>
                <a:lnTo>
                  <a:pt x="880275" y="1836737"/>
                </a:lnTo>
                <a:lnTo>
                  <a:pt x="0" y="1836737"/>
                </a:lnTo>
                <a:lnTo>
                  <a:pt x="9483" y="1648942"/>
                </a:lnTo>
                <a:cubicBezTo>
                  <a:pt x="97272" y="784502"/>
                  <a:pt x="784502" y="97272"/>
                  <a:pt x="1648942" y="9483"/>
                </a:cubicBezTo>
                <a:lnTo>
                  <a:pt x="1836737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42C9A572-C049-4763-59BD-5EFCB95F767F}"/>
              </a:ext>
            </a:extLst>
          </p:cNvPr>
          <p:cNvSpPr/>
          <p:nvPr/>
        </p:nvSpPr>
        <p:spPr>
          <a:xfrm>
            <a:off x="13572331" y="5778506"/>
            <a:ext cx="1836739" cy="1836739"/>
          </a:xfrm>
          <a:custGeom>
            <a:avLst/>
            <a:gdLst>
              <a:gd name="csX0" fmla="*/ 956464 w 1836739"/>
              <a:gd name="csY0" fmla="*/ 0 h 1836739"/>
              <a:gd name="csX1" fmla="*/ 1836739 w 1836739"/>
              <a:gd name="csY1" fmla="*/ 0 h 1836739"/>
              <a:gd name="csX2" fmla="*/ 1836739 w 1836739"/>
              <a:gd name="csY2" fmla="*/ 1 h 1836739"/>
              <a:gd name="csX3" fmla="*/ 1 w 1836739"/>
              <a:gd name="csY3" fmla="*/ 1836739 h 1836739"/>
              <a:gd name="csX4" fmla="*/ 0 w 1836739"/>
              <a:gd name="csY4" fmla="*/ 1836739 h 1836739"/>
              <a:gd name="csX5" fmla="*/ 0 w 1836739"/>
              <a:gd name="csY5" fmla="*/ 956464 h 1836739"/>
              <a:gd name="csX6" fmla="*/ 1 w 1836739"/>
              <a:gd name="csY6" fmla="*/ 956464 h 1836739"/>
              <a:gd name="csX7" fmla="*/ 956464 w 1836739"/>
              <a:gd name="csY7" fmla="*/ 1 h 1836739"/>
              <a:gd name="csX8" fmla="*/ 956464 w 1836739"/>
              <a:gd name="csY8" fmla="*/ 0 h 183673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836739" h="1836739">
                <a:moveTo>
                  <a:pt x="956464" y="0"/>
                </a:moveTo>
                <a:lnTo>
                  <a:pt x="1836739" y="0"/>
                </a:lnTo>
                <a:lnTo>
                  <a:pt x="1836739" y="1"/>
                </a:lnTo>
                <a:cubicBezTo>
                  <a:pt x="1836739" y="1014403"/>
                  <a:pt x="1014403" y="1836739"/>
                  <a:pt x="1" y="1836739"/>
                </a:cubicBezTo>
                <a:lnTo>
                  <a:pt x="0" y="1836739"/>
                </a:lnTo>
                <a:lnTo>
                  <a:pt x="0" y="956464"/>
                </a:lnTo>
                <a:lnTo>
                  <a:pt x="1" y="956464"/>
                </a:lnTo>
                <a:cubicBezTo>
                  <a:pt x="528241" y="956464"/>
                  <a:pt x="956464" y="528241"/>
                  <a:pt x="956464" y="1"/>
                </a:cubicBezTo>
                <a:lnTo>
                  <a:pt x="956464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1CB8940B-6E0A-B834-C4AA-59A75C1C100D}"/>
              </a:ext>
            </a:extLst>
          </p:cNvPr>
          <p:cNvGrpSpPr/>
          <p:nvPr/>
        </p:nvGrpSpPr>
        <p:grpSpPr>
          <a:xfrm>
            <a:off x="9683593" y="7483474"/>
            <a:ext cx="2162176" cy="2162176"/>
            <a:chOff x="9683593" y="7483474"/>
            <a:chExt cx="2162176" cy="2162176"/>
          </a:xfrm>
        </p:grpSpPr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58B809EB-3A08-2551-4EBA-7469FABCD807}"/>
                </a:ext>
              </a:extLst>
            </p:cNvPr>
            <p:cNvSpPr/>
            <p:nvPr/>
          </p:nvSpPr>
          <p:spPr>
            <a:xfrm>
              <a:off x="9823292" y="7623174"/>
              <a:ext cx="1882778" cy="18827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127000" dir="16200000">
                <a:prstClr val="black">
                  <a:alpha val="15000"/>
                </a:prstClr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0D488577-1DD2-7A57-7852-C285260A7BE3}"/>
                </a:ext>
              </a:extLst>
            </p:cNvPr>
            <p:cNvSpPr/>
            <p:nvPr/>
          </p:nvSpPr>
          <p:spPr>
            <a:xfrm>
              <a:off x="9683593" y="7483474"/>
              <a:ext cx="2162176" cy="2162176"/>
            </a:xfrm>
            <a:custGeom>
              <a:avLst/>
              <a:gdLst>
                <a:gd name="csX0" fmla="*/ 1081088 w 2162176"/>
                <a:gd name="csY0" fmla="*/ 139699 h 2162176"/>
                <a:gd name="csX1" fmla="*/ 139699 w 2162176"/>
                <a:gd name="csY1" fmla="*/ 1081088 h 2162176"/>
                <a:gd name="csX2" fmla="*/ 1081088 w 2162176"/>
                <a:gd name="csY2" fmla="*/ 2022477 h 2162176"/>
                <a:gd name="csX3" fmla="*/ 2022477 w 2162176"/>
                <a:gd name="csY3" fmla="*/ 1081088 h 2162176"/>
                <a:gd name="csX4" fmla="*/ 1081088 w 2162176"/>
                <a:gd name="csY4" fmla="*/ 139699 h 2162176"/>
                <a:gd name="csX5" fmla="*/ 1081088 w 2162176"/>
                <a:gd name="csY5" fmla="*/ 0 h 2162176"/>
                <a:gd name="csX6" fmla="*/ 2162176 w 2162176"/>
                <a:gd name="csY6" fmla="*/ 1081088 h 2162176"/>
                <a:gd name="csX7" fmla="*/ 1081088 w 2162176"/>
                <a:gd name="csY7" fmla="*/ 2162176 h 2162176"/>
                <a:gd name="csX8" fmla="*/ 0 w 2162176"/>
                <a:gd name="csY8" fmla="*/ 1081088 h 2162176"/>
                <a:gd name="csX9" fmla="*/ 1081088 w 2162176"/>
                <a:gd name="csY9" fmla="*/ 0 h 216217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2162176" h="2162176">
                  <a:moveTo>
                    <a:pt x="1081088" y="139699"/>
                  </a:moveTo>
                  <a:cubicBezTo>
                    <a:pt x="561173" y="139699"/>
                    <a:pt x="139699" y="561173"/>
                    <a:pt x="139699" y="1081088"/>
                  </a:cubicBezTo>
                  <a:cubicBezTo>
                    <a:pt x="139699" y="1601003"/>
                    <a:pt x="561173" y="2022477"/>
                    <a:pt x="1081088" y="2022477"/>
                  </a:cubicBezTo>
                  <a:cubicBezTo>
                    <a:pt x="1601003" y="2022477"/>
                    <a:pt x="2022477" y="1601003"/>
                    <a:pt x="2022477" y="1081088"/>
                  </a:cubicBezTo>
                  <a:cubicBezTo>
                    <a:pt x="2022477" y="561173"/>
                    <a:pt x="1601003" y="139699"/>
                    <a:pt x="1081088" y="139699"/>
                  </a:cubicBezTo>
                  <a:close/>
                  <a:moveTo>
                    <a:pt x="1081088" y="0"/>
                  </a:moveTo>
                  <a:cubicBezTo>
                    <a:pt x="1678156" y="0"/>
                    <a:pt x="2162176" y="484020"/>
                    <a:pt x="2162176" y="1081088"/>
                  </a:cubicBezTo>
                  <a:cubicBezTo>
                    <a:pt x="2162176" y="1678156"/>
                    <a:pt x="1678156" y="2162176"/>
                    <a:pt x="1081088" y="2162176"/>
                  </a:cubicBezTo>
                  <a:cubicBezTo>
                    <a:pt x="484020" y="2162176"/>
                    <a:pt x="0" y="1678156"/>
                    <a:pt x="0" y="1081088"/>
                  </a:cubicBezTo>
                  <a:cubicBezTo>
                    <a:pt x="0" y="484020"/>
                    <a:pt x="484020" y="0"/>
                    <a:pt x="1081088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outerShdw blurRad="63500" dist="1270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0EC47D95-D7A4-D359-5164-83597ABEFADB}"/>
              </a:ext>
            </a:extLst>
          </p:cNvPr>
          <p:cNvGrpSpPr/>
          <p:nvPr/>
        </p:nvGrpSpPr>
        <p:grpSpPr>
          <a:xfrm>
            <a:off x="9683593" y="10315570"/>
            <a:ext cx="2162176" cy="2162176"/>
            <a:chOff x="9683593" y="10315570"/>
            <a:chExt cx="2162176" cy="2162176"/>
          </a:xfrm>
        </p:grpSpPr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F8168698-C0B0-8F4D-4568-CF3C8CBA75E7}"/>
                </a:ext>
              </a:extLst>
            </p:cNvPr>
            <p:cNvSpPr/>
            <p:nvPr/>
          </p:nvSpPr>
          <p:spPr>
            <a:xfrm>
              <a:off x="9823292" y="10455270"/>
              <a:ext cx="1882778" cy="18827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C0DEE00F-751F-70FF-8AA4-4F9ED3539862}"/>
                </a:ext>
              </a:extLst>
            </p:cNvPr>
            <p:cNvSpPr/>
            <p:nvPr/>
          </p:nvSpPr>
          <p:spPr>
            <a:xfrm>
              <a:off x="9683593" y="10315570"/>
              <a:ext cx="2162176" cy="2162176"/>
            </a:xfrm>
            <a:custGeom>
              <a:avLst/>
              <a:gdLst>
                <a:gd name="csX0" fmla="*/ 1081088 w 2162176"/>
                <a:gd name="csY0" fmla="*/ 139699 h 2162176"/>
                <a:gd name="csX1" fmla="*/ 139699 w 2162176"/>
                <a:gd name="csY1" fmla="*/ 1081088 h 2162176"/>
                <a:gd name="csX2" fmla="*/ 1081088 w 2162176"/>
                <a:gd name="csY2" fmla="*/ 2022477 h 2162176"/>
                <a:gd name="csX3" fmla="*/ 2022477 w 2162176"/>
                <a:gd name="csY3" fmla="*/ 1081088 h 2162176"/>
                <a:gd name="csX4" fmla="*/ 1081088 w 2162176"/>
                <a:gd name="csY4" fmla="*/ 139699 h 2162176"/>
                <a:gd name="csX5" fmla="*/ 1081088 w 2162176"/>
                <a:gd name="csY5" fmla="*/ 0 h 2162176"/>
                <a:gd name="csX6" fmla="*/ 2162176 w 2162176"/>
                <a:gd name="csY6" fmla="*/ 1081088 h 2162176"/>
                <a:gd name="csX7" fmla="*/ 1081088 w 2162176"/>
                <a:gd name="csY7" fmla="*/ 2162176 h 2162176"/>
                <a:gd name="csX8" fmla="*/ 0 w 2162176"/>
                <a:gd name="csY8" fmla="*/ 1081088 h 2162176"/>
                <a:gd name="csX9" fmla="*/ 1081088 w 2162176"/>
                <a:gd name="csY9" fmla="*/ 0 h 216217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2162176" h="2162176">
                  <a:moveTo>
                    <a:pt x="1081088" y="139699"/>
                  </a:moveTo>
                  <a:cubicBezTo>
                    <a:pt x="561173" y="139699"/>
                    <a:pt x="139699" y="561173"/>
                    <a:pt x="139699" y="1081088"/>
                  </a:cubicBezTo>
                  <a:cubicBezTo>
                    <a:pt x="139699" y="1601003"/>
                    <a:pt x="561173" y="2022477"/>
                    <a:pt x="1081088" y="2022477"/>
                  </a:cubicBezTo>
                  <a:cubicBezTo>
                    <a:pt x="1601003" y="2022477"/>
                    <a:pt x="2022477" y="1601003"/>
                    <a:pt x="2022477" y="1081088"/>
                  </a:cubicBezTo>
                  <a:cubicBezTo>
                    <a:pt x="2022477" y="561173"/>
                    <a:pt x="1601003" y="139699"/>
                    <a:pt x="1081088" y="139699"/>
                  </a:cubicBezTo>
                  <a:close/>
                  <a:moveTo>
                    <a:pt x="1081088" y="0"/>
                  </a:moveTo>
                  <a:cubicBezTo>
                    <a:pt x="1678156" y="0"/>
                    <a:pt x="2162176" y="484020"/>
                    <a:pt x="2162176" y="1081088"/>
                  </a:cubicBezTo>
                  <a:cubicBezTo>
                    <a:pt x="2162176" y="1678156"/>
                    <a:pt x="1678156" y="2162176"/>
                    <a:pt x="1081088" y="2162176"/>
                  </a:cubicBezTo>
                  <a:cubicBezTo>
                    <a:pt x="484020" y="2162176"/>
                    <a:pt x="0" y="1678156"/>
                    <a:pt x="0" y="1081088"/>
                  </a:cubicBezTo>
                  <a:cubicBezTo>
                    <a:pt x="0" y="484020"/>
                    <a:pt x="484020" y="0"/>
                    <a:pt x="1081088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outerShdw blurRad="63500" dist="1270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E7C1E639-8BF0-D7E9-F257-06600C7AA20C}"/>
              </a:ext>
            </a:extLst>
          </p:cNvPr>
          <p:cNvGrpSpPr/>
          <p:nvPr/>
        </p:nvGrpSpPr>
        <p:grpSpPr>
          <a:xfrm>
            <a:off x="12491243" y="4651378"/>
            <a:ext cx="2162176" cy="2162176"/>
            <a:chOff x="12491243" y="4651378"/>
            <a:chExt cx="2162176" cy="2162176"/>
          </a:xfrm>
        </p:grpSpPr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90429A14-A4C8-E8F6-9D95-A4219CDB418B}"/>
                </a:ext>
              </a:extLst>
            </p:cNvPr>
            <p:cNvSpPr/>
            <p:nvPr/>
          </p:nvSpPr>
          <p:spPr>
            <a:xfrm>
              <a:off x="12630942" y="4791078"/>
              <a:ext cx="1882778" cy="18827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127000" dir="16200000">
                <a:prstClr val="black">
                  <a:alpha val="15000"/>
                </a:prstClr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29D8970B-AFD1-EB4B-01C7-607F87805442}"/>
                </a:ext>
              </a:extLst>
            </p:cNvPr>
            <p:cNvSpPr/>
            <p:nvPr/>
          </p:nvSpPr>
          <p:spPr>
            <a:xfrm>
              <a:off x="12491243" y="4651378"/>
              <a:ext cx="2162176" cy="2162176"/>
            </a:xfrm>
            <a:custGeom>
              <a:avLst/>
              <a:gdLst>
                <a:gd name="csX0" fmla="*/ 1081088 w 2162176"/>
                <a:gd name="csY0" fmla="*/ 139699 h 2162176"/>
                <a:gd name="csX1" fmla="*/ 139699 w 2162176"/>
                <a:gd name="csY1" fmla="*/ 1081088 h 2162176"/>
                <a:gd name="csX2" fmla="*/ 1081088 w 2162176"/>
                <a:gd name="csY2" fmla="*/ 2022477 h 2162176"/>
                <a:gd name="csX3" fmla="*/ 2022477 w 2162176"/>
                <a:gd name="csY3" fmla="*/ 1081088 h 2162176"/>
                <a:gd name="csX4" fmla="*/ 1081088 w 2162176"/>
                <a:gd name="csY4" fmla="*/ 139699 h 2162176"/>
                <a:gd name="csX5" fmla="*/ 1081088 w 2162176"/>
                <a:gd name="csY5" fmla="*/ 0 h 2162176"/>
                <a:gd name="csX6" fmla="*/ 2162176 w 2162176"/>
                <a:gd name="csY6" fmla="*/ 1081088 h 2162176"/>
                <a:gd name="csX7" fmla="*/ 1081088 w 2162176"/>
                <a:gd name="csY7" fmla="*/ 2162176 h 2162176"/>
                <a:gd name="csX8" fmla="*/ 0 w 2162176"/>
                <a:gd name="csY8" fmla="*/ 1081088 h 2162176"/>
                <a:gd name="csX9" fmla="*/ 1081088 w 2162176"/>
                <a:gd name="csY9" fmla="*/ 0 h 216217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2162176" h="2162176">
                  <a:moveTo>
                    <a:pt x="1081088" y="139699"/>
                  </a:moveTo>
                  <a:cubicBezTo>
                    <a:pt x="561173" y="139699"/>
                    <a:pt x="139699" y="561173"/>
                    <a:pt x="139699" y="1081088"/>
                  </a:cubicBezTo>
                  <a:cubicBezTo>
                    <a:pt x="139699" y="1601003"/>
                    <a:pt x="561173" y="2022477"/>
                    <a:pt x="1081088" y="2022477"/>
                  </a:cubicBezTo>
                  <a:cubicBezTo>
                    <a:pt x="1601003" y="2022477"/>
                    <a:pt x="2022477" y="1601003"/>
                    <a:pt x="2022477" y="1081088"/>
                  </a:cubicBezTo>
                  <a:cubicBezTo>
                    <a:pt x="2022477" y="561173"/>
                    <a:pt x="1601003" y="139699"/>
                    <a:pt x="1081088" y="139699"/>
                  </a:cubicBezTo>
                  <a:close/>
                  <a:moveTo>
                    <a:pt x="1081088" y="0"/>
                  </a:moveTo>
                  <a:cubicBezTo>
                    <a:pt x="1678156" y="0"/>
                    <a:pt x="2162176" y="484020"/>
                    <a:pt x="2162176" y="1081088"/>
                  </a:cubicBezTo>
                  <a:cubicBezTo>
                    <a:pt x="2162176" y="1678156"/>
                    <a:pt x="1678156" y="2162176"/>
                    <a:pt x="1081088" y="2162176"/>
                  </a:cubicBezTo>
                  <a:cubicBezTo>
                    <a:pt x="484020" y="2162176"/>
                    <a:pt x="0" y="1678156"/>
                    <a:pt x="0" y="1081088"/>
                  </a:cubicBezTo>
                  <a:cubicBezTo>
                    <a:pt x="0" y="484020"/>
                    <a:pt x="484020" y="0"/>
                    <a:pt x="1081088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outerShdw blurRad="63500" dist="1270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7A325FBF-788D-D6B6-98D4-CE345D5A55D5}"/>
              </a:ext>
            </a:extLst>
          </p:cNvPr>
          <p:cNvGrpSpPr/>
          <p:nvPr/>
        </p:nvGrpSpPr>
        <p:grpSpPr>
          <a:xfrm>
            <a:off x="12491243" y="7483474"/>
            <a:ext cx="2162176" cy="2162176"/>
            <a:chOff x="12491243" y="7483474"/>
            <a:chExt cx="2162176" cy="2162176"/>
          </a:xfrm>
        </p:grpSpPr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61EA240A-CB83-A227-14F9-97BAACE7F002}"/>
                </a:ext>
              </a:extLst>
            </p:cNvPr>
            <p:cNvSpPr/>
            <p:nvPr/>
          </p:nvSpPr>
          <p:spPr>
            <a:xfrm>
              <a:off x="12630942" y="7623174"/>
              <a:ext cx="1882778" cy="18827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127000" dir="16200000">
                <a:prstClr val="black">
                  <a:alpha val="15000"/>
                </a:prstClr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2756FEB6-8CDC-C945-3938-E33DF7B42E2B}"/>
                </a:ext>
              </a:extLst>
            </p:cNvPr>
            <p:cNvSpPr/>
            <p:nvPr/>
          </p:nvSpPr>
          <p:spPr>
            <a:xfrm>
              <a:off x="12491243" y="7483474"/>
              <a:ext cx="2162176" cy="2162176"/>
            </a:xfrm>
            <a:custGeom>
              <a:avLst/>
              <a:gdLst>
                <a:gd name="csX0" fmla="*/ 1081088 w 2162176"/>
                <a:gd name="csY0" fmla="*/ 139699 h 2162176"/>
                <a:gd name="csX1" fmla="*/ 139699 w 2162176"/>
                <a:gd name="csY1" fmla="*/ 1081088 h 2162176"/>
                <a:gd name="csX2" fmla="*/ 1081088 w 2162176"/>
                <a:gd name="csY2" fmla="*/ 2022477 h 2162176"/>
                <a:gd name="csX3" fmla="*/ 2022477 w 2162176"/>
                <a:gd name="csY3" fmla="*/ 1081088 h 2162176"/>
                <a:gd name="csX4" fmla="*/ 1081088 w 2162176"/>
                <a:gd name="csY4" fmla="*/ 139699 h 2162176"/>
                <a:gd name="csX5" fmla="*/ 1081088 w 2162176"/>
                <a:gd name="csY5" fmla="*/ 0 h 2162176"/>
                <a:gd name="csX6" fmla="*/ 2162176 w 2162176"/>
                <a:gd name="csY6" fmla="*/ 1081088 h 2162176"/>
                <a:gd name="csX7" fmla="*/ 1081088 w 2162176"/>
                <a:gd name="csY7" fmla="*/ 2162176 h 2162176"/>
                <a:gd name="csX8" fmla="*/ 0 w 2162176"/>
                <a:gd name="csY8" fmla="*/ 1081088 h 2162176"/>
                <a:gd name="csX9" fmla="*/ 1081088 w 2162176"/>
                <a:gd name="csY9" fmla="*/ 0 h 216217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2162176" h="2162176">
                  <a:moveTo>
                    <a:pt x="1081088" y="139699"/>
                  </a:moveTo>
                  <a:cubicBezTo>
                    <a:pt x="561173" y="139699"/>
                    <a:pt x="139699" y="561173"/>
                    <a:pt x="139699" y="1081088"/>
                  </a:cubicBezTo>
                  <a:cubicBezTo>
                    <a:pt x="139699" y="1601003"/>
                    <a:pt x="561173" y="2022477"/>
                    <a:pt x="1081088" y="2022477"/>
                  </a:cubicBezTo>
                  <a:cubicBezTo>
                    <a:pt x="1601003" y="2022477"/>
                    <a:pt x="2022477" y="1601003"/>
                    <a:pt x="2022477" y="1081088"/>
                  </a:cubicBezTo>
                  <a:cubicBezTo>
                    <a:pt x="2022477" y="561173"/>
                    <a:pt x="1601003" y="139699"/>
                    <a:pt x="1081088" y="139699"/>
                  </a:cubicBezTo>
                  <a:close/>
                  <a:moveTo>
                    <a:pt x="1081088" y="0"/>
                  </a:moveTo>
                  <a:cubicBezTo>
                    <a:pt x="1678156" y="0"/>
                    <a:pt x="2162176" y="484020"/>
                    <a:pt x="2162176" y="1081088"/>
                  </a:cubicBezTo>
                  <a:cubicBezTo>
                    <a:pt x="2162176" y="1678156"/>
                    <a:pt x="1678156" y="2162176"/>
                    <a:pt x="1081088" y="2162176"/>
                  </a:cubicBezTo>
                  <a:cubicBezTo>
                    <a:pt x="484020" y="2162176"/>
                    <a:pt x="0" y="1678156"/>
                    <a:pt x="0" y="1081088"/>
                  </a:cubicBezTo>
                  <a:cubicBezTo>
                    <a:pt x="0" y="484020"/>
                    <a:pt x="484020" y="0"/>
                    <a:pt x="1081088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outerShdw blurRad="63500" dist="1270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60" name="Freeform: Shape 59">
            <a:extLst>
              <a:ext uri="{FF2B5EF4-FFF2-40B4-BE49-F238E27FC236}">
                <a16:creationId xmlns:a16="http://schemas.microsoft.com/office/drawing/2014/main" id="{1BF3BE32-284A-1B5A-536E-EF93EE475B9A}"/>
              </a:ext>
            </a:extLst>
          </p:cNvPr>
          <p:cNvSpPr/>
          <p:nvPr/>
        </p:nvSpPr>
        <p:spPr>
          <a:xfrm>
            <a:off x="10424811" y="11045069"/>
            <a:ext cx="679740" cy="703178"/>
          </a:xfrm>
          <a:custGeom>
            <a:avLst/>
            <a:gdLst>
              <a:gd name="connsiteX0" fmla="*/ 358064 w 441960"/>
              <a:gd name="connsiteY0" fmla="*/ 444170 h 457200"/>
              <a:gd name="connsiteX1" fmla="*/ 95631 w 441960"/>
              <a:gd name="connsiteY1" fmla="*/ 444170 h 457200"/>
              <a:gd name="connsiteX2" fmla="*/ 19431 w 441960"/>
              <a:gd name="connsiteY2" fmla="*/ 367970 h 457200"/>
              <a:gd name="connsiteX3" fmla="*/ 19431 w 441960"/>
              <a:gd name="connsiteY3" fmla="*/ 205207 h 457200"/>
              <a:gd name="connsiteX4" fmla="*/ 95631 w 441960"/>
              <a:gd name="connsiteY4" fmla="*/ 129007 h 457200"/>
              <a:gd name="connsiteX5" fmla="*/ 358064 w 441960"/>
              <a:gd name="connsiteY5" fmla="*/ 129007 h 457200"/>
              <a:gd name="connsiteX6" fmla="*/ 434264 w 441960"/>
              <a:gd name="connsiteY6" fmla="*/ 205207 h 457200"/>
              <a:gd name="connsiteX7" fmla="*/ 434264 w 441960"/>
              <a:gd name="connsiteY7" fmla="*/ 368122 h 457200"/>
              <a:gd name="connsiteX8" fmla="*/ 358064 w 441960"/>
              <a:gd name="connsiteY8" fmla="*/ 444170 h 457200"/>
              <a:gd name="connsiteX9" fmla="*/ 300152 w 441960"/>
              <a:gd name="connsiteY9" fmla="*/ 86944 h 457200"/>
              <a:gd name="connsiteX10" fmla="*/ 300152 w 441960"/>
              <a:gd name="connsiteY10" fmla="*/ 86944 h 457200"/>
              <a:gd name="connsiteX11" fmla="*/ 232638 w 441960"/>
              <a:gd name="connsiteY11" fmla="*/ 19431 h 457200"/>
              <a:gd name="connsiteX12" fmla="*/ 221057 w 441960"/>
              <a:gd name="connsiteY12" fmla="*/ 19431 h 457200"/>
              <a:gd name="connsiteX13" fmla="*/ 153543 w 441960"/>
              <a:gd name="connsiteY13" fmla="*/ 86944 h 457200"/>
              <a:gd name="connsiteX14" fmla="*/ 153543 w 441960"/>
              <a:gd name="connsiteY14" fmla="*/ 86944 h 457200"/>
              <a:gd name="connsiteX15" fmla="*/ 19431 w 441960"/>
              <a:gd name="connsiteY15" fmla="*/ 245745 h 457200"/>
              <a:gd name="connsiteX16" fmla="*/ 135408 w 441960"/>
              <a:gd name="connsiteY16" fmla="*/ 290855 h 457200"/>
              <a:gd name="connsiteX17" fmla="*/ 318440 w 441960"/>
              <a:gd name="connsiteY17" fmla="*/ 290855 h 457200"/>
              <a:gd name="connsiteX18" fmla="*/ 434417 w 441960"/>
              <a:gd name="connsiteY18" fmla="*/ 245745 h 457200"/>
              <a:gd name="connsiteX19" fmla="*/ 226848 w 441960"/>
              <a:gd name="connsiteY19" fmla="*/ 350444 h 457200"/>
              <a:gd name="connsiteX20" fmla="*/ 226848 w 441960"/>
              <a:gd name="connsiteY20" fmla="*/ 26540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1960" h="457200">
                <a:moveTo>
                  <a:pt x="358064" y="444170"/>
                </a:moveTo>
                <a:lnTo>
                  <a:pt x="95631" y="444170"/>
                </a:lnTo>
                <a:cubicBezTo>
                  <a:pt x="53568" y="444170"/>
                  <a:pt x="19431" y="410032"/>
                  <a:pt x="19431" y="367970"/>
                </a:cubicBezTo>
                <a:lnTo>
                  <a:pt x="19431" y="205207"/>
                </a:lnTo>
                <a:cubicBezTo>
                  <a:pt x="19431" y="163144"/>
                  <a:pt x="53568" y="129007"/>
                  <a:pt x="95631" y="129007"/>
                </a:cubicBezTo>
                <a:lnTo>
                  <a:pt x="358064" y="129007"/>
                </a:lnTo>
                <a:cubicBezTo>
                  <a:pt x="400127" y="129007"/>
                  <a:pt x="434264" y="163144"/>
                  <a:pt x="434264" y="205207"/>
                </a:cubicBezTo>
                <a:lnTo>
                  <a:pt x="434264" y="368122"/>
                </a:lnTo>
                <a:cubicBezTo>
                  <a:pt x="434264" y="410032"/>
                  <a:pt x="400127" y="444170"/>
                  <a:pt x="358064" y="444170"/>
                </a:cubicBezTo>
                <a:close/>
                <a:moveTo>
                  <a:pt x="300152" y="86944"/>
                </a:moveTo>
                <a:lnTo>
                  <a:pt x="300152" y="86944"/>
                </a:lnTo>
                <a:cubicBezTo>
                  <a:pt x="300152" y="49606"/>
                  <a:pt x="269977" y="19431"/>
                  <a:pt x="232638" y="19431"/>
                </a:cubicBezTo>
                <a:lnTo>
                  <a:pt x="221057" y="19431"/>
                </a:lnTo>
                <a:cubicBezTo>
                  <a:pt x="183719" y="19431"/>
                  <a:pt x="153543" y="49606"/>
                  <a:pt x="153543" y="86944"/>
                </a:cubicBezTo>
                <a:lnTo>
                  <a:pt x="153543" y="86944"/>
                </a:lnTo>
                <a:moveTo>
                  <a:pt x="19431" y="245745"/>
                </a:moveTo>
                <a:lnTo>
                  <a:pt x="135408" y="290855"/>
                </a:lnTo>
                <a:cubicBezTo>
                  <a:pt x="194234" y="313715"/>
                  <a:pt x="259614" y="313715"/>
                  <a:pt x="318440" y="290855"/>
                </a:cubicBezTo>
                <a:lnTo>
                  <a:pt x="434417" y="245745"/>
                </a:lnTo>
                <a:moveTo>
                  <a:pt x="226848" y="350444"/>
                </a:moveTo>
                <a:lnTo>
                  <a:pt x="226848" y="265405"/>
                </a:lnTo>
              </a:path>
            </a:pathLst>
          </a:custGeom>
          <a:noFill/>
          <a:ln w="25400">
            <a:solidFill>
              <a:schemeClr val="accent1">
                <a:lumMod val="7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61" name="Freeform: Shape 60">
            <a:extLst>
              <a:ext uri="{FF2B5EF4-FFF2-40B4-BE49-F238E27FC236}">
                <a16:creationId xmlns:a16="http://schemas.microsoft.com/office/drawing/2014/main" id="{BEFD4012-B5BE-E5EF-37AD-7145FD45EA58}"/>
              </a:ext>
            </a:extLst>
          </p:cNvPr>
          <p:cNvSpPr/>
          <p:nvPr/>
        </p:nvSpPr>
        <p:spPr>
          <a:xfrm>
            <a:off x="13220742" y="5380877"/>
            <a:ext cx="703178" cy="703178"/>
          </a:xfrm>
          <a:custGeom>
            <a:avLst/>
            <a:gdLst>
              <a:gd name="connsiteX0" fmla="*/ 54940 w 381000"/>
              <a:gd name="connsiteY0" fmla="*/ 363093 h 381000"/>
              <a:gd name="connsiteX1" fmla="*/ 54940 w 381000"/>
              <a:gd name="connsiteY1" fmla="*/ 363093 h 381000"/>
              <a:gd name="connsiteX2" fmla="*/ 19431 w 381000"/>
              <a:gd name="connsiteY2" fmla="*/ 327584 h 381000"/>
              <a:gd name="connsiteX3" fmla="*/ 19431 w 381000"/>
              <a:gd name="connsiteY3" fmla="*/ 295732 h 381000"/>
              <a:gd name="connsiteX4" fmla="*/ 54940 w 381000"/>
              <a:gd name="connsiteY4" fmla="*/ 260223 h 381000"/>
              <a:gd name="connsiteX5" fmla="*/ 54940 w 381000"/>
              <a:gd name="connsiteY5" fmla="*/ 260223 h 381000"/>
              <a:gd name="connsiteX6" fmla="*/ 90449 w 381000"/>
              <a:gd name="connsiteY6" fmla="*/ 295732 h 381000"/>
              <a:gd name="connsiteX7" fmla="*/ 90449 w 381000"/>
              <a:gd name="connsiteY7" fmla="*/ 327584 h 381000"/>
              <a:gd name="connsiteX8" fmla="*/ 54940 w 381000"/>
              <a:gd name="connsiteY8" fmla="*/ 363093 h 381000"/>
              <a:gd name="connsiteX9" fmla="*/ 230200 w 381000"/>
              <a:gd name="connsiteY9" fmla="*/ 327584 h 381000"/>
              <a:gd name="connsiteX10" fmla="*/ 230200 w 381000"/>
              <a:gd name="connsiteY10" fmla="*/ 234925 h 381000"/>
              <a:gd name="connsiteX11" fmla="*/ 194691 w 381000"/>
              <a:gd name="connsiteY11" fmla="*/ 199415 h 381000"/>
              <a:gd name="connsiteX12" fmla="*/ 194691 w 381000"/>
              <a:gd name="connsiteY12" fmla="*/ 199415 h 381000"/>
              <a:gd name="connsiteX13" fmla="*/ 159182 w 381000"/>
              <a:gd name="connsiteY13" fmla="*/ 234925 h 381000"/>
              <a:gd name="connsiteX14" fmla="*/ 159182 w 381000"/>
              <a:gd name="connsiteY14" fmla="*/ 327584 h 381000"/>
              <a:gd name="connsiteX15" fmla="*/ 194691 w 381000"/>
              <a:gd name="connsiteY15" fmla="*/ 363093 h 381000"/>
              <a:gd name="connsiteX16" fmla="*/ 194691 w 381000"/>
              <a:gd name="connsiteY16" fmla="*/ 363093 h 381000"/>
              <a:gd name="connsiteX17" fmla="*/ 230200 w 381000"/>
              <a:gd name="connsiteY17" fmla="*/ 327584 h 381000"/>
              <a:gd name="connsiteX18" fmla="*/ 369951 w 381000"/>
              <a:gd name="connsiteY18" fmla="*/ 327584 h 381000"/>
              <a:gd name="connsiteX19" fmla="*/ 369951 w 381000"/>
              <a:gd name="connsiteY19" fmla="*/ 174117 h 381000"/>
              <a:gd name="connsiteX20" fmla="*/ 334442 w 381000"/>
              <a:gd name="connsiteY20" fmla="*/ 138608 h 381000"/>
              <a:gd name="connsiteX21" fmla="*/ 334442 w 381000"/>
              <a:gd name="connsiteY21" fmla="*/ 138608 h 381000"/>
              <a:gd name="connsiteX22" fmla="*/ 298933 w 381000"/>
              <a:gd name="connsiteY22" fmla="*/ 174117 h 381000"/>
              <a:gd name="connsiteX23" fmla="*/ 298933 w 381000"/>
              <a:gd name="connsiteY23" fmla="*/ 327584 h 381000"/>
              <a:gd name="connsiteX24" fmla="*/ 334442 w 381000"/>
              <a:gd name="connsiteY24" fmla="*/ 363093 h 381000"/>
              <a:gd name="connsiteX25" fmla="*/ 334442 w 381000"/>
              <a:gd name="connsiteY25" fmla="*/ 363093 h 381000"/>
              <a:gd name="connsiteX26" fmla="*/ 369951 w 381000"/>
              <a:gd name="connsiteY26" fmla="*/ 327584 h 381000"/>
              <a:gd name="connsiteX27" fmla="*/ 348158 w 381000"/>
              <a:gd name="connsiteY27" fmla="*/ 79781 h 381000"/>
              <a:gd name="connsiteX28" fmla="*/ 352882 w 381000"/>
              <a:gd name="connsiteY28" fmla="*/ 28880 h 381000"/>
              <a:gd name="connsiteX29" fmla="*/ 302590 w 381000"/>
              <a:gd name="connsiteY29" fmla="*/ 19431 h 381000"/>
              <a:gd name="connsiteX30" fmla="*/ 38938 w 381000"/>
              <a:gd name="connsiteY30" fmla="*/ 173507 h 381000"/>
              <a:gd name="connsiteX31" fmla="*/ 353187 w 381000"/>
              <a:gd name="connsiteY31" fmla="*/ 29642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1000" h="381000">
                <a:moveTo>
                  <a:pt x="54940" y="363093"/>
                </a:moveTo>
                <a:lnTo>
                  <a:pt x="54940" y="363093"/>
                </a:lnTo>
                <a:cubicBezTo>
                  <a:pt x="35433" y="363093"/>
                  <a:pt x="19431" y="347243"/>
                  <a:pt x="19431" y="327584"/>
                </a:cubicBezTo>
                <a:lnTo>
                  <a:pt x="19431" y="295732"/>
                </a:lnTo>
                <a:cubicBezTo>
                  <a:pt x="19431" y="276225"/>
                  <a:pt x="35281" y="260223"/>
                  <a:pt x="54940" y="260223"/>
                </a:cubicBezTo>
                <a:lnTo>
                  <a:pt x="54940" y="260223"/>
                </a:lnTo>
                <a:cubicBezTo>
                  <a:pt x="74447" y="260223"/>
                  <a:pt x="90449" y="276073"/>
                  <a:pt x="90449" y="295732"/>
                </a:cubicBezTo>
                <a:lnTo>
                  <a:pt x="90449" y="327584"/>
                </a:lnTo>
                <a:cubicBezTo>
                  <a:pt x="90297" y="347243"/>
                  <a:pt x="74447" y="363093"/>
                  <a:pt x="54940" y="363093"/>
                </a:cubicBezTo>
                <a:close/>
                <a:moveTo>
                  <a:pt x="230200" y="327584"/>
                </a:moveTo>
                <a:lnTo>
                  <a:pt x="230200" y="234925"/>
                </a:lnTo>
                <a:cubicBezTo>
                  <a:pt x="230200" y="215417"/>
                  <a:pt x="214351" y="199415"/>
                  <a:pt x="194691" y="199415"/>
                </a:cubicBezTo>
                <a:lnTo>
                  <a:pt x="194691" y="199415"/>
                </a:lnTo>
                <a:cubicBezTo>
                  <a:pt x="175184" y="199415"/>
                  <a:pt x="159182" y="215265"/>
                  <a:pt x="159182" y="234925"/>
                </a:cubicBezTo>
                <a:lnTo>
                  <a:pt x="159182" y="327584"/>
                </a:lnTo>
                <a:cubicBezTo>
                  <a:pt x="159182" y="347091"/>
                  <a:pt x="175031" y="363093"/>
                  <a:pt x="194691" y="363093"/>
                </a:cubicBezTo>
                <a:lnTo>
                  <a:pt x="194691" y="363093"/>
                </a:lnTo>
                <a:cubicBezTo>
                  <a:pt x="214198" y="363093"/>
                  <a:pt x="230200" y="347243"/>
                  <a:pt x="230200" y="327584"/>
                </a:cubicBezTo>
                <a:close/>
                <a:moveTo>
                  <a:pt x="369951" y="327584"/>
                </a:moveTo>
                <a:lnTo>
                  <a:pt x="369951" y="174117"/>
                </a:lnTo>
                <a:cubicBezTo>
                  <a:pt x="369951" y="154610"/>
                  <a:pt x="354101" y="138608"/>
                  <a:pt x="334442" y="138608"/>
                </a:cubicBezTo>
                <a:lnTo>
                  <a:pt x="334442" y="138608"/>
                </a:lnTo>
                <a:cubicBezTo>
                  <a:pt x="314935" y="138608"/>
                  <a:pt x="298933" y="154457"/>
                  <a:pt x="298933" y="174117"/>
                </a:cubicBezTo>
                <a:lnTo>
                  <a:pt x="298933" y="327584"/>
                </a:lnTo>
                <a:cubicBezTo>
                  <a:pt x="298933" y="347091"/>
                  <a:pt x="314782" y="363093"/>
                  <a:pt x="334442" y="363093"/>
                </a:cubicBezTo>
                <a:lnTo>
                  <a:pt x="334442" y="363093"/>
                </a:lnTo>
                <a:cubicBezTo>
                  <a:pt x="354101" y="363093"/>
                  <a:pt x="369951" y="347243"/>
                  <a:pt x="369951" y="327584"/>
                </a:cubicBezTo>
                <a:close/>
                <a:moveTo>
                  <a:pt x="348158" y="79781"/>
                </a:moveTo>
                <a:lnTo>
                  <a:pt x="352882" y="28880"/>
                </a:lnTo>
                <a:lnTo>
                  <a:pt x="302590" y="19431"/>
                </a:lnTo>
                <a:moveTo>
                  <a:pt x="38938" y="173507"/>
                </a:moveTo>
                <a:cubicBezTo>
                  <a:pt x="97765" y="173507"/>
                  <a:pt x="278206" y="105080"/>
                  <a:pt x="353187" y="29642"/>
                </a:cubicBezTo>
              </a:path>
            </a:pathLst>
          </a:custGeom>
          <a:noFill/>
          <a:ln w="25400">
            <a:solidFill>
              <a:schemeClr val="accent6">
                <a:lumMod val="7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62" name="Freeform 103">
            <a:extLst>
              <a:ext uri="{FF2B5EF4-FFF2-40B4-BE49-F238E27FC236}">
                <a16:creationId xmlns:a16="http://schemas.microsoft.com/office/drawing/2014/main" id="{75F8B769-2C9F-E1D9-9284-8DDF823190A7}"/>
              </a:ext>
            </a:extLst>
          </p:cNvPr>
          <p:cNvSpPr>
            <a:spLocks noEditPoints="1"/>
          </p:cNvSpPr>
          <p:nvPr/>
        </p:nvSpPr>
        <p:spPr bwMode="auto">
          <a:xfrm>
            <a:off x="13181563" y="8265739"/>
            <a:ext cx="781536" cy="597646"/>
          </a:xfrm>
          <a:custGeom>
            <a:avLst/>
            <a:gdLst>
              <a:gd name="T0" fmla="*/ 502 w 993"/>
              <a:gd name="T1" fmla="*/ 174 h 760"/>
              <a:gd name="T2" fmla="*/ 328 w 993"/>
              <a:gd name="T3" fmla="*/ 348 h 760"/>
              <a:gd name="T4" fmla="*/ 154 w 993"/>
              <a:gd name="T5" fmla="*/ 174 h 760"/>
              <a:gd name="T6" fmla="*/ 328 w 993"/>
              <a:gd name="T7" fmla="*/ 0 h 760"/>
              <a:gd name="T8" fmla="*/ 502 w 993"/>
              <a:gd name="T9" fmla="*/ 174 h 760"/>
              <a:gd name="T10" fmla="*/ 655 w 993"/>
              <a:gd name="T11" fmla="*/ 760 h 760"/>
              <a:gd name="T12" fmla="*/ 328 w 993"/>
              <a:gd name="T13" fmla="*/ 469 h 760"/>
              <a:gd name="T14" fmla="*/ 0 w 993"/>
              <a:gd name="T15" fmla="*/ 760 h 760"/>
              <a:gd name="T16" fmla="*/ 655 w 993"/>
              <a:gd name="T17" fmla="*/ 760 h 760"/>
              <a:gd name="T18" fmla="*/ 761 w 993"/>
              <a:gd name="T19" fmla="*/ 68 h 760"/>
              <a:gd name="T20" fmla="*/ 637 w 993"/>
              <a:gd name="T21" fmla="*/ 192 h 760"/>
              <a:gd name="T22" fmla="*/ 761 w 993"/>
              <a:gd name="T23" fmla="*/ 315 h 760"/>
              <a:gd name="T24" fmla="*/ 884 w 993"/>
              <a:gd name="T25" fmla="*/ 192 h 760"/>
              <a:gd name="T26" fmla="*/ 761 w 993"/>
              <a:gd name="T27" fmla="*/ 68 h 760"/>
              <a:gd name="T28" fmla="*/ 746 w 993"/>
              <a:gd name="T29" fmla="*/ 631 h 760"/>
              <a:gd name="T30" fmla="*/ 993 w 993"/>
              <a:gd name="T31" fmla="*/ 631 h 760"/>
              <a:gd name="T32" fmla="*/ 761 w 993"/>
              <a:gd name="T33" fmla="*/ 424 h 760"/>
              <a:gd name="T34" fmla="*/ 637 w 993"/>
              <a:gd name="T35" fmla="*/ 456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93" h="760">
                <a:moveTo>
                  <a:pt x="502" y="174"/>
                </a:moveTo>
                <a:cubicBezTo>
                  <a:pt x="502" y="270"/>
                  <a:pt x="424" y="348"/>
                  <a:pt x="328" y="348"/>
                </a:cubicBezTo>
                <a:cubicBezTo>
                  <a:pt x="232" y="348"/>
                  <a:pt x="154" y="270"/>
                  <a:pt x="154" y="174"/>
                </a:cubicBezTo>
                <a:cubicBezTo>
                  <a:pt x="154" y="78"/>
                  <a:pt x="232" y="0"/>
                  <a:pt x="328" y="0"/>
                </a:cubicBezTo>
                <a:cubicBezTo>
                  <a:pt x="424" y="0"/>
                  <a:pt x="502" y="78"/>
                  <a:pt x="502" y="174"/>
                </a:cubicBezTo>
                <a:close/>
                <a:moveTo>
                  <a:pt x="655" y="760"/>
                </a:moveTo>
                <a:cubicBezTo>
                  <a:pt x="655" y="599"/>
                  <a:pt x="509" y="469"/>
                  <a:pt x="328" y="469"/>
                </a:cubicBezTo>
                <a:cubicBezTo>
                  <a:pt x="147" y="469"/>
                  <a:pt x="0" y="599"/>
                  <a:pt x="0" y="760"/>
                </a:cubicBezTo>
                <a:lnTo>
                  <a:pt x="655" y="760"/>
                </a:lnTo>
                <a:close/>
                <a:moveTo>
                  <a:pt x="761" y="68"/>
                </a:moveTo>
                <a:cubicBezTo>
                  <a:pt x="692" y="68"/>
                  <a:pt x="637" y="123"/>
                  <a:pt x="637" y="192"/>
                </a:cubicBezTo>
                <a:cubicBezTo>
                  <a:pt x="637" y="260"/>
                  <a:pt x="692" y="315"/>
                  <a:pt x="761" y="315"/>
                </a:cubicBezTo>
                <a:cubicBezTo>
                  <a:pt x="829" y="315"/>
                  <a:pt x="884" y="260"/>
                  <a:pt x="884" y="192"/>
                </a:cubicBezTo>
                <a:cubicBezTo>
                  <a:pt x="884" y="123"/>
                  <a:pt x="829" y="68"/>
                  <a:pt x="761" y="68"/>
                </a:cubicBezTo>
                <a:close/>
                <a:moveTo>
                  <a:pt x="746" y="631"/>
                </a:moveTo>
                <a:cubicBezTo>
                  <a:pt x="993" y="631"/>
                  <a:pt x="993" y="631"/>
                  <a:pt x="993" y="631"/>
                </a:cubicBezTo>
                <a:cubicBezTo>
                  <a:pt x="993" y="517"/>
                  <a:pt x="889" y="424"/>
                  <a:pt x="761" y="424"/>
                </a:cubicBezTo>
                <a:cubicBezTo>
                  <a:pt x="715" y="424"/>
                  <a:pt x="673" y="436"/>
                  <a:pt x="637" y="456"/>
                </a:cubicBezTo>
              </a:path>
            </a:pathLst>
          </a:custGeom>
          <a:noFill/>
          <a:ln w="25400">
            <a:solidFill>
              <a:schemeClr val="accent5">
                <a:lumMod val="7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63" name="Freeform: Shape 62">
            <a:extLst>
              <a:ext uri="{FF2B5EF4-FFF2-40B4-BE49-F238E27FC236}">
                <a16:creationId xmlns:a16="http://schemas.microsoft.com/office/drawing/2014/main" id="{A054FF57-815C-6280-BF97-91F48D1332AC}"/>
              </a:ext>
            </a:extLst>
          </p:cNvPr>
          <p:cNvSpPr/>
          <p:nvPr/>
        </p:nvSpPr>
        <p:spPr>
          <a:xfrm>
            <a:off x="10377416" y="8241840"/>
            <a:ext cx="774530" cy="645444"/>
          </a:xfrm>
          <a:custGeom>
            <a:avLst/>
            <a:gdLst>
              <a:gd name="connsiteX0" fmla="*/ 421157 w 457200"/>
              <a:gd name="connsiteY0" fmla="*/ 166192 h 381000"/>
              <a:gd name="connsiteX1" fmla="*/ 421157 w 457200"/>
              <a:gd name="connsiteY1" fmla="*/ 320116 h 381000"/>
              <a:gd name="connsiteX2" fmla="*/ 374218 w 457200"/>
              <a:gd name="connsiteY2" fmla="*/ 367055 h 381000"/>
              <a:gd name="connsiteX3" fmla="*/ 92888 w 457200"/>
              <a:gd name="connsiteY3" fmla="*/ 367055 h 381000"/>
              <a:gd name="connsiteX4" fmla="*/ 45949 w 457200"/>
              <a:gd name="connsiteY4" fmla="*/ 320116 h 381000"/>
              <a:gd name="connsiteX5" fmla="*/ 45949 w 457200"/>
              <a:gd name="connsiteY5" fmla="*/ 166192 h 381000"/>
              <a:gd name="connsiteX6" fmla="*/ 402412 w 457200"/>
              <a:gd name="connsiteY6" fmla="*/ 40005 h 381000"/>
              <a:gd name="connsiteX7" fmla="*/ 367055 w 457200"/>
              <a:gd name="connsiteY7" fmla="*/ 19431 h 381000"/>
              <a:gd name="connsiteX8" fmla="*/ 100051 w 457200"/>
              <a:gd name="connsiteY8" fmla="*/ 19431 h 381000"/>
              <a:gd name="connsiteX9" fmla="*/ 64694 w 457200"/>
              <a:gd name="connsiteY9" fmla="*/ 40005 h 381000"/>
              <a:gd name="connsiteX10" fmla="*/ 19431 w 457200"/>
              <a:gd name="connsiteY10" fmla="*/ 119863 h 381000"/>
              <a:gd name="connsiteX11" fmla="*/ 447827 w 457200"/>
              <a:gd name="connsiteY11" fmla="*/ 119863 h 381000"/>
              <a:gd name="connsiteX12" fmla="*/ 402412 w 457200"/>
              <a:gd name="connsiteY12" fmla="*/ 40005 h 381000"/>
              <a:gd name="connsiteX13" fmla="*/ 233553 w 457200"/>
              <a:gd name="connsiteY13" fmla="*/ 19431 h 381000"/>
              <a:gd name="connsiteX14" fmla="*/ 233553 w 457200"/>
              <a:gd name="connsiteY14" fmla="*/ 120015 h 381000"/>
              <a:gd name="connsiteX15" fmla="*/ 315239 w 457200"/>
              <a:gd name="connsiteY15" fmla="*/ 19431 h 381000"/>
              <a:gd name="connsiteX16" fmla="*/ 340690 w 457200"/>
              <a:gd name="connsiteY16" fmla="*/ 120015 h 381000"/>
              <a:gd name="connsiteX17" fmla="*/ 151867 w 457200"/>
              <a:gd name="connsiteY17" fmla="*/ 19431 h 381000"/>
              <a:gd name="connsiteX18" fmla="*/ 126416 w 457200"/>
              <a:gd name="connsiteY18" fmla="*/ 120015 h 381000"/>
              <a:gd name="connsiteX19" fmla="*/ 19431 w 457200"/>
              <a:gd name="connsiteY19" fmla="*/ 120015 h 381000"/>
              <a:gd name="connsiteX20" fmla="*/ 72923 w 457200"/>
              <a:gd name="connsiteY20" fmla="*/ 173507 h 381000"/>
              <a:gd name="connsiteX21" fmla="*/ 126416 w 457200"/>
              <a:gd name="connsiteY21" fmla="*/ 120015 h 381000"/>
              <a:gd name="connsiteX22" fmla="*/ 126416 w 457200"/>
              <a:gd name="connsiteY22" fmla="*/ 120015 h 381000"/>
              <a:gd name="connsiteX23" fmla="*/ 179908 w 457200"/>
              <a:gd name="connsiteY23" fmla="*/ 173507 h 381000"/>
              <a:gd name="connsiteX24" fmla="*/ 233401 w 457200"/>
              <a:gd name="connsiteY24" fmla="*/ 120015 h 381000"/>
              <a:gd name="connsiteX25" fmla="*/ 233553 w 457200"/>
              <a:gd name="connsiteY25" fmla="*/ 120015 h 381000"/>
              <a:gd name="connsiteX26" fmla="*/ 287045 w 457200"/>
              <a:gd name="connsiteY26" fmla="*/ 173507 h 381000"/>
              <a:gd name="connsiteX27" fmla="*/ 340538 w 457200"/>
              <a:gd name="connsiteY27" fmla="*/ 120015 h 381000"/>
              <a:gd name="connsiteX28" fmla="*/ 340690 w 457200"/>
              <a:gd name="connsiteY28" fmla="*/ 120015 h 381000"/>
              <a:gd name="connsiteX29" fmla="*/ 394183 w 457200"/>
              <a:gd name="connsiteY29" fmla="*/ 173507 h 381000"/>
              <a:gd name="connsiteX30" fmla="*/ 447675 w 457200"/>
              <a:gd name="connsiteY30" fmla="*/ 120015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57200" h="381000">
                <a:moveTo>
                  <a:pt x="421157" y="166192"/>
                </a:moveTo>
                <a:lnTo>
                  <a:pt x="421157" y="320116"/>
                </a:lnTo>
                <a:cubicBezTo>
                  <a:pt x="421157" y="346024"/>
                  <a:pt x="400126" y="367055"/>
                  <a:pt x="374218" y="367055"/>
                </a:cubicBezTo>
                <a:lnTo>
                  <a:pt x="92888" y="367055"/>
                </a:lnTo>
                <a:cubicBezTo>
                  <a:pt x="66980" y="367055"/>
                  <a:pt x="45949" y="346024"/>
                  <a:pt x="45949" y="320116"/>
                </a:cubicBezTo>
                <a:lnTo>
                  <a:pt x="45949" y="166192"/>
                </a:lnTo>
                <a:moveTo>
                  <a:pt x="402412" y="40005"/>
                </a:moveTo>
                <a:cubicBezTo>
                  <a:pt x="395249" y="27203"/>
                  <a:pt x="381686" y="19431"/>
                  <a:pt x="367055" y="19431"/>
                </a:cubicBezTo>
                <a:lnTo>
                  <a:pt x="100051" y="19431"/>
                </a:lnTo>
                <a:cubicBezTo>
                  <a:pt x="85420" y="19431"/>
                  <a:pt x="71857" y="27356"/>
                  <a:pt x="64694" y="40005"/>
                </a:cubicBezTo>
                <a:lnTo>
                  <a:pt x="19431" y="119863"/>
                </a:lnTo>
                <a:lnTo>
                  <a:pt x="447827" y="119863"/>
                </a:lnTo>
                <a:lnTo>
                  <a:pt x="402412" y="40005"/>
                </a:lnTo>
                <a:close/>
                <a:moveTo>
                  <a:pt x="233553" y="19431"/>
                </a:moveTo>
                <a:lnTo>
                  <a:pt x="233553" y="120015"/>
                </a:lnTo>
                <a:moveTo>
                  <a:pt x="315239" y="19431"/>
                </a:moveTo>
                <a:lnTo>
                  <a:pt x="340690" y="120015"/>
                </a:lnTo>
                <a:moveTo>
                  <a:pt x="151867" y="19431"/>
                </a:moveTo>
                <a:lnTo>
                  <a:pt x="126416" y="120015"/>
                </a:lnTo>
                <a:moveTo>
                  <a:pt x="19431" y="120015"/>
                </a:moveTo>
                <a:cubicBezTo>
                  <a:pt x="19431" y="149581"/>
                  <a:pt x="43358" y="173507"/>
                  <a:pt x="72923" y="173507"/>
                </a:cubicBezTo>
                <a:cubicBezTo>
                  <a:pt x="102489" y="173507"/>
                  <a:pt x="126416" y="149581"/>
                  <a:pt x="126416" y="120015"/>
                </a:cubicBezTo>
                <a:moveTo>
                  <a:pt x="126416" y="120015"/>
                </a:moveTo>
                <a:cubicBezTo>
                  <a:pt x="126416" y="149581"/>
                  <a:pt x="150343" y="173507"/>
                  <a:pt x="179908" y="173507"/>
                </a:cubicBezTo>
                <a:cubicBezTo>
                  <a:pt x="209474" y="173507"/>
                  <a:pt x="233401" y="149581"/>
                  <a:pt x="233401" y="120015"/>
                </a:cubicBezTo>
                <a:moveTo>
                  <a:pt x="233553" y="120015"/>
                </a:moveTo>
                <a:cubicBezTo>
                  <a:pt x="233553" y="149581"/>
                  <a:pt x="257480" y="173507"/>
                  <a:pt x="287045" y="173507"/>
                </a:cubicBezTo>
                <a:cubicBezTo>
                  <a:pt x="316611" y="173507"/>
                  <a:pt x="340538" y="149581"/>
                  <a:pt x="340538" y="120015"/>
                </a:cubicBezTo>
                <a:moveTo>
                  <a:pt x="340690" y="120015"/>
                </a:moveTo>
                <a:cubicBezTo>
                  <a:pt x="340690" y="149581"/>
                  <a:pt x="364617" y="173507"/>
                  <a:pt x="394183" y="173507"/>
                </a:cubicBezTo>
                <a:cubicBezTo>
                  <a:pt x="423748" y="173507"/>
                  <a:pt x="447675" y="149581"/>
                  <a:pt x="447675" y="120015"/>
                </a:cubicBezTo>
              </a:path>
            </a:pathLst>
          </a:custGeom>
          <a:noFill/>
          <a:ln w="25400">
            <a:solidFill>
              <a:schemeClr val="accent3">
                <a:lumMod val="60000"/>
                <a:lumOff val="4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grpSp>
        <p:nvGrpSpPr>
          <p:cNvPr id="64" name="Group 63">
            <a:extLst>
              <a:ext uri="{FF2B5EF4-FFF2-40B4-BE49-F238E27FC236}">
                <a16:creationId xmlns:a16="http://schemas.microsoft.com/office/drawing/2014/main" id="{014FB9E9-9798-97C1-CB47-40EA616E51F3}"/>
              </a:ext>
            </a:extLst>
          </p:cNvPr>
          <p:cNvGrpSpPr/>
          <p:nvPr/>
        </p:nvGrpSpPr>
        <p:grpSpPr>
          <a:xfrm>
            <a:off x="5534011" y="4890108"/>
            <a:ext cx="5955366" cy="1546217"/>
            <a:chOff x="-1075765" y="6363986"/>
            <a:chExt cx="4885765" cy="1546217"/>
          </a:xfrm>
        </p:grpSpPr>
        <p:sp>
          <p:nvSpPr>
            <p:cNvPr id="65" name="Textbox 200">
              <a:extLst>
                <a:ext uri="{FF2B5EF4-FFF2-40B4-BE49-F238E27FC236}">
                  <a16:creationId xmlns:a16="http://schemas.microsoft.com/office/drawing/2014/main" id="{A25B94DF-AEA5-A7A4-7592-19F2D789C2AF}"/>
                </a:ext>
              </a:extLst>
            </p:cNvPr>
            <p:cNvSpPr txBox="1"/>
            <p:nvPr/>
          </p:nvSpPr>
          <p:spPr>
            <a:xfrm flipH="1">
              <a:off x="-1075762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accent6">
                      <a:lumMod val="50000"/>
                    </a:schemeClr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66" name="Textbox 200">
              <a:extLst>
                <a:ext uri="{FF2B5EF4-FFF2-40B4-BE49-F238E27FC236}">
                  <a16:creationId xmlns:a16="http://schemas.microsoft.com/office/drawing/2014/main" id="{ED529F08-5D9C-4AAE-8CC5-0C3B5FAD836C}"/>
                </a:ext>
              </a:extLst>
            </p:cNvPr>
            <p:cNvSpPr txBox="1"/>
            <p:nvPr/>
          </p:nvSpPr>
          <p:spPr>
            <a:xfrm flipH="1">
              <a:off x="-1075763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2400" dirty="0" err="1">
                  <a:solidFill>
                    <a:schemeClr val="tx1">
                      <a:lumMod val="50000"/>
                    </a:schemeClr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67" name="Textbox 200">
              <a:extLst>
                <a:ext uri="{FF2B5EF4-FFF2-40B4-BE49-F238E27FC236}">
                  <a16:creationId xmlns:a16="http://schemas.microsoft.com/office/drawing/2014/main" id="{B0FE36C7-CE22-B6A3-A487-E44A25B5AA63}"/>
                </a:ext>
              </a:extLst>
            </p:cNvPr>
            <p:cNvSpPr txBox="1"/>
            <p:nvPr/>
          </p:nvSpPr>
          <p:spPr>
            <a:xfrm flipH="1">
              <a:off x="-1075765" y="7263872"/>
              <a:ext cx="4885765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r"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68" name="Group 67">
            <a:extLst>
              <a:ext uri="{FF2B5EF4-FFF2-40B4-BE49-F238E27FC236}">
                <a16:creationId xmlns:a16="http://schemas.microsoft.com/office/drawing/2014/main" id="{928D3E25-7F11-FBD2-7A65-DCDEBD04D564}"/>
              </a:ext>
            </a:extLst>
          </p:cNvPr>
          <p:cNvGrpSpPr/>
          <p:nvPr/>
        </p:nvGrpSpPr>
        <p:grpSpPr>
          <a:xfrm>
            <a:off x="12894624" y="10623550"/>
            <a:ext cx="5955366" cy="1546217"/>
            <a:chOff x="-1075765" y="6363986"/>
            <a:chExt cx="4885765" cy="1546217"/>
          </a:xfrm>
        </p:grpSpPr>
        <p:sp>
          <p:nvSpPr>
            <p:cNvPr id="69" name="Textbox 200">
              <a:extLst>
                <a:ext uri="{FF2B5EF4-FFF2-40B4-BE49-F238E27FC236}">
                  <a16:creationId xmlns:a16="http://schemas.microsoft.com/office/drawing/2014/main" id="{E311D203-FE3D-90FB-A84C-B64BD9A71E48}"/>
                </a:ext>
              </a:extLst>
            </p:cNvPr>
            <p:cNvSpPr txBox="1"/>
            <p:nvPr/>
          </p:nvSpPr>
          <p:spPr>
            <a:xfrm flipH="1">
              <a:off x="-1075762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70" name="Textbox 200">
              <a:extLst>
                <a:ext uri="{FF2B5EF4-FFF2-40B4-BE49-F238E27FC236}">
                  <a16:creationId xmlns:a16="http://schemas.microsoft.com/office/drawing/2014/main" id="{7C9ECEDD-A81F-A0D7-4889-62A7867D3AE9}"/>
                </a:ext>
              </a:extLst>
            </p:cNvPr>
            <p:cNvSpPr txBox="1"/>
            <p:nvPr/>
          </p:nvSpPr>
          <p:spPr>
            <a:xfrm flipH="1">
              <a:off x="-1075763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400" dirty="0" err="1">
                  <a:solidFill>
                    <a:schemeClr val="tx1">
                      <a:lumMod val="50000"/>
                    </a:schemeClr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71" name="Textbox 200">
              <a:extLst>
                <a:ext uri="{FF2B5EF4-FFF2-40B4-BE49-F238E27FC236}">
                  <a16:creationId xmlns:a16="http://schemas.microsoft.com/office/drawing/2014/main" id="{C208FC2C-3524-6773-38F1-9CC04182B3B4}"/>
                </a:ext>
              </a:extLst>
            </p:cNvPr>
            <p:cNvSpPr txBox="1"/>
            <p:nvPr/>
          </p:nvSpPr>
          <p:spPr>
            <a:xfrm flipH="1">
              <a:off x="-1075765" y="7263872"/>
              <a:ext cx="4885765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CA6F2D42-8F6B-48DD-D0D5-4BB35D8869CF}"/>
              </a:ext>
            </a:extLst>
          </p:cNvPr>
          <p:cNvGrpSpPr/>
          <p:nvPr/>
        </p:nvGrpSpPr>
        <p:grpSpPr>
          <a:xfrm>
            <a:off x="2805461" y="7722204"/>
            <a:ext cx="5955366" cy="1546217"/>
            <a:chOff x="-1075765" y="6363986"/>
            <a:chExt cx="4885765" cy="1546217"/>
          </a:xfrm>
        </p:grpSpPr>
        <p:sp>
          <p:nvSpPr>
            <p:cNvPr id="73" name="Textbox 200">
              <a:extLst>
                <a:ext uri="{FF2B5EF4-FFF2-40B4-BE49-F238E27FC236}">
                  <a16:creationId xmlns:a16="http://schemas.microsoft.com/office/drawing/2014/main" id="{C0771E64-46B9-3DB4-66E0-4BA57D85BC31}"/>
                </a:ext>
              </a:extLst>
            </p:cNvPr>
            <p:cNvSpPr txBox="1"/>
            <p:nvPr/>
          </p:nvSpPr>
          <p:spPr>
            <a:xfrm flipH="1">
              <a:off x="-1075762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74" name="Textbox 200">
              <a:extLst>
                <a:ext uri="{FF2B5EF4-FFF2-40B4-BE49-F238E27FC236}">
                  <a16:creationId xmlns:a16="http://schemas.microsoft.com/office/drawing/2014/main" id="{C069147E-E001-6202-B3BE-7CEEAF37189F}"/>
                </a:ext>
              </a:extLst>
            </p:cNvPr>
            <p:cNvSpPr txBox="1"/>
            <p:nvPr/>
          </p:nvSpPr>
          <p:spPr>
            <a:xfrm flipH="1">
              <a:off x="-1075763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2400" dirty="0" err="1">
                  <a:solidFill>
                    <a:schemeClr val="tx1">
                      <a:lumMod val="50000"/>
                    </a:schemeClr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75" name="Textbox 200">
              <a:extLst>
                <a:ext uri="{FF2B5EF4-FFF2-40B4-BE49-F238E27FC236}">
                  <a16:creationId xmlns:a16="http://schemas.microsoft.com/office/drawing/2014/main" id="{5727E323-EED1-5504-0240-27223D8CA129}"/>
                </a:ext>
              </a:extLst>
            </p:cNvPr>
            <p:cNvSpPr txBox="1"/>
            <p:nvPr/>
          </p:nvSpPr>
          <p:spPr>
            <a:xfrm flipH="1">
              <a:off x="-1075765" y="7263872"/>
              <a:ext cx="4885765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r"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76" name="Group 75">
            <a:extLst>
              <a:ext uri="{FF2B5EF4-FFF2-40B4-BE49-F238E27FC236}">
                <a16:creationId xmlns:a16="http://schemas.microsoft.com/office/drawing/2014/main" id="{A40FA35A-40CF-1022-939F-B2BC8F6A7A2D}"/>
              </a:ext>
            </a:extLst>
          </p:cNvPr>
          <p:cNvGrpSpPr/>
          <p:nvPr/>
        </p:nvGrpSpPr>
        <p:grpSpPr>
          <a:xfrm>
            <a:off x="15623174" y="7791454"/>
            <a:ext cx="5955366" cy="1546217"/>
            <a:chOff x="-1075765" y="6363986"/>
            <a:chExt cx="4885765" cy="1546217"/>
          </a:xfrm>
        </p:grpSpPr>
        <p:sp>
          <p:nvSpPr>
            <p:cNvPr id="77" name="Textbox 200">
              <a:extLst>
                <a:ext uri="{FF2B5EF4-FFF2-40B4-BE49-F238E27FC236}">
                  <a16:creationId xmlns:a16="http://schemas.microsoft.com/office/drawing/2014/main" id="{D32D5EFF-DD46-11DF-3C7A-11A8DAB152FC}"/>
                </a:ext>
              </a:extLst>
            </p:cNvPr>
            <p:cNvSpPr txBox="1"/>
            <p:nvPr/>
          </p:nvSpPr>
          <p:spPr>
            <a:xfrm flipH="1">
              <a:off x="-1075762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accent5">
                      <a:lumMod val="60000"/>
                      <a:lumOff val="40000"/>
                    </a:schemeClr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78" name="Textbox 200">
              <a:extLst>
                <a:ext uri="{FF2B5EF4-FFF2-40B4-BE49-F238E27FC236}">
                  <a16:creationId xmlns:a16="http://schemas.microsoft.com/office/drawing/2014/main" id="{B5195953-5401-A067-152C-3EC00BBE5665}"/>
                </a:ext>
              </a:extLst>
            </p:cNvPr>
            <p:cNvSpPr txBox="1"/>
            <p:nvPr/>
          </p:nvSpPr>
          <p:spPr>
            <a:xfrm flipH="1">
              <a:off x="-1075763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400" dirty="0" err="1">
                  <a:solidFill>
                    <a:schemeClr val="tx1">
                      <a:lumMod val="50000"/>
                    </a:schemeClr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79" name="Textbox 200">
              <a:extLst>
                <a:ext uri="{FF2B5EF4-FFF2-40B4-BE49-F238E27FC236}">
                  <a16:creationId xmlns:a16="http://schemas.microsoft.com/office/drawing/2014/main" id="{5C39EF57-2C59-48C7-BB5E-9CB09CE9196E}"/>
                </a:ext>
              </a:extLst>
            </p:cNvPr>
            <p:cNvSpPr txBox="1"/>
            <p:nvPr/>
          </p:nvSpPr>
          <p:spPr>
            <a:xfrm flipH="1">
              <a:off x="-1075765" y="7263872"/>
              <a:ext cx="4885765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59579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14:gallery dir="l"/>
      </p:transition>
    </mc:Choice>
    <mc:Fallback xmlns="">
      <p:transition spd="slow" advClick="0" advTm="25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6" dur="50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6" presetClass="emph" presetSubtype="0" autoRev="1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21" dur="50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50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6" presetClass="emph" presetSubtype="0" autoRev="1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31" dur="50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8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4" dur="1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5" dur="1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8" fill="hold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8" dur="1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9" dur="1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2" fill="hold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2" dur="1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3" dur="1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2" fill="hold" nodeType="withEffect" p14:presetBounceEnd="6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6" dur="1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7" dur="1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10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42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10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10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47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10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53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1" grpId="0"/>
          <p:bldP spid="42" grpId="0"/>
          <p:bldP spid="44" grpId="0" animBg="1"/>
          <p:bldP spid="44" grpId="1" animBg="1"/>
          <p:bldP spid="45" grpId="0" animBg="1"/>
          <p:bldP spid="45" grpId="1" animBg="1"/>
          <p:bldP spid="46" grpId="0" animBg="1"/>
          <p:bldP spid="46" grpId="1" animBg="1"/>
          <p:bldP spid="47" grpId="0" animBg="1"/>
          <p:bldP spid="47" grpId="1" animBg="1"/>
          <p:bldP spid="60" grpId="0" animBg="1"/>
          <p:bldP spid="61" grpId="0" animBg="1"/>
          <p:bldP spid="62" grpId="0" animBg="1"/>
          <p:bldP spid="63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6" dur="50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6" presetClass="emph" presetSubtype="0" autoRev="1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21" dur="50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50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6" presetClass="emph" presetSubtype="0" autoRev="1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31" dur="50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1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1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10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42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10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10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47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10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53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1" grpId="0"/>
          <p:bldP spid="42" grpId="0"/>
          <p:bldP spid="44" grpId="0" animBg="1"/>
          <p:bldP spid="44" grpId="1" animBg="1"/>
          <p:bldP spid="45" grpId="0" animBg="1"/>
          <p:bldP spid="45" grpId="1" animBg="1"/>
          <p:bldP spid="46" grpId="0" animBg="1"/>
          <p:bldP spid="46" grpId="1" animBg="1"/>
          <p:bldP spid="47" grpId="0" animBg="1"/>
          <p:bldP spid="47" grpId="1" animBg="1"/>
          <p:bldP spid="60" grpId="0" animBg="1"/>
          <p:bldP spid="61" grpId="0" animBg="1"/>
          <p:bldP spid="62" grpId="0" animBg="1"/>
          <p:bldP spid="63" grpId="0" animBg="1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!!MainTitle1">
            <a:extLst>
              <a:ext uri="{FF2B5EF4-FFF2-40B4-BE49-F238E27FC236}">
                <a16:creationId xmlns:a16="http://schemas.microsoft.com/office/drawing/2014/main" id="{11D3058E-B7C2-DE50-39D4-5036A06467DE}"/>
              </a:ext>
            </a:extLst>
          </p:cNvPr>
          <p:cNvSpPr txBox="1"/>
          <p:nvPr/>
        </p:nvSpPr>
        <p:spPr>
          <a:xfrm>
            <a:off x="6846289" y="1037172"/>
            <a:ext cx="10691453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RoadMap</a:t>
            </a:r>
            <a:r>
              <a:rPr lang="en-US" sz="7500" b="1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11" name="!!SubTitle">
            <a:extLst>
              <a:ext uri="{FF2B5EF4-FFF2-40B4-BE49-F238E27FC236}">
                <a16:creationId xmlns:a16="http://schemas.microsoft.com/office/drawing/2014/main" id="{E590D074-76B8-E3A9-8119-D36A2FB85701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F252C79-4486-AAC8-611A-B49ED9A9D826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#234</a:t>
            </a: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A9D86C8E-C390-6742-B7C8-BF7BEFEFEDBA}"/>
              </a:ext>
            </a:extLst>
          </p:cNvPr>
          <p:cNvSpPr/>
          <p:nvPr/>
        </p:nvSpPr>
        <p:spPr>
          <a:xfrm>
            <a:off x="8943974" y="9559921"/>
            <a:ext cx="1836737" cy="1836737"/>
          </a:xfrm>
          <a:custGeom>
            <a:avLst/>
            <a:gdLst>
              <a:gd name="csX0" fmla="*/ 1836737 w 1836737"/>
              <a:gd name="csY0" fmla="*/ 0 h 1836737"/>
              <a:gd name="csX1" fmla="*/ 1836737 w 1836737"/>
              <a:gd name="csY1" fmla="*/ 880275 h 1836737"/>
              <a:gd name="csX2" fmla="*/ 1738945 w 1836737"/>
              <a:gd name="csY2" fmla="*/ 885213 h 1836737"/>
              <a:gd name="csX3" fmla="*/ 885213 w 1836737"/>
              <a:gd name="csY3" fmla="*/ 1738945 h 1836737"/>
              <a:gd name="csX4" fmla="*/ 880275 w 1836737"/>
              <a:gd name="csY4" fmla="*/ 1836737 h 1836737"/>
              <a:gd name="csX5" fmla="*/ 0 w 1836737"/>
              <a:gd name="csY5" fmla="*/ 1836737 h 1836737"/>
              <a:gd name="csX6" fmla="*/ 9483 w 1836737"/>
              <a:gd name="csY6" fmla="*/ 1648942 h 1836737"/>
              <a:gd name="csX7" fmla="*/ 1648942 w 1836737"/>
              <a:gd name="csY7" fmla="*/ 9483 h 1836737"/>
              <a:gd name="csX8" fmla="*/ 1836737 w 1836737"/>
              <a:gd name="csY8" fmla="*/ 0 h 183673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836737" h="1836737">
                <a:moveTo>
                  <a:pt x="1836737" y="0"/>
                </a:moveTo>
                <a:lnTo>
                  <a:pt x="1836737" y="880275"/>
                </a:lnTo>
                <a:lnTo>
                  <a:pt x="1738945" y="885213"/>
                </a:lnTo>
                <a:cubicBezTo>
                  <a:pt x="1288796" y="930928"/>
                  <a:pt x="930928" y="1288796"/>
                  <a:pt x="885213" y="1738945"/>
                </a:cubicBezTo>
                <a:lnTo>
                  <a:pt x="880275" y="1836737"/>
                </a:lnTo>
                <a:lnTo>
                  <a:pt x="0" y="1836737"/>
                </a:lnTo>
                <a:lnTo>
                  <a:pt x="9483" y="1648942"/>
                </a:lnTo>
                <a:cubicBezTo>
                  <a:pt x="97272" y="784502"/>
                  <a:pt x="784502" y="97272"/>
                  <a:pt x="1648942" y="9483"/>
                </a:cubicBezTo>
                <a:lnTo>
                  <a:pt x="1836737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A6FFE4BB-3EF8-3F81-095D-28E9D557F57E}"/>
              </a:ext>
            </a:extLst>
          </p:cNvPr>
          <p:cNvSpPr/>
          <p:nvPr/>
        </p:nvSpPr>
        <p:spPr>
          <a:xfrm>
            <a:off x="10780711" y="8587582"/>
            <a:ext cx="1836739" cy="1836739"/>
          </a:xfrm>
          <a:custGeom>
            <a:avLst/>
            <a:gdLst>
              <a:gd name="csX0" fmla="*/ 956464 w 1836739"/>
              <a:gd name="csY0" fmla="*/ 0 h 1836739"/>
              <a:gd name="csX1" fmla="*/ 1836739 w 1836739"/>
              <a:gd name="csY1" fmla="*/ 0 h 1836739"/>
              <a:gd name="csX2" fmla="*/ 1836739 w 1836739"/>
              <a:gd name="csY2" fmla="*/ 1 h 1836739"/>
              <a:gd name="csX3" fmla="*/ 1 w 1836739"/>
              <a:gd name="csY3" fmla="*/ 1836739 h 1836739"/>
              <a:gd name="csX4" fmla="*/ 0 w 1836739"/>
              <a:gd name="csY4" fmla="*/ 1836739 h 1836739"/>
              <a:gd name="csX5" fmla="*/ 0 w 1836739"/>
              <a:gd name="csY5" fmla="*/ 956464 h 1836739"/>
              <a:gd name="csX6" fmla="*/ 1 w 1836739"/>
              <a:gd name="csY6" fmla="*/ 956464 h 1836739"/>
              <a:gd name="csX7" fmla="*/ 956464 w 1836739"/>
              <a:gd name="csY7" fmla="*/ 1 h 1836739"/>
              <a:gd name="csX8" fmla="*/ 956464 w 1836739"/>
              <a:gd name="csY8" fmla="*/ 0 h 183673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836739" h="1836739">
                <a:moveTo>
                  <a:pt x="956464" y="0"/>
                </a:moveTo>
                <a:lnTo>
                  <a:pt x="1836739" y="0"/>
                </a:lnTo>
                <a:lnTo>
                  <a:pt x="1836739" y="1"/>
                </a:lnTo>
                <a:cubicBezTo>
                  <a:pt x="1836739" y="1014403"/>
                  <a:pt x="1014403" y="1836739"/>
                  <a:pt x="1" y="1836739"/>
                </a:cubicBezTo>
                <a:lnTo>
                  <a:pt x="0" y="1836739"/>
                </a:lnTo>
                <a:lnTo>
                  <a:pt x="0" y="956464"/>
                </a:lnTo>
                <a:lnTo>
                  <a:pt x="1" y="956464"/>
                </a:lnTo>
                <a:cubicBezTo>
                  <a:pt x="528241" y="956464"/>
                  <a:pt x="956464" y="528241"/>
                  <a:pt x="956464" y="1"/>
                </a:cubicBezTo>
                <a:lnTo>
                  <a:pt x="956464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1D1A9F71-D977-C265-F17A-4AF2F5A48F86}"/>
              </a:ext>
            </a:extLst>
          </p:cNvPr>
          <p:cNvSpPr/>
          <p:nvPr/>
        </p:nvSpPr>
        <p:spPr>
          <a:xfrm>
            <a:off x="11735594" y="6750845"/>
            <a:ext cx="1836737" cy="1836737"/>
          </a:xfrm>
          <a:custGeom>
            <a:avLst/>
            <a:gdLst>
              <a:gd name="csX0" fmla="*/ 1836737 w 1836737"/>
              <a:gd name="csY0" fmla="*/ 0 h 1836737"/>
              <a:gd name="csX1" fmla="*/ 1836737 w 1836737"/>
              <a:gd name="csY1" fmla="*/ 880275 h 1836737"/>
              <a:gd name="csX2" fmla="*/ 1738945 w 1836737"/>
              <a:gd name="csY2" fmla="*/ 885213 h 1836737"/>
              <a:gd name="csX3" fmla="*/ 885213 w 1836737"/>
              <a:gd name="csY3" fmla="*/ 1738945 h 1836737"/>
              <a:gd name="csX4" fmla="*/ 880275 w 1836737"/>
              <a:gd name="csY4" fmla="*/ 1836737 h 1836737"/>
              <a:gd name="csX5" fmla="*/ 0 w 1836737"/>
              <a:gd name="csY5" fmla="*/ 1836737 h 1836737"/>
              <a:gd name="csX6" fmla="*/ 9483 w 1836737"/>
              <a:gd name="csY6" fmla="*/ 1648942 h 1836737"/>
              <a:gd name="csX7" fmla="*/ 1648942 w 1836737"/>
              <a:gd name="csY7" fmla="*/ 9483 h 1836737"/>
              <a:gd name="csX8" fmla="*/ 1836737 w 1836737"/>
              <a:gd name="csY8" fmla="*/ 0 h 183673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836737" h="1836737">
                <a:moveTo>
                  <a:pt x="1836737" y="0"/>
                </a:moveTo>
                <a:lnTo>
                  <a:pt x="1836737" y="880275"/>
                </a:lnTo>
                <a:lnTo>
                  <a:pt x="1738945" y="885213"/>
                </a:lnTo>
                <a:cubicBezTo>
                  <a:pt x="1288796" y="930928"/>
                  <a:pt x="930928" y="1288796"/>
                  <a:pt x="885213" y="1738945"/>
                </a:cubicBezTo>
                <a:lnTo>
                  <a:pt x="880275" y="1836737"/>
                </a:lnTo>
                <a:lnTo>
                  <a:pt x="0" y="1836737"/>
                </a:lnTo>
                <a:lnTo>
                  <a:pt x="9483" y="1648942"/>
                </a:lnTo>
                <a:cubicBezTo>
                  <a:pt x="97272" y="784502"/>
                  <a:pt x="784502" y="97272"/>
                  <a:pt x="1648942" y="9483"/>
                </a:cubicBezTo>
                <a:lnTo>
                  <a:pt x="1836737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D9BF3376-76E4-17CE-A385-3705B0F67862}"/>
              </a:ext>
            </a:extLst>
          </p:cNvPr>
          <p:cNvSpPr/>
          <p:nvPr/>
        </p:nvSpPr>
        <p:spPr>
          <a:xfrm>
            <a:off x="13572331" y="5778506"/>
            <a:ext cx="1836739" cy="1836739"/>
          </a:xfrm>
          <a:custGeom>
            <a:avLst/>
            <a:gdLst>
              <a:gd name="csX0" fmla="*/ 956464 w 1836739"/>
              <a:gd name="csY0" fmla="*/ 0 h 1836739"/>
              <a:gd name="csX1" fmla="*/ 1836739 w 1836739"/>
              <a:gd name="csY1" fmla="*/ 0 h 1836739"/>
              <a:gd name="csX2" fmla="*/ 1836739 w 1836739"/>
              <a:gd name="csY2" fmla="*/ 1 h 1836739"/>
              <a:gd name="csX3" fmla="*/ 1 w 1836739"/>
              <a:gd name="csY3" fmla="*/ 1836739 h 1836739"/>
              <a:gd name="csX4" fmla="*/ 0 w 1836739"/>
              <a:gd name="csY4" fmla="*/ 1836739 h 1836739"/>
              <a:gd name="csX5" fmla="*/ 0 w 1836739"/>
              <a:gd name="csY5" fmla="*/ 956464 h 1836739"/>
              <a:gd name="csX6" fmla="*/ 1 w 1836739"/>
              <a:gd name="csY6" fmla="*/ 956464 h 1836739"/>
              <a:gd name="csX7" fmla="*/ 956464 w 1836739"/>
              <a:gd name="csY7" fmla="*/ 1 h 1836739"/>
              <a:gd name="csX8" fmla="*/ 956464 w 1836739"/>
              <a:gd name="csY8" fmla="*/ 0 h 183673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836739" h="1836739">
                <a:moveTo>
                  <a:pt x="956464" y="0"/>
                </a:moveTo>
                <a:lnTo>
                  <a:pt x="1836739" y="0"/>
                </a:lnTo>
                <a:lnTo>
                  <a:pt x="1836739" y="1"/>
                </a:lnTo>
                <a:cubicBezTo>
                  <a:pt x="1836739" y="1014403"/>
                  <a:pt x="1014403" y="1836739"/>
                  <a:pt x="1" y="1836739"/>
                </a:cubicBezTo>
                <a:lnTo>
                  <a:pt x="0" y="1836739"/>
                </a:lnTo>
                <a:lnTo>
                  <a:pt x="0" y="956464"/>
                </a:lnTo>
                <a:lnTo>
                  <a:pt x="1" y="956464"/>
                </a:lnTo>
                <a:cubicBezTo>
                  <a:pt x="528241" y="956464"/>
                  <a:pt x="956464" y="528241"/>
                  <a:pt x="956464" y="1"/>
                </a:cubicBezTo>
                <a:lnTo>
                  <a:pt x="956464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513DD971-D95B-3FCE-158F-502DDB749D42}"/>
              </a:ext>
            </a:extLst>
          </p:cNvPr>
          <p:cNvGrpSpPr/>
          <p:nvPr/>
        </p:nvGrpSpPr>
        <p:grpSpPr>
          <a:xfrm>
            <a:off x="9683593" y="7483474"/>
            <a:ext cx="2162176" cy="2162176"/>
            <a:chOff x="9683593" y="7483474"/>
            <a:chExt cx="2162176" cy="2162176"/>
          </a:xfrm>
        </p:grpSpPr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C8C37816-9B6D-8BCE-6E20-83C3D50EADF2}"/>
                </a:ext>
              </a:extLst>
            </p:cNvPr>
            <p:cNvSpPr/>
            <p:nvPr/>
          </p:nvSpPr>
          <p:spPr>
            <a:xfrm>
              <a:off x="9823292" y="7623174"/>
              <a:ext cx="1882778" cy="1882778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>
              <a:innerShdw blurRad="127000" dir="16200000">
                <a:prstClr val="black">
                  <a:alpha val="15000"/>
                </a:prstClr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653B9F80-A21F-865B-8EFF-B130B095F0E3}"/>
                </a:ext>
              </a:extLst>
            </p:cNvPr>
            <p:cNvSpPr/>
            <p:nvPr/>
          </p:nvSpPr>
          <p:spPr>
            <a:xfrm>
              <a:off x="9683593" y="7483474"/>
              <a:ext cx="2162176" cy="2162176"/>
            </a:xfrm>
            <a:custGeom>
              <a:avLst/>
              <a:gdLst>
                <a:gd name="csX0" fmla="*/ 1081088 w 2162176"/>
                <a:gd name="csY0" fmla="*/ 139699 h 2162176"/>
                <a:gd name="csX1" fmla="*/ 139699 w 2162176"/>
                <a:gd name="csY1" fmla="*/ 1081088 h 2162176"/>
                <a:gd name="csX2" fmla="*/ 1081088 w 2162176"/>
                <a:gd name="csY2" fmla="*/ 2022477 h 2162176"/>
                <a:gd name="csX3" fmla="*/ 2022477 w 2162176"/>
                <a:gd name="csY3" fmla="*/ 1081088 h 2162176"/>
                <a:gd name="csX4" fmla="*/ 1081088 w 2162176"/>
                <a:gd name="csY4" fmla="*/ 139699 h 2162176"/>
                <a:gd name="csX5" fmla="*/ 1081088 w 2162176"/>
                <a:gd name="csY5" fmla="*/ 0 h 2162176"/>
                <a:gd name="csX6" fmla="*/ 2162176 w 2162176"/>
                <a:gd name="csY6" fmla="*/ 1081088 h 2162176"/>
                <a:gd name="csX7" fmla="*/ 1081088 w 2162176"/>
                <a:gd name="csY7" fmla="*/ 2162176 h 2162176"/>
                <a:gd name="csX8" fmla="*/ 0 w 2162176"/>
                <a:gd name="csY8" fmla="*/ 1081088 h 2162176"/>
                <a:gd name="csX9" fmla="*/ 1081088 w 2162176"/>
                <a:gd name="csY9" fmla="*/ 0 h 216217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2162176" h="2162176">
                  <a:moveTo>
                    <a:pt x="1081088" y="139699"/>
                  </a:moveTo>
                  <a:cubicBezTo>
                    <a:pt x="561173" y="139699"/>
                    <a:pt x="139699" y="561173"/>
                    <a:pt x="139699" y="1081088"/>
                  </a:cubicBezTo>
                  <a:cubicBezTo>
                    <a:pt x="139699" y="1601003"/>
                    <a:pt x="561173" y="2022477"/>
                    <a:pt x="1081088" y="2022477"/>
                  </a:cubicBezTo>
                  <a:cubicBezTo>
                    <a:pt x="1601003" y="2022477"/>
                    <a:pt x="2022477" y="1601003"/>
                    <a:pt x="2022477" y="1081088"/>
                  </a:cubicBezTo>
                  <a:cubicBezTo>
                    <a:pt x="2022477" y="561173"/>
                    <a:pt x="1601003" y="139699"/>
                    <a:pt x="1081088" y="139699"/>
                  </a:cubicBezTo>
                  <a:close/>
                  <a:moveTo>
                    <a:pt x="1081088" y="0"/>
                  </a:moveTo>
                  <a:cubicBezTo>
                    <a:pt x="1678156" y="0"/>
                    <a:pt x="2162176" y="484020"/>
                    <a:pt x="2162176" y="1081088"/>
                  </a:cubicBezTo>
                  <a:cubicBezTo>
                    <a:pt x="2162176" y="1678156"/>
                    <a:pt x="1678156" y="2162176"/>
                    <a:pt x="1081088" y="2162176"/>
                  </a:cubicBezTo>
                  <a:cubicBezTo>
                    <a:pt x="484020" y="2162176"/>
                    <a:pt x="0" y="1678156"/>
                    <a:pt x="0" y="1081088"/>
                  </a:cubicBezTo>
                  <a:cubicBezTo>
                    <a:pt x="0" y="484020"/>
                    <a:pt x="484020" y="0"/>
                    <a:pt x="1081088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outerShdw blurRad="63500" dist="1270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D7514CB9-5B63-2396-5F1C-9C7F69B0B5E2}"/>
              </a:ext>
            </a:extLst>
          </p:cNvPr>
          <p:cNvGrpSpPr/>
          <p:nvPr/>
        </p:nvGrpSpPr>
        <p:grpSpPr>
          <a:xfrm>
            <a:off x="9683593" y="10315570"/>
            <a:ext cx="2162176" cy="2162176"/>
            <a:chOff x="9683593" y="10315570"/>
            <a:chExt cx="2162176" cy="2162176"/>
          </a:xfrm>
        </p:grpSpPr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FFA823A7-DD98-B45B-E8FE-EC7C68BB8930}"/>
                </a:ext>
              </a:extLst>
            </p:cNvPr>
            <p:cNvSpPr/>
            <p:nvPr/>
          </p:nvSpPr>
          <p:spPr>
            <a:xfrm>
              <a:off x="9823292" y="10455270"/>
              <a:ext cx="1882778" cy="1882778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711BB36C-323B-2020-0E1F-F7AA4EC487FC}"/>
                </a:ext>
              </a:extLst>
            </p:cNvPr>
            <p:cNvSpPr/>
            <p:nvPr/>
          </p:nvSpPr>
          <p:spPr>
            <a:xfrm>
              <a:off x="9683593" y="10315570"/>
              <a:ext cx="2162176" cy="2162176"/>
            </a:xfrm>
            <a:custGeom>
              <a:avLst/>
              <a:gdLst>
                <a:gd name="csX0" fmla="*/ 1081088 w 2162176"/>
                <a:gd name="csY0" fmla="*/ 139699 h 2162176"/>
                <a:gd name="csX1" fmla="*/ 139699 w 2162176"/>
                <a:gd name="csY1" fmla="*/ 1081088 h 2162176"/>
                <a:gd name="csX2" fmla="*/ 1081088 w 2162176"/>
                <a:gd name="csY2" fmla="*/ 2022477 h 2162176"/>
                <a:gd name="csX3" fmla="*/ 2022477 w 2162176"/>
                <a:gd name="csY3" fmla="*/ 1081088 h 2162176"/>
                <a:gd name="csX4" fmla="*/ 1081088 w 2162176"/>
                <a:gd name="csY4" fmla="*/ 139699 h 2162176"/>
                <a:gd name="csX5" fmla="*/ 1081088 w 2162176"/>
                <a:gd name="csY5" fmla="*/ 0 h 2162176"/>
                <a:gd name="csX6" fmla="*/ 2162176 w 2162176"/>
                <a:gd name="csY6" fmla="*/ 1081088 h 2162176"/>
                <a:gd name="csX7" fmla="*/ 1081088 w 2162176"/>
                <a:gd name="csY7" fmla="*/ 2162176 h 2162176"/>
                <a:gd name="csX8" fmla="*/ 0 w 2162176"/>
                <a:gd name="csY8" fmla="*/ 1081088 h 2162176"/>
                <a:gd name="csX9" fmla="*/ 1081088 w 2162176"/>
                <a:gd name="csY9" fmla="*/ 0 h 216217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2162176" h="2162176">
                  <a:moveTo>
                    <a:pt x="1081088" y="139699"/>
                  </a:moveTo>
                  <a:cubicBezTo>
                    <a:pt x="561173" y="139699"/>
                    <a:pt x="139699" y="561173"/>
                    <a:pt x="139699" y="1081088"/>
                  </a:cubicBezTo>
                  <a:cubicBezTo>
                    <a:pt x="139699" y="1601003"/>
                    <a:pt x="561173" y="2022477"/>
                    <a:pt x="1081088" y="2022477"/>
                  </a:cubicBezTo>
                  <a:cubicBezTo>
                    <a:pt x="1601003" y="2022477"/>
                    <a:pt x="2022477" y="1601003"/>
                    <a:pt x="2022477" y="1081088"/>
                  </a:cubicBezTo>
                  <a:cubicBezTo>
                    <a:pt x="2022477" y="561173"/>
                    <a:pt x="1601003" y="139699"/>
                    <a:pt x="1081088" y="139699"/>
                  </a:cubicBezTo>
                  <a:close/>
                  <a:moveTo>
                    <a:pt x="1081088" y="0"/>
                  </a:moveTo>
                  <a:cubicBezTo>
                    <a:pt x="1678156" y="0"/>
                    <a:pt x="2162176" y="484020"/>
                    <a:pt x="2162176" y="1081088"/>
                  </a:cubicBezTo>
                  <a:cubicBezTo>
                    <a:pt x="2162176" y="1678156"/>
                    <a:pt x="1678156" y="2162176"/>
                    <a:pt x="1081088" y="2162176"/>
                  </a:cubicBezTo>
                  <a:cubicBezTo>
                    <a:pt x="484020" y="2162176"/>
                    <a:pt x="0" y="1678156"/>
                    <a:pt x="0" y="1081088"/>
                  </a:cubicBezTo>
                  <a:cubicBezTo>
                    <a:pt x="0" y="484020"/>
                    <a:pt x="484020" y="0"/>
                    <a:pt x="1081088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outerShdw blurRad="63500" dist="1270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F24890D3-81E0-207E-C528-E7EE20AEEE67}"/>
              </a:ext>
            </a:extLst>
          </p:cNvPr>
          <p:cNvGrpSpPr/>
          <p:nvPr/>
        </p:nvGrpSpPr>
        <p:grpSpPr>
          <a:xfrm>
            <a:off x="12491243" y="4651378"/>
            <a:ext cx="2162176" cy="2162176"/>
            <a:chOff x="12491243" y="4651378"/>
            <a:chExt cx="2162176" cy="2162176"/>
          </a:xfrm>
        </p:grpSpPr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C0B805F5-E9D8-22A2-539D-5F6EE19B2EDD}"/>
                </a:ext>
              </a:extLst>
            </p:cNvPr>
            <p:cNvSpPr/>
            <p:nvPr/>
          </p:nvSpPr>
          <p:spPr>
            <a:xfrm>
              <a:off x="12630942" y="4791078"/>
              <a:ext cx="1882778" cy="1882778"/>
            </a:xfrm>
            <a:prstGeom prst="ellipse">
              <a:avLst/>
            </a:prstGeom>
            <a:solidFill>
              <a:schemeClr val="accent6">
                <a:lumMod val="90000"/>
              </a:schemeClr>
            </a:solidFill>
            <a:ln>
              <a:noFill/>
            </a:ln>
            <a:effectLst>
              <a:innerShdw blurRad="127000" dir="16200000">
                <a:prstClr val="black">
                  <a:alpha val="15000"/>
                </a:prstClr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49D4E2D6-D49A-51DD-B277-D5F2ABEA1464}"/>
                </a:ext>
              </a:extLst>
            </p:cNvPr>
            <p:cNvSpPr/>
            <p:nvPr/>
          </p:nvSpPr>
          <p:spPr>
            <a:xfrm>
              <a:off x="12491243" y="4651378"/>
              <a:ext cx="2162176" cy="2162176"/>
            </a:xfrm>
            <a:custGeom>
              <a:avLst/>
              <a:gdLst>
                <a:gd name="csX0" fmla="*/ 1081088 w 2162176"/>
                <a:gd name="csY0" fmla="*/ 139699 h 2162176"/>
                <a:gd name="csX1" fmla="*/ 139699 w 2162176"/>
                <a:gd name="csY1" fmla="*/ 1081088 h 2162176"/>
                <a:gd name="csX2" fmla="*/ 1081088 w 2162176"/>
                <a:gd name="csY2" fmla="*/ 2022477 h 2162176"/>
                <a:gd name="csX3" fmla="*/ 2022477 w 2162176"/>
                <a:gd name="csY3" fmla="*/ 1081088 h 2162176"/>
                <a:gd name="csX4" fmla="*/ 1081088 w 2162176"/>
                <a:gd name="csY4" fmla="*/ 139699 h 2162176"/>
                <a:gd name="csX5" fmla="*/ 1081088 w 2162176"/>
                <a:gd name="csY5" fmla="*/ 0 h 2162176"/>
                <a:gd name="csX6" fmla="*/ 2162176 w 2162176"/>
                <a:gd name="csY6" fmla="*/ 1081088 h 2162176"/>
                <a:gd name="csX7" fmla="*/ 1081088 w 2162176"/>
                <a:gd name="csY7" fmla="*/ 2162176 h 2162176"/>
                <a:gd name="csX8" fmla="*/ 0 w 2162176"/>
                <a:gd name="csY8" fmla="*/ 1081088 h 2162176"/>
                <a:gd name="csX9" fmla="*/ 1081088 w 2162176"/>
                <a:gd name="csY9" fmla="*/ 0 h 216217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2162176" h="2162176">
                  <a:moveTo>
                    <a:pt x="1081088" y="139699"/>
                  </a:moveTo>
                  <a:cubicBezTo>
                    <a:pt x="561173" y="139699"/>
                    <a:pt x="139699" y="561173"/>
                    <a:pt x="139699" y="1081088"/>
                  </a:cubicBezTo>
                  <a:cubicBezTo>
                    <a:pt x="139699" y="1601003"/>
                    <a:pt x="561173" y="2022477"/>
                    <a:pt x="1081088" y="2022477"/>
                  </a:cubicBezTo>
                  <a:cubicBezTo>
                    <a:pt x="1601003" y="2022477"/>
                    <a:pt x="2022477" y="1601003"/>
                    <a:pt x="2022477" y="1081088"/>
                  </a:cubicBezTo>
                  <a:cubicBezTo>
                    <a:pt x="2022477" y="561173"/>
                    <a:pt x="1601003" y="139699"/>
                    <a:pt x="1081088" y="139699"/>
                  </a:cubicBezTo>
                  <a:close/>
                  <a:moveTo>
                    <a:pt x="1081088" y="0"/>
                  </a:moveTo>
                  <a:cubicBezTo>
                    <a:pt x="1678156" y="0"/>
                    <a:pt x="2162176" y="484020"/>
                    <a:pt x="2162176" y="1081088"/>
                  </a:cubicBezTo>
                  <a:cubicBezTo>
                    <a:pt x="2162176" y="1678156"/>
                    <a:pt x="1678156" y="2162176"/>
                    <a:pt x="1081088" y="2162176"/>
                  </a:cubicBezTo>
                  <a:cubicBezTo>
                    <a:pt x="484020" y="2162176"/>
                    <a:pt x="0" y="1678156"/>
                    <a:pt x="0" y="1081088"/>
                  </a:cubicBezTo>
                  <a:cubicBezTo>
                    <a:pt x="0" y="484020"/>
                    <a:pt x="484020" y="0"/>
                    <a:pt x="1081088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outerShdw blurRad="63500" dist="1270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49ECDD6C-4682-588C-0D4C-B9F10EB17BF9}"/>
              </a:ext>
            </a:extLst>
          </p:cNvPr>
          <p:cNvGrpSpPr/>
          <p:nvPr/>
        </p:nvGrpSpPr>
        <p:grpSpPr>
          <a:xfrm>
            <a:off x="12491243" y="7483474"/>
            <a:ext cx="2162176" cy="2162176"/>
            <a:chOff x="12491243" y="7483474"/>
            <a:chExt cx="2162176" cy="2162176"/>
          </a:xfrm>
        </p:grpSpPr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17BD8682-69D5-CBA0-3741-E09D6830CD33}"/>
                </a:ext>
              </a:extLst>
            </p:cNvPr>
            <p:cNvSpPr/>
            <p:nvPr/>
          </p:nvSpPr>
          <p:spPr>
            <a:xfrm>
              <a:off x="12630942" y="7623174"/>
              <a:ext cx="1882778" cy="1882778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  <a:effectLst>
              <a:innerShdw blurRad="127000" dir="16200000">
                <a:prstClr val="black">
                  <a:alpha val="15000"/>
                </a:prstClr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B83AEAFD-62C9-77ED-608B-9B514E95EE20}"/>
                </a:ext>
              </a:extLst>
            </p:cNvPr>
            <p:cNvSpPr/>
            <p:nvPr/>
          </p:nvSpPr>
          <p:spPr>
            <a:xfrm>
              <a:off x="12491243" y="7483474"/>
              <a:ext cx="2162176" cy="2162176"/>
            </a:xfrm>
            <a:custGeom>
              <a:avLst/>
              <a:gdLst>
                <a:gd name="csX0" fmla="*/ 1081088 w 2162176"/>
                <a:gd name="csY0" fmla="*/ 139699 h 2162176"/>
                <a:gd name="csX1" fmla="*/ 139699 w 2162176"/>
                <a:gd name="csY1" fmla="*/ 1081088 h 2162176"/>
                <a:gd name="csX2" fmla="*/ 1081088 w 2162176"/>
                <a:gd name="csY2" fmla="*/ 2022477 h 2162176"/>
                <a:gd name="csX3" fmla="*/ 2022477 w 2162176"/>
                <a:gd name="csY3" fmla="*/ 1081088 h 2162176"/>
                <a:gd name="csX4" fmla="*/ 1081088 w 2162176"/>
                <a:gd name="csY4" fmla="*/ 139699 h 2162176"/>
                <a:gd name="csX5" fmla="*/ 1081088 w 2162176"/>
                <a:gd name="csY5" fmla="*/ 0 h 2162176"/>
                <a:gd name="csX6" fmla="*/ 2162176 w 2162176"/>
                <a:gd name="csY6" fmla="*/ 1081088 h 2162176"/>
                <a:gd name="csX7" fmla="*/ 1081088 w 2162176"/>
                <a:gd name="csY7" fmla="*/ 2162176 h 2162176"/>
                <a:gd name="csX8" fmla="*/ 0 w 2162176"/>
                <a:gd name="csY8" fmla="*/ 1081088 h 2162176"/>
                <a:gd name="csX9" fmla="*/ 1081088 w 2162176"/>
                <a:gd name="csY9" fmla="*/ 0 h 216217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2162176" h="2162176">
                  <a:moveTo>
                    <a:pt x="1081088" y="139699"/>
                  </a:moveTo>
                  <a:cubicBezTo>
                    <a:pt x="561173" y="139699"/>
                    <a:pt x="139699" y="561173"/>
                    <a:pt x="139699" y="1081088"/>
                  </a:cubicBezTo>
                  <a:cubicBezTo>
                    <a:pt x="139699" y="1601003"/>
                    <a:pt x="561173" y="2022477"/>
                    <a:pt x="1081088" y="2022477"/>
                  </a:cubicBezTo>
                  <a:cubicBezTo>
                    <a:pt x="1601003" y="2022477"/>
                    <a:pt x="2022477" y="1601003"/>
                    <a:pt x="2022477" y="1081088"/>
                  </a:cubicBezTo>
                  <a:cubicBezTo>
                    <a:pt x="2022477" y="561173"/>
                    <a:pt x="1601003" y="139699"/>
                    <a:pt x="1081088" y="139699"/>
                  </a:cubicBezTo>
                  <a:close/>
                  <a:moveTo>
                    <a:pt x="1081088" y="0"/>
                  </a:moveTo>
                  <a:cubicBezTo>
                    <a:pt x="1678156" y="0"/>
                    <a:pt x="2162176" y="484020"/>
                    <a:pt x="2162176" y="1081088"/>
                  </a:cubicBezTo>
                  <a:cubicBezTo>
                    <a:pt x="2162176" y="1678156"/>
                    <a:pt x="1678156" y="2162176"/>
                    <a:pt x="1081088" y="2162176"/>
                  </a:cubicBezTo>
                  <a:cubicBezTo>
                    <a:pt x="484020" y="2162176"/>
                    <a:pt x="0" y="1678156"/>
                    <a:pt x="0" y="1081088"/>
                  </a:cubicBezTo>
                  <a:cubicBezTo>
                    <a:pt x="0" y="484020"/>
                    <a:pt x="484020" y="0"/>
                    <a:pt x="1081088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outerShdw blurRad="63500" dist="1270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57" name="Freeform: Shape 56">
            <a:extLst>
              <a:ext uri="{FF2B5EF4-FFF2-40B4-BE49-F238E27FC236}">
                <a16:creationId xmlns:a16="http://schemas.microsoft.com/office/drawing/2014/main" id="{6A1FBCB2-01AA-E410-D584-A77597E0FAD4}"/>
              </a:ext>
            </a:extLst>
          </p:cNvPr>
          <p:cNvSpPr/>
          <p:nvPr/>
        </p:nvSpPr>
        <p:spPr>
          <a:xfrm>
            <a:off x="10424811" y="11045069"/>
            <a:ext cx="679740" cy="703178"/>
          </a:xfrm>
          <a:custGeom>
            <a:avLst/>
            <a:gdLst>
              <a:gd name="connsiteX0" fmla="*/ 358064 w 441960"/>
              <a:gd name="connsiteY0" fmla="*/ 444170 h 457200"/>
              <a:gd name="connsiteX1" fmla="*/ 95631 w 441960"/>
              <a:gd name="connsiteY1" fmla="*/ 444170 h 457200"/>
              <a:gd name="connsiteX2" fmla="*/ 19431 w 441960"/>
              <a:gd name="connsiteY2" fmla="*/ 367970 h 457200"/>
              <a:gd name="connsiteX3" fmla="*/ 19431 w 441960"/>
              <a:gd name="connsiteY3" fmla="*/ 205207 h 457200"/>
              <a:gd name="connsiteX4" fmla="*/ 95631 w 441960"/>
              <a:gd name="connsiteY4" fmla="*/ 129007 h 457200"/>
              <a:gd name="connsiteX5" fmla="*/ 358064 w 441960"/>
              <a:gd name="connsiteY5" fmla="*/ 129007 h 457200"/>
              <a:gd name="connsiteX6" fmla="*/ 434264 w 441960"/>
              <a:gd name="connsiteY6" fmla="*/ 205207 h 457200"/>
              <a:gd name="connsiteX7" fmla="*/ 434264 w 441960"/>
              <a:gd name="connsiteY7" fmla="*/ 368122 h 457200"/>
              <a:gd name="connsiteX8" fmla="*/ 358064 w 441960"/>
              <a:gd name="connsiteY8" fmla="*/ 444170 h 457200"/>
              <a:gd name="connsiteX9" fmla="*/ 300152 w 441960"/>
              <a:gd name="connsiteY9" fmla="*/ 86944 h 457200"/>
              <a:gd name="connsiteX10" fmla="*/ 300152 w 441960"/>
              <a:gd name="connsiteY10" fmla="*/ 86944 h 457200"/>
              <a:gd name="connsiteX11" fmla="*/ 232638 w 441960"/>
              <a:gd name="connsiteY11" fmla="*/ 19431 h 457200"/>
              <a:gd name="connsiteX12" fmla="*/ 221057 w 441960"/>
              <a:gd name="connsiteY12" fmla="*/ 19431 h 457200"/>
              <a:gd name="connsiteX13" fmla="*/ 153543 w 441960"/>
              <a:gd name="connsiteY13" fmla="*/ 86944 h 457200"/>
              <a:gd name="connsiteX14" fmla="*/ 153543 w 441960"/>
              <a:gd name="connsiteY14" fmla="*/ 86944 h 457200"/>
              <a:gd name="connsiteX15" fmla="*/ 19431 w 441960"/>
              <a:gd name="connsiteY15" fmla="*/ 245745 h 457200"/>
              <a:gd name="connsiteX16" fmla="*/ 135408 w 441960"/>
              <a:gd name="connsiteY16" fmla="*/ 290855 h 457200"/>
              <a:gd name="connsiteX17" fmla="*/ 318440 w 441960"/>
              <a:gd name="connsiteY17" fmla="*/ 290855 h 457200"/>
              <a:gd name="connsiteX18" fmla="*/ 434417 w 441960"/>
              <a:gd name="connsiteY18" fmla="*/ 245745 h 457200"/>
              <a:gd name="connsiteX19" fmla="*/ 226848 w 441960"/>
              <a:gd name="connsiteY19" fmla="*/ 350444 h 457200"/>
              <a:gd name="connsiteX20" fmla="*/ 226848 w 441960"/>
              <a:gd name="connsiteY20" fmla="*/ 26540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1960" h="457200">
                <a:moveTo>
                  <a:pt x="358064" y="444170"/>
                </a:moveTo>
                <a:lnTo>
                  <a:pt x="95631" y="444170"/>
                </a:lnTo>
                <a:cubicBezTo>
                  <a:pt x="53568" y="444170"/>
                  <a:pt x="19431" y="410032"/>
                  <a:pt x="19431" y="367970"/>
                </a:cubicBezTo>
                <a:lnTo>
                  <a:pt x="19431" y="205207"/>
                </a:lnTo>
                <a:cubicBezTo>
                  <a:pt x="19431" y="163144"/>
                  <a:pt x="53568" y="129007"/>
                  <a:pt x="95631" y="129007"/>
                </a:cubicBezTo>
                <a:lnTo>
                  <a:pt x="358064" y="129007"/>
                </a:lnTo>
                <a:cubicBezTo>
                  <a:pt x="400127" y="129007"/>
                  <a:pt x="434264" y="163144"/>
                  <a:pt x="434264" y="205207"/>
                </a:cubicBezTo>
                <a:lnTo>
                  <a:pt x="434264" y="368122"/>
                </a:lnTo>
                <a:cubicBezTo>
                  <a:pt x="434264" y="410032"/>
                  <a:pt x="400127" y="444170"/>
                  <a:pt x="358064" y="444170"/>
                </a:cubicBezTo>
                <a:close/>
                <a:moveTo>
                  <a:pt x="300152" y="86944"/>
                </a:moveTo>
                <a:lnTo>
                  <a:pt x="300152" y="86944"/>
                </a:lnTo>
                <a:cubicBezTo>
                  <a:pt x="300152" y="49606"/>
                  <a:pt x="269977" y="19431"/>
                  <a:pt x="232638" y="19431"/>
                </a:cubicBezTo>
                <a:lnTo>
                  <a:pt x="221057" y="19431"/>
                </a:lnTo>
                <a:cubicBezTo>
                  <a:pt x="183719" y="19431"/>
                  <a:pt x="153543" y="49606"/>
                  <a:pt x="153543" y="86944"/>
                </a:cubicBezTo>
                <a:lnTo>
                  <a:pt x="153543" y="86944"/>
                </a:lnTo>
                <a:moveTo>
                  <a:pt x="19431" y="245745"/>
                </a:moveTo>
                <a:lnTo>
                  <a:pt x="135408" y="290855"/>
                </a:lnTo>
                <a:cubicBezTo>
                  <a:pt x="194234" y="313715"/>
                  <a:pt x="259614" y="313715"/>
                  <a:pt x="318440" y="290855"/>
                </a:cubicBezTo>
                <a:lnTo>
                  <a:pt x="434417" y="245745"/>
                </a:lnTo>
                <a:moveTo>
                  <a:pt x="226848" y="350444"/>
                </a:moveTo>
                <a:lnTo>
                  <a:pt x="226848" y="265405"/>
                </a:lnTo>
              </a:path>
            </a:pathLst>
          </a:custGeom>
          <a:noFill/>
          <a:ln w="25400">
            <a:solidFill>
              <a:schemeClr val="accent1">
                <a:lumMod val="7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58" name="Freeform: Shape 57">
            <a:extLst>
              <a:ext uri="{FF2B5EF4-FFF2-40B4-BE49-F238E27FC236}">
                <a16:creationId xmlns:a16="http://schemas.microsoft.com/office/drawing/2014/main" id="{05C1398B-EF28-ADA6-D229-E0C4B094156A}"/>
              </a:ext>
            </a:extLst>
          </p:cNvPr>
          <p:cNvSpPr/>
          <p:nvPr/>
        </p:nvSpPr>
        <p:spPr>
          <a:xfrm>
            <a:off x="13220742" y="5380877"/>
            <a:ext cx="703178" cy="703178"/>
          </a:xfrm>
          <a:custGeom>
            <a:avLst/>
            <a:gdLst>
              <a:gd name="connsiteX0" fmla="*/ 54940 w 381000"/>
              <a:gd name="connsiteY0" fmla="*/ 363093 h 381000"/>
              <a:gd name="connsiteX1" fmla="*/ 54940 w 381000"/>
              <a:gd name="connsiteY1" fmla="*/ 363093 h 381000"/>
              <a:gd name="connsiteX2" fmla="*/ 19431 w 381000"/>
              <a:gd name="connsiteY2" fmla="*/ 327584 h 381000"/>
              <a:gd name="connsiteX3" fmla="*/ 19431 w 381000"/>
              <a:gd name="connsiteY3" fmla="*/ 295732 h 381000"/>
              <a:gd name="connsiteX4" fmla="*/ 54940 w 381000"/>
              <a:gd name="connsiteY4" fmla="*/ 260223 h 381000"/>
              <a:gd name="connsiteX5" fmla="*/ 54940 w 381000"/>
              <a:gd name="connsiteY5" fmla="*/ 260223 h 381000"/>
              <a:gd name="connsiteX6" fmla="*/ 90449 w 381000"/>
              <a:gd name="connsiteY6" fmla="*/ 295732 h 381000"/>
              <a:gd name="connsiteX7" fmla="*/ 90449 w 381000"/>
              <a:gd name="connsiteY7" fmla="*/ 327584 h 381000"/>
              <a:gd name="connsiteX8" fmla="*/ 54940 w 381000"/>
              <a:gd name="connsiteY8" fmla="*/ 363093 h 381000"/>
              <a:gd name="connsiteX9" fmla="*/ 230200 w 381000"/>
              <a:gd name="connsiteY9" fmla="*/ 327584 h 381000"/>
              <a:gd name="connsiteX10" fmla="*/ 230200 w 381000"/>
              <a:gd name="connsiteY10" fmla="*/ 234925 h 381000"/>
              <a:gd name="connsiteX11" fmla="*/ 194691 w 381000"/>
              <a:gd name="connsiteY11" fmla="*/ 199415 h 381000"/>
              <a:gd name="connsiteX12" fmla="*/ 194691 w 381000"/>
              <a:gd name="connsiteY12" fmla="*/ 199415 h 381000"/>
              <a:gd name="connsiteX13" fmla="*/ 159182 w 381000"/>
              <a:gd name="connsiteY13" fmla="*/ 234925 h 381000"/>
              <a:gd name="connsiteX14" fmla="*/ 159182 w 381000"/>
              <a:gd name="connsiteY14" fmla="*/ 327584 h 381000"/>
              <a:gd name="connsiteX15" fmla="*/ 194691 w 381000"/>
              <a:gd name="connsiteY15" fmla="*/ 363093 h 381000"/>
              <a:gd name="connsiteX16" fmla="*/ 194691 w 381000"/>
              <a:gd name="connsiteY16" fmla="*/ 363093 h 381000"/>
              <a:gd name="connsiteX17" fmla="*/ 230200 w 381000"/>
              <a:gd name="connsiteY17" fmla="*/ 327584 h 381000"/>
              <a:gd name="connsiteX18" fmla="*/ 369951 w 381000"/>
              <a:gd name="connsiteY18" fmla="*/ 327584 h 381000"/>
              <a:gd name="connsiteX19" fmla="*/ 369951 w 381000"/>
              <a:gd name="connsiteY19" fmla="*/ 174117 h 381000"/>
              <a:gd name="connsiteX20" fmla="*/ 334442 w 381000"/>
              <a:gd name="connsiteY20" fmla="*/ 138608 h 381000"/>
              <a:gd name="connsiteX21" fmla="*/ 334442 w 381000"/>
              <a:gd name="connsiteY21" fmla="*/ 138608 h 381000"/>
              <a:gd name="connsiteX22" fmla="*/ 298933 w 381000"/>
              <a:gd name="connsiteY22" fmla="*/ 174117 h 381000"/>
              <a:gd name="connsiteX23" fmla="*/ 298933 w 381000"/>
              <a:gd name="connsiteY23" fmla="*/ 327584 h 381000"/>
              <a:gd name="connsiteX24" fmla="*/ 334442 w 381000"/>
              <a:gd name="connsiteY24" fmla="*/ 363093 h 381000"/>
              <a:gd name="connsiteX25" fmla="*/ 334442 w 381000"/>
              <a:gd name="connsiteY25" fmla="*/ 363093 h 381000"/>
              <a:gd name="connsiteX26" fmla="*/ 369951 w 381000"/>
              <a:gd name="connsiteY26" fmla="*/ 327584 h 381000"/>
              <a:gd name="connsiteX27" fmla="*/ 348158 w 381000"/>
              <a:gd name="connsiteY27" fmla="*/ 79781 h 381000"/>
              <a:gd name="connsiteX28" fmla="*/ 352882 w 381000"/>
              <a:gd name="connsiteY28" fmla="*/ 28880 h 381000"/>
              <a:gd name="connsiteX29" fmla="*/ 302590 w 381000"/>
              <a:gd name="connsiteY29" fmla="*/ 19431 h 381000"/>
              <a:gd name="connsiteX30" fmla="*/ 38938 w 381000"/>
              <a:gd name="connsiteY30" fmla="*/ 173507 h 381000"/>
              <a:gd name="connsiteX31" fmla="*/ 353187 w 381000"/>
              <a:gd name="connsiteY31" fmla="*/ 29642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1000" h="381000">
                <a:moveTo>
                  <a:pt x="54940" y="363093"/>
                </a:moveTo>
                <a:lnTo>
                  <a:pt x="54940" y="363093"/>
                </a:lnTo>
                <a:cubicBezTo>
                  <a:pt x="35433" y="363093"/>
                  <a:pt x="19431" y="347243"/>
                  <a:pt x="19431" y="327584"/>
                </a:cubicBezTo>
                <a:lnTo>
                  <a:pt x="19431" y="295732"/>
                </a:lnTo>
                <a:cubicBezTo>
                  <a:pt x="19431" y="276225"/>
                  <a:pt x="35281" y="260223"/>
                  <a:pt x="54940" y="260223"/>
                </a:cubicBezTo>
                <a:lnTo>
                  <a:pt x="54940" y="260223"/>
                </a:lnTo>
                <a:cubicBezTo>
                  <a:pt x="74447" y="260223"/>
                  <a:pt x="90449" y="276073"/>
                  <a:pt x="90449" y="295732"/>
                </a:cubicBezTo>
                <a:lnTo>
                  <a:pt x="90449" y="327584"/>
                </a:lnTo>
                <a:cubicBezTo>
                  <a:pt x="90297" y="347243"/>
                  <a:pt x="74447" y="363093"/>
                  <a:pt x="54940" y="363093"/>
                </a:cubicBezTo>
                <a:close/>
                <a:moveTo>
                  <a:pt x="230200" y="327584"/>
                </a:moveTo>
                <a:lnTo>
                  <a:pt x="230200" y="234925"/>
                </a:lnTo>
                <a:cubicBezTo>
                  <a:pt x="230200" y="215417"/>
                  <a:pt x="214351" y="199415"/>
                  <a:pt x="194691" y="199415"/>
                </a:cubicBezTo>
                <a:lnTo>
                  <a:pt x="194691" y="199415"/>
                </a:lnTo>
                <a:cubicBezTo>
                  <a:pt x="175184" y="199415"/>
                  <a:pt x="159182" y="215265"/>
                  <a:pt x="159182" y="234925"/>
                </a:cubicBezTo>
                <a:lnTo>
                  <a:pt x="159182" y="327584"/>
                </a:lnTo>
                <a:cubicBezTo>
                  <a:pt x="159182" y="347091"/>
                  <a:pt x="175031" y="363093"/>
                  <a:pt x="194691" y="363093"/>
                </a:cubicBezTo>
                <a:lnTo>
                  <a:pt x="194691" y="363093"/>
                </a:lnTo>
                <a:cubicBezTo>
                  <a:pt x="214198" y="363093"/>
                  <a:pt x="230200" y="347243"/>
                  <a:pt x="230200" y="327584"/>
                </a:cubicBezTo>
                <a:close/>
                <a:moveTo>
                  <a:pt x="369951" y="327584"/>
                </a:moveTo>
                <a:lnTo>
                  <a:pt x="369951" y="174117"/>
                </a:lnTo>
                <a:cubicBezTo>
                  <a:pt x="369951" y="154610"/>
                  <a:pt x="354101" y="138608"/>
                  <a:pt x="334442" y="138608"/>
                </a:cubicBezTo>
                <a:lnTo>
                  <a:pt x="334442" y="138608"/>
                </a:lnTo>
                <a:cubicBezTo>
                  <a:pt x="314935" y="138608"/>
                  <a:pt x="298933" y="154457"/>
                  <a:pt x="298933" y="174117"/>
                </a:cubicBezTo>
                <a:lnTo>
                  <a:pt x="298933" y="327584"/>
                </a:lnTo>
                <a:cubicBezTo>
                  <a:pt x="298933" y="347091"/>
                  <a:pt x="314782" y="363093"/>
                  <a:pt x="334442" y="363093"/>
                </a:cubicBezTo>
                <a:lnTo>
                  <a:pt x="334442" y="363093"/>
                </a:lnTo>
                <a:cubicBezTo>
                  <a:pt x="354101" y="363093"/>
                  <a:pt x="369951" y="347243"/>
                  <a:pt x="369951" y="327584"/>
                </a:cubicBezTo>
                <a:close/>
                <a:moveTo>
                  <a:pt x="348158" y="79781"/>
                </a:moveTo>
                <a:lnTo>
                  <a:pt x="352882" y="28880"/>
                </a:lnTo>
                <a:lnTo>
                  <a:pt x="302590" y="19431"/>
                </a:lnTo>
                <a:moveTo>
                  <a:pt x="38938" y="173507"/>
                </a:moveTo>
                <a:cubicBezTo>
                  <a:pt x="97765" y="173507"/>
                  <a:pt x="278206" y="105080"/>
                  <a:pt x="353187" y="29642"/>
                </a:cubicBezTo>
              </a:path>
            </a:pathLst>
          </a:custGeom>
          <a:noFill/>
          <a:ln w="25400">
            <a:solidFill>
              <a:schemeClr val="accent6">
                <a:lumMod val="7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59" name="Freeform 103">
            <a:extLst>
              <a:ext uri="{FF2B5EF4-FFF2-40B4-BE49-F238E27FC236}">
                <a16:creationId xmlns:a16="http://schemas.microsoft.com/office/drawing/2014/main" id="{4B35B66E-AE9F-C725-17E9-0BAABCE17889}"/>
              </a:ext>
            </a:extLst>
          </p:cNvPr>
          <p:cNvSpPr>
            <a:spLocks noEditPoints="1"/>
          </p:cNvSpPr>
          <p:nvPr/>
        </p:nvSpPr>
        <p:spPr bwMode="auto">
          <a:xfrm>
            <a:off x="13181563" y="8265739"/>
            <a:ext cx="781536" cy="597646"/>
          </a:xfrm>
          <a:custGeom>
            <a:avLst/>
            <a:gdLst>
              <a:gd name="T0" fmla="*/ 502 w 993"/>
              <a:gd name="T1" fmla="*/ 174 h 760"/>
              <a:gd name="T2" fmla="*/ 328 w 993"/>
              <a:gd name="T3" fmla="*/ 348 h 760"/>
              <a:gd name="T4" fmla="*/ 154 w 993"/>
              <a:gd name="T5" fmla="*/ 174 h 760"/>
              <a:gd name="T6" fmla="*/ 328 w 993"/>
              <a:gd name="T7" fmla="*/ 0 h 760"/>
              <a:gd name="T8" fmla="*/ 502 w 993"/>
              <a:gd name="T9" fmla="*/ 174 h 760"/>
              <a:gd name="T10" fmla="*/ 655 w 993"/>
              <a:gd name="T11" fmla="*/ 760 h 760"/>
              <a:gd name="T12" fmla="*/ 328 w 993"/>
              <a:gd name="T13" fmla="*/ 469 h 760"/>
              <a:gd name="T14" fmla="*/ 0 w 993"/>
              <a:gd name="T15" fmla="*/ 760 h 760"/>
              <a:gd name="T16" fmla="*/ 655 w 993"/>
              <a:gd name="T17" fmla="*/ 760 h 760"/>
              <a:gd name="T18" fmla="*/ 761 w 993"/>
              <a:gd name="T19" fmla="*/ 68 h 760"/>
              <a:gd name="T20" fmla="*/ 637 w 993"/>
              <a:gd name="T21" fmla="*/ 192 h 760"/>
              <a:gd name="T22" fmla="*/ 761 w 993"/>
              <a:gd name="T23" fmla="*/ 315 h 760"/>
              <a:gd name="T24" fmla="*/ 884 w 993"/>
              <a:gd name="T25" fmla="*/ 192 h 760"/>
              <a:gd name="T26" fmla="*/ 761 w 993"/>
              <a:gd name="T27" fmla="*/ 68 h 760"/>
              <a:gd name="T28" fmla="*/ 746 w 993"/>
              <a:gd name="T29" fmla="*/ 631 h 760"/>
              <a:gd name="T30" fmla="*/ 993 w 993"/>
              <a:gd name="T31" fmla="*/ 631 h 760"/>
              <a:gd name="T32" fmla="*/ 761 w 993"/>
              <a:gd name="T33" fmla="*/ 424 h 760"/>
              <a:gd name="T34" fmla="*/ 637 w 993"/>
              <a:gd name="T35" fmla="*/ 456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93" h="760">
                <a:moveTo>
                  <a:pt x="502" y="174"/>
                </a:moveTo>
                <a:cubicBezTo>
                  <a:pt x="502" y="270"/>
                  <a:pt x="424" y="348"/>
                  <a:pt x="328" y="348"/>
                </a:cubicBezTo>
                <a:cubicBezTo>
                  <a:pt x="232" y="348"/>
                  <a:pt x="154" y="270"/>
                  <a:pt x="154" y="174"/>
                </a:cubicBezTo>
                <a:cubicBezTo>
                  <a:pt x="154" y="78"/>
                  <a:pt x="232" y="0"/>
                  <a:pt x="328" y="0"/>
                </a:cubicBezTo>
                <a:cubicBezTo>
                  <a:pt x="424" y="0"/>
                  <a:pt x="502" y="78"/>
                  <a:pt x="502" y="174"/>
                </a:cubicBezTo>
                <a:close/>
                <a:moveTo>
                  <a:pt x="655" y="760"/>
                </a:moveTo>
                <a:cubicBezTo>
                  <a:pt x="655" y="599"/>
                  <a:pt x="509" y="469"/>
                  <a:pt x="328" y="469"/>
                </a:cubicBezTo>
                <a:cubicBezTo>
                  <a:pt x="147" y="469"/>
                  <a:pt x="0" y="599"/>
                  <a:pt x="0" y="760"/>
                </a:cubicBezTo>
                <a:lnTo>
                  <a:pt x="655" y="760"/>
                </a:lnTo>
                <a:close/>
                <a:moveTo>
                  <a:pt x="761" y="68"/>
                </a:moveTo>
                <a:cubicBezTo>
                  <a:pt x="692" y="68"/>
                  <a:pt x="637" y="123"/>
                  <a:pt x="637" y="192"/>
                </a:cubicBezTo>
                <a:cubicBezTo>
                  <a:pt x="637" y="260"/>
                  <a:pt x="692" y="315"/>
                  <a:pt x="761" y="315"/>
                </a:cubicBezTo>
                <a:cubicBezTo>
                  <a:pt x="829" y="315"/>
                  <a:pt x="884" y="260"/>
                  <a:pt x="884" y="192"/>
                </a:cubicBezTo>
                <a:cubicBezTo>
                  <a:pt x="884" y="123"/>
                  <a:pt x="829" y="68"/>
                  <a:pt x="761" y="68"/>
                </a:cubicBezTo>
                <a:close/>
                <a:moveTo>
                  <a:pt x="746" y="631"/>
                </a:moveTo>
                <a:cubicBezTo>
                  <a:pt x="993" y="631"/>
                  <a:pt x="993" y="631"/>
                  <a:pt x="993" y="631"/>
                </a:cubicBezTo>
                <a:cubicBezTo>
                  <a:pt x="993" y="517"/>
                  <a:pt x="889" y="424"/>
                  <a:pt x="761" y="424"/>
                </a:cubicBezTo>
                <a:cubicBezTo>
                  <a:pt x="715" y="424"/>
                  <a:pt x="673" y="436"/>
                  <a:pt x="637" y="456"/>
                </a:cubicBezTo>
              </a:path>
            </a:pathLst>
          </a:custGeom>
          <a:noFill/>
          <a:ln w="25400">
            <a:solidFill>
              <a:schemeClr val="accent5">
                <a:lumMod val="7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60" name="Freeform: Shape 59">
            <a:extLst>
              <a:ext uri="{FF2B5EF4-FFF2-40B4-BE49-F238E27FC236}">
                <a16:creationId xmlns:a16="http://schemas.microsoft.com/office/drawing/2014/main" id="{39360B58-69CA-28F2-3EB3-B1C6696196C6}"/>
              </a:ext>
            </a:extLst>
          </p:cNvPr>
          <p:cNvSpPr/>
          <p:nvPr/>
        </p:nvSpPr>
        <p:spPr>
          <a:xfrm>
            <a:off x="10377416" y="8241840"/>
            <a:ext cx="774530" cy="645444"/>
          </a:xfrm>
          <a:custGeom>
            <a:avLst/>
            <a:gdLst>
              <a:gd name="connsiteX0" fmla="*/ 421157 w 457200"/>
              <a:gd name="connsiteY0" fmla="*/ 166192 h 381000"/>
              <a:gd name="connsiteX1" fmla="*/ 421157 w 457200"/>
              <a:gd name="connsiteY1" fmla="*/ 320116 h 381000"/>
              <a:gd name="connsiteX2" fmla="*/ 374218 w 457200"/>
              <a:gd name="connsiteY2" fmla="*/ 367055 h 381000"/>
              <a:gd name="connsiteX3" fmla="*/ 92888 w 457200"/>
              <a:gd name="connsiteY3" fmla="*/ 367055 h 381000"/>
              <a:gd name="connsiteX4" fmla="*/ 45949 w 457200"/>
              <a:gd name="connsiteY4" fmla="*/ 320116 h 381000"/>
              <a:gd name="connsiteX5" fmla="*/ 45949 w 457200"/>
              <a:gd name="connsiteY5" fmla="*/ 166192 h 381000"/>
              <a:gd name="connsiteX6" fmla="*/ 402412 w 457200"/>
              <a:gd name="connsiteY6" fmla="*/ 40005 h 381000"/>
              <a:gd name="connsiteX7" fmla="*/ 367055 w 457200"/>
              <a:gd name="connsiteY7" fmla="*/ 19431 h 381000"/>
              <a:gd name="connsiteX8" fmla="*/ 100051 w 457200"/>
              <a:gd name="connsiteY8" fmla="*/ 19431 h 381000"/>
              <a:gd name="connsiteX9" fmla="*/ 64694 w 457200"/>
              <a:gd name="connsiteY9" fmla="*/ 40005 h 381000"/>
              <a:gd name="connsiteX10" fmla="*/ 19431 w 457200"/>
              <a:gd name="connsiteY10" fmla="*/ 119863 h 381000"/>
              <a:gd name="connsiteX11" fmla="*/ 447827 w 457200"/>
              <a:gd name="connsiteY11" fmla="*/ 119863 h 381000"/>
              <a:gd name="connsiteX12" fmla="*/ 402412 w 457200"/>
              <a:gd name="connsiteY12" fmla="*/ 40005 h 381000"/>
              <a:gd name="connsiteX13" fmla="*/ 233553 w 457200"/>
              <a:gd name="connsiteY13" fmla="*/ 19431 h 381000"/>
              <a:gd name="connsiteX14" fmla="*/ 233553 w 457200"/>
              <a:gd name="connsiteY14" fmla="*/ 120015 h 381000"/>
              <a:gd name="connsiteX15" fmla="*/ 315239 w 457200"/>
              <a:gd name="connsiteY15" fmla="*/ 19431 h 381000"/>
              <a:gd name="connsiteX16" fmla="*/ 340690 w 457200"/>
              <a:gd name="connsiteY16" fmla="*/ 120015 h 381000"/>
              <a:gd name="connsiteX17" fmla="*/ 151867 w 457200"/>
              <a:gd name="connsiteY17" fmla="*/ 19431 h 381000"/>
              <a:gd name="connsiteX18" fmla="*/ 126416 w 457200"/>
              <a:gd name="connsiteY18" fmla="*/ 120015 h 381000"/>
              <a:gd name="connsiteX19" fmla="*/ 19431 w 457200"/>
              <a:gd name="connsiteY19" fmla="*/ 120015 h 381000"/>
              <a:gd name="connsiteX20" fmla="*/ 72923 w 457200"/>
              <a:gd name="connsiteY20" fmla="*/ 173507 h 381000"/>
              <a:gd name="connsiteX21" fmla="*/ 126416 w 457200"/>
              <a:gd name="connsiteY21" fmla="*/ 120015 h 381000"/>
              <a:gd name="connsiteX22" fmla="*/ 126416 w 457200"/>
              <a:gd name="connsiteY22" fmla="*/ 120015 h 381000"/>
              <a:gd name="connsiteX23" fmla="*/ 179908 w 457200"/>
              <a:gd name="connsiteY23" fmla="*/ 173507 h 381000"/>
              <a:gd name="connsiteX24" fmla="*/ 233401 w 457200"/>
              <a:gd name="connsiteY24" fmla="*/ 120015 h 381000"/>
              <a:gd name="connsiteX25" fmla="*/ 233553 w 457200"/>
              <a:gd name="connsiteY25" fmla="*/ 120015 h 381000"/>
              <a:gd name="connsiteX26" fmla="*/ 287045 w 457200"/>
              <a:gd name="connsiteY26" fmla="*/ 173507 h 381000"/>
              <a:gd name="connsiteX27" fmla="*/ 340538 w 457200"/>
              <a:gd name="connsiteY27" fmla="*/ 120015 h 381000"/>
              <a:gd name="connsiteX28" fmla="*/ 340690 w 457200"/>
              <a:gd name="connsiteY28" fmla="*/ 120015 h 381000"/>
              <a:gd name="connsiteX29" fmla="*/ 394183 w 457200"/>
              <a:gd name="connsiteY29" fmla="*/ 173507 h 381000"/>
              <a:gd name="connsiteX30" fmla="*/ 447675 w 457200"/>
              <a:gd name="connsiteY30" fmla="*/ 120015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57200" h="381000">
                <a:moveTo>
                  <a:pt x="421157" y="166192"/>
                </a:moveTo>
                <a:lnTo>
                  <a:pt x="421157" y="320116"/>
                </a:lnTo>
                <a:cubicBezTo>
                  <a:pt x="421157" y="346024"/>
                  <a:pt x="400126" y="367055"/>
                  <a:pt x="374218" y="367055"/>
                </a:cubicBezTo>
                <a:lnTo>
                  <a:pt x="92888" y="367055"/>
                </a:lnTo>
                <a:cubicBezTo>
                  <a:pt x="66980" y="367055"/>
                  <a:pt x="45949" y="346024"/>
                  <a:pt x="45949" y="320116"/>
                </a:cubicBezTo>
                <a:lnTo>
                  <a:pt x="45949" y="166192"/>
                </a:lnTo>
                <a:moveTo>
                  <a:pt x="402412" y="40005"/>
                </a:moveTo>
                <a:cubicBezTo>
                  <a:pt x="395249" y="27203"/>
                  <a:pt x="381686" y="19431"/>
                  <a:pt x="367055" y="19431"/>
                </a:cubicBezTo>
                <a:lnTo>
                  <a:pt x="100051" y="19431"/>
                </a:lnTo>
                <a:cubicBezTo>
                  <a:pt x="85420" y="19431"/>
                  <a:pt x="71857" y="27356"/>
                  <a:pt x="64694" y="40005"/>
                </a:cubicBezTo>
                <a:lnTo>
                  <a:pt x="19431" y="119863"/>
                </a:lnTo>
                <a:lnTo>
                  <a:pt x="447827" y="119863"/>
                </a:lnTo>
                <a:lnTo>
                  <a:pt x="402412" y="40005"/>
                </a:lnTo>
                <a:close/>
                <a:moveTo>
                  <a:pt x="233553" y="19431"/>
                </a:moveTo>
                <a:lnTo>
                  <a:pt x="233553" y="120015"/>
                </a:lnTo>
                <a:moveTo>
                  <a:pt x="315239" y="19431"/>
                </a:moveTo>
                <a:lnTo>
                  <a:pt x="340690" y="120015"/>
                </a:lnTo>
                <a:moveTo>
                  <a:pt x="151867" y="19431"/>
                </a:moveTo>
                <a:lnTo>
                  <a:pt x="126416" y="120015"/>
                </a:lnTo>
                <a:moveTo>
                  <a:pt x="19431" y="120015"/>
                </a:moveTo>
                <a:cubicBezTo>
                  <a:pt x="19431" y="149581"/>
                  <a:pt x="43358" y="173507"/>
                  <a:pt x="72923" y="173507"/>
                </a:cubicBezTo>
                <a:cubicBezTo>
                  <a:pt x="102489" y="173507"/>
                  <a:pt x="126416" y="149581"/>
                  <a:pt x="126416" y="120015"/>
                </a:cubicBezTo>
                <a:moveTo>
                  <a:pt x="126416" y="120015"/>
                </a:moveTo>
                <a:cubicBezTo>
                  <a:pt x="126416" y="149581"/>
                  <a:pt x="150343" y="173507"/>
                  <a:pt x="179908" y="173507"/>
                </a:cubicBezTo>
                <a:cubicBezTo>
                  <a:pt x="209474" y="173507"/>
                  <a:pt x="233401" y="149581"/>
                  <a:pt x="233401" y="120015"/>
                </a:cubicBezTo>
                <a:moveTo>
                  <a:pt x="233553" y="120015"/>
                </a:moveTo>
                <a:cubicBezTo>
                  <a:pt x="233553" y="149581"/>
                  <a:pt x="257480" y="173507"/>
                  <a:pt x="287045" y="173507"/>
                </a:cubicBezTo>
                <a:cubicBezTo>
                  <a:pt x="316611" y="173507"/>
                  <a:pt x="340538" y="149581"/>
                  <a:pt x="340538" y="120015"/>
                </a:cubicBezTo>
                <a:moveTo>
                  <a:pt x="340690" y="120015"/>
                </a:moveTo>
                <a:cubicBezTo>
                  <a:pt x="340690" y="149581"/>
                  <a:pt x="364617" y="173507"/>
                  <a:pt x="394183" y="173507"/>
                </a:cubicBezTo>
                <a:cubicBezTo>
                  <a:pt x="423748" y="173507"/>
                  <a:pt x="447675" y="149581"/>
                  <a:pt x="447675" y="120015"/>
                </a:cubicBezTo>
              </a:path>
            </a:pathLst>
          </a:custGeom>
          <a:noFill/>
          <a:ln w="25400">
            <a:solidFill>
              <a:schemeClr val="accent3">
                <a:lumMod val="7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grpSp>
        <p:nvGrpSpPr>
          <p:cNvPr id="61" name="Group 60">
            <a:extLst>
              <a:ext uri="{FF2B5EF4-FFF2-40B4-BE49-F238E27FC236}">
                <a16:creationId xmlns:a16="http://schemas.microsoft.com/office/drawing/2014/main" id="{DF1A701F-D6D1-A60D-F745-2D39ED4D0E8A}"/>
              </a:ext>
            </a:extLst>
          </p:cNvPr>
          <p:cNvGrpSpPr/>
          <p:nvPr/>
        </p:nvGrpSpPr>
        <p:grpSpPr>
          <a:xfrm>
            <a:off x="5534011" y="4890108"/>
            <a:ext cx="5955366" cy="1684717"/>
            <a:chOff x="-1075765" y="6363986"/>
            <a:chExt cx="4885765" cy="1684717"/>
          </a:xfrm>
        </p:grpSpPr>
        <p:sp>
          <p:nvSpPr>
            <p:cNvPr id="62" name="Textbox 200">
              <a:extLst>
                <a:ext uri="{FF2B5EF4-FFF2-40B4-BE49-F238E27FC236}">
                  <a16:creationId xmlns:a16="http://schemas.microsoft.com/office/drawing/2014/main" id="{EFABD137-FA6E-E4F8-5C80-E0DB93463C4A}"/>
                </a:ext>
              </a:extLst>
            </p:cNvPr>
            <p:cNvSpPr txBox="1"/>
            <p:nvPr/>
          </p:nvSpPr>
          <p:spPr>
            <a:xfrm flipH="1">
              <a:off x="-1075762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tx2"/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63" name="Textbox 200">
              <a:extLst>
                <a:ext uri="{FF2B5EF4-FFF2-40B4-BE49-F238E27FC236}">
                  <a16:creationId xmlns:a16="http://schemas.microsoft.com/office/drawing/2014/main" id="{60531D52-9B55-1055-67C5-16095190FCEE}"/>
                </a:ext>
              </a:extLst>
            </p:cNvPr>
            <p:cNvSpPr txBox="1"/>
            <p:nvPr/>
          </p:nvSpPr>
          <p:spPr>
            <a:xfrm flipH="1">
              <a:off x="-1075763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24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64" name="Textbox 200">
              <a:extLst>
                <a:ext uri="{FF2B5EF4-FFF2-40B4-BE49-F238E27FC236}">
                  <a16:creationId xmlns:a16="http://schemas.microsoft.com/office/drawing/2014/main" id="{E3FE5D30-B05B-7493-55A8-808938ED5F4B}"/>
                </a:ext>
              </a:extLst>
            </p:cNvPr>
            <p:cNvSpPr txBox="1"/>
            <p:nvPr/>
          </p:nvSpPr>
          <p:spPr>
            <a:xfrm flipH="1">
              <a:off x="-1075765" y="7125373"/>
              <a:ext cx="4885765" cy="9233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r"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B44161A2-5E3C-2321-94D0-CBF0933B55D7}"/>
              </a:ext>
            </a:extLst>
          </p:cNvPr>
          <p:cNvGrpSpPr/>
          <p:nvPr/>
        </p:nvGrpSpPr>
        <p:grpSpPr>
          <a:xfrm>
            <a:off x="12894624" y="10623550"/>
            <a:ext cx="5955366" cy="1546217"/>
            <a:chOff x="-1075765" y="6363986"/>
            <a:chExt cx="4885765" cy="1546217"/>
          </a:xfrm>
        </p:grpSpPr>
        <p:sp>
          <p:nvSpPr>
            <p:cNvPr id="66" name="Textbox 200">
              <a:extLst>
                <a:ext uri="{FF2B5EF4-FFF2-40B4-BE49-F238E27FC236}">
                  <a16:creationId xmlns:a16="http://schemas.microsoft.com/office/drawing/2014/main" id="{200DDFA7-FB62-DACA-1959-58EA49B6E76B}"/>
                </a:ext>
              </a:extLst>
            </p:cNvPr>
            <p:cNvSpPr txBox="1"/>
            <p:nvPr/>
          </p:nvSpPr>
          <p:spPr>
            <a:xfrm flipH="1">
              <a:off x="-1075762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tx2"/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67" name="Textbox 200">
              <a:extLst>
                <a:ext uri="{FF2B5EF4-FFF2-40B4-BE49-F238E27FC236}">
                  <a16:creationId xmlns:a16="http://schemas.microsoft.com/office/drawing/2014/main" id="{E997A882-D58B-1352-B2DE-8ACA72D4BDF1}"/>
                </a:ext>
              </a:extLst>
            </p:cNvPr>
            <p:cNvSpPr txBox="1"/>
            <p:nvPr/>
          </p:nvSpPr>
          <p:spPr>
            <a:xfrm flipH="1">
              <a:off x="-1075763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4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75" name="Textbox 200">
              <a:extLst>
                <a:ext uri="{FF2B5EF4-FFF2-40B4-BE49-F238E27FC236}">
                  <a16:creationId xmlns:a16="http://schemas.microsoft.com/office/drawing/2014/main" id="{8F00C016-1AE0-FA71-751B-54211FAB855E}"/>
                </a:ext>
              </a:extLst>
            </p:cNvPr>
            <p:cNvSpPr txBox="1"/>
            <p:nvPr/>
          </p:nvSpPr>
          <p:spPr>
            <a:xfrm flipH="1">
              <a:off x="-1075765" y="7263872"/>
              <a:ext cx="4885765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76" name="Group 75">
            <a:extLst>
              <a:ext uri="{FF2B5EF4-FFF2-40B4-BE49-F238E27FC236}">
                <a16:creationId xmlns:a16="http://schemas.microsoft.com/office/drawing/2014/main" id="{9243B8E9-B878-5688-76CD-986CFF7480CD}"/>
              </a:ext>
            </a:extLst>
          </p:cNvPr>
          <p:cNvGrpSpPr/>
          <p:nvPr/>
        </p:nvGrpSpPr>
        <p:grpSpPr>
          <a:xfrm>
            <a:off x="2805461" y="7722204"/>
            <a:ext cx="5955366" cy="1684717"/>
            <a:chOff x="-1075765" y="6363986"/>
            <a:chExt cx="4885765" cy="1684717"/>
          </a:xfrm>
        </p:grpSpPr>
        <p:sp>
          <p:nvSpPr>
            <p:cNvPr id="77" name="Textbox 200">
              <a:extLst>
                <a:ext uri="{FF2B5EF4-FFF2-40B4-BE49-F238E27FC236}">
                  <a16:creationId xmlns:a16="http://schemas.microsoft.com/office/drawing/2014/main" id="{29C13DF9-98A0-CE61-8FFF-651208FDA022}"/>
                </a:ext>
              </a:extLst>
            </p:cNvPr>
            <p:cNvSpPr txBox="1"/>
            <p:nvPr/>
          </p:nvSpPr>
          <p:spPr>
            <a:xfrm flipH="1">
              <a:off x="-1075762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tx2"/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78" name="Textbox 200">
              <a:extLst>
                <a:ext uri="{FF2B5EF4-FFF2-40B4-BE49-F238E27FC236}">
                  <a16:creationId xmlns:a16="http://schemas.microsoft.com/office/drawing/2014/main" id="{D5C27929-521B-AD0D-C827-4B610C76E04C}"/>
                </a:ext>
              </a:extLst>
            </p:cNvPr>
            <p:cNvSpPr txBox="1"/>
            <p:nvPr/>
          </p:nvSpPr>
          <p:spPr>
            <a:xfrm flipH="1">
              <a:off x="-1075763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24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79" name="Textbox 200">
              <a:extLst>
                <a:ext uri="{FF2B5EF4-FFF2-40B4-BE49-F238E27FC236}">
                  <a16:creationId xmlns:a16="http://schemas.microsoft.com/office/drawing/2014/main" id="{A57544C9-F933-9E74-F511-B15B2E9D6D16}"/>
                </a:ext>
              </a:extLst>
            </p:cNvPr>
            <p:cNvSpPr txBox="1"/>
            <p:nvPr/>
          </p:nvSpPr>
          <p:spPr>
            <a:xfrm flipH="1">
              <a:off x="-1075765" y="7125373"/>
              <a:ext cx="4885765" cy="9233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r"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80" name="Group 79">
            <a:extLst>
              <a:ext uri="{FF2B5EF4-FFF2-40B4-BE49-F238E27FC236}">
                <a16:creationId xmlns:a16="http://schemas.microsoft.com/office/drawing/2014/main" id="{0ABA073D-B630-CCEF-69F9-39144E2880EB}"/>
              </a:ext>
            </a:extLst>
          </p:cNvPr>
          <p:cNvGrpSpPr/>
          <p:nvPr/>
        </p:nvGrpSpPr>
        <p:grpSpPr>
          <a:xfrm>
            <a:off x="15623174" y="7791454"/>
            <a:ext cx="5955366" cy="1546217"/>
            <a:chOff x="-1075765" y="6363986"/>
            <a:chExt cx="4885765" cy="1546217"/>
          </a:xfrm>
        </p:grpSpPr>
        <p:sp>
          <p:nvSpPr>
            <p:cNvPr id="81" name="Textbox 200">
              <a:extLst>
                <a:ext uri="{FF2B5EF4-FFF2-40B4-BE49-F238E27FC236}">
                  <a16:creationId xmlns:a16="http://schemas.microsoft.com/office/drawing/2014/main" id="{3F246CAC-E62D-C3CA-CFF1-60DEAF6F057A}"/>
                </a:ext>
              </a:extLst>
            </p:cNvPr>
            <p:cNvSpPr txBox="1"/>
            <p:nvPr/>
          </p:nvSpPr>
          <p:spPr>
            <a:xfrm flipH="1">
              <a:off x="-1075762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tx2"/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82" name="Textbox 200">
              <a:extLst>
                <a:ext uri="{FF2B5EF4-FFF2-40B4-BE49-F238E27FC236}">
                  <a16:creationId xmlns:a16="http://schemas.microsoft.com/office/drawing/2014/main" id="{C55145A7-BB0E-23D4-71F7-8D64D929BD90}"/>
                </a:ext>
              </a:extLst>
            </p:cNvPr>
            <p:cNvSpPr txBox="1"/>
            <p:nvPr/>
          </p:nvSpPr>
          <p:spPr>
            <a:xfrm flipH="1">
              <a:off x="-1075763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4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83" name="Textbox 200">
              <a:extLst>
                <a:ext uri="{FF2B5EF4-FFF2-40B4-BE49-F238E27FC236}">
                  <a16:creationId xmlns:a16="http://schemas.microsoft.com/office/drawing/2014/main" id="{CE8F77A6-3574-FF03-7A9C-CF941EFFF5E1}"/>
                </a:ext>
              </a:extLst>
            </p:cNvPr>
            <p:cNvSpPr txBox="1"/>
            <p:nvPr/>
          </p:nvSpPr>
          <p:spPr>
            <a:xfrm flipH="1">
              <a:off x="-1075765" y="7263872"/>
              <a:ext cx="4885765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09036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14:window dir="vert"/>
      </p:transition>
    </mc:Choice>
    <mc:Fallback xmlns="">
      <p:transition spd="slow" advClick="0" advTm="25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fill="hold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8" dur="1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9" dur="1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fill="hold" nodeType="withEffect" p14:presetBounceEnd="6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6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7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fill="hold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0" dur="1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1" dur="1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decel="10000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fill="hold" nodeType="withEffect" p14:presetBounceEnd="60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2" dur="1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3" dur="1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2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8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8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10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10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10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31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10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11" grpId="0"/>
          <p:bldP spid="13" grpId="0" animBg="1"/>
          <p:bldP spid="14" grpId="0" animBg="1"/>
          <p:bldP spid="15" grpId="0" animBg="1"/>
          <p:bldP spid="16" grpId="0" animBg="1"/>
          <p:bldP spid="57" grpId="0" animBg="1"/>
          <p:bldP spid="58" grpId="0" animBg="1"/>
          <p:bldP spid="59" grpId="0" animBg="1"/>
          <p:bldP spid="60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decel="10000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2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8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8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10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10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10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31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10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11" grpId="0"/>
          <p:bldP spid="13" grpId="0" animBg="1"/>
          <p:bldP spid="14" grpId="0" animBg="1"/>
          <p:bldP spid="15" grpId="0" animBg="1"/>
          <p:bldP spid="16" grpId="0" animBg="1"/>
          <p:bldP spid="57" grpId="0" animBg="1"/>
          <p:bldP spid="58" grpId="0" animBg="1"/>
          <p:bldP spid="59" grpId="0" animBg="1"/>
          <p:bldP spid="60" grpId="0" animBg="1"/>
        </p:bldLst>
      </p:timing>
    </mc:Fallback>
  </mc:AlternateContent>
</p:sld>
</file>

<file path=ppt/theme/theme1.xml><?xml version="1.0" encoding="utf-8"?>
<a:theme xmlns:a="http://schemas.openxmlformats.org/drawingml/2006/main" name="SO01">
  <a:themeElements>
    <a:clrScheme name="CP_L_56">
      <a:dk1>
        <a:srgbClr val="6E808E"/>
      </a:dk1>
      <a:lt1>
        <a:srgbClr val="FFFFFF"/>
      </a:lt1>
      <a:dk2>
        <a:srgbClr val="242655"/>
      </a:dk2>
      <a:lt2>
        <a:srgbClr val="FFFFFF"/>
      </a:lt2>
      <a:accent1>
        <a:srgbClr val="FF4C46"/>
      </a:accent1>
      <a:accent2>
        <a:srgbClr val="DFFFDE"/>
      </a:accent2>
      <a:accent3>
        <a:srgbClr val="004963"/>
      </a:accent3>
      <a:accent4>
        <a:srgbClr val="00A68A"/>
      </a:accent4>
      <a:accent5>
        <a:srgbClr val="42D49C"/>
      </a:accent5>
      <a:accent6>
        <a:srgbClr val="82FFC6"/>
      </a:accent6>
      <a:hlink>
        <a:srgbClr val="A8BFFE"/>
      </a:hlink>
      <a:folHlink>
        <a:srgbClr val="002691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10.xml><?xml version="1.0" encoding="utf-8"?>
<a:theme xmlns:a="http://schemas.openxmlformats.org/drawingml/2006/main" name="SO10">
  <a:themeElements>
    <a:clrScheme name="CP2_D_11">
      <a:dk1>
        <a:srgbClr val="FFFFFF"/>
      </a:dk1>
      <a:lt1>
        <a:srgbClr val="2A2833"/>
      </a:lt1>
      <a:dk2>
        <a:srgbClr val="FAFBFF"/>
      </a:dk2>
      <a:lt2>
        <a:srgbClr val="2A2834"/>
      </a:lt2>
      <a:accent1>
        <a:srgbClr val="F6CF18"/>
      </a:accent1>
      <a:accent2>
        <a:srgbClr val="5EAA87"/>
      </a:accent2>
      <a:accent3>
        <a:srgbClr val="D4CC1F"/>
      </a:accent3>
      <a:accent4>
        <a:srgbClr val="87468A"/>
      </a:accent4>
      <a:accent5>
        <a:srgbClr val="D5D4DD"/>
      </a:accent5>
      <a:accent6>
        <a:srgbClr val="B4B8C1"/>
      </a:accent6>
      <a:hlink>
        <a:srgbClr val="0AB2C8"/>
      </a:hlink>
      <a:folHlink>
        <a:srgbClr val="85DFD0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1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1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SO02">
  <a:themeElements>
    <a:clrScheme name="CP2_D_19">
      <a:dk1>
        <a:srgbClr val="F2F2F2"/>
      </a:dk1>
      <a:lt1>
        <a:srgbClr val="000000"/>
      </a:lt1>
      <a:dk2>
        <a:srgbClr val="FFFFFF"/>
      </a:dk2>
      <a:lt2>
        <a:srgbClr val="0E2841"/>
      </a:lt2>
      <a:accent1>
        <a:srgbClr val="EB008B"/>
      </a:accent1>
      <a:accent2>
        <a:srgbClr val="AD148E"/>
      </a:accent2>
      <a:accent3>
        <a:srgbClr val="5C2E90"/>
      </a:accent3>
      <a:accent4>
        <a:srgbClr val="2E37FE"/>
      </a:accent4>
      <a:accent5>
        <a:srgbClr val="6666FF"/>
      </a:accent5>
      <a:accent6>
        <a:srgbClr val="D1D1D1"/>
      </a:accent6>
      <a:hlink>
        <a:srgbClr val="467886"/>
      </a:hlink>
      <a:folHlink>
        <a:srgbClr val="96607D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SO03">
  <a:themeElements>
    <a:clrScheme name="CP_L_83">
      <a:dk1>
        <a:srgbClr val="374047"/>
      </a:dk1>
      <a:lt1>
        <a:srgbClr val="FFFFFF"/>
      </a:lt1>
      <a:dk2>
        <a:srgbClr val="242655"/>
      </a:dk2>
      <a:lt2>
        <a:srgbClr val="FFFFFF"/>
      </a:lt2>
      <a:accent1>
        <a:srgbClr val="001F3F"/>
      </a:accent1>
      <a:accent2>
        <a:srgbClr val="1E488F"/>
      </a:accent2>
      <a:accent3>
        <a:srgbClr val="00804C"/>
      </a:accent3>
      <a:accent4>
        <a:srgbClr val="74C365"/>
      </a:accent4>
      <a:accent5>
        <a:srgbClr val="F6F7ED"/>
      </a:accent5>
      <a:accent6>
        <a:srgbClr val="DBE64C"/>
      </a:accent6>
      <a:hlink>
        <a:srgbClr val="A8BFFE"/>
      </a:hlink>
      <a:folHlink>
        <a:srgbClr val="002691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SO04">
  <a:themeElements>
    <a:clrScheme name="CP_D_93">
      <a:dk1>
        <a:srgbClr val="FFFFFF"/>
      </a:dk1>
      <a:lt1>
        <a:srgbClr val="2A2833"/>
      </a:lt1>
      <a:dk2>
        <a:srgbClr val="FAFBFF"/>
      </a:dk2>
      <a:lt2>
        <a:srgbClr val="2A2834"/>
      </a:lt2>
      <a:accent1>
        <a:srgbClr val="C716B3"/>
      </a:accent1>
      <a:accent2>
        <a:srgbClr val="1ABC9C"/>
      </a:accent2>
      <a:accent3>
        <a:srgbClr val="5B6A37"/>
      </a:accent3>
      <a:accent4>
        <a:srgbClr val="ABEBC6"/>
      </a:accent4>
      <a:accent5>
        <a:srgbClr val="95D3A5"/>
      </a:accent5>
      <a:accent6>
        <a:srgbClr val="E3D6C3"/>
      </a:accent6>
      <a:hlink>
        <a:srgbClr val="0AB2C8"/>
      </a:hlink>
      <a:folHlink>
        <a:srgbClr val="85DFD0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5.xml><?xml version="1.0" encoding="utf-8"?>
<a:theme xmlns:a="http://schemas.openxmlformats.org/drawingml/2006/main" name="SO05">
  <a:themeElements>
    <a:clrScheme name="CP_L_07">
      <a:dk1>
        <a:srgbClr val="2A2833"/>
      </a:dk1>
      <a:lt1>
        <a:srgbClr val="FFFFFF"/>
      </a:lt1>
      <a:dk2>
        <a:srgbClr val="2A2834"/>
      </a:dk2>
      <a:lt2>
        <a:srgbClr val="FAFBFF"/>
      </a:lt2>
      <a:accent1>
        <a:srgbClr val="3F606F"/>
      </a:accent1>
      <a:accent2>
        <a:srgbClr val="2C8092"/>
      </a:accent2>
      <a:accent3>
        <a:srgbClr val="00D6D1"/>
      </a:accent3>
      <a:accent4>
        <a:srgbClr val="5B363C"/>
      </a:accent4>
      <a:accent5>
        <a:srgbClr val="9F6360"/>
      </a:accent5>
      <a:accent6>
        <a:srgbClr val="FC9524"/>
      </a:accent6>
      <a:hlink>
        <a:srgbClr val="0AB2C8"/>
      </a:hlink>
      <a:folHlink>
        <a:srgbClr val="85DFD0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6.xml><?xml version="1.0" encoding="utf-8"?>
<a:theme xmlns:a="http://schemas.openxmlformats.org/drawingml/2006/main" name="SO06">
  <a:themeElements>
    <a:clrScheme name="CP_NEU_D_01">
      <a:dk1>
        <a:srgbClr val="10141A"/>
      </a:dk1>
      <a:lt1>
        <a:sysClr val="window" lastClr="FFFFFF"/>
      </a:lt1>
      <a:dk2>
        <a:srgbClr val="334257"/>
      </a:dk2>
      <a:lt2>
        <a:srgbClr val="242E3D"/>
      </a:lt2>
      <a:accent1>
        <a:srgbClr val="6E84A6"/>
      </a:accent1>
      <a:accent2>
        <a:srgbClr val="FEF903"/>
      </a:accent2>
      <a:accent3>
        <a:srgbClr val="00FF8E"/>
      </a:accent3>
      <a:accent4>
        <a:srgbClr val="08F4FD"/>
      </a:accent4>
      <a:accent5>
        <a:srgbClr val="FF3984"/>
      </a:accent5>
      <a:accent6>
        <a:srgbClr val="FF0103"/>
      </a:accent6>
      <a:hlink>
        <a:srgbClr val="0070C0"/>
      </a:hlink>
      <a:folHlink>
        <a:srgbClr val="002060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7.xml><?xml version="1.0" encoding="utf-8"?>
<a:theme xmlns:a="http://schemas.openxmlformats.org/drawingml/2006/main" name="SO07">
  <a:themeElements>
    <a:clrScheme name="CP_L_118">
      <a:dk1>
        <a:srgbClr val="000000"/>
      </a:dk1>
      <a:lt1>
        <a:srgbClr val="FFFFFF"/>
      </a:lt1>
      <a:dk2>
        <a:srgbClr val="818181"/>
      </a:dk2>
      <a:lt2>
        <a:srgbClr val="E6E6E6"/>
      </a:lt2>
      <a:accent1>
        <a:srgbClr val="F7BF4A"/>
      </a:accent1>
      <a:accent2>
        <a:srgbClr val="63C0C4"/>
      </a:accent2>
      <a:accent3>
        <a:srgbClr val="EB5A7B"/>
      </a:accent3>
      <a:accent4>
        <a:srgbClr val="144971"/>
      </a:accent4>
      <a:accent5>
        <a:srgbClr val="FC5346"/>
      </a:accent5>
      <a:accent6>
        <a:srgbClr val="F2C1A2"/>
      </a:accent6>
      <a:hlink>
        <a:srgbClr val="0097A7"/>
      </a:hlink>
      <a:folHlink>
        <a:srgbClr val="0097A7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8.xml><?xml version="1.0" encoding="utf-8"?>
<a:theme xmlns:a="http://schemas.openxmlformats.org/drawingml/2006/main" name="SO08">
  <a:themeElements>
    <a:clrScheme name="CP2_D_07">
      <a:dk1>
        <a:srgbClr val="FFFFFF"/>
      </a:dk1>
      <a:lt1>
        <a:srgbClr val="2A2833"/>
      </a:lt1>
      <a:dk2>
        <a:srgbClr val="FAFBFF"/>
      </a:dk2>
      <a:lt2>
        <a:srgbClr val="2A2834"/>
      </a:lt2>
      <a:accent1>
        <a:srgbClr val="88A740"/>
      </a:accent1>
      <a:accent2>
        <a:srgbClr val="D5DD64"/>
      </a:accent2>
      <a:accent3>
        <a:srgbClr val="204825"/>
      </a:accent3>
      <a:accent4>
        <a:srgbClr val="EF583D"/>
      </a:accent4>
      <a:accent5>
        <a:srgbClr val="F2F2F2"/>
      </a:accent5>
      <a:accent6>
        <a:srgbClr val="CECCD9"/>
      </a:accent6>
      <a:hlink>
        <a:srgbClr val="0AB2C8"/>
      </a:hlink>
      <a:folHlink>
        <a:srgbClr val="85DFD0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9.xml><?xml version="1.0" encoding="utf-8"?>
<a:theme xmlns:a="http://schemas.openxmlformats.org/drawingml/2006/main" name="SO09">
  <a:themeElements>
    <a:clrScheme name="CP_L_93">
      <a:dk1>
        <a:srgbClr val="2A2833"/>
      </a:dk1>
      <a:lt1>
        <a:srgbClr val="FFFFFF"/>
      </a:lt1>
      <a:dk2>
        <a:srgbClr val="2A2834"/>
      </a:dk2>
      <a:lt2>
        <a:srgbClr val="FAFBFF"/>
      </a:lt2>
      <a:accent1>
        <a:srgbClr val="C716B3"/>
      </a:accent1>
      <a:accent2>
        <a:srgbClr val="1ABC9C"/>
      </a:accent2>
      <a:accent3>
        <a:srgbClr val="5B6A37"/>
      </a:accent3>
      <a:accent4>
        <a:srgbClr val="ABEBC6"/>
      </a:accent4>
      <a:accent5>
        <a:srgbClr val="95D3A5"/>
      </a:accent5>
      <a:accent6>
        <a:srgbClr val="E3D6C3"/>
      </a:accent6>
      <a:hlink>
        <a:srgbClr val="0AB2C8"/>
      </a:hlink>
      <a:folHlink>
        <a:srgbClr val="85DFD0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17694</TotalTime>
  <Words>810</Words>
  <Application>Microsoft Office PowerPoint</Application>
  <PresentationFormat>Custom</PresentationFormat>
  <Paragraphs>150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10</vt:i4>
      </vt:variant>
      <vt:variant>
        <vt:lpstr>Slide Titles</vt:lpstr>
      </vt:variant>
      <vt:variant>
        <vt:i4>10</vt:i4>
      </vt:variant>
    </vt:vector>
  </HeadingPairs>
  <TitlesOfParts>
    <vt:vector size="25" baseType="lpstr">
      <vt:lpstr>Aptos</vt:lpstr>
      <vt:lpstr>Arial</vt:lpstr>
      <vt:lpstr>Calibri</vt:lpstr>
      <vt:lpstr>Open Sans Light</vt:lpstr>
      <vt:lpstr>UTM Avo</vt:lpstr>
      <vt:lpstr>SO01</vt:lpstr>
      <vt:lpstr>SO02</vt:lpstr>
      <vt:lpstr>SO03</vt:lpstr>
      <vt:lpstr>SO04</vt:lpstr>
      <vt:lpstr>SO05</vt:lpstr>
      <vt:lpstr>SO06</vt:lpstr>
      <vt:lpstr>SO07</vt:lpstr>
      <vt:lpstr>SO08</vt:lpstr>
      <vt:lpstr>SO09</vt:lpstr>
      <vt:lpstr>SO10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Slide Ocean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Infographic Design 234</dc:title>
  <dc:creator>Slide Ocean</dc:creator>
  <cp:keywords>SlideOcean.net</cp:keywords>
  <cp:lastModifiedBy>SO</cp:lastModifiedBy>
  <cp:revision>4623</cp:revision>
  <dcterms:created xsi:type="dcterms:W3CDTF">2024-04-24T08:43:56Z</dcterms:created>
  <dcterms:modified xsi:type="dcterms:W3CDTF">2026-03-16T01:27:13Z</dcterms:modified>
</cp:coreProperties>
</file>