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1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3" d="100"/>
          <a:sy n="53" d="100"/>
        </p:scale>
        <p:origin x="114" y="25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90747401-CE6C-666C-9BC8-270946B79E39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A66E6721-A208-5D4E-72E6-EB41B8A49DEB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2" name="!!MainTitle1">
            <a:extLst>
              <a:ext uri="{FF2B5EF4-FFF2-40B4-BE49-F238E27FC236}">
                <a16:creationId xmlns:a16="http://schemas.microsoft.com/office/drawing/2014/main" id="{170481B1-7924-69AA-9C64-46D7DEFB7933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13" name="!!SubTitle">
            <a:extLst>
              <a:ext uri="{FF2B5EF4-FFF2-40B4-BE49-F238E27FC236}">
                <a16:creationId xmlns:a16="http://schemas.microsoft.com/office/drawing/2014/main" id="{72D91E63-533D-3E32-D9B5-241A360790A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768519AE-B972-ABE3-585A-BA675B04C71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2B676270-A63E-5D6F-7303-97A08117A19A}"/>
              </a:ext>
            </a:extLst>
          </p:cNvPr>
          <p:cNvGrpSpPr/>
          <p:nvPr/>
        </p:nvGrpSpPr>
        <p:grpSpPr>
          <a:xfrm>
            <a:off x="1425231" y="7250300"/>
            <a:ext cx="4393959" cy="1484662"/>
            <a:chOff x="-1075766" y="6394763"/>
            <a:chExt cx="4885766" cy="1484662"/>
          </a:xfrm>
        </p:grpSpPr>
        <p:sp>
          <p:nvSpPr>
            <p:cNvPr id="240" name="Textbox 200">
              <a:extLst>
                <a:ext uri="{FF2B5EF4-FFF2-40B4-BE49-F238E27FC236}">
                  <a16:creationId xmlns:a16="http://schemas.microsoft.com/office/drawing/2014/main" id="{EDFA3CBE-416C-66A0-B2AE-594AFE40250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1" name="Textbox 200">
              <a:extLst>
                <a:ext uri="{FF2B5EF4-FFF2-40B4-BE49-F238E27FC236}">
                  <a16:creationId xmlns:a16="http://schemas.microsoft.com/office/drawing/2014/main" id="{84AAF8E9-74C9-47EF-F858-929011579F0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2" name="Textbox 200">
              <a:extLst>
                <a:ext uri="{FF2B5EF4-FFF2-40B4-BE49-F238E27FC236}">
                  <a16:creationId xmlns:a16="http://schemas.microsoft.com/office/drawing/2014/main" id="{C5B3C8C3-3B6A-9534-37EA-E4ECD28B6BB1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72C6C247-C9DE-8D3D-AFE9-EDB08176AE52}"/>
              </a:ext>
            </a:extLst>
          </p:cNvPr>
          <p:cNvGrpSpPr/>
          <p:nvPr/>
        </p:nvGrpSpPr>
        <p:grpSpPr>
          <a:xfrm>
            <a:off x="18564810" y="7250300"/>
            <a:ext cx="4393959" cy="1484662"/>
            <a:chOff x="-1075766" y="6394763"/>
            <a:chExt cx="4885766" cy="1484662"/>
          </a:xfrm>
        </p:grpSpPr>
        <p:sp>
          <p:nvSpPr>
            <p:cNvPr id="253" name="Textbox 200">
              <a:extLst>
                <a:ext uri="{FF2B5EF4-FFF2-40B4-BE49-F238E27FC236}">
                  <a16:creationId xmlns:a16="http://schemas.microsoft.com/office/drawing/2014/main" id="{EB5949BB-512B-75AD-29A6-DDFF3B0372F6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4" name="Textbox 200">
              <a:extLst>
                <a:ext uri="{FF2B5EF4-FFF2-40B4-BE49-F238E27FC236}">
                  <a16:creationId xmlns:a16="http://schemas.microsoft.com/office/drawing/2014/main" id="{248A1019-5E4D-4779-0F0C-819B9F18CEF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5" name="Textbox 200">
              <a:extLst>
                <a:ext uri="{FF2B5EF4-FFF2-40B4-BE49-F238E27FC236}">
                  <a16:creationId xmlns:a16="http://schemas.microsoft.com/office/drawing/2014/main" id="{D944AE19-795E-134F-02C5-C92B5CE9FA8C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E22FB984-E8FE-EEBC-4236-DB4683C8B69B}"/>
              </a:ext>
            </a:extLst>
          </p:cNvPr>
          <p:cNvGrpSpPr/>
          <p:nvPr/>
        </p:nvGrpSpPr>
        <p:grpSpPr>
          <a:xfrm>
            <a:off x="2450289" y="4516138"/>
            <a:ext cx="4393959" cy="1484662"/>
            <a:chOff x="-1075766" y="6394763"/>
            <a:chExt cx="4885766" cy="1484662"/>
          </a:xfrm>
        </p:grpSpPr>
        <p:sp>
          <p:nvSpPr>
            <p:cNvPr id="216" name="Textbox 200">
              <a:extLst>
                <a:ext uri="{FF2B5EF4-FFF2-40B4-BE49-F238E27FC236}">
                  <a16:creationId xmlns:a16="http://schemas.microsoft.com/office/drawing/2014/main" id="{88F3B5BB-8821-E589-E6B7-51E66B5D5781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7" name="Textbox 200">
              <a:extLst>
                <a:ext uri="{FF2B5EF4-FFF2-40B4-BE49-F238E27FC236}">
                  <a16:creationId xmlns:a16="http://schemas.microsoft.com/office/drawing/2014/main" id="{0A548C9A-6D29-F6AD-8447-8BF86152C24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8" name="Textbox 200">
              <a:extLst>
                <a:ext uri="{FF2B5EF4-FFF2-40B4-BE49-F238E27FC236}">
                  <a16:creationId xmlns:a16="http://schemas.microsoft.com/office/drawing/2014/main" id="{F92E3978-F676-2D4F-C0AF-114895EDCF75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CAB9E25E-99B2-FCAC-789E-EAF8CFFA05D5}"/>
              </a:ext>
            </a:extLst>
          </p:cNvPr>
          <p:cNvGrpSpPr/>
          <p:nvPr/>
        </p:nvGrpSpPr>
        <p:grpSpPr>
          <a:xfrm>
            <a:off x="2450289" y="9984461"/>
            <a:ext cx="4393959" cy="1484662"/>
            <a:chOff x="-1075766" y="6394763"/>
            <a:chExt cx="4885766" cy="1484662"/>
          </a:xfrm>
        </p:grpSpPr>
        <p:sp>
          <p:nvSpPr>
            <p:cNvPr id="244" name="Textbox 200">
              <a:extLst>
                <a:ext uri="{FF2B5EF4-FFF2-40B4-BE49-F238E27FC236}">
                  <a16:creationId xmlns:a16="http://schemas.microsoft.com/office/drawing/2014/main" id="{CF12E1A5-0A0B-D8C8-2884-C0A7DE8F4E0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5" name="Textbox 200">
              <a:extLst>
                <a:ext uri="{FF2B5EF4-FFF2-40B4-BE49-F238E27FC236}">
                  <a16:creationId xmlns:a16="http://schemas.microsoft.com/office/drawing/2014/main" id="{390D7245-E141-BFB6-D7FF-1B97B41991E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6" name="Textbox 200">
              <a:extLst>
                <a:ext uri="{FF2B5EF4-FFF2-40B4-BE49-F238E27FC236}">
                  <a16:creationId xmlns:a16="http://schemas.microsoft.com/office/drawing/2014/main" id="{F5D16350-876F-081E-8514-6B519AEFCC38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807433F7-90BA-02C5-77D4-B8A438E734C6}"/>
              </a:ext>
            </a:extLst>
          </p:cNvPr>
          <p:cNvGrpSpPr/>
          <p:nvPr/>
        </p:nvGrpSpPr>
        <p:grpSpPr>
          <a:xfrm>
            <a:off x="17539752" y="4516138"/>
            <a:ext cx="4393959" cy="1484662"/>
            <a:chOff x="-1075766" y="6394763"/>
            <a:chExt cx="4885766" cy="1484662"/>
          </a:xfrm>
        </p:grpSpPr>
        <p:sp>
          <p:nvSpPr>
            <p:cNvPr id="249" name="Textbox 200">
              <a:extLst>
                <a:ext uri="{FF2B5EF4-FFF2-40B4-BE49-F238E27FC236}">
                  <a16:creationId xmlns:a16="http://schemas.microsoft.com/office/drawing/2014/main" id="{6560DA3F-5B9E-8D8B-21A7-37CE67CEA328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0" name="Textbox 200">
              <a:extLst>
                <a:ext uri="{FF2B5EF4-FFF2-40B4-BE49-F238E27FC236}">
                  <a16:creationId xmlns:a16="http://schemas.microsoft.com/office/drawing/2014/main" id="{EA2D96CA-A8C8-3FDD-0726-E99A356F834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1" name="Textbox 200">
              <a:extLst>
                <a:ext uri="{FF2B5EF4-FFF2-40B4-BE49-F238E27FC236}">
                  <a16:creationId xmlns:a16="http://schemas.microsoft.com/office/drawing/2014/main" id="{4879743C-0C26-70EE-0242-D239F36F9F15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D7C4CAEA-98B7-F702-C815-362B67AAD8F6}"/>
              </a:ext>
            </a:extLst>
          </p:cNvPr>
          <p:cNvGrpSpPr/>
          <p:nvPr/>
        </p:nvGrpSpPr>
        <p:grpSpPr>
          <a:xfrm>
            <a:off x="17539752" y="9984461"/>
            <a:ext cx="4393959" cy="1484662"/>
            <a:chOff x="-1075766" y="6394763"/>
            <a:chExt cx="4885766" cy="1484662"/>
          </a:xfrm>
        </p:grpSpPr>
        <p:sp>
          <p:nvSpPr>
            <p:cNvPr id="257" name="Textbox 200">
              <a:extLst>
                <a:ext uri="{FF2B5EF4-FFF2-40B4-BE49-F238E27FC236}">
                  <a16:creationId xmlns:a16="http://schemas.microsoft.com/office/drawing/2014/main" id="{D097C9AF-A9B1-5662-07C2-0A2A5ABFFB4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8" name="Textbox 200">
              <a:extLst>
                <a:ext uri="{FF2B5EF4-FFF2-40B4-BE49-F238E27FC236}">
                  <a16:creationId xmlns:a16="http://schemas.microsoft.com/office/drawing/2014/main" id="{D5F00923-EC4C-8130-902C-5A6D02A623EF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9" name="Textbox 200">
              <a:extLst>
                <a:ext uri="{FF2B5EF4-FFF2-40B4-BE49-F238E27FC236}">
                  <a16:creationId xmlns:a16="http://schemas.microsoft.com/office/drawing/2014/main" id="{3BE15BEF-AE0C-3D27-DC3D-B7EB11C0E5FC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F7027C09-D244-3174-EC5C-48719956C2CD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BB228A9C-A6A2-2294-995B-5171415B39C8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D3596F7D-2E45-3DAD-CEA7-293558DE57AC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5BED9F86-AEBA-F440-F458-8E2509A7B542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0" name="Freeform: Shape 209">
            <a:extLst>
              <a:ext uri="{FF2B5EF4-FFF2-40B4-BE49-F238E27FC236}">
                <a16:creationId xmlns:a16="http://schemas.microsoft.com/office/drawing/2014/main" id="{D43D0A3B-731D-8C74-778F-E73BC18BFC8A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3EEA8F8B-A40E-46F0-8071-63FE7D09DA1F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2" name="Freeform: Shape 261">
            <a:extLst>
              <a:ext uri="{FF2B5EF4-FFF2-40B4-BE49-F238E27FC236}">
                <a16:creationId xmlns:a16="http://schemas.microsoft.com/office/drawing/2014/main" id="{89CF878B-1679-3B26-CECF-B97E8D46BCA8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DEDEAACB-7920-3400-7F03-C5213149A1F7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A411C011-7DAD-476E-F80D-FEB2E9B75EE9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65" name="Freeform: Shape 264">
            <a:extLst>
              <a:ext uri="{FF2B5EF4-FFF2-40B4-BE49-F238E27FC236}">
                <a16:creationId xmlns:a16="http://schemas.microsoft.com/office/drawing/2014/main" id="{DE821FB1-CE2A-132F-4DD3-B6F37FF88DFB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1BE32101-A556-7C80-D2F9-145C6F265306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67" name="Freeform 103">
            <a:extLst>
              <a:ext uri="{FF2B5EF4-FFF2-40B4-BE49-F238E27FC236}">
                <a16:creationId xmlns:a16="http://schemas.microsoft.com/office/drawing/2014/main" id="{BB7E58B6-3F05-429E-84BC-E121983A516C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68" name="Freeform 109">
            <a:extLst>
              <a:ext uri="{FF2B5EF4-FFF2-40B4-BE49-F238E27FC236}">
                <a16:creationId xmlns:a16="http://schemas.microsoft.com/office/drawing/2014/main" id="{220000D4-595D-E2E3-5D94-DF3AAB9B9F8F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69" name="Freeform: Shape 268">
            <a:extLst>
              <a:ext uri="{FF2B5EF4-FFF2-40B4-BE49-F238E27FC236}">
                <a16:creationId xmlns:a16="http://schemas.microsoft.com/office/drawing/2014/main" id="{6C030D41-8F24-4CBA-5021-D2F6F374C52F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53484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2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8" grpId="0" animBg="1"/>
          <p:bldP spid="177" grpId="0" animBg="1"/>
          <p:bldP spid="212" grpId="0"/>
          <p:bldP spid="213" grpId="0"/>
          <p:bldP spid="194" grpId="0" animBg="1"/>
          <p:bldP spid="194" grpId="1" animBg="1"/>
          <p:bldP spid="193" grpId="0" animBg="1"/>
          <p:bldP spid="193" grpId="1" animBg="1"/>
          <p:bldP spid="187" grpId="0" animBg="1"/>
          <p:bldP spid="187" grpId="1" animBg="1"/>
          <p:bldP spid="186" grpId="0" animBg="1"/>
          <p:bldP spid="186" grpId="1" animBg="1"/>
          <p:bldP spid="210" grpId="0" animBg="1"/>
          <p:bldP spid="210" grpId="1" animBg="1"/>
          <p:bldP spid="211" grpId="0" animBg="1"/>
          <p:bldP spid="211" grpId="1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2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8" grpId="0" animBg="1"/>
          <p:bldP spid="177" grpId="0" animBg="1"/>
          <p:bldP spid="212" grpId="0"/>
          <p:bldP spid="213" grpId="0"/>
          <p:bldP spid="194" grpId="0" animBg="1"/>
          <p:bldP spid="194" grpId="1" animBg="1"/>
          <p:bldP spid="193" grpId="0" animBg="1"/>
          <p:bldP spid="193" grpId="1" animBg="1"/>
          <p:bldP spid="187" grpId="0" animBg="1"/>
          <p:bldP spid="187" grpId="1" animBg="1"/>
          <p:bldP spid="186" grpId="0" animBg="1"/>
          <p:bldP spid="186" grpId="1" animBg="1"/>
          <p:bldP spid="210" grpId="0" animBg="1"/>
          <p:bldP spid="210" grpId="1" animBg="1"/>
          <p:bldP spid="211" grpId="0" animBg="1"/>
          <p:bldP spid="211" grpId="1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45D62A45-8C8E-14CF-9EB6-748E33CA5493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0A2B7A02-EF38-844E-10A3-12DA054FB55E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6" name="!!MainTitle1">
            <a:extLst>
              <a:ext uri="{FF2B5EF4-FFF2-40B4-BE49-F238E27FC236}">
                <a16:creationId xmlns:a16="http://schemas.microsoft.com/office/drawing/2014/main" id="{3B9969CA-4912-03C0-6E4D-BA179A9B93B0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7" name="!!SubTitle">
            <a:extLst>
              <a:ext uri="{FF2B5EF4-FFF2-40B4-BE49-F238E27FC236}">
                <a16:creationId xmlns:a16="http://schemas.microsoft.com/office/drawing/2014/main" id="{4B0CFDF7-07C5-F153-A8B6-0366B196C0A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5862CF6-5978-8166-3259-6211A8AEF13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B2075FF-E7A5-1976-AFF9-A78A49F72BB7}"/>
              </a:ext>
            </a:extLst>
          </p:cNvPr>
          <p:cNvGrpSpPr/>
          <p:nvPr/>
        </p:nvGrpSpPr>
        <p:grpSpPr>
          <a:xfrm>
            <a:off x="1425231" y="7250300"/>
            <a:ext cx="4393959" cy="1607773"/>
            <a:chOff x="-1075766" y="6394763"/>
            <a:chExt cx="4885766" cy="1607773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58EB7061-1A5B-9C03-381C-999D1272A01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47823D17-6B16-75B1-3D3B-5DEC2FB890A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403538BD-1867-942B-4752-F1993EB44EC9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5476287-5370-4A4C-16B9-82E8F2A22950}"/>
              </a:ext>
            </a:extLst>
          </p:cNvPr>
          <p:cNvGrpSpPr/>
          <p:nvPr/>
        </p:nvGrpSpPr>
        <p:grpSpPr>
          <a:xfrm>
            <a:off x="18564810" y="7250300"/>
            <a:ext cx="4393959" cy="1607773"/>
            <a:chOff x="-1075766" y="6394763"/>
            <a:chExt cx="4885766" cy="1607773"/>
          </a:xfrm>
        </p:grpSpPr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94BCCE0F-56A0-0CD5-7772-D07F78A942D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85CE5B29-AF4B-359D-967A-012504CF2CD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126E33FE-A761-0793-617D-761918C7B558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40E301C-2840-1F7E-1013-F2B93EB2DAA0}"/>
              </a:ext>
            </a:extLst>
          </p:cNvPr>
          <p:cNvGrpSpPr/>
          <p:nvPr/>
        </p:nvGrpSpPr>
        <p:grpSpPr>
          <a:xfrm>
            <a:off x="2450289" y="4516138"/>
            <a:ext cx="4393959" cy="1607773"/>
            <a:chOff x="-1075766" y="6394763"/>
            <a:chExt cx="4885766" cy="1607773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C5D57C7C-CFF9-07EF-3B3F-ED9205C354C6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2B5D5674-C4BD-9D93-E00D-2E1977F9B6A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2AB0AD92-E097-2272-FD6A-6555B500CC22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0830AB0A-9190-96C4-D4F9-FFA01EDF69B2}"/>
              </a:ext>
            </a:extLst>
          </p:cNvPr>
          <p:cNvGrpSpPr/>
          <p:nvPr/>
        </p:nvGrpSpPr>
        <p:grpSpPr>
          <a:xfrm>
            <a:off x="2450289" y="9984461"/>
            <a:ext cx="4393959" cy="1607773"/>
            <a:chOff x="-1075766" y="6394763"/>
            <a:chExt cx="4885766" cy="1607773"/>
          </a:xfrm>
        </p:grpSpPr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D43668D0-18DC-23E1-760C-1C113F084470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" name="Textbox 200">
              <a:extLst>
                <a:ext uri="{FF2B5EF4-FFF2-40B4-BE49-F238E27FC236}">
                  <a16:creationId xmlns:a16="http://schemas.microsoft.com/office/drawing/2014/main" id="{12631642-EC49-73DF-6DB3-DF2AC2DB68D7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5FC9AA89-9127-B87D-D7A0-06D92EE289EB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3952F10-9301-6062-0FA7-305525916610}"/>
              </a:ext>
            </a:extLst>
          </p:cNvPr>
          <p:cNvGrpSpPr/>
          <p:nvPr/>
        </p:nvGrpSpPr>
        <p:grpSpPr>
          <a:xfrm>
            <a:off x="17539752" y="4516138"/>
            <a:ext cx="4393959" cy="1607773"/>
            <a:chOff x="-1075766" y="6394763"/>
            <a:chExt cx="4885766" cy="1607773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E65CBE6E-CC0A-37B5-DA51-4918880C677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7E676674-2291-2A62-C67E-4AAF5C4BF09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12A8D43C-0949-78FD-5CD2-2F284D5FED6A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57631F2C-0A75-4057-0EE7-2C5EA7D0CBC9}"/>
              </a:ext>
            </a:extLst>
          </p:cNvPr>
          <p:cNvGrpSpPr/>
          <p:nvPr/>
        </p:nvGrpSpPr>
        <p:grpSpPr>
          <a:xfrm>
            <a:off x="17539752" y="9984461"/>
            <a:ext cx="4393959" cy="1607773"/>
            <a:chOff x="-1075766" y="6394763"/>
            <a:chExt cx="4885766" cy="1607773"/>
          </a:xfrm>
        </p:grpSpPr>
        <p:sp>
          <p:nvSpPr>
            <p:cNvPr id="110" name="Textbox 200">
              <a:extLst>
                <a:ext uri="{FF2B5EF4-FFF2-40B4-BE49-F238E27FC236}">
                  <a16:creationId xmlns:a16="http://schemas.microsoft.com/office/drawing/2014/main" id="{70424A98-7E81-AD0F-83C0-0A2B75FF936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1" name="Textbox 200">
              <a:extLst>
                <a:ext uri="{FF2B5EF4-FFF2-40B4-BE49-F238E27FC236}">
                  <a16:creationId xmlns:a16="http://schemas.microsoft.com/office/drawing/2014/main" id="{FD0D20E1-6251-2C04-4FD7-46E3617B0BF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2" name="Textbox 200">
              <a:extLst>
                <a:ext uri="{FF2B5EF4-FFF2-40B4-BE49-F238E27FC236}">
                  <a16:creationId xmlns:a16="http://schemas.microsoft.com/office/drawing/2014/main" id="{9F751366-5CC3-2411-5830-BA70698F5D01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30FFDF4E-D3CE-D29E-DA10-69ECAB63D648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754F00D-D59C-D2FE-4A8C-8446376EAE54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FC711939-B0B3-C3BF-E269-41489031C049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24490142-2A97-258E-F970-35D1CB14BC64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542CA948-A90F-DE71-2C1B-24D67FC0DD35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D54EC04A-C9EB-2D1F-8D9F-3A9553F6EA6B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F315747B-FCA8-DD10-D21F-D275D5200CF7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EAAD1105-B27C-8AB9-667B-06A8F69360C5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3A421884-ABC7-A15A-9B62-7474B27BA7E4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88BDF217-B779-E9E7-5EE7-A6B16CF5516D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0B35254C-608A-A26A-C5F6-D250AF83E5FB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 103">
            <a:extLst>
              <a:ext uri="{FF2B5EF4-FFF2-40B4-BE49-F238E27FC236}">
                <a16:creationId xmlns:a16="http://schemas.microsoft.com/office/drawing/2014/main" id="{1C0529AD-3FE0-6BE6-05EB-0179E0134038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5" name="Freeform 109">
            <a:extLst>
              <a:ext uri="{FF2B5EF4-FFF2-40B4-BE49-F238E27FC236}">
                <a16:creationId xmlns:a16="http://schemas.microsoft.com/office/drawing/2014/main" id="{11B253F4-6A85-3202-757D-304C6FFD65A7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4B5285F6-D65E-C81F-F693-2D2BE6E538C1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AD87584-D8AF-89DC-98EC-68D549F69F33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7B72218-74D2-B7ED-81FA-5987557346B7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!!MainTitle1">
            <a:extLst>
              <a:ext uri="{FF2B5EF4-FFF2-40B4-BE49-F238E27FC236}">
                <a16:creationId xmlns:a16="http://schemas.microsoft.com/office/drawing/2014/main" id="{F7D96E71-5058-A177-D1CD-904A8FF40E43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4" name="!!SubTitle">
            <a:extLst>
              <a:ext uri="{FF2B5EF4-FFF2-40B4-BE49-F238E27FC236}">
                <a16:creationId xmlns:a16="http://schemas.microsoft.com/office/drawing/2014/main" id="{218FBA33-1FC7-F219-150D-AEBEC4E7EF2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BBF00C9-3A16-3C1D-4836-F22EE67CF0E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ACE496E-CA80-875B-D17D-47B35C6DB295}"/>
              </a:ext>
            </a:extLst>
          </p:cNvPr>
          <p:cNvGrpSpPr/>
          <p:nvPr/>
        </p:nvGrpSpPr>
        <p:grpSpPr>
          <a:xfrm>
            <a:off x="1425231" y="7250300"/>
            <a:ext cx="4393959" cy="1607773"/>
            <a:chOff x="-1075766" y="6394763"/>
            <a:chExt cx="4885766" cy="1607773"/>
          </a:xfrm>
        </p:grpSpPr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75AEA45D-33F8-BDE8-DD7B-5EBB3D30D43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7F52AFDE-7DCD-B84F-6E68-93F4748F0F0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C61C7F29-CC54-E1AD-5704-6DAAAD29E1D2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A3697B3-709C-28F1-1879-D81DFA3C1E72}"/>
              </a:ext>
            </a:extLst>
          </p:cNvPr>
          <p:cNvGrpSpPr/>
          <p:nvPr/>
        </p:nvGrpSpPr>
        <p:grpSpPr>
          <a:xfrm>
            <a:off x="18564810" y="7250300"/>
            <a:ext cx="4393959" cy="1607773"/>
            <a:chOff x="-1075766" y="6394763"/>
            <a:chExt cx="4885766" cy="1607773"/>
          </a:xfrm>
        </p:grpSpPr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30E1F22F-2FA3-62DF-5A86-7B2BC9CCA13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8DC269DB-9D3F-0A35-19FA-B7FF142CD747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505EDDA1-1722-33CE-C8DE-9BD16DF005FA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0169D64-84BA-A31D-B90A-272F5D8B0D8C}"/>
              </a:ext>
            </a:extLst>
          </p:cNvPr>
          <p:cNvGrpSpPr/>
          <p:nvPr/>
        </p:nvGrpSpPr>
        <p:grpSpPr>
          <a:xfrm>
            <a:off x="2450289" y="4516138"/>
            <a:ext cx="4393959" cy="1607773"/>
            <a:chOff x="-1075766" y="6394763"/>
            <a:chExt cx="4885766" cy="1607773"/>
          </a:xfrm>
        </p:grpSpPr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CDAF510D-BE33-C0CA-273C-341C251DD418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D08FFC36-868C-7477-DF0A-DA3C60A1140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149A1488-8626-9B8C-6FB3-F8B339E387CB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16B4578-8AA4-9C16-368A-ACFC6A8DBC0D}"/>
              </a:ext>
            </a:extLst>
          </p:cNvPr>
          <p:cNvGrpSpPr/>
          <p:nvPr/>
        </p:nvGrpSpPr>
        <p:grpSpPr>
          <a:xfrm>
            <a:off x="2450289" y="9984461"/>
            <a:ext cx="4393959" cy="1607773"/>
            <a:chOff x="-1075766" y="6394763"/>
            <a:chExt cx="4885766" cy="1607773"/>
          </a:xfrm>
        </p:grpSpPr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6E404198-370F-8B8C-43CF-54D0321E6EF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D824EF75-B63D-ED10-2EA1-56C2547D010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FF61FB4F-285B-3BF5-0ECF-EE04BB3C1AB4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83CF303-96E9-9F01-3AC8-5CA86EBE776C}"/>
              </a:ext>
            </a:extLst>
          </p:cNvPr>
          <p:cNvGrpSpPr/>
          <p:nvPr/>
        </p:nvGrpSpPr>
        <p:grpSpPr>
          <a:xfrm>
            <a:off x="17539752" y="4516138"/>
            <a:ext cx="4393959" cy="1607773"/>
            <a:chOff x="-1075766" y="6394763"/>
            <a:chExt cx="4885766" cy="1607773"/>
          </a:xfrm>
        </p:grpSpPr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592F4C2B-2752-D1D5-49A8-C428E2E4811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0AB8C8E4-587E-7AD3-1492-C92E7CA2677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841AAD3E-6EF9-8F7A-6094-71A73BD26382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11263D8-8A8B-C749-33AA-21021D36160E}"/>
              </a:ext>
            </a:extLst>
          </p:cNvPr>
          <p:cNvGrpSpPr/>
          <p:nvPr/>
        </p:nvGrpSpPr>
        <p:grpSpPr>
          <a:xfrm>
            <a:off x="17539752" y="9984461"/>
            <a:ext cx="4393959" cy="1607773"/>
            <a:chOff x="-1075766" y="6394763"/>
            <a:chExt cx="4885766" cy="1607773"/>
          </a:xfrm>
        </p:grpSpPr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43FBD5D2-84AD-B58F-1B74-5D5C2DD6C22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BBC212B9-6ED1-FCB0-3CFB-5DB196116B2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3730F790-B445-E06F-853C-9D50A131BF19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9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9DFBB74-0D94-3DAC-7019-DEC00491D281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DD0DFE65-7044-3F33-6802-412EFC9D1996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B681CF54-E43E-B898-5853-C0C81E0AACA0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148E7394-CC55-0242-32B8-B9BE3828CDA5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E6D2906D-7AB2-1F8A-9895-A90230E9399B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01AE9C0B-7E3A-19DA-ACC2-56CA58BC1E92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CAB9E4AF-AE4A-3FB3-D2E6-49DD0FBEDCE8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1E22EC9-CC65-AE2E-9B7B-357103F6B01D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6A4AA250-DAB9-B343-CA99-AC3E3DA8158C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681E0E8D-766E-C91E-7D6D-84798B2E0559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D81B976-BC7A-715E-56D9-0BA301DE6166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1" name="Freeform 103">
            <a:extLst>
              <a:ext uri="{FF2B5EF4-FFF2-40B4-BE49-F238E27FC236}">
                <a16:creationId xmlns:a16="http://schemas.microsoft.com/office/drawing/2014/main" id="{8E59CEAE-8387-20B0-61F3-B573FF381084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2" name="Freeform 109">
            <a:extLst>
              <a:ext uri="{FF2B5EF4-FFF2-40B4-BE49-F238E27FC236}">
                <a16:creationId xmlns:a16="http://schemas.microsoft.com/office/drawing/2014/main" id="{188E8067-322E-52F2-D2D2-AA88B151197E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12074B28-31B6-32FD-0DD7-7BADC4EBA091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/>
          <p:bldP spid="44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/>
          <p:bldP spid="44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CC4FA9E-664E-2D39-B1A4-0E81B20CCEB5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02B45AC-A578-B614-648B-D58FA3AC1F87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!!MainTitle1">
            <a:extLst>
              <a:ext uri="{FF2B5EF4-FFF2-40B4-BE49-F238E27FC236}">
                <a16:creationId xmlns:a16="http://schemas.microsoft.com/office/drawing/2014/main" id="{4B0F9FC5-2DEE-6586-7A07-97E0627956B2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5" name="!!SubTitle">
            <a:extLst>
              <a:ext uri="{FF2B5EF4-FFF2-40B4-BE49-F238E27FC236}">
                <a16:creationId xmlns:a16="http://schemas.microsoft.com/office/drawing/2014/main" id="{3DEB0EBB-D934-9891-85A8-7EAE49134FA5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788EACB-3049-E6E1-6836-44DB241FEF1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22EBD9A-28E9-7B7D-45DB-0E2E76482014}"/>
              </a:ext>
            </a:extLst>
          </p:cNvPr>
          <p:cNvGrpSpPr/>
          <p:nvPr/>
        </p:nvGrpSpPr>
        <p:grpSpPr>
          <a:xfrm>
            <a:off x="1425231" y="7250300"/>
            <a:ext cx="4393959" cy="1484662"/>
            <a:chOff x="-1075766" y="6394763"/>
            <a:chExt cx="4885766" cy="1484662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CFB7ADCC-64F2-6452-3EC0-F8ACD8F0D29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EF3C72CA-EA82-6B70-FCF2-5AC8096A85FF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931FD136-E39C-106A-EE60-C4326266CD27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D689316-4CC6-8B85-A4C2-4EAA5C1140A2}"/>
              </a:ext>
            </a:extLst>
          </p:cNvPr>
          <p:cNvGrpSpPr/>
          <p:nvPr/>
        </p:nvGrpSpPr>
        <p:grpSpPr>
          <a:xfrm>
            <a:off x="18564810" y="7250300"/>
            <a:ext cx="4393959" cy="1484662"/>
            <a:chOff x="-1075766" y="6394763"/>
            <a:chExt cx="4885766" cy="1484662"/>
          </a:xfrm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3DF55860-0CAA-5711-9E32-BA399471EFA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1038B70F-0C60-B15E-7149-0D3D77696B8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C5F573CA-130F-0192-E82E-48B6BF0D3070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5160485-3CCC-034C-9083-FCD99B86CFE3}"/>
              </a:ext>
            </a:extLst>
          </p:cNvPr>
          <p:cNvGrpSpPr/>
          <p:nvPr/>
        </p:nvGrpSpPr>
        <p:grpSpPr>
          <a:xfrm>
            <a:off x="2450289" y="4516138"/>
            <a:ext cx="4393959" cy="1484662"/>
            <a:chOff x="-1075766" y="6394763"/>
            <a:chExt cx="4885766" cy="14846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4F732AC0-B353-8880-2D00-77E761E34CD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2FE302ED-43C7-238E-A60A-440F0CDDEA0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5D188660-2989-89DE-DE61-A6DC1F2EDC58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FA9EB70-9EE6-8475-5C79-7A28D173E2E2}"/>
              </a:ext>
            </a:extLst>
          </p:cNvPr>
          <p:cNvGrpSpPr/>
          <p:nvPr/>
        </p:nvGrpSpPr>
        <p:grpSpPr>
          <a:xfrm>
            <a:off x="2450289" y="9984461"/>
            <a:ext cx="4393959" cy="1484662"/>
            <a:chOff x="-1075766" y="6394763"/>
            <a:chExt cx="4885766" cy="1484662"/>
          </a:xfrm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90187D85-15E8-4920-DEFE-A4F1D2C3038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9B4A4DF9-A74A-C6A2-6F86-D4EA251AE8B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47A9F766-D6FD-5938-E73C-6FD5F34B0E01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54F1F9A-A7FC-4A6F-2BD6-4177F18FE63E}"/>
              </a:ext>
            </a:extLst>
          </p:cNvPr>
          <p:cNvGrpSpPr/>
          <p:nvPr/>
        </p:nvGrpSpPr>
        <p:grpSpPr>
          <a:xfrm>
            <a:off x="17539752" y="4516138"/>
            <a:ext cx="4393959" cy="1484662"/>
            <a:chOff x="-1075766" y="6394763"/>
            <a:chExt cx="4885766" cy="1484662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72E3BD19-A34F-E15F-C71B-A8D464AC4BC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34C15734-77B6-9F68-AF52-FC1D9A2C6EA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BF33F560-9622-CB60-0555-A1AC8631DA86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0B780B7-3985-7645-C291-5A5E4ECA5295}"/>
              </a:ext>
            </a:extLst>
          </p:cNvPr>
          <p:cNvGrpSpPr/>
          <p:nvPr/>
        </p:nvGrpSpPr>
        <p:grpSpPr>
          <a:xfrm>
            <a:off x="17539752" y="9984461"/>
            <a:ext cx="4393959" cy="1484662"/>
            <a:chOff x="-1075766" y="6394763"/>
            <a:chExt cx="4885766" cy="1484662"/>
          </a:xfrm>
        </p:grpSpPr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56A889EC-898A-482B-D76B-BFDFD972268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5D5B16B0-5628-CB85-BD8F-C75D16AB2A8F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E4AAD07D-45F2-E5AA-E912-07809E12EDB5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F8BA3FBB-471E-951B-676A-A9918A5D68DE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A2E3ADA-1DB6-3370-B5DD-8212240E226B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155EEEE2-64E5-72DB-E6F2-1D04D0B89A17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5928BEF8-7C0C-EE73-F919-9AEAF95244A4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7C196297-6782-D81B-51FB-A16611890FB3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7FDAAA6-4A0B-4FAE-34FD-5A052B70F04A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1396618-A058-740E-C9F7-62808A0B497F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78E7B10-12BB-3CB5-662B-1CEF10DAFD46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3A9437E-562F-909A-341F-03640A1BBDCD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C49E900B-BD26-15AA-43D9-AD9522F13BA7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EE85A51-3C20-C36A-037A-BF9227B7C457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1D3A2643-9684-EE48-79FB-05133EDDA0E5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CF5C4AFE-5D01-6B8F-5E5E-0396DAC96897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6A8C90DD-B6FB-D8EB-8851-80C0B9735F0A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3" grpId="0" animBg="1"/>
          <p:bldP spid="34" grpId="0"/>
          <p:bldP spid="35" grpId="0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3" grpId="0" animBg="1"/>
          <p:bldP spid="34" grpId="0"/>
          <p:bldP spid="35" grpId="0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C7F60B95-425F-9D4E-39F6-BA8812E65DE0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8E9F75FC-F7DF-264A-252C-DF37817923D6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0" name="!!MainTitle1">
            <a:extLst>
              <a:ext uri="{FF2B5EF4-FFF2-40B4-BE49-F238E27FC236}">
                <a16:creationId xmlns:a16="http://schemas.microsoft.com/office/drawing/2014/main" id="{701AF9D9-DA2D-1EC3-F465-11D2E4F10495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51" name="!!SubTitle">
            <a:extLst>
              <a:ext uri="{FF2B5EF4-FFF2-40B4-BE49-F238E27FC236}">
                <a16:creationId xmlns:a16="http://schemas.microsoft.com/office/drawing/2014/main" id="{13CA8E63-85BC-2665-C0FD-F012A28635D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82105C8C-3D5A-68C8-B662-0E086B4855C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02F03134-4DE4-27C3-AD6D-0187349C19D1}"/>
              </a:ext>
            </a:extLst>
          </p:cNvPr>
          <p:cNvGrpSpPr/>
          <p:nvPr/>
        </p:nvGrpSpPr>
        <p:grpSpPr>
          <a:xfrm>
            <a:off x="1425231" y="7250300"/>
            <a:ext cx="4393959" cy="1607773"/>
            <a:chOff x="-1075766" y="6394763"/>
            <a:chExt cx="4885766" cy="1607773"/>
          </a:xfrm>
        </p:grpSpPr>
        <p:sp>
          <p:nvSpPr>
            <p:cNvPr id="154" name="Textbox 200">
              <a:extLst>
                <a:ext uri="{FF2B5EF4-FFF2-40B4-BE49-F238E27FC236}">
                  <a16:creationId xmlns:a16="http://schemas.microsoft.com/office/drawing/2014/main" id="{D8501284-2007-EEC5-C0AE-3FC88AEC2BA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5" name="Textbox 200">
              <a:extLst>
                <a:ext uri="{FF2B5EF4-FFF2-40B4-BE49-F238E27FC236}">
                  <a16:creationId xmlns:a16="http://schemas.microsoft.com/office/drawing/2014/main" id="{94D6340B-AF85-2A3C-5209-A8754061A78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6" name="Textbox 200">
              <a:extLst>
                <a:ext uri="{FF2B5EF4-FFF2-40B4-BE49-F238E27FC236}">
                  <a16:creationId xmlns:a16="http://schemas.microsoft.com/office/drawing/2014/main" id="{8D041716-F659-377C-1365-6D5EB6F04E69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6E772E98-346F-102E-4EA8-3A1C9E4487F1}"/>
              </a:ext>
            </a:extLst>
          </p:cNvPr>
          <p:cNvGrpSpPr/>
          <p:nvPr/>
        </p:nvGrpSpPr>
        <p:grpSpPr>
          <a:xfrm>
            <a:off x="18564810" y="7250300"/>
            <a:ext cx="4393959" cy="1607773"/>
            <a:chOff x="-1075766" y="6394763"/>
            <a:chExt cx="4885766" cy="1607773"/>
          </a:xfrm>
        </p:grpSpPr>
        <p:sp>
          <p:nvSpPr>
            <p:cNvPr id="158" name="Textbox 200">
              <a:extLst>
                <a:ext uri="{FF2B5EF4-FFF2-40B4-BE49-F238E27FC236}">
                  <a16:creationId xmlns:a16="http://schemas.microsoft.com/office/drawing/2014/main" id="{8C7EA41F-CB9B-189A-C915-20B6BCD9D88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9" name="Textbox 200">
              <a:extLst>
                <a:ext uri="{FF2B5EF4-FFF2-40B4-BE49-F238E27FC236}">
                  <a16:creationId xmlns:a16="http://schemas.microsoft.com/office/drawing/2014/main" id="{CED83A5C-1B47-0ACD-9E4C-0E58357F95C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0" name="Textbox 200">
              <a:extLst>
                <a:ext uri="{FF2B5EF4-FFF2-40B4-BE49-F238E27FC236}">
                  <a16:creationId xmlns:a16="http://schemas.microsoft.com/office/drawing/2014/main" id="{4D28B541-E100-DA4E-AB1C-18CF0CC120C1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EF4D2440-F253-ACE4-9B0B-0CAEA42AD13E}"/>
              </a:ext>
            </a:extLst>
          </p:cNvPr>
          <p:cNvGrpSpPr/>
          <p:nvPr/>
        </p:nvGrpSpPr>
        <p:grpSpPr>
          <a:xfrm>
            <a:off x="2450289" y="4516138"/>
            <a:ext cx="4393959" cy="1607773"/>
            <a:chOff x="-1075766" y="6394763"/>
            <a:chExt cx="4885766" cy="1607773"/>
          </a:xfrm>
        </p:grpSpPr>
        <p:sp>
          <p:nvSpPr>
            <p:cNvPr id="162" name="Textbox 200">
              <a:extLst>
                <a:ext uri="{FF2B5EF4-FFF2-40B4-BE49-F238E27FC236}">
                  <a16:creationId xmlns:a16="http://schemas.microsoft.com/office/drawing/2014/main" id="{7CA6A3E7-5271-A753-15D5-D6B194E146A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3" name="Textbox 200">
              <a:extLst>
                <a:ext uri="{FF2B5EF4-FFF2-40B4-BE49-F238E27FC236}">
                  <a16:creationId xmlns:a16="http://schemas.microsoft.com/office/drawing/2014/main" id="{C6F1366F-88B7-B982-CB38-1CBDBD2FAD7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4" name="Textbox 200">
              <a:extLst>
                <a:ext uri="{FF2B5EF4-FFF2-40B4-BE49-F238E27FC236}">
                  <a16:creationId xmlns:a16="http://schemas.microsoft.com/office/drawing/2014/main" id="{64467D4C-EB94-2AF5-3A6C-675359137E65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FEFEEC59-988C-06C8-52ED-DE5B55B695EF}"/>
              </a:ext>
            </a:extLst>
          </p:cNvPr>
          <p:cNvGrpSpPr/>
          <p:nvPr/>
        </p:nvGrpSpPr>
        <p:grpSpPr>
          <a:xfrm>
            <a:off x="2450289" y="9984461"/>
            <a:ext cx="4393959" cy="1607773"/>
            <a:chOff x="-1075766" y="6394763"/>
            <a:chExt cx="4885766" cy="1607773"/>
          </a:xfrm>
        </p:grpSpPr>
        <p:sp>
          <p:nvSpPr>
            <p:cNvPr id="166" name="Textbox 200">
              <a:extLst>
                <a:ext uri="{FF2B5EF4-FFF2-40B4-BE49-F238E27FC236}">
                  <a16:creationId xmlns:a16="http://schemas.microsoft.com/office/drawing/2014/main" id="{2FD2520A-B6E1-AD18-F443-4AA4CAEE101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7" name="Textbox 200">
              <a:extLst>
                <a:ext uri="{FF2B5EF4-FFF2-40B4-BE49-F238E27FC236}">
                  <a16:creationId xmlns:a16="http://schemas.microsoft.com/office/drawing/2014/main" id="{29B1392C-37CE-369A-35DF-2604260C1A4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8" name="Textbox 200">
              <a:extLst>
                <a:ext uri="{FF2B5EF4-FFF2-40B4-BE49-F238E27FC236}">
                  <a16:creationId xmlns:a16="http://schemas.microsoft.com/office/drawing/2014/main" id="{7087BFDF-7DCC-F176-F7E2-6122B4128840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D3BAF834-71CB-628D-3EB2-5682A4C7B1E8}"/>
              </a:ext>
            </a:extLst>
          </p:cNvPr>
          <p:cNvGrpSpPr/>
          <p:nvPr/>
        </p:nvGrpSpPr>
        <p:grpSpPr>
          <a:xfrm>
            <a:off x="17539752" y="4516138"/>
            <a:ext cx="4393959" cy="1607773"/>
            <a:chOff x="-1075766" y="6394763"/>
            <a:chExt cx="4885766" cy="1607773"/>
          </a:xfrm>
        </p:grpSpPr>
        <p:sp>
          <p:nvSpPr>
            <p:cNvPr id="170" name="Textbox 200">
              <a:extLst>
                <a:ext uri="{FF2B5EF4-FFF2-40B4-BE49-F238E27FC236}">
                  <a16:creationId xmlns:a16="http://schemas.microsoft.com/office/drawing/2014/main" id="{11C626D7-979C-665A-E9B1-2FEAC7B803D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1" name="Textbox 200">
              <a:extLst>
                <a:ext uri="{FF2B5EF4-FFF2-40B4-BE49-F238E27FC236}">
                  <a16:creationId xmlns:a16="http://schemas.microsoft.com/office/drawing/2014/main" id="{58AF4C88-2B87-5C06-D9C2-3B8EE2851B6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2" name="Textbox 200">
              <a:extLst>
                <a:ext uri="{FF2B5EF4-FFF2-40B4-BE49-F238E27FC236}">
                  <a16:creationId xmlns:a16="http://schemas.microsoft.com/office/drawing/2014/main" id="{B0A50E73-77AA-01CC-C40B-6A7DEF591D6F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E0622EF6-CBFB-C39B-EB9B-A469E8AC1C62}"/>
              </a:ext>
            </a:extLst>
          </p:cNvPr>
          <p:cNvGrpSpPr/>
          <p:nvPr/>
        </p:nvGrpSpPr>
        <p:grpSpPr>
          <a:xfrm>
            <a:off x="17539752" y="9984461"/>
            <a:ext cx="4393959" cy="1607773"/>
            <a:chOff x="-1075766" y="6394763"/>
            <a:chExt cx="4885766" cy="1607773"/>
          </a:xfrm>
        </p:grpSpPr>
        <p:sp>
          <p:nvSpPr>
            <p:cNvPr id="174" name="Textbox 200">
              <a:extLst>
                <a:ext uri="{FF2B5EF4-FFF2-40B4-BE49-F238E27FC236}">
                  <a16:creationId xmlns:a16="http://schemas.microsoft.com/office/drawing/2014/main" id="{8D793282-00BF-75D8-B5FE-365232C80F3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5" name="Textbox 200">
              <a:extLst>
                <a:ext uri="{FF2B5EF4-FFF2-40B4-BE49-F238E27FC236}">
                  <a16:creationId xmlns:a16="http://schemas.microsoft.com/office/drawing/2014/main" id="{9DFA03E9-4A06-C0FD-735C-18F8CCD2DEB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6" name="Textbox 200">
              <a:extLst>
                <a:ext uri="{FF2B5EF4-FFF2-40B4-BE49-F238E27FC236}">
                  <a16:creationId xmlns:a16="http://schemas.microsoft.com/office/drawing/2014/main" id="{E85893EC-8DB0-0A05-F880-F34E35C52C09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2F1E378E-4D21-9797-0AD9-E59E880D1E28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4B66566D-5B5A-671D-B8FB-62F035F95BD0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5A1155B2-EC82-A73A-6C66-6AD9606995E0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0" name="Freeform: Shape 179">
            <a:extLst>
              <a:ext uri="{FF2B5EF4-FFF2-40B4-BE49-F238E27FC236}">
                <a16:creationId xmlns:a16="http://schemas.microsoft.com/office/drawing/2014/main" id="{C2CED8D5-8432-1375-1623-8C70B9EE6573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1" name="Freeform: Shape 180">
            <a:extLst>
              <a:ext uri="{FF2B5EF4-FFF2-40B4-BE49-F238E27FC236}">
                <a16:creationId xmlns:a16="http://schemas.microsoft.com/office/drawing/2014/main" id="{88C75054-0C5A-1017-936F-7372C9B591C0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79605052-3701-B3C5-B8E9-24CC96D63A5C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3" name="Freeform: Shape 182">
            <a:extLst>
              <a:ext uri="{FF2B5EF4-FFF2-40B4-BE49-F238E27FC236}">
                <a16:creationId xmlns:a16="http://schemas.microsoft.com/office/drawing/2014/main" id="{E6EC3437-1F72-766D-CA72-033C546C5FF9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4" name="Freeform: Shape 183">
            <a:extLst>
              <a:ext uri="{FF2B5EF4-FFF2-40B4-BE49-F238E27FC236}">
                <a16:creationId xmlns:a16="http://schemas.microsoft.com/office/drawing/2014/main" id="{47995E4E-918F-3B02-E577-D3CD027C6FDC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5" name="Freeform: Shape 184">
            <a:extLst>
              <a:ext uri="{FF2B5EF4-FFF2-40B4-BE49-F238E27FC236}">
                <a16:creationId xmlns:a16="http://schemas.microsoft.com/office/drawing/2014/main" id="{1E1369AD-06E8-6BAB-B4DD-96BB83714FE8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170FE423-E2D0-1E6A-17EA-B754DD39CAB4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D2B84193-90A7-5363-17DE-F35095B3314D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8" name="Freeform 103">
            <a:extLst>
              <a:ext uri="{FF2B5EF4-FFF2-40B4-BE49-F238E27FC236}">
                <a16:creationId xmlns:a16="http://schemas.microsoft.com/office/drawing/2014/main" id="{20FC04BC-047C-5403-363E-0AFF5464D022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9" name="Freeform 109">
            <a:extLst>
              <a:ext uri="{FF2B5EF4-FFF2-40B4-BE49-F238E27FC236}">
                <a16:creationId xmlns:a16="http://schemas.microsoft.com/office/drawing/2014/main" id="{D1D19389-7327-70D4-2781-87661A640BFD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FEB74662-9166-87AC-15B4-7417E9AA88BE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8" grpId="0" animBg="1"/>
          <p:bldP spid="149" grpId="0" animBg="1"/>
          <p:bldP spid="150" grpId="0"/>
          <p:bldP spid="151" grpId="0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8" grpId="0" animBg="1"/>
          <p:bldP spid="149" grpId="0" animBg="1"/>
          <p:bldP spid="150" grpId="0"/>
          <p:bldP spid="151" grpId="0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A4D6E97-1EFA-1EE0-44AC-78DDEEFFF8B9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AD39956-9288-D24D-7B12-9D0292B46FEB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!!MainTitle1">
            <a:extLst>
              <a:ext uri="{FF2B5EF4-FFF2-40B4-BE49-F238E27FC236}">
                <a16:creationId xmlns:a16="http://schemas.microsoft.com/office/drawing/2014/main" id="{22CCCC44-66FC-C101-0D60-31D826894347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5" name="!!SubTitle">
            <a:extLst>
              <a:ext uri="{FF2B5EF4-FFF2-40B4-BE49-F238E27FC236}">
                <a16:creationId xmlns:a16="http://schemas.microsoft.com/office/drawing/2014/main" id="{0579DAF8-4DE9-2965-062C-97653F32979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68E21B4-B68E-3F26-2A1A-198A886A90E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4A93A52-BD80-FC85-ACDC-190558442831}"/>
              </a:ext>
            </a:extLst>
          </p:cNvPr>
          <p:cNvGrpSpPr/>
          <p:nvPr/>
        </p:nvGrpSpPr>
        <p:grpSpPr>
          <a:xfrm>
            <a:off x="1425231" y="7250300"/>
            <a:ext cx="4393959" cy="1484662"/>
            <a:chOff x="-1075766" y="6394763"/>
            <a:chExt cx="4885766" cy="1484662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1FF84FFD-31BC-8BC1-32E2-C38FC7276A4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56E17CA-B054-5B31-2E0B-66B43E87F76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5DB9D372-BC8A-8DC6-D378-05A7A9F7D8AA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8ECA537-2091-D053-F134-EF049A24A2CF}"/>
              </a:ext>
            </a:extLst>
          </p:cNvPr>
          <p:cNvGrpSpPr/>
          <p:nvPr/>
        </p:nvGrpSpPr>
        <p:grpSpPr>
          <a:xfrm>
            <a:off x="18564810" y="7250300"/>
            <a:ext cx="4393959" cy="1484662"/>
            <a:chOff x="-1075766" y="6394763"/>
            <a:chExt cx="4885766" cy="1484662"/>
          </a:xfrm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2D5EC472-A757-AD2A-59B9-5FB7A4DFE15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6E23AEBB-4EBF-78F3-D037-9A5F7BF15BB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512B5E40-25F4-88A4-FD20-198BAE1CDFEF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AD0BFB4-BDB4-78F4-D887-0A1B20851081}"/>
              </a:ext>
            </a:extLst>
          </p:cNvPr>
          <p:cNvGrpSpPr/>
          <p:nvPr/>
        </p:nvGrpSpPr>
        <p:grpSpPr>
          <a:xfrm>
            <a:off x="2450289" y="4516138"/>
            <a:ext cx="4393959" cy="1484662"/>
            <a:chOff x="-1075766" y="6394763"/>
            <a:chExt cx="4885766" cy="14846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F1A08742-9632-F1DA-D86A-7D0AE9FF8CF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4F7AA751-4A3E-1BA6-7F21-E22FE8736F0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C01E090A-F426-A65D-B0F9-56437D4C8BEC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F211A21-AA7C-23AE-0A2B-B883C9871F97}"/>
              </a:ext>
            </a:extLst>
          </p:cNvPr>
          <p:cNvGrpSpPr/>
          <p:nvPr/>
        </p:nvGrpSpPr>
        <p:grpSpPr>
          <a:xfrm>
            <a:off x="2450289" y="9984461"/>
            <a:ext cx="4393959" cy="1484662"/>
            <a:chOff x="-1075766" y="6394763"/>
            <a:chExt cx="4885766" cy="1484662"/>
          </a:xfrm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B94AB517-0932-5DE2-7F7F-09B111C38420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440E3035-2342-4AF1-8054-8B43DFF5BAD9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0E93374A-B53F-7DC0-4C0D-D14476936A24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3D96B00-0323-75E3-2C49-474B53CC07DE}"/>
              </a:ext>
            </a:extLst>
          </p:cNvPr>
          <p:cNvGrpSpPr/>
          <p:nvPr/>
        </p:nvGrpSpPr>
        <p:grpSpPr>
          <a:xfrm>
            <a:off x="17539752" y="4516138"/>
            <a:ext cx="4393959" cy="1484662"/>
            <a:chOff x="-1075766" y="6394763"/>
            <a:chExt cx="4885766" cy="1484662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789DBB2D-645E-DAFA-DB8F-489A4658B04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233EB990-1478-5148-751E-B5EF3004D9A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ABC469BD-DA9A-09AE-4BCA-C75E05125379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AB17B54-9CD8-755E-8A8E-E42840D96A15}"/>
              </a:ext>
            </a:extLst>
          </p:cNvPr>
          <p:cNvGrpSpPr/>
          <p:nvPr/>
        </p:nvGrpSpPr>
        <p:grpSpPr>
          <a:xfrm>
            <a:off x="17539752" y="9984461"/>
            <a:ext cx="4393959" cy="1484662"/>
            <a:chOff x="-1075766" y="6394763"/>
            <a:chExt cx="4885766" cy="1484662"/>
          </a:xfrm>
        </p:grpSpPr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514C06EE-F892-9A5D-80C3-026B9C804DA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3503568A-5854-D9C2-F052-40DBE085E3B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6BF1B326-5F2A-A377-5539-59DDBCBFFBD2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9FC8B2DD-0C63-1736-4325-8BA0DAEE76ED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712010DC-282F-367D-B807-06AD2AD566BC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D5069AB-A28E-DF53-67EA-D3CE1C0EFC5F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C1ABEB43-0127-F89B-6A69-26E2E663F6B9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8B17E44C-7F8A-5427-893D-2D4D6DD69DBE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26008D30-1B56-69E1-7D24-3CFF8703AE15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6EF59FF-20D6-4F7C-3EDE-711E2CE17AA1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2C9AD1BE-D7FD-C112-87F2-D0BFFBC1BA8D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131CAA1-62CD-8705-D661-152AB4EA0C93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3ACE17FE-F97E-56F1-2C6B-A72C339FA94B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09BBC752-809D-39E4-B561-F3C5893D40D9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67D8AE58-ECC0-6251-B7CE-E67CD5CD6A3C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556AAD37-9010-8517-C852-8F9291869AF0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77A95BEC-CD29-4D59-E230-E34171EB888D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3" grpId="0" animBg="1"/>
          <p:bldP spid="34" grpId="0"/>
          <p:bldP spid="35" grpId="0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3" grpId="0" animBg="1"/>
          <p:bldP spid="34" grpId="0"/>
          <p:bldP spid="35" grpId="0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F4A926B0-FE5E-C36B-F3AD-08AFB0027B04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A638ACA0-0676-A0A7-1A12-547FFF976B0B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6" name="!!MainTitle1">
            <a:extLst>
              <a:ext uri="{FF2B5EF4-FFF2-40B4-BE49-F238E27FC236}">
                <a16:creationId xmlns:a16="http://schemas.microsoft.com/office/drawing/2014/main" id="{9D04AAC6-1DD9-ED9A-925A-035507E78B3E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7" name="!!SubTitle">
            <a:extLst>
              <a:ext uri="{FF2B5EF4-FFF2-40B4-BE49-F238E27FC236}">
                <a16:creationId xmlns:a16="http://schemas.microsoft.com/office/drawing/2014/main" id="{671C4D77-FBCB-A610-DCC7-28BD164300E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0918087-613C-153D-870B-CEF0B052AC1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5D6CEB9-6D13-41B0-B434-AB8E2F1C4666}"/>
              </a:ext>
            </a:extLst>
          </p:cNvPr>
          <p:cNvGrpSpPr/>
          <p:nvPr/>
        </p:nvGrpSpPr>
        <p:grpSpPr>
          <a:xfrm>
            <a:off x="1425231" y="7250300"/>
            <a:ext cx="4393959" cy="1607773"/>
            <a:chOff x="-1075766" y="6394763"/>
            <a:chExt cx="4885766" cy="1607773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7F14E211-0543-C25E-914B-B046E552710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15BE934D-C945-2547-F6CC-1868AB7ADA1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9D05E22E-00C2-89C8-E729-E668C888763C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EFE9366-7003-173C-20CB-F4BF7C5222F0}"/>
              </a:ext>
            </a:extLst>
          </p:cNvPr>
          <p:cNvGrpSpPr/>
          <p:nvPr/>
        </p:nvGrpSpPr>
        <p:grpSpPr>
          <a:xfrm>
            <a:off x="18564810" y="7250300"/>
            <a:ext cx="4393959" cy="1607773"/>
            <a:chOff x="-1075766" y="6394763"/>
            <a:chExt cx="4885766" cy="1607773"/>
          </a:xfrm>
        </p:grpSpPr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425F4088-73E5-0B4A-31B1-9486D96307A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C53C1441-4789-3EC6-AC68-FFDD55422859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F9655585-3DB6-EEF2-06FD-2628D3888318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0F2B456A-E2A4-CD24-3BE3-17D83C182062}"/>
              </a:ext>
            </a:extLst>
          </p:cNvPr>
          <p:cNvGrpSpPr/>
          <p:nvPr/>
        </p:nvGrpSpPr>
        <p:grpSpPr>
          <a:xfrm>
            <a:off x="2450289" y="4516138"/>
            <a:ext cx="4393959" cy="1607773"/>
            <a:chOff x="-1075766" y="6394763"/>
            <a:chExt cx="4885766" cy="1607773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26CBC707-4C67-5199-C359-2835B1005F06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DCFA70B7-48CE-515C-8CFA-095CABDD3B6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34174D48-3773-B2C6-013D-5875F1A0424D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963A46E-094E-0AAE-A586-485793D2741D}"/>
              </a:ext>
            </a:extLst>
          </p:cNvPr>
          <p:cNvGrpSpPr/>
          <p:nvPr/>
        </p:nvGrpSpPr>
        <p:grpSpPr>
          <a:xfrm>
            <a:off x="2450289" y="9984461"/>
            <a:ext cx="4393959" cy="1607773"/>
            <a:chOff x="-1075766" y="6394763"/>
            <a:chExt cx="4885766" cy="1607773"/>
          </a:xfrm>
        </p:grpSpPr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06D0B8E7-DE46-BC9D-2271-EBE3B0B59C5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" name="Textbox 200">
              <a:extLst>
                <a:ext uri="{FF2B5EF4-FFF2-40B4-BE49-F238E27FC236}">
                  <a16:creationId xmlns:a16="http://schemas.microsoft.com/office/drawing/2014/main" id="{A7FF188E-50E6-37D7-5099-60FBB7D75DA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0D335CBE-8AC1-87F1-405E-C0484FEDCFF5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AB326FB-E8FE-6349-AAC2-CEC5FDDED6D6}"/>
              </a:ext>
            </a:extLst>
          </p:cNvPr>
          <p:cNvGrpSpPr/>
          <p:nvPr/>
        </p:nvGrpSpPr>
        <p:grpSpPr>
          <a:xfrm>
            <a:off x="17539752" y="4516138"/>
            <a:ext cx="4393959" cy="1607773"/>
            <a:chOff x="-1075766" y="6394763"/>
            <a:chExt cx="4885766" cy="1607773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E61178D7-F695-9A37-E1F2-024A5551C83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926EF82B-9597-12F2-74A4-74D49A1E40E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EC475CE9-2104-08AF-1D6E-5FAA0EA34850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68FFBF2-D7D6-478F-E03F-133E693931D2}"/>
              </a:ext>
            </a:extLst>
          </p:cNvPr>
          <p:cNvGrpSpPr/>
          <p:nvPr/>
        </p:nvGrpSpPr>
        <p:grpSpPr>
          <a:xfrm>
            <a:off x="17539752" y="9984461"/>
            <a:ext cx="4393959" cy="1607773"/>
            <a:chOff x="-1075766" y="6394763"/>
            <a:chExt cx="4885766" cy="1607773"/>
          </a:xfrm>
        </p:grpSpPr>
        <p:sp>
          <p:nvSpPr>
            <p:cNvPr id="110" name="Textbox 200">
              <a:extLst>
                <a:ext uri="{FF2B5EF4-FFF2-40B4-BE49-F238E27FC236}">
                  <a16:creationId xmlns:a16="http://schemas.microsoft.com/office/drawing/2014/main" id="{BB43379E-1069-2270-2ECA-F89EA7F4336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1" name="Textbox 200">
              <a:extLst>
                <a:ext uri="{FF2B5EF4-FFF2-40B4-BE49-F238E27FC236}">
                  <a16:creationId xmlns:a16="http://schemas.microsoft.com/office/drawing/2014/main" id="{B15F36CD-0AEB-0A61-0E7B-D55AD220215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2" name="Textbox 200">
              <a:extLst>
                <a:ext uri="{FF2B5EF4-FFF2-40B4-BE49-F238E27FC236}">
                  <a16:creationId xmlns:a16="http://schemas.microsoft.com/office/drawing/2014/main" id="{3EB47508-B256-B1AF-444E-2A1FEDBF0C93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A32FFBC2-858C-031E-7619-7C26981A5ED1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9B6BD8C8-2172-E784-1242-B0042A09135E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42A1BE9B-49BE-7A68-3E8F-ECEEEAF44314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D44C71EB-913E-0E74-BD25-88BF8FADBEE1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9D605F09-03F5-A44C-A297-F0A838B03BB9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72360D0E-3343-EF47-A310-53F2BB61F315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E1F30C53-09BD-D538-C624-DA02E8A8A8E2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02F9512B-8B0C-644A-A88C-EE2164A9D210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A28A57DD-E656-535D-A646-0F1359D541E2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E9967DBF-684E-5D74-FE97-E4E78CFB4BF8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BB76735A-6CD8-98F0-A36A-355EBED2AAC6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 103">
            <a:extLst>
              <a:ext uri="{FF2B5EF4-FFF2-40B4-BE49-F238E27FC236}">
                <a16:creationId xmlns:a16="http://schemas.microsoft.com/office/drawing/2014/main" id="{CD2A10B0-D27C-8305-64A2-C6E11C0D0D00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5" name="Freeform 109">
            <a:extLst>
              <a:ext uri="{FF2B5EF4-FFF2-40B4-BE49-F238E27FC236}">
                <a16:creationId xmlns:a16="http://schemas.microsoft.com/office/drawing/2014/main" id="{A3FC4160-BE99-0FE8-B192-DC74002223AC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C2AAA5D9-DBB0-D0C0-936A-27F37CFC93FC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C62B894-DD45-1039-5E6D-FDDBAEC2C7D0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7757012-2B6B-7DE0-F572-DBADDA9697D9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!!MainTitle1">
            <a:extLst>
              <a:ext uri="{FF2B5EF4-FFF2-40B4-BE49-F238E27FC236}">
                <a16:creationId xmlns:a16="http://schemas.microsoft.com/office/drawing/2014/main" id="{62CC49CE-1F9B-31C6-626E-CF65A96F05F2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" name="!!SubTitle">
            <a:extLst>
              <a:ext uri="{FF2B5EF4-FFF2-40B4-BE49-F238E27FC236}">
                <a16:creationId xmlns:a16="http://schemas.microsoft.com/office/drawing/2014/main" id="{571AEFD4-2C76-9E65-9BA0-A0F0CFCCEB3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3D6A91-CB69-486F-B7B1-1F5B30D91B3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93C8B7B-8C14-026F-A51C-66C46875DC77}"/>
              </a:ext>
            </a:extLst>
          </p:cNvPr>
          <p:cNvGrpSpPr/>
          <p:nvPr/>
        </p:nvGrpSpPr>
        <p:grpSpPr>
          <a:xfrm>
            <a:off x="1425231" y="7250300"/>
            <a:ext cx="4393959" cy="1484662"/>
            <a:chOff x="-1075766" y="6394763"/>
            <a:chExt cx="4885766" cy="1484662"/>
          </a:xfrm>
        </p:grpSpPr>
        <p:sp>
          <p:nvSpPr>
            <p:cNvPr id="8" name="Textbox 200">
              <a:extLst>
                <a:ext uri="{FF2B5EF4-FFF2-40B4-BE49-F238E27FC236}">
                  <a16:creationId xmlns:a16="http://schemas.microsoft.com/office/drawing/2014/main" id="{A1A0DD85-B7A3-ED74-7EFF-96A78ACEDF6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" name="Textbox 200">
              <a:extLst>
                <a:ext uri="{FF2B5EF4-FFF2-40B4-BE49-F238E27FC236}">
                  <a16:creationId xmlns:a16="http://schemas.microsoft.com/office/drawing/2014/main" id="{97DD242A-58E4-4C19-3622-B53B0EBE81E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" name="Textbox 200">
              <a:extLst>
                <a:ext uri="{FF2B5EF4-FFF2-40B4-BE49-F238E27FC236}">
                  <a16:creationId xmlns:a16="http://schemas.microsoft.com/office/drawing/2014/main" id="{44BFBE92-EDB0-6BA0-7D60-252D4ADAE43B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16F4B27-6A08-83F7-A050-2452ED9AE986}"/>
              </a:ext>
            </a:extLst>
          </p:cNvPr>
          <p:cNvGrpSpPr/>
          <p:nvPr/>
        </p:nvGrpSpPr>
        <p:grpSpPr>
          <a:xfrm>
            <a:off x="18564810" y="7250300"/>
            <a:ext cx="4393959" cy="1484662"/>
            <a:chOff x="-1075766" y="6394763"/>
            <a:chExt cx="4885766" cy="1484662"/>
          </a:xfrm>
        </p:grpSpPr>
        <p:sp>
          <p:nvSpPr>
            <p:cNvPr id="12" name="Textbox 200">
              <a:extLst>
                <a:ext uri="{FF2B5EF4-FFF2-40B4-BE49-F238E27FC236}">
                  <a16:creationId xmlns:a16="http://schemas.microsoft.com/office/drawing/2014/main" id="{B3889F08-60F7-B9D7-A5F5-65D8436BCA4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42BD6A4F-8345-7A79-B210-0A4687CC3AF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BAE34D7A-386B-F628-8D75-05AEE686063C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61486C-3EF4-FBC6-07E4-5D9AD4888E7B}"/>
              </a:ext>
            </a:extLst>
          </p:cNvPr>
          <p:cNvGrpSpPr/>
          <p:nvPr/>
        </p:nvGrpSpPr>
        <p:grpSpPr>
          <a:xfrm>
            <a:off x="2450289" y="4516138"/>
            <a:ext cx="4393959" cy="1484662"/>
            <a:chOff x="-1075766" y="6394763"/>
            <a:chExt cx="4885766" cy="1484662"/>
          </a:xfrm>
        </p:grpSpPr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B2A80761-20D3-459D-1496-F1288214FF8C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3EFAD7BA-A2F3-8688-B661-F68718FEEC2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1D9385FF-3DE2-C273-C480-2DB4D4F78E04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90D452C-A2C1-4ACF-E997-258795EE34C2}"/>
              </a:ext>
            </a:extLst>
          </p:cNvPr>
          <p:cNvGrpSpPr/>
          <p:nvPr/>
        </p:nvGrpSpPr>
        <p:grpSpPr>
          <a:xfrm>
            <a:off x="2450289" y="9984461"/>
            <a:ext cx="4393959" cy="1484662"/>
            <a:chOff x="-1075766" y="6394763"/>
            <a:chExt cx="4885766" cy="1484662"/>
          </a:xfrm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911EFB48-70FF-84A4-6C18-645CC98DBAE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AAAAD549-1648-3247-0E0B-0A77C4DDB94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560FD8F3-89AC-12D2-818C-938C238664F6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54D3F15-C7A4-89F1-011C-E05F14246A9A}"/>
              </a:ext>
            </a:extLst>
          </p:cNvPr>
          <p:cNvGrpSpPr/>
          <p:nvPr/>
        </p:nvGrpSpPr>
        <p:grpSpPr>
          <a:xfrm>
            <a:off x="17539752" y="4516138"/>
            <a:ext cx="4393959" cy="1484662"/>
            <a:chOff x="-1075766" y="6394763"/>
            <a:chExt cx="4885766" cy="1484662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7ECB0206-2930-9264-89AE-8100B11609F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9BDC221B-587B-713A-3A98-BF4954D177C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F6FCBCDC-1D68-EE30-6C6A-C4A4D33498AC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8C7D79C-956B-49FC-5B00-AD629836808D}"/>
              </a:ext>
            </a:extLst>
          </p:cNvPr>
          <p:cNvGrpSpPr/>
          <p:nvPr/>
        </p:nvGrpSpPr>
        <p:grpSpPr>
          <a:xfrm>
            <a:off x="17539752" y="9984461"/>
            <a:ext cx="4393959" cy="1484662"/>
            <a:chOff x="-1075766" y="6394763"/>
            <a:chExt cx="4885766" cy="1484662"/>
          </a:xfrm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C94B3664-7FF6-C6D2-668D-2A34335AC33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7D4321FA-77A1-CBA9-1CA1-A88A0023A3E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6E68234-4689-9807-7721-84F022042FFB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C0D3493-C165-A4CA-F734-6C3A828C98D4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91A9DD4-A8A7-7E68-A083-5412DE71BA19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511BF83-1DFF-C137-2F16-DDDEF57F6F32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D8D236D-DFC5-DA22-D921-BE65519BFE88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FADBAB0-BDBA-19F9-B607-7A0A9D9131F8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10EA8AA-DD3C-2400-D313-D0C623126C69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22BD699-ECB1-FD8B-4CBC-973E5B9C9573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93341AD3-106D-C615-348E-4322137908CE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2699C84-E1AC-B53F-7D4D-7576B9CC708E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DFFD7181-93AC-7EFC-0FF4-A7460BBF4233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BE1FC94-9697-F584-2D52-8B04543F92FC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30F3F63D-411F-6194-949A-572B980E8FB0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5A0F3777-EE0E-5D5D-E9CF-E0DC1FEE28F7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0224C3D-CF24-A614-B4E5-AA512934962F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9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9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771998C6-6998-BFBC-0069-A040D7ADAD5B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EB4D6B68-8084-55FF-6252-284F2805FA16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6" name="!!MainTitle1">
            <a:extLst>
              <a:ext uri="{FF2B5EF4-FFF2-40B4-BE49-F238E27FC236}">
                <a16:creationId xmlns:a16="http://schemas.microsoft.com/office/drawing/2014/main" id="{8F2C7F56-C465-167C-2529-D1C0D8621F30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7" name="!!SubTitle">
            <a:extLst>
              <a:ext uri="{FF2B5EF4-FFF2-40B4-BE49-F238E27FC236}">
                <a16:creationId xmlns:a16="http://schemas.microsoft.com/office/drawing/2014/main" id="{7FC7E546-E069-34C8-8F14-4AEB77C7967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8D8ED41-617C-8066-C22F-860F67CD2E1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FF7205C-6230-93DD-ABFF-6A4B12DF89A3}"/>
              </a:ext>
            </a:extLst>
          </p:cNvPr>
          <p:cNvGrpSpPr/>
          <p:nvPr/>
        </p:nvGrpSpPr>
        <p:grpSpPr>
          <a:xfrm>
            <a:off x="1425231" y="7250300"/>
            <a:ext cx="4393959" cy="1607773"/>
            <a:chOff x="-1075766" y="6394763"/>
            <a:chExt cx="4885766" cy="1607773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863C0023-C6B4-39A8-9989-16449671002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3A3A63D2-4CB6-F31B-6773-DEDC0D860A4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AC36FCCB-65FE-6ECC-5FF4-C66B491F790F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E6A6260-C005-4028-C890-B3F5227A36FD}"/>
              </a:ext>
            </a:extLst>
          </p:cNvPr>
          <p:cNvGrpSpPr/>
          <p:nvPr/>
        </p:nvGrpSpPr>
        <p:grpSpPr>
          <a:xfrm>
            <a:off x="18564810" y="7250300"/>
            <a:ext cx="4393959" cy="1607773"/>
            <a:chOff x="-1075766" y="6394763"/>
            <a:chExt cx="4885766" cy="1607773"/>
          </a:xfrm>
        </p:grpSpPr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E8B5B890-4233-6E20-1775-660E1F2C8F1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1982B88D-909D-7593-30C3-F9885591D837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D23A686B-C284-E121-7B14-D030414175EF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82387609-EE1F-C9A4-6ECE-3DEF214BE7E8}"/>
              </a:ext>
            </a:extLst>
          </p:cNvPr>
          <p:cNvGrpSpPr/>
          <p:nvPr/>
        </p:nvGrpSpPr>
        <p:grpSpPr>
          <a:xfrm>
            <a:off x="2450289" y="4516138"/>
            <a:ext cx="4393959" cy="1607773"/>
            <a:chOff x="-1075766" y="6394763"/>
            <a:chExt cx="4885766" cy="1607773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6AAF71AE-7601-F512-304D-9069BEA7F94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07FF18F7-D395-C4C2-0730-A8988C6CA3B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F46A883B-C1E9-AFB2-D0ED-294E525026F2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A3D90AF-EDEC-05BF-3E17-70B8F0824448}"/>
              </a:ext>
            </a:extLst>
          </p:cNvPr>
          <p:cNvGrpSpPr/>
          <p:nvPr/>
        </p:nvGrpSpPr>
        <p:grpSpPr>
          <a:xfrm>
            <a:off x="2450289" y="9984461"/>
            <a:ext cx="4393959" cy="1607773"/>
            <a:chOff x="-1075766" y="6394763"/>
            <a:chExt cx="4885766" cy="1607773"/>
          </a:xfrm>
        </p:grpSpPr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7F93BBBA-ED97-E445-E833-0661C8F32E0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" name="Textbox 200">
              <a:extLst>
                <a:ext uri="{FF2B5EF4-FFF2-40B4-BE49-F238E27FC236}">
                  <a16:creationId xmlns:a16="http://schemas.microsoft.com/office/drawing/2014/main" id="{BBA7FEA8-FD67-13D4-33AA-E62D3F31B2C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DB4A6DC8-EF70-7F05-FE62-EC67DDDCD28E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6984E9E5-599D-FCD0-D3A0-5BD0FAA6689C}"/>
              </a:ext>
            </a:extLst>
          </p:cNvPr>
          <p:cNvGrpSpPr/>
          <p:nvPr/>
        </p:nvGrpSpPr>
        <p:grpSpPr>
          <a:xfrm>
            <a:off x="17539752" y="4516138"/>
            <a:ext cx="4393959" cy="1607773"/>
            <a:chOff x="-1075766" y="6394763"/>
            <a:chExt cx="4885766" cy="1607773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0B26C249-0FA8-95E1-A6F2-A27C06A07BE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4FF9626C-49B0-A8BD-572B-A31DDF621619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6F3F414E-5061-9973-8C09-4A9B381A2372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24609E4B-7478-4CEF-A9F9-B1B57CF8D54F}"/>
              </a:ext>
            </a:extLst>
          </p:cNvPr>
          <p:cNvGrpSpPr/>
          <p:nvPr/>
        </p:nvGrpSpPr>
        <p:grpSpPr>
          <a:xfrm>
            <a:off x="17539752" y="9984461"/>
            <a:ext cx="4393959" cy="1607773"/>
            <a:chOff x="-1075766" y="6394763"/>
            <a:chExt cx="4885766" cy="1607773"/>
          </a:xfrm>
        </p:grpSpPr>
        <p:sp>
          <p:nvSpPr>
            <p:cNvPr id="110" name="Textbox 200">
              <a:extLst>
                <a:ext uri="{FF2B5EF4-FFF2-40B4-BE49-F238E27FC236}">
                  <a16:creationId xmlns:a16="http://schemas.microsoft.com/office/drawing/2014/main" id="{D21BF14A-D374-FDF8-2617-238465C83F9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1" name="Textbox 200">
              <a:extLst>
                <a:ext uri="{FF2B5EF4-FFF2-40B4-BE49-F238E27FC236}">
                  <a16:creationId xmlns:a16="http://schemas.microsoft.com/office/drawing/2014/main" id="{4AA5217D-7DA5-7C9E-89E9-3BB3F529374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2" name="Textbox 200">
              <a:extLst>
                <a:ext uri="{FF2B5EF4-FFF2-40B4-BE49-F238E27FC236}">
                  <a16:creationId xmlns:a16="http://schemas.microsoft.com/office/drawing/2014/main" id="{2074D119-2D79-C13C-D364-BB9CAF94537D}"/>
                </a:ext>
              </a:extLst>
            </p:cNvPr>
            <p:cNvSpPr txBox="1"/>
            <p:nvPr/>
          </p:nvSpPr>
          <p:spPr>
            <a:xfrm flipH="1">
              <a:off x="-1075765" y="7171539"/>
              <a:ext cx="488576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CF7EA81C-C38F-B4C8-7022-4253A7BBBF73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9FCF1C48-6CE6-38DC-20CE-0C72EBA71C34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DCA9C971-BC63-22DF-28E0-27DE2571340D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0ADE0483-6C13-8F78-0078-E641CD621071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F6FA651B-8098-C9D3-E71F-D4C597D5E436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F5D9277B-F3ED-1C81-485A-1ECB785369A0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00777D4A-30BC-5D24-89B8-F4845B6B71B3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D13D202F-0E4A-14CA-EB65-BFCEFF6428A7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698C084C-16B6-DE47-ACC3-BC56F538AB32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FE4BF428-0943-6DAA-7A96-4AA4203F11D8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9F5CE2A6-E46A-74D0-7126-49E7A14B6526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 103">
            <a:extLst>
              <a:ext uri="{FF2B5EF4-FFF2-40B4-BE49-F238E27FC236}">
                <a16:creationId xmlns:a16="http://schemas.microsoft.com/office/drawing/2014/main" id="{B6F9F33C-F5E6-129D-B23A-9EEEFA039A5F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5" name="Freeform 109">
            <a:extLst>
              <a:ext uri="{FF2B5EF4-FFF2-40B4-BE49-F238E27FC236}">
                <a16:creationId xmlns:a16="http://schemas.microsoft.com/office/drawing/2014/main" id="{D5C1A64D-AB67-5DB7-4357-1FF90F1765A8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65F70D26-F4A6-3B46-2F61-81EA3FD22111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85" grpId="0" animBg="1"/>
          <p:bldP spid="86" grpId="0"/>
          <p:bldP spid="87" grpId="0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0BE9FF5-D09A-B038-69D5-FA3DD7020693}"/>
              </a:ext>
            </a:extLst>
          </p:cNvPr>
          <p:cNvSpPr/>
          <p:nvPr/>
        </p:nvSpPr>
        <p:spPr>
          <a:xfrm rot="18900000">
            <a:off x="10894561" y="5747658"/>
            <a:ext cx="2593818" cy="2595179"/>
          </a:xfrm>
          <a:custGeom>
            <a:avLst/>
            <a:gdLst>
              <a:gd name="csX0" fmla="*/ 1321524 w 2593818"/>
              <a:gd name="csY0" fmla="*/ 0 h 2595179"/>
              <a:gd name="csX1" fmla="*/ 1315425 w 2593818"/>
              <a:gd name="csY1" fmla="*/ 127737 h 2595179"/>
              <a:gd name="csX2" fmla="*/ 1330356 w 2593818"/>
              <a:gd name="csY2" fmla="*/ 231203 h 2595179"/>
              <a:gd name="csX3" fmla="*/ 1689326 w 2593818"/>
              <a:gd name="csY3" fmla="*/ 905920 h 2595179"/>
              <a:gd name="csX4" fmla="*/ 2364043 w 2593818"/>
              <a:gd name="csY4" fmla="*/ 1264890 h 2595179"/>
              <a:gd name="csX5" fmla="*/ 2467512 w 2593818"/>
              <a:gd name="csY5" fmla="*/ 1279821 h 2595179"/>
              <a:gd name="csX6" fmla="*/ 2593818 w 2593818"/>
              <a:gd name="csY6" fmla="*/ 1273791 h 2595179"/>
              <a:gd name="csX7" fmla="*/ 2593818 w 2593818"/>
              <a:gd name="csY7" fmla="*/ 1287870 h 2595179"/>
              <a:gd name="csX8" fmla="*/ 2593818 w 2593818"/>
              <a:gd name="csY8" fmla="*/ 2581098 h 2595179"/>
              <a:gd name="csX9" fmla="*/ 2593818 w 2593818"/>
              <a:gd name="csY9" fmla="*/ 2595179 h 2595179"/>
              <a:gd name="csX10" fmla="*/ 2464200 w 2593818"/>
              <a:gd name="csY10" fmla="*/ 2588991 h 2595179"/>
              <a:gd name="csX11" fmla="*/ 2363115 w 2593818"/>
              <a:gd name="csY11" fmla="*/ 2584164 h 2595179"/>
              <a:gd name="csX12" fmla="*/ 963496 w 2593818"/>
              <a:gd name="csY12" fmla="*/ 2009812 h 2595179"/>
              <a:gd name="csX13" fmla="*/ 877044 w 2593818"/>
              <a:gd name="csY13" fmla="*/ 1931671 h 2595179"/>
              <a:gd name="csX14" fmla="*/ 764921 w 2593818"/>
              <a:gd name="csY14" fmla="*/ 1830327 h 2595179"/>
              <a:gd name="csX15" fmla="*/ 663576 w 2593818"/>
              <a:gd name="csY15" fmla="*/ 1718203 h 2595179"/>
              <a:gd name="csX16" fmla="*/ 585436 w 2593818"/>
              <a:gd name="csY16" fmla="*/ 1631751 h 2595179"/>
              <a:gd name="csX17" fmla="*/ 11084 w 2593818"/>
              <a:gd name="csY17" fmla="*/ 232133 h 2595179"/>
              <a:gd name="csX18" fmla="*/ 6257 w 2593818"/>
              <a:gd name="csY18" fmla="*/ 131035 h 2595179"/>
              <a:gd name="csX19" fmla="*/ 0 w 2593818"/>
              <a:gd name="csY19" fmla="*/ 0 h 2595179"/>
              <a:gd name="csX20" fmla="*/ 14215 w 2593818"/>
              <a:gd name="csY20" fmla="*/ 0 h 2595179"/>
              <a:gd name="csX21" fmla="*/ 1307308 w 2593818"/>
              <a:gd name="csY21" fmla="*/ 0 h 2595179"/>
              <a:gd name="csX22" fmla="*/ 1321524 w 2593818"/>
              <a:gd name="csY22" fmla="*/ 0 h 25951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93818" h="2595179">
                <a:moveTo>
                  <a:pt x="1321524" y="0"/>
                </a:moveTo>
                <a:lnTo>
                  <a:pt x="1315425" y="127737"/>
                </a:lnTo>
                <a:lnTo>
                  <a:pt x="1330356" y="231203"/>
                </a:lnTo>
                <a:cubicBezTo>
                  <a:pt x="1378219" y="478412"/>
                  <a:pt x="1497875" y="714470"/>
                  <a:pt x="1689326" y="905920"/>
                </a:cubicBezTo>
                <a:cubicBezTo>
                  <a:pt x="1880776" y="1097371"/>
                  <a:pt x="2116834" y="1217028"/>
                  <a:pt x="2364043" y="1264890"/>
                </a:cubicBezTo>
                <a:lnTo>
                  <a:pt x="2467512" y="1279821"/>
                </a:lnTo>
                <a:lnTo>
                  <a:pt x="2593818" y="1273791"/>
                </a:lnTo>
                <a:lnTo>
                  <a:pt x="2593818" y="1287870"/>
                </a:lnTo>
                <a:lnTo>
                  <a:pt x="2593818" y="2581098"/>
                </a:lnTo>
                <a:lnTo>
                  <a:pt x="2593818" y="2595179"/>
                </a:lnTo>
                <a:lnTo>
                  <a:pt x="2464200" y="2588991"/>
                </a:lnTo>
                <a:lnTo>
                  <a:pt x="2363115" y="2584164"/>
                </a:lnTo>
                <a:cubicBezTo>
                  <a:pt x="1863120" y="2536301"/>
                  <a:pt x="1374277" y="2344851"/>
                  <a:pt x="963496" y="2009812"/>
                </a:cubicBezTo>
                <a:lnTo>
                  <a:pt x="877044" y="1931671"/>
                </a:lnTo>
                <a:lnTo>
                  <a:pt x="764921" y="1830327"/>
                </a:lnTo>
                <a:lnTo>
                  <a:pt x="663576" y="1718203"/>
                </a:lnTo>
                <a:lnTo>
                  <a:pt x="585436" y="1631751"/>
                </a:lnTo>
                <a:cubicBezTo>
                  <a:pt x="250397" y="1220971"/>
                  <a:pt x="58947" y="732128"/>
                  <a:pt x="11084" y="232133"/>
                </a:cubicBezTo>
                <a:lnTo>
                  <a:pt x="6257" y="131035"/>
                </a:lnTo>
                <a:lnTo>
                  <a:pt x="0" y="0"/>
                </a:lnTo>
                <a:lnTo>
                  <a:pt x="14215" y="0"/>
                </a:lnTo>
                <a:lnTo>
                  <a:pt x="1307308" y="0"/>
                </a:lnTo>
                <a:lnTo>
                  <a:pt x="132152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97D290A-C23B-C3F0-BBCD-429768DA39A5}"/>
              </a:ext>
            </a:extLst>
          </p:cNvPr>
          <p:cNvSpPr/>
          <p:nvPr/>
        </p:nvSpPr>
        <p:spPr>
          <a:xfrm rot="18900000">
            <a:off x="10900000" y="7573203"/>
            <a:ext cx="2582942" cy="2581580"/>
          </a:xfrm>
          <a:custGeom>
            <a:avLst/>
            <a:gdLst>
              <a:gd name="csX0" fmla="*/ 1818647 w 2582942"/>
              <a:gd name="csY0" fmla="*/ 764362 h 2581580"/>
              <a:gd name="csX1" fmla="*/ 1920552 w 2582942"/>
              <a:gd name="csY1" fmla="*/ 877107 h 2581580"/>
              <a:gd name="csX2" fmla="*/ 1998132 w 2582942"/>
              <a:gd name="csY2" fmla="*/ 962938 h 2581580"/>
              <a:gd name="csX3" fmla="*/ 2572485 w 2582942"/>
              <a:gd name="csY3" fmla="*/ 2362556 h 2581580"/>
              <a:gd name="csX4" fmla="*/ 2582020 w 2582942"/>
              <a:gd name="csY4" fmla="*/ 2562259 h 2581580"/>
              <a:gd name="csX5" fmla="*/ 2582942 w 2582942"/>
              <a:gd name="csY5" fmla="*/ 2581580 h 2581580"/>
              <a:gd name="csX6" fmla="*/ 2581097 w 2582942"/>
              <a:gd name="csY6" fmla="*/ 2581579 h 2581580"/>
              <a:gd name="csX7" fmla="*/ 1275633 w 2582942"/>
              <a:gd name="csY7" fmla="*/ 2581580 h 2581580"/>
              <a:gd name="csX8" fmla="*/ 1273790 w 2582942"/>
              <a:gd name="csY8" fmla="*/ 2581580 h 2581580"/>
              <a:gd name="csX9" fmla="*/ 1274712 w 2582942"/>
              <a:gd name="csY9" fmla="*/ 2562274 h 2581580"/>
              <a:gd name="csX10" fmla="*/ 1271159 w 2582942"/>
              <a:gd name="csY10" fmla="*/ 2487864 h 2581580"/>
              <a:gd name="csX11" fmla="*/ 894241 w 2582942"/>
              <a:gd name="csY11" fmla="*/ 1688767 h 2581580"/>
              <a:gd name="csX12" fmla="*/ 95144 w 2582942"/>
              <a:gd name="csY12" fmla="*/ 1311849 h 2581580"/>
              <a:gd name="csX13" fmla="*/ 20742 w 2582942"/>
              <a:gd name="csY13" fmla="*/ 1308297 h 2581580"/>
              <a:gd name="csX14" fmla="*/ 0 w 2582942"/>
              <a:gd name="csY14" fmla="*/ 1309287 h 2581580"/>
              <a:gd name="csX15" fmla="*/ 0 w 2582942"/>
              <a:gd name="csY15" fmla="*/ 1307307 h 2581580"/>
              <a:gd name="csX16" fmla="*/ 0 w 2582942"/>
              <a:gd name="csY16" fmla="*/ 1978 h 2581580"/>
              <a:gd name="csX17" fmla="*/ 0 w 2582942"/>
              <a:gd name="csY17" fmla="*/ 0 h 2581580"/>
              <a:gd name="csX18" fmla="*/ 20727 w 2582942"/>
              <a:gd name="csY18" fmla="*/ 989 h 2581580"/>
              <a:gd name="csX19" fmla="*/ 220454 w 2582942"/>
              <a:gd name="csY19" fmla="*/ 10525 h 2581580"/>
              <a:gd name="csX20" fmla="*/ 1620072 w 2582942"/>
              <a:gd name="csY20" fmla="*/ 584878 h 2581580"/>
              <a:gd name="csX21" fmla="*/ 1705902 w 2582942"/>
              <a:gd name="csY21" fmla="*/ 662457 h 2581580"/>
              <a:gd name="csX22" fmla="*/ 1818647 w 2582942"/>
              <a:gd name="csY22" fmla="*/ 764362 h 258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582942" h="2581580">
                <a:moveTo>
                  <a:pt x="1818647" y="764362"/>
                </a:moveTo>
                <a:lnTo>
                  <a:pt x="1920552" y="877107"/>
                </a:lnTo>
                <a:lnTo>
                  <a:pt x="1998132" y="962938"/>
                </a:lnTo>
                <a:cubicBezTo>
                  <a:pt x="2333171" y="1373719"/>
                  <a:pt x="2524621" y="1862561"/>
                  <a:pt x="2572485" y="2362556"/>
                </a:cubicBezTo>
                <a:lnTo>
                  <a:pt x="2582020" y="2562259"/>
                </a:lnTo>
                <a:lnTo>
                  <a:pt x="2582942" y="2581580"/>
                </a:lnTo>
                <a:lnTo>
                  <a:pt x="2581097" y="2581579"/>
                </a:lnTo>
                <a:lnTo>
                  <a:pt x="1275633" y="2581580"/>
                </a:lnTo>
                <a:lnTo>
                  <a:pt x="1273790" y="2581580"/>
                </a:lnTo>
                <a:lnTo>
                  <a:pt x="1274712" y="2562274"/>
                </a:lnTo>
                <a:lnTo>
                  <a:pt x="1271159" y="2487864"/>
                </a:lnTo>
                <a:cubicBezTo>
                  <a:pt x="1243239" y="2196200"/>
                  <a:pt x="1117600" y="1912126"/>
                  <a:pt x="894241" y="1688767"/>
                </a:cubicBezTo>
                <a:cubicBezTo>
                  <a:pt x="670882" y="1465409"/>
                  <a:pt x="386808" y="1339769"/>
                  <a:pt x="95144" y="1311849"/>
                </a:cubicBezTo>
                <a:lnTo>
                  <a:pt x="20742" y="1308297"/>
                </a:lnTo>
                <a:lnTo>
                  <a:pt x="0" y="1309287"/>
                </a:lnTo>
                <a:lnTo>
                  <a:pt x="0" y="1307307"/>
                </a:lnTo>
                <a:lnTo>
                  <a:pt x="0" y="1978"/>
                </a:lnTo>
                <a:lnTo>
                  <a:pt x="0" y="0"/>
                </a:lnTo>
                <a:lnTo>
                  <a:pt x="20727" y="989"/>
                </a:lnTo>
                <a:lnTo>
                  <a:pt x="220454" y="10525"/>
                </a:lnTo>
                <a:cubicBezTo>
                  <a:pt x="720448" y="58388"/>
                  <a:pt x="1209291" y="249839"/>
                  <a:pt x="1620072" y="584878"/>
                </a:cubicBezTo>
                <a:lnTo>
                  <a:pt x="1705902" y="662457"/>
                </a:lnTo>
                <a:lnTo>
                  <a:pt x="1818647" y="7643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!!MainTitle1">
            <a:extLst>
              <a:ext uri="{FF2B5EF4-FFF2-40B4-BE49-F238E27FC236}">
                <a16:creationId xmlns:a16="http://schemas.microsoft.com/office/drawing/2014/main" id="{00A7DA77-A781-5241-00D3-FF4018B608DE}"/>
              </a:ext>
            </a:extLst>
          </p:cNvPr>
          <p:cNvSpPr txBox="1"/>
          <p:nvPr/>
        </p:nvSpPr>
        <p:spPr>
          <a:xfrm>
            <a:off x="7115139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" name="!!SubTitle">
            <a:extLst>
              <a:ext uri="{FF2B5EF4-FFF2-40B4-BE49-F238E27FC236}">
                <a16:creationId xmlns:a16="http://schemas.microsoft.com/office/drawing/2014/main" id="{40374A91-A770-CD1A-B94B-C7D53B4A54C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5F72BC-2BEC-D4A3-0C1B-04BDA82E943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#233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AF7767-A693-2E7E-20DC-42B7B9E54A7D}"/>
              </a:ext>
            </a:extLst>
          </p:cNvPr>
          <p:cNvGrpSpPr/>
          <p:nvPr/>
        </p:nvGrpSpPr>
        <p:grpSpPr>
          <a:xfrm>
            <a:off x="1425231" y="7250300"/>
            <a:ext cx="4393959" cy="1484662"/>
            <a:chOff x="-1075766" y="6394763"/>
            <a:chExt cx="4885766" cy="1484662"/>
          </a:xfrm>
        </p:grpSpPr>
        <p:sp>
          <p:nvSpPr>
            <p:cNvPr id="8" name="Textbox 200">
              <a:extLst>
                <a:ext uri="{FF2B5EF4-FFF2-40B4-BE49-F238E27FC236}">
                  <a16:creationId xmlns:a16="http://schemas.microsoft.com/office/drawing/2014/main" id="{E84B8EFC-9877-3019-A64C-CC18E622B8C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" name="Textbox 200">
              <a:extLst>
                <a:ext uri="{FF2B5EF4-FFF2-40B4-BE49-F238E27FC236}">
                  <a16:creationId xmlns:a16="http://schemas.microsoft.com/office/drawing/2014/main" id="{AA51292A-B192-07FF-B8C4-E4B7E19D305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E8339F10-716A-1EFB-0900-47D4850A4C39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2E140D1-1ED5-C630-6895-147C4406FC16}"/>
              </a:ext>
            </a:extLst>
          </p:cNvPr>
          <p:cNvGrpSpPr/>
          <p:nvPr/>
        </p:nvGrpSpPr>
        <p:grpSpPr>
          <a:xfrm>
            <a:off x="18564810" y="7250300"/>
            <a:ext cx="4393959" cy="1484662"/>
            <a:chOff x="-1075766" y="6394763"/>
            <a:chExt cx="4885766" cy="1484662"/>
          </a:xfrm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ADB5DFA2-83C3-7E29-2524-F8834743A31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E3CC5467-ACDF-0F53-978D-5DE480D4D8A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87050A80-046D-2554-8E0B-1B18CEFE7CAE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CA4CC71-3BAF-DB72-8590-6F6B8FA0F3A0}"/>
              </a:ext>
            </a:extLst>
          </p:cNvPr>
          <p:cNvGrpSpPr/>
          <p:nvPr/>
        </p:nvGrpSpPr>
        <p:grpSpPr>
          <a:xfrm>
            <a:off x="2450289" y="4516138"/>
            <a:ext cx="4393959" cy="1484662"/>
            <a:chOff x="-1075766" y="6394763"/>
            <a:chExt cx="4885766" cy="1484662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696ED298-A44B-4E90-A32E-FF2489FFDF8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25C0DF36-5E87-2632-32D2-02F0F30D028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FEB86B1B-B762-CB45-EE1D-12BD86E05CBD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2064B0A-6174-0326-B64D-92D615E99D58}"/>
              </a:ext>
            </a:extLst>
          </p:cNvPr>
          <p:cNvGrpSpPr/>
          <p:nvPr/>
        </p:nvGrpSpPr>
        <p:grpSpPr>
          <a:xfrm>
            <a:off x="2450289" y="9984461"/>
            <a:ext cx="4393959" cy="1484662"/>
            <a:chOff x="-1075766" y="6394763"/>
            <a:chExt cx="4885766" cy="1484662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376EE7BE-B302-30A0-E5CA-D33675AC4FD6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A7226161-92B6-F8BA-DFA5-F6230181A2B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C941DC85-64D2-099A-0EB6-1A28C1EA088D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2B52A04-EEB2-0E0E-8494-73E71348452E}"/>
              </a:ext>
            </a:extLst>
          </p:cNvPr>
          <p:cNvGrpSpPr/>
          <p:nvPr/>
        </p:nvGrpSpPr>
        <p:grpSpPr>
          <a:xfrm>
            <a:off x="17539752" y="4516138"/>
            <a:ext cx="4393959" cy="1484662"/>
            <a:chOff x="-1075766" y="6394763"/>
            <a:chExt cx="4885766" cy="1484662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EB07414A-E594-EFC9-6CFB-683930366FB7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9F710EF5-FCC3-D8A1-2895-945A386E88D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2AF5071A-629B-A30F-5C90-C4A6833B7ABE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DBC7E2B-4C84-8885-0771-ABFC63C1CC3A}"/>
              </a:ext>
            </a:extLst>
          </p:cNvPr>
          <p:cNvGrpSpPr/>
          <p:nvPr/>
        </p:nvGrpSpPr>
        <p:grpSpPr>
          <a:xfrm>
            <a:off x="17539752" y="9984461"/>
            <a:ext cx="4393959" cy="1484662"/>
            <a:chOff x="-1075766" y="6394763"/>
            <a:chExt cx="4885766" cy="1484662"/>
          </a:xfrm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6E3BB1C5-612B-4941-C033-61D6077DCEC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57451524-0E48-87AB-F5DD-CB892681670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4D6BD8BF-96C1-23B0-4353-2DF6FED20AA0}"/>
                </a:ext>
              </a:extLst>
            </p:cNvPr>
            <p:cNvSpPr txBox="1"/>
            <p:nvPr/>
          </p:nvSpPr>
          <p:spPr>
            <a:xfrm flipH="1">
              <a:off x="-1075765" y="7294650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645DED5-5C80-AADF-061B-BEF2BA6003C0}"/>
              </a:ext>
            </a:extLst>
          </p:cNvPr>
          <p:cNvSpPr/>
          <p:nvPr/>
        </p:nvSpPr>
        <p:spPr>
          <a:xfrm rot="18900000">
            <a:off x="8133444" y="4792397"/>
            <a:ext cx="2602134" cy="2602135"/>
          </a:xfrm>
          <a:custGeom>
            <a:avLst/>
            <a:gdLst>
              <a:gd name="csX0" fmla="*/ 1836901 w 2602134"/>
              <a:gd name="csY0" fmla="*/ 765235 h 2602135"/>
              <a:gd name="csX1" fmla="*/ 1938245 w 2602134"/>
              <a:gd name="csY1" fmla="*/ 877359 h 2602135"/>
              <a:gd name="csX2" fmla="*/ 1938244 w 2602134"/>
              <a:gd name="csY2" fmla="*/ 877359 h 2602135"/>
              <a:gd name="csX3" fmla="*/ 2016385 w 2602134"/>
              <a:gd name="csY3" fmla="*/ 963811 h 2602135"/>
              <a:gd name="csX4" fmla="*/ 2590737 w 2602134"/>
              <a:gd name="csY4" fmla="*/ 2363429 h 2602135"/>
              <a:gd name="csX5" fmla="*/ 2595563 w 2602134"/>
              <a:gd name="csY5" fmla="*/ 2464519 h 2602135"/>
              <a:gd name="csX6" fmla="*/ 2602134 w 2602134"/>
              <a:gd name="csY6" fmla="*/ 2602135 h 2602135"/>
              <a:gd name="csX7" fmla="*/ 2587290 w 2602134"/>
              <a:gd name="csY7" fmla="*/ 2602135 h 2602135"/>
              <a:gd name="csX8" fmla="*/ 1294825 w 2602134"/>
              <a:gd name="csY8" fmla="*/ 2602135 h 2602135"/>
              <a:gd name="csX9" fmla="*/ 1279983 w 2602134"/>
              <a:gd name="csY9" fmla="*/ 2602135 h 2602135"/>
              <a:gd name="csX10" fmla="*/ 1286395 w 2602134"/>
              <a:gd name="csY10" fmla="*/ 2467832 h 2602135"/>
              <a:gd name="csX11" fmla="*/ 1286395 w 2602134"/>
              <a:gd name="csY11" fmla="*/ 2467828 h 2602135"/>
              <a:gd name="csX12" fmla="*/ 1271464 w 2602134"/>
              <a:gd name="csY12" fmla="*/ 2364357 h 2602135"/>
              <a:gd name="csX13" fmla="*/ 912494 w 2602134"/>
              <a:gd name="csY13" fmla="*/ 1689640 h 2602135"/>
              <a:gd name="csX14" fmla="*/ 113398 w 2602134"/>
              <a:gd name="csY14" fmla="*/ 1312721 h 2602135"/>
              <a:gd name="csX15" fmla="*/ 0 w 2602134"/>
              <a:gd name="csY15" fmla="*/ 1307307 h 2602135"/>
              <a:gd name="csX16" fmla="*/ 0 w 2602134"/>
              <a:gd name="csY16" fmla="*/ 0 h 2602135"/>
              <a:gd name="csX17" fmla="*/ 238707 w 2602134"/>
              <a:gd name="csY17" fmla="*/ 11397 h 2602135"/>
              <a:gd name="csX18" fmla="*/ 1836901 w 2602134"/>
              <a:gd name="csY18" fmla="*/ 765235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2134" h="2602135">
                <a:moveTo>
                  <a:pt x="1836901" y="765235"/>
                </a:moveTo>
                <a:lnTo>
                  <a:pt x="1938245" y="877359"/>
                </a:lnTo>
                <a:lnTo>
                  <a:pt x="1938244" y="877359"/>
                </a:lnTo>
                <a:lnTo>
                  <a:pt x="2016385" y="963811"/>
                </a:lnTo>
                <a:cubicBezTo>
                  <a:pt x="2351423" y="1374592"/>
                  <a:pt x="2542874" y="1863435"/>
                  <a:pt x="2590737" y="2363429"/>
                </a:cubicBezTo>
                <a:lnTo>
                  <a:pt x="2595563" y="2464519"/>
                </a:lnTo>
                <a:lnTo>
                  <a:pt x="2602134" y="2602135"/>
                </a:lnTo>
                <a:lnTo>
                  <a:pt x="2587290" y="2602135"/>
                </a:lnTo>
                <a:lnTo>
                  <a:pt x="1294825" y="2602135"/>
                </a:lnTo>
                <a:lnTo>
                  <a:pt x="1279983" y="2602135"/>
                </a:lnTo>
                <a:lnTo>
                  <a:pt x="1286395" y="2467832"/>
                </a:lnTo>
                <a:lnTo>
                  <a:pt x="1286395" y="2467828"/>
                </a:lnTo>
                <a:lnTo>
                  <a:pt x="1271464" y="2364357"/>
                </a:lnTo>
                <a:cubicBezTo>
                  <a:pt x="1223601" y="2117148"/>
                  <a:pt x="1103945" y="1881090"/>
                  <a:pt x="912494" y="1689640"/>
                </a:cubicBezTo>
                <a:cubicBezTo>
                  <a:pt x="689135" y="1466281"/>
                  <a:pt x="405061" y="1340642"/>
                  <a:pt x="113398" y="1312721"/>
                </a:cubicBezTo>
                <a:lnTo>
                  <a:pt x="0" y="1307307"/>
                </a:lnTo>
                <a:lnTo>
                  <a:pt x="0" y="0"/>
                </a:lnTo>
                <a:lnTo>
                  <a:pt x="238707" y="11397"/>
                </a:lnTo>
                <a:cubicBezTo>
                  <a:pt x="822034" y="67238"/>
                  <a:pt x="1390182" y="318517"/>
                  <a:pt x="1836901" y="765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AE2310D-C214-971B-CFFE-066A241A9537}"/>
              </a:ext>
            </a:extLst>
          </p:cNvPr>
          <p:cNvSpPr/>
          <p:nvPr/>
        </p:nvSpPr>
        <p:spPr>
          <a:xfrm rot="18900000">
            <a:off x="13649168" y="4792183"/>
            <a:ext cx="2600640" cy="2600637"/>
          </a:xfrm>
          <a:custGeom>
            <a:avLst/>
            <a:gdLst>
              <a:gd name="csX0" fmla="*/ 1835473 w 2600640"/>
              <a:gd name="csY0" fmla="*/ 765165 h 2600637"/>
              <a:gd name="csX1" fmla="*/ 2589310 w 2600640"/>
              <a:gd name="csY1" fmla="*/ 2363359 h 2600637"/>
              <a:gd name="csX2" fmla="*/ 2600640 w 2600640"/>
              <a:gd name="csY2" fmla="*/ 2600637 h 2600637"/>
              <a:gd name="csX3" fmla="*/ 1293331 w 2600640"/>
              <a:gd name="csY3" fmla="*/ 2600637 h 2600637"/>
              <a:gd name="csX4" fmla="*/ 1287985 w 2600640"/>
              <a:gd name="csY4" fmla="*/ 2488667 h 2600637"/>
              <a:gd name="csX5" fmla="*/ 911067 w 2600640"/>
              <a:gd name="csY5" fmla="*/ 1689570 h 2600637"/>
              <a:gd name="csX6" fmla="*/ 236350 w 2600640"/>
              <a:gd name="csY6" fmla="*/ 1330601 h 2600637"/>
              <a:gd name="csX7" fmla="*/ 132891 w 2600640"/>
              <a:gd name="csY7" fmla="*/ 1315671 h 2600637"/>
              <a:gd name="csX8" fmla="*/ 132887 w 2600640"/>
              <a:gd name="csY8" fmla="*/ 1315671 h 2600637"/>
              <a:gd name="csX9" fmla="*/ 0 w 2600640"/>
              <a:gd name="csY9" fmla="*/ 1322016 h 2600637"/>
              <a:gd name="csX10" fmla="*/ 0 w 2600640"/>
              <a:gd name="csY10" fmla="*/ 1307308 h 2600637"/>
              <a:gd name="csX11" fmla="*/ 0 w 2600640"/>
              <a:gd name="csY11" fmla="*/ 14708 h 2600637"/>
              <a:gd name="csX12" fmla="*/ 0 w 2600640"/>
              <a:gd name="csY12" fmla="*/ 0 h 2600637"/>
              <a:gd name="csX13" fmla="*/ 136185 w 2600640"/>
              <a:gd name="csY13" fmla="*/ 6503 h 2600637"/>
              <a:gd name="csX14" fmla="*/ 237279 w 2600640"/>
              <a:gd name="csY14" fmla="*/ 11329 h 2600637"/>
              <a:gd name="csX15" fmla="*/ 1636897 w 2600640"/>
              <a:gd name="csY15" fmla="*/ 585681 h 2600637"/>
              <a:gd name="csX16" fmla="*/ 1723349 w 2600640"/>
              <a:gd name="csY16" fmla="*/ 663822 h 2600637"/>
              <a:gd name="csX17" fmla="*/ 1723350 w 2600640"/>
              <a:gd name="csY17" fmla="*/ 663822 h 2600637"/>
              <a:gd name="csX18" fmla="*/ 1835473 w 2600640"/>
              <a:gd name="csY18" fmla="*/ 765165 h 2600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00640" h="2600637">
                <a:moveTo>
                  <a:pt x="1835473" y="765165"/>
                </a:moveTo>
                <a:cubicBezTo>
                  <a:pt x="2282191" y="1211884"/>
                  <a:pt x="2533470" y="1780032"/>
                  <a:pt x="2589310" y="2363359"/>
                </a:cubicBezTo>
                <a:lnTo>
                  <a:pt x="2600640" y="2600637"/>
                </a:lnTo>
                <a:lnTo>
                  <a:pt x="1293331" y="2600637"/>
                </a:lnTo>
                <a:lnTo>
                  <a:pt x="1287985" y="2488667"/>
                </a:lnTo>
                <a:cubicBezTo>
                  <a:pt x="1260065" y="2197003"/>
                  <a:pt x="1134426" y="1912929"/>
                  <a:pt x="911067" y="1689570"/>
                </a:cubicBezTo>
                <a:cubicBezTo>
                  <a:pt x="719616" y="1498120"/>
                  <a:pt x="483559" y="1378463"/>
                  <a:pt x="236350" y="1330601"/>
                </a:cubicBezTo>
                <a:lnTo>
                  <a:pt x="132891" y="1315671"/>
                </a:lnTo>
                <a:lnTo>
                  <a:pt x="132887" y="1315671"/>
                </a:lnTo>
                <a:lnTo>
                  <a:pt x="0" y="1322016"/>
                </a:lnTo>
                <a:lnTo>
                  <a:pt x="0" y="1307308"/>
                </a:lnTo>
                <a:lnTo>
                  <a:pt x="0" y="14708"/>
                </a:lnTo>
                <a:lnTo>
                  <a:pt x="0" y="0"/>
                </a:lnTo>
                <a:lnTo>
                  <a:pt x="136185" y="6503"/>
                </a:lnTo>
                <a:lnTo>
                  <a:pt x="237279" y="11329"/>
                </a:lnTo>
                <a:cubicBezTo>
                  <a:pt x="737273" y="59192"/>
                  <a:pt x="1226116" y="250643"/>
                  <a:pt x="1636897" y="585681"/>
                </a:cubicBezTo>
                <a:lnTo>
                  <a:pt x="1723349" y="663822"/>
                </a:lnTo>
                <a:lnTo>
                  <a:pt x="1723350" y="663822"/>
                </a:lnTo>
                <a:lnTo>
                  <a:pt x="1835473" y="7651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571809E-B8CD-635E-490D-4F82BFAC6B1B}"/>
              </a:ext>
            </a:extLst>
          </p:cNvPr>
          <p:cNvSpPr/>
          <p:nvPr/>
        </p:nvSpPr>
        <p:spPr>
          <a:xfrm rot="18900000">
            <a:off x="6276613" y="6649227"/>
            <a:ext cx="2602134" cy="2602135"/>
          </a:xfrm>
          <a:custGeom>
            <a:avLst/>
            <a:gdLst>
              <a:gd name="csX0" fmla="*/ 2602134 w 2602134"/>
              <a:gd name="csY0" fmla="*/ 0 h 2602135"/>
              <a:gd name="csX1" fmla="*/ 2602134 w 2602134"/>
              <a:gd name="csY1" fmla="*/ 1307307 h 2602135"/>
              <a:gd name="csX2" fmla="*/ 2488736 w 2602134"/>
              <a:gd name="csY2" fmla="*/ 1312721 h 2602135"/>
              <a:gd name="csX3" fmla="*/ 1689639 w 2602134"/>
              <a:gd name="csY3" fmla="*/ 1689640 h 2602135"/>
              <a:gd name="csX4" fmla="*/ 1312721 w 2602134"/>
              <a:gd name="csY4" fmla="*/ 2488736 h 2602135"/>
              <a:gd name="csX5" fmla="*/ 1307307 w 2602134"/>
              <a:gd name="csY5" fmla="*/ 2602135 h 2602135"/>
              <a:gd name="csX6" fmla="*/ 0 w 2602134"/>
              <a:gd name="csY6" fmla="*/ 2602135 h 2602135"/>
              <a:gd name="csX7" fmla="*/ 11397 w 2602134"/>
              <a:gd name="csY7" fmla="*/ 2363428 h 2602135"/>
              <a:gd name="csX8" fmla="*/ 765234 w 2602134"/>
              <a:gd name="csY8" fmla="*/ 765235 h 2602135"/>
              <a:gd name="csX9" fmla="*/ 2363428 w 2602134"/>
              <a:gd name="csY9" fmla="*/ 11397 h 2602135"/>
              <a:gd name="csX10" fmla="*/ 2602134 w 2602134"/>
              <a:gd name="csY10" fmla="*/ 0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2134" h="2602135">
                <a:moveTo>
                  <a:pt x="2602134" y="0"/>
                </a:moveTo>
                <a:lnTo>
                  <a:pt x="2602134" y="1307307"/>
                </a:lnTo>
                <a:lnTo>
                  <a:pt x="2488736" y="1312721"/>
                </a:lnTo>
                <a:cubicBezTo>
                  <a:pt x="2197073" y="1340642"/>
                  <a:pt x="1912998" y="1466281"/>
                  <a:pt x="1689639" y="1689640"/>
                </a:cubicBezTo>
                <a:cubicBezTo>
                  <a:pt x="1466281" y="1912999"/>
                  <a:pt x="1340641" y="2197073"/>
                  <a:pt x="1312721" y="2488736"/>
                </a:cubicBezTo>
                <a:lnTo>
                  <a:pt x="1307307" y="2602135"/>
                </a:lnTo>
                <a:lnTo>
                  <a:pt x="0" y="2602135"/>
                </a:lnTo>
                <a:lnTo>
                  <a:pt x="11397" y="2363428"/>
                </a:lnTo>
                <a:cubicBezTo>
                  <a:pt x="67238" y="1780101"/>
                  <a:pt x="318516" y="1211953"/>
                  <a:pt x="765234" y="765235"/>
                </a:cubicBezTo>
                <a:cubicBezTo>
                  <a:pt x="1211953" y="318517"/>
                  <a:pt x="1780101" y="67238"/>
                  <a:pt x="2363428" y="11397"/>
                </a:cubicBezTo>
                <a:lnTo>
                  <a:pt x="26021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B86A67F-5E42-A543-2E6E-02E272E451C2}"/>
              </a:ext>
            </a:extLst>
          </p:cNvPr>
          <p:cNvSpPr/>
          <p:nvPr/>
        </p:nvSpPr>
        <p:spPr>
          <a:xfrm rot="18900000">
            <a:off x="15506961" y="6649975"/>
            <a:ext cx="2600641" cy="2600639"/>
          </a:xfrm>
          <a:custGeom>
            <a:avLst/>
            <a:gdLst>
              <a:gd name="csX0" fmla="*/ 2600641 w 2600641"/>
              <a:gd name="csY0" fmla="*/ 1 h 2600639"/>
              <a:gd name="csX1" fmla="*/ 2589311 w 2600641"/>
              <a:gd name="csY1" fmla="*/ 237279 h 2600639"/>
              <a:gd name="csX2" fmla="*/ 1835474 w 2600641"/>
              <a:gd name="csY2" fmla="*/ 1835473 h 2600639"/>
              <a:gd name="csX3" fmla="*/ 237281 w 2600641"/>
              <a:gd name="csY3" fmla="*/ 2589310 h 2600639"/>
              <a:gd name="csX4" fmla="*/ 0 w 2600641"/>
              <a:gd name="csY4" fmla="*/ 2600639 h 2600639"/>
              <a:gd name="csX5" fmla="*/ 1 w 2600641"/>
              <a:gd name="csY5" fmla="*/ 1293330 h 2600639"/>
              <a:gd name="csX6" fmla="*/ 111971 w 2600641"/>
              <a:gd name="csY6" fmla="*/ 1287985 h 2600639"/>
              <a:gd name="csX7" fmla="*/ 911068 w 2600641"/>
              <a:gd name="csY7" fmla="*/ 911066 h 2600639"/>
              <a:gd name="csX8" fmla="*/ 1287986 w 2600641"/>
              <a:gd name="csY8" fmla="*/ 111970 h 2600639"/>
              <a:gd name="csX9" fmla="*/ 1293333 w 2600641"/>
              <a:gd name="csY9" fmla="*/ 0 h 2600639"/>
              <a:gd name="csX10" fmla="*/ 2600641 w 2600641"/>
              <a:gd name="csY10" fmla="*/ 1 h 26006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0641" h="2600639">
                <a:moveTo>
                  <a:pt x="2600641" y="1"/>
                </a:moveTo>
                <a:lnTo>
                  <a:pt x="2589311" y="237279"/>
                </a:lnTo>
                <a:cubicBezTo>
                  <a:pt x="2533472" y="820606"/>
                  <a:pt x="2282192" y="1388754"/>
                  <a:pt x="1835474" y="1835473"/>
                </a:cubicBezTo>
                <a:cubicBezTo>
                  <a:pt x="1388756" y="2282191"/>
                  <a:pt x="820608" y="2533470"/>
                  <a:pt x="237281" y="2589310"/>
                </a:cubicBezTo>
                <a:lnTo>
                  <a:pt x="0" y="2600639"/>
                </a:lnTo>
                <a:lnTo>
                  <a:pt x="1" y="1293330"/>
                </a:lnTo>
                <a:lnTo>
                  <a:pt x="111971" y="1287985"/>
                </a:lnTo>
                <a:cubicBezTo>
                  <a:pt x="403635" y="1260064"/>
                  <a:pt x="687709" y="1134425"/>
                  <a:pt x="911068" y="911066"/>
                </a:cubicBezTo>
                <a:cubicBezTo>
                  <a:pt x="1134427" y="687708"/>
                  <a:pt x="1260066" y="403633"/>
                  <a:pt x="1287986" y="111970"/>
                </a:cubicBezTo>
                <a:lnTo>
                  <a:pt x="1293333" y="0"/>
                </a:lnTo>
                <a:lnTo>
                  <a:pt x="260064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B12AA7F-C0D9-BFC8-1008-2F29AF90CBC5}"/>
              </a:ext>
            </a:extLst>
          </p:cNvPr>
          <p:cNvSpPr/>
          <p:nvPr/>
        </p:nvSpPr>
        <p:spPr>
          <a:xfrm rot="18900000">
            <a:off x="8133445" y="8506057"/>
            <a:ext cx="2602132" cy="2602135"/>
          </a:xfrm>
          <a:custGeom>
            <a:avLst/>
            <a:gdLst>
              <a:gd name="csX0" fmla="*/ 2602132 w 2602132"/>
              <a:gd name="csY0" fmla="*/ 1291711 h 2602135"/>
              <a:gd name="csX1" fmla="*/ 2602132 w 2602132"/>
              <a:gd name="csY1" fmla="*/ 1294826 h 2602135"/>
              <a:gd name="csX2" fmla="*/ 2602132 w 2602132"/>
              <a:gd name="csY2" fmla="*/ 2599017 h 2602135"/>
              <a:gd name="csX3" fmla="*/ 2602132 w 2602132"/>
              <a:gd name="csY3" fmla="*/ 2602135 h 2602135"/>
              <a:gd name="csX4" fmla="*/ 2563136 w 2602132"/>
              <a:gd name="csY4" fmla="*/ 2600273 h 2602135"/>
              <a:gd name="csX5" fmla="*/ 2363424 w 2602132"/>
              <a:gd name="csY5" fmla="*/ 2590738 h 2602135"/>
              <a:gd name="csX6" fmla="*/ 963807 w 2602132"/>
              <a:gd name="csY6" fmla="*/ 2016386 h 2602135"/>
              <a:gd name="csX7" fmla="*/ 877976 w 2602132"/>
              <a:gd name="csY7" fmla="*/ 1938807 h 2602135"/>
              <a:gd name="csX8" fmla="*/ 877978 w 2602132"/>
              <a:gd name="csY8" fmla="*/ 1938805 h 2602135"/>
              <a:gd name="csX9" fmla="*/ 765233 w 2602132"/>
              <a:gd name="csY9" fmla="*/ 1836900 h 2602135"/>
              <a:gd name="csX10" fmla="*/ 11397 w 2602132"/>
              <a:gd name="csY10" fmla="*/ 238706 h 2602135"/>
              <a:gd name="csX11" fmla="*/ 0 w 2602132"/>
              <a:gd name="csY11" fmla="*/ 0 h 2602135"/>
              <a:gd name="csX12" fmla="*/ 1307306 w 2602132"/>
              <a:gd name="csY12" fmla="*/ 0 h 2602135"/>
              <a:gd name="csX13" fmla="*/ 1312720 w 2602132"/>
              <a:gd name="csY13" fmla="*/ 113397 h 2602135"/>
              <a:gd name="csX14" fmla="*/ 1689639 w 2602132"/>
              <a:gd name="csY14" fmla="*/ 912494 h 2602135"/>
              <a:gd name="csX15" fmla="*/ 2488736 w 2602132"/>
              <a:gd name="csY15" fmla="*/ 1289412 h 2602135"/>
              <a:gd name="csX16" fmla="*/ 2563154 w 2602132"/>
              <a:gd name="csY16" fmla="*/ 1292965 h 2602135"/>
              <a:gd name="csX17" fmla="*/ 2345175 w 2602132"/>
              <a:gd name="csY17" fmla="*/ 1303372 h 2602135"/>
              <a:gd name="csX18" fmla="*/ 1973316 w 2602132"/>
              <a:gd name="csY18" fmla="*/ 1366192 h 2602135"/>
              <a:gd name="csX19" fmla="*/ 1838647 w 2602132"/>
              <a:gd name="csY19" fmla="*/ 1404291 h 2602135"/>
              <a:gd name="csX20" fmla="*/ 1973314 w 2602132"/>
              <a:gd name="csY20" fmla="*/ 1366193 h 2602135"/>
              <a:gd name="csX21" fmla="*/ 2345173 w 2602132"/>
              <a:gd name="csY21" fmla="*/ 1303373 h 2602135"/>
              <a:gd name="csX22" fmla="*/ 2563151 w 2602132"/>
              <a:gd name="csY22" fmla="*/ 1292967 h 2602135"/>
              <a:gd name="csX23" fmla="*/ 2595790 w 2602132"/>
              <a:gd name="csY23" fmla="*/ 1291407 h 2602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602132" h="2602135">
                <a:moveTo>
                  <a:pt x="2602132" y="1291711"/>
                </a:moveTo>
                <a:lnTo>
                  <a:pt x="2602132" y="1294826"/>
                </a:lnTo>
                <a:lnTo>
                  <a:pt x="2602132" y="2599017"/>
                </a:lnTo>
                <a:lnTo>
                  <a:pt x="2602132" y="2602135"/>
                </a:lnTo>
                <a:lnTo>
                  <a:pt x="2563136" y="2600273"/>
                </a:lnTo>
                <a:lnTo>
                  <a:pt x="2363424" y="2590738"/>
                </a:lnTo>
                <a:cubicBezTo>
                  <a:pt x="1863431" y="2542875"/>
                  <a:pt x="1374588" y="2351423"/>
                  <a:pt x="963807" y="2016386"/>
                </a:cubicBezTo>
                <a:lnTo>
                  <a:pt x="877976" y="1938807"/>
                </a:lnTo>
                <a:lnTo>
                  <a:pt x="877978" y="1938805"/>
                </a:lnTo>
                <a:lnTo>
                  <a:pt x="765233" y="1836900"/>
                </a:lnTo>
                <a:cubicBezTo>
                  <a:pt x="318516" y="1390183"/>
                  <a:pt x="67238" y="822033"/>
                  <a:pt x="11397" y="238706"/>
                </a:cubicBezTo>
                <a:lnTo>
                  <a:pt x="0" y="0"/>
                </a:lnTo>
                <a:lnTo>
                  <a:pt x="1307306" y="0"/>
                </a:lnTo>
                <a:lnTo>
                  <a:pt x="1312720" y="113397"/>
                </a:lnTo>
                <a:cubicBezTo>
                  <a:pt x="1340640" y="405060"/>
                  <a:pt x="1466281" y="689135"/>
                  <a:pt x="1689639" y="912494"/>
                </a:cubicBezTo>
                <a:cubicBezTo>
                  <a:pt x="1912997" y="1135852"/>
                  <a:pt x="2197072" y="1261492"/>
                  <a:pt x="2488736" y="1289412"/>
                </a:cubicBezTo>
                <a:lnTo>
                  <a:pt x="2563154" y="1292965"/>
                </a:lnTo>
                <a:lnTo>
                  <a:pt x="2345175" y="1303372"/>
                </a:lnTo>
                <a:cubicBezTo>
                  <a:pt x="2220176" y="1315338"/>
                  <a:pt x="2095874" y="1336278"/>
                  <a:pt x="1973316" y="1366192"/>
                </a:cubicBezTo>
                <a:lnTo>
                  <a:pt x="1838647" y="1404291"/>
                </a:lnTo>
                <a:lnTo>
                  <a:pt x="1973314" y="1366193"/>
                </a:lnTo>
                <a:cubicBezTo>
                  <a:pt x="2095873" y="1336279"/>
                  <a:pt x="2220174" y="1315339"/>
                  <a:pt x="2345173" y="1303373"/>
                </a:cubicBezTo>
                <a:lnTo>
                  <a:pt x="2563151" y="1292967"/>
                </a:lnTo>
                <a:lnTo>
                  <a:pt x="2595790" y="129140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FDF14A1F-ED64-CBA8-1CA6-78633CDD4233}"/>
              </a:ext>
            </a:extLst>
          </p:cNvPr>
          <p:cNvSpPr/>
          <p:nvPr/>
        </p:nvSpPr>
        <p:spPr>
          <a:xfrm rot="18900000">
            <a:off x="13649168" y="8507767"/>
            <a:ext cx="2600640" cy="2600638"/>
          </a:xfrm>
          <a:custGeom>
            <a:avLst/>
            <a:gdLst>
              <a:gd name="csX0" fmla="*/ 2600639 w 2600640"/>
              <a:gd name="csY0" fmla="*/ 1293330 h 2600638"/>
              <a:gd name="csX1" fmla="*/ 2600640 w 2600640"/>
              <a:gd name="csY1" fmla="*/ 2600638 h 2600638"/>
              <a:gd name="csX2" fmla="*/ 2363362 w 2600640"/>
              <a:gd name="csY2" fmla="*/ 2589309 h 2600638"/>
              <a:gd name="csX3" fmla="*/ 765168 w 2600640"/>
              <a:gd name="csY3" fmla="*/ 1835472 h 2600638"/>
              <a:gd name="csX4" fmla="*/ 663263 w 2600640"/>
              <a:gd name="csY4" fmla="*/ 1722728 h 2600638"/>
              <a:gd name="csX5" fmla="*/ 724344 w 2600640"/>
              <a:gd name="csY5" fmla="*/ 1655149 h 2600638"/>
              <a:gd name="csX6" fmla="*/ 1298696 w 2600640"/>
              <a:gd name="csY6" fmla="*/ 255531 h 2600638"/>
              <a:gd name="csX7" fmla="*/ 1309101 w 2600640"/>
              <a:gd name="csY7" fmla="*/ 37573 h 2600638"/>
              <a:gd name="csX8" fmla="*/ 1312655 w 2600640"/>
              <a:gd name="csY8" fmla="*/ 111969 h 2600638"/>
              <a:gd name="csX9" fmla="*/ 1689572 w 2600640"/>
              <a:gd name="csY9" fmla="*/ 911065 h 2600638"/>
              <a:gd name="csX10" fmla="*/ 2488669 w 2600640"/>
              <a:gd name="csY10" fmla="*/ 1287984 h 2600638"/>
              <a:gd name="csX11" fmla="*/ 1310426 w 2600640"/>
              <a:gd name="csY11" fmla="*/ 0 h 2600638"/>
              <a:gd name="csX12" fmla="*/ 1310660 w 2600640"/>
              <a:gd name="csY12" fmla="*/ 4916 h 2600638"/>
              <a:gd name="csX13" fmla="*/ 1309100 w 2600640"/>
              <a:gd name="csY13" fmla="*/ 37576 h 2600638"/>
              <a:gd name="csX14" fmla="*/ 1298695 w 2600640"/>
              <a:gd name="csY14" fmla="*/ 255533 h 2600638"/>
              <a:gd name="csX15" fmla="*/ 724343 w 2600640"/>
              <a:gd name="csY15" fmla="*/ 1655151 h 2600638"/>
              <a:gd name="csX16" fmla="*/ 663261 w 2600640"/>
              <a:gd name="csY16" fmla="*/ 1722729 h 2600638"/>
              <a:gd name="csX17" fmla="*/ 585681 w 2600640"/>
              <a:gd name="csY17" fmla="*/ 1636898 h 2600638"/>
              <a:gd name="csX18" fmla="*/ 11329 w 2600640"/>
              <a:gd name="csY18" fmla="*/ 237280 h 2600638"/>
              <a:gd name="csX19" fmla="*/ 1794 w 2600640"/>
              <a:gd name="csY19" fmla="*/ 37561 h 2600638"/>
              <a:gd name="csX20" fmla="*/ 0 w 2600640"/>
              <a:gd name="csY20" fmla="*/ 0 h 2600638"/>
              <a:gd name="csX21" fmla="*/ 3117 w 2600640"/>
              <a:gd name="csY21" fmla="*/ 0 h 2600638"/>
              <a:gd name="csX22" fmla="*/ 1307306 w 2600640"/>
              <a:gd name="csY22" fmla="*/ 0 h 26006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600640" h="2600638">
                <a:moveTo>
                  <a:pt x="2600639" y="1293330"/>
                </a:moveTo>
                <a:lnTo>
                  <a:pt x="2600640" y="2600638"/>
                </a:lnTo>
                <a:lnTo>
                  <a:pt x="2363362" y="2589309"/>
                </a:lnTo>
                <a:cubicBezTo>
                  <a:pt x="1780035" y="2533468"/>
                  <a:pt x="1211886" y="2282190"/>
                  <a:pt x="765168" y="1835472"/>
                </a:cubicBezTo>
                <a:lnTo>
                  <a:pt x="663263" y="1722728"/>
                </a:lnTo>
                <a:lnTo>
                  <a:pt x="724344" y="1655149"/>
                </a:lnTo>
                <a:cubicBezTo>
                  <a:pt x="1059382" y="1244369"/>
                  <a:pt x="1250833" y="755526"/>
                  <a:pt x="1298696" y="255531"/>
                </a:cubicBezTo>
                <a:lnTo>
                  <a:pt x="1309101" y="37573"/>
                </a:lnTo>
                <a:lnTo>
                  <a:pt x="1312655" y="111969"/>
                </a:lnTo>
                <a:cubicBezTo>
                  <a:pt x="1340575" y="403633"/>
                  <a:pt x="1466214" y="687707"/>
                  <a:pt x="1689572" y="911065"/>
                </a:cubicBezTo>
                <a:cubicBezTo>
                  <a:pt x="1912932" y="1134424"/>
                  <a:pt x="2197005" y="1260063"/>
                  <a:pt x="2488669" y="1287984"/>
                </a:cubicBezTo>
                <a:close/>
                <a:moveTo>
                  <a:pt x="1310426" y="0"/>
                </a:moveTo>
                <a:lnTo>
                  <a:pt x="1310660" y="4916"/>
                </a:lnTo>
                <a:lnTo>
                  <a:pt x="1309100" y="37576"/>
                </a:lnTo>
                <a:lnTo>
                  <a:pt x="1298695" y="255533"/>
                </a:lnTo>
                <a:cubicBezTo>
                  <a:pt x="1250831" y="755528"/>
                  <a:pt x="1059381" y="1244370"/>
                  <a:pt x="724343" y="1655151"/>
                </a:cubicBezTo>
                <a:lnTo>
                  <a:pt x="663261" y="1722729"/>
                </a:lnTo>
                <a:lnTo>
                  <a:pt x="585681" y="1636898"/>
                </a:lnTo>
                <a:cubicBezTo>
                  <a:pt x="250643" y="1226117"/>
                  <a:pt x="59193" y="737274"/>
                  <a:pt x="11329" y="237280"/>
                </a:cubicBezTo>
                <a:lnTo>
                  <a:pt x="1794" y="37561"/>
                </a:lnTo>
                <a:lnTo>
                  <a:pt x="0" y="0"/>
                </a:lnTo>
                <a:lnTo>
                  <a:pt x="3117" y="0"/>
                </a:lnTo>
                <a:lnTo>
                  <a:pt x="1307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5805E81-79CB-9570-AFAB-EF4D68FB7873}"/>
              </a:ext>
            </a:extLst>
          </p:cNvPr>
          <p:cNvSpPr/>
          <p:nvPr/>
        </p:nvSpPr>
        <p:spPr>
          <a:xfrm>
            <a:off x="8635362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038233 w 2614612"/>
              <a:gd name="csY1" fmla="*/ 223267 h 2614612"/>
              <a:gd name="csX2" fmla="*/ 2121959 w 2614612"/>
              <a:gd name="csY2" fmla="*/ 285876 h 2614612"/>
              <a:gd name="csX3" fmla="*/ 2215985 w 2614612"/>
              <a:gd name="csY3" fmla="*/ 389331 h 2614612"/>
              <a:gd name="csX4" fmla="*/ 2326759 w 2614612"/>
              <a:gd name="csY4" fmla="*/ 490009 h 2614612"/>
              <a:gd name="csX5" fmla="*/ 2391345 w 2614612"/>
              <a:gd name="csY5" fmla="*/ 576379 h 2614612"/>
              <a:gd name="csX6" fmla="*/ 2614612 w 2614612"/>
              <a:gd name="csY6" fmla="*/ 1307306 h 2614612"/>
              <a:gd name="csX7" fmla="*/ 2316087 w 2614612"/>
              <a:gd name="csY7" fmla="*/ 2138874 h 2614612"/>
              <a:gd name="csX8" fmla="*/ 2253688 w 2614612"/>
              <a:gd name="csY8" fmla="*/ 2207530 h 2614612"/>
              <a:gd name="csX9" fmla="*/ 2215985 w 2614612"/>
              <a:gd name="csY9" fmla="*/ 2241797 h 2614612"/>
              <a:gd name="csX10" fmla="*/ 2194008 w 2614612"/>
              <a:gd name="csY10" fmla="*/ 2265978 h 2614612"/>
              <a:gd name="csX11" fmla="*/ 2138874 w 2614612"/>
              <a:gd name="csY11" fmla="*/ 2316087 h 2614612"/>
              <a:gd name="csX12" fmla="*/ 1307306 w 2614612"/>
              <a:gd name="csY12" fmla="*/ 2614612 h 2614612"/>
              <a:gd name="csX13" fmla="*/ 0 w 2614612"/>
              <a:gd name="csY13" fmla="*/ 1307306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1578058" y="0"/>
                  <a:pt x="1829586" y="82308"/>
                  <a:pt x="2038233" y="223267"/>
                </a:cubicBezTo>
                <a:lnTo>
                  <a:pt x="2121959" y="285876"/>
                </a:lnTo>
                <a:lnTo>
                  <a:pt x="2215985" y="389331"/>
                </a:lnTo>
                <a:lnTo>
                  <a:pt x="2326759" y="490009"/>
                </a:lnTo>
                <a:lnTo>
                  <a:pt x="2391345" y="576379"/>
                </a:lnTo>
                <a:cubicBezTo>
                  <a:pt x="2532304" y="785026"/>
                  <a:pt x="2614612" y="1036554"/>
                  <a:pt x="2614612" y="1307306"/>
                </a:cubicBezTo>
                <a:cubicBezTo>
                  <a:pt x="2614612" y="1623183"/>
                  <a:pt x="2502582" y="1912894"/>
                  <a:pt x="2316087" y="2138874"/>
                </a:cubicBezTo>
                <a:lnTo>
                  <a:pt x="2253688" y="2207530"/>
                </a:lnTo>
                <a:lnTo>
                  <a:pt x="2215985" y="2241797"/>
                </a:lnTo>
                <a:lnTo>
                  <a:pt x="2194008" y="2265978"/>
                </a:lnTo>
                <a:lnTo>
                  <a:pt x="2138874" y="2316087"/>
                </a:lnTo>
                <a:cubicBezTo>
                  <a:pt x="1912894" y="2502582"/>
                  <a:pt x="1623183" y="2614612"/>
                  <a:pt x="1307306" y="2614612"/>
                </a:cubicBezTo>
                <a:cubicBezTo>
                  <a:pt x="585301" y="2614612"/>
                  <a:pt x="0" y="2029311"/>
                  <a:pt x="0" y="1307306"/>
                </a:cubicBezTo>
                <a:cubicBezTo>
                  <a:pt x="0" y="585301"/>
                  <a:pt x="585301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68616802-BA3A-C4DD-DA9F-748B73B952B7}"/>
              </a:ext>
            </a:extLst>
          </p:cNvPr>
          <p:cNvSpPr/>
          <p:nvPr/>
        </p:nvSpPr>
        <p:spPr>
          <a:xfrm>
            <a:off x="14150339" y="7151145"/>
            <a:ext cx="1598298" cy="1598298"/>
          </a:xfrm>
          <a:custGeom>
            <a:avLst/>
            <a:gdLst>
              <a:gd name="csX0" fmla="*/ 1307306 w 2614612"/>
              <a:gd name="csY0" fmla="*/ 0 h 2614612"/>
              <a:gd name="csX1" fmla="*/ 2614612 w 2614612"/>
              <a:gd name="csY1" fmla="*/ 1307306 h 2614612"/>
              <a:gd name="csX2" fmla="*/ 1307306 w 2614612"/>
              <a:gd name="csY2" fmla="*/ 2614612 h 2614612"/>
              <a:gd name="csX3" fmla="*/ 475738 w 2614612"/>
              <a:gd name="csY3" fmla="*/ 2316087 h 2614612"/>
              <a:gd name="csX4" fmla="*/ 420621 w 2614612"/>
              <a:gd name="csY4" fmla="*/ 2265994 h 2614612"/>
              <a:gd name="csX5" fmla="*/ 398630 w 2614612"/>
              <a:gd name="csY5" fmla="*/ 2241797 h 2614612"/>
              <a:gd name="csX6" fmla="*/ 360910 w 2614612"/>
              <a:gd name="csY6" fmla="*/ 2207514 h 2614612"/>
              <a:gd name="csX7" fmla="*/ 298525 w 2614612"/>
              <a:gd name="csY7" fmla="*/ 2138874 h 2614612"/>
              <a:gd name="csX8" fmla="*/ 0 w 2614612"/>
              <a:gd name="csY8" fmla="*/ 1307306 h 2614612"/>
              <a:gd name="csX9" fmla="*/ 223267 w 2614612"/>
              <a:gd name="csY9" fmla="*/ 576379 h 2614612"/>
              <a:gd name="csX10" fmla="*/ 287847 w 2614612"/>
              <a:gd name="csY10" fmla="*/ 490017 h 2614612"/>
              <a:gd name="csX11" fmla="*/ 398630 w 2614612"/>
              <a:gd name="csY11" fmla="*/ 389331 h 2614612"/>
              <a:gd name="csX12" fmla="*/ 492663 w 2614612"/>
              <a:gd name="csY12" fmla="*/ 285869 h 2614612"/>
              <a:gd name="csX13" fmla="*/ 576379 w 2614612"/>
              <a:gd name="csY13" fmla="*/ 223267 h 2614612"/>
              <a:gd name="csX14" fmla="*/ 1307306 w 2614612"/>
              <a:gd name="csY14" fmla="*/ 0 h 2614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2614612" h="2614612">
                <a:moveTo>
                  <a:pt x="1307306" y="0"/>
                </a:moveTo>
                <a:cubicBezTo>
                  <a:pt x="2029311" y="0"/>
                  <a:pt x="2614612" y="585301"/>
                  <a:pt x="2614612" y="1307306"/>
                </a:cubicBezTo>
                <a:cubicBezTo>
                  <a:pt x="2614612" y="2029311"/>
                  <a:pt x="2029311" y="2614612"/>
                  <a:pt x="1307306" y="2614612"/>
                </a:cubicBezTo>
                <a:cubicBezTo>
                  <a:pt x="991429" y="2614612"/>
                  <a:pt x="701718" y="2502582"/>
                  <a:pt x="475738" y="2316087"/>
                </a:cubicBezTo>
                <a:lnTo>
                  <a:pt x="420621" y="2265994"/>
                </a:lnTo>
                <a:lnTo>
                  <a:pt x="398630" y="2241797"/>
                </a:lnTo>
                <a:lnTo>
                  <a:pt x="360910" y="2207514"/>
                </a:lnTo>
                <a:lnTo>
                  <a:pt x="298525" y="2138874"/>
                </a:lnTo>
                <a:cubicBezTo>
                  <a:pt x="112030" y="1912894"/>
                  <a:pt x="0" y="1623183"/>
                  <a:pt x="0" y="1307306"/>
                </a:cubicBezTo>
                <a:cubicBezTo>
                  <a:pt x="0" y="1036554"/>
                  <a:pt x="82308" y="785026"/>
                  <a:pt x="223267" y="576379"/>
                </a:cubicBezTo>
                <a:lnTo>
                  <a:pt x="287847" y="490017"/>
                </a:lnTo>
                <a:lnTo>
                  <a:pt x="398630" y="389331"/>
                </a:lnTo>
                <a:lnTo>
                  <a:pt x="492663" y="285869"/>
                </a:lnTo>
                <a:lnTo>
                  <a:pt x="576379" y="223267"/>
                </a:lnTo>
                <a:cubicBezTo>
                  <a:pt x="785026" y="82308"/>
                  <a:pt x="1036554" y="0"/>
                  <a:pt x="130730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28D4B9EC-4D8B-E839-EB74-75A0D4E6F9A2}"/>
              </a:ext>
            </a:extLst>
          </p:cNvPr>
          <p:cNvSpPr/>
          <p:nvPr/>
        </p:nvSpPr>
        <p:spPr>
          <a:xfrm>
            <a:off x="9174716" y="5752995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883A3A19-CE9D-CB88-FC01-2C4F2FA878EC}"/>
              </a:ext>
            </a:extLst>
          </p:cNvPr>
          <p:cNvSpPr/>
          <p:nvPr/>
        </p:nvSpPr>
        <p:spPr>
          <a:xfrm>
            <a:off x="16538528" y="7681541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1F3D7B05-8B85-3CE2-A90D-86D74B9FAD20}"/>
              </a:ext>
            </a:extLst>
          </p:cNvPr>
          <p:cNvSpPr/>
          <p:nvPr/>
        </p:nvSpPr>
        <p:spPr>
          <a:xfrm>
            <a:off x="14691485" y="5762782"/>
            <a:ext cx="516006" cy="516006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B3D041A1-E1E2-B1C1-AE90-D7DC029EAB62}"/>
              </a:ext>
            </a:extLst>
          </p:cNvPr>
          <p:cNvSpPr>
            <a:spLocks noEditPoints="1"/>
          </p:cNvSpPr>
          <p:nvPr/>
        </p:nvSpPr>
        <p:spPr bwMode="auto">
          <a:xfrm>
            <a:off x="9135810" y="9650421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98D0F739-F33C-09BA-A6FE-F99C358FCB38}"/>
              </a:ext>
            </a:extLst>
          </p:cNvPr>
          <p:cNvSpPr>
            <a:spLocks noEditPoints="1"/>
          </p:cNvSpPr>
          <p:nvPr/>
        </p:nvSpPr>
        <p:spPr bwMode="auto">
          <a:xfrm>
            <a:off x="14687421" y="9611049"/>
            <a:ext cx="524134" cy="5375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4EDB031C-0AAB-686A-D862-126433185C6E}"/>
              </a:ext>
            </a:extLst>
          </p:cNvPr>
          <p:cNvSpPr/>
          <p:nvPr/>
        </p:nvSpPr>
        <p:spPr>
          <a:xfrm>
            <a:off x="7281657" y="7703607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9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9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21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1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2_D_05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9E3B6"/>
      </a:accent1>
      <a:accent2>
        <a:srgbClr val="FBCE6B"/>
      </a:accent2>
      <a:accent3>
        <a:srgbClr val="D5A007"/>
      </a:accent3>
      <a:accent4>
        <a:srgbClr val="6C8B08"/>
      </a:accent4>
      <a:accent5>
        <a:srgbClr val="2B2202"/>
      </a:accent5>
      <a:accent6>
        <a:srgbClr val="8A6C78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Business_2Tones_L_Gree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8CEE8C"/>
      </a:accent1>
      <a:accent2>
        <a:srgbClr val="1BBF1B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3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716B3"/>
      </a:accent1>
      <a:accent2>
        <a:srgbClr val="1ABC9C"/>
      </a:accent2>
      <a:accent3>
        <a:srgbClr val="5B6A37"/>
      </a:accent3>
      <a:accent4>
        <a:srgbClr val="ABEBC6"/>
      </a:accent4>
      <a:accent5>
        <a:srgbClr val="95D3A5"/>
      </a:accent5>
      <a:accent6>
        <a:srgbClr val="E3D6C3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17640</TotalTime>
  <Words>1170</Words>
  <Application>Microsoft Office PowerPoint</Application>
  <PresentationFormat>Custom</PresentationFormat>
  <Paragraphs>210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233</dc:title>
  <dc:creator>Slide Ocean</dc:creator>
  <cp:keywords>SlideOcean.net</cp:keywords>
  <cp:lastModifiedBy>SO</cp:lastModifiedBy>
  <cp:revision>4606</cp:revision>
  <dcterms:created xsi:type="dcterms:W3CDTF">2024-04-24T08:43:56Z</dcterms:created>
  <dcterms:modified xsi:type="dcterms:W3CDTF">2026-03-15T01:36:33Z</dcterms:modified>
</cp:coreProperties>
</file>