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4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5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6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7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8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9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96" r:id="rId1"/>
    <p:sldMasterId id="2147483927" r:id="rId2"/>
    <p:sldMasterId id="2147483935" r:id="rId3"/>
    <p:sldMasterId id="2147483938" r:id="rId4"/>
    <p:sldMasterId id="2147483941" r:id="rId5"/>
    <p:sldMasterId id="2147483944" r:id="rId6"/>
    <p:sldMasterId id="2147483947" r:id="rId7"/>
    <p:sldMasterId id="2147483950" r:id="rId8"/>
    <p:sldMasterId id="2147483953" r:id="rId9"/>
    <p:sldMasterId id="2147483956" r:id="rId10"/>
  </p:sldMasterIdLst>
  <p:notesMasterIdLst>
    <p:notesMasterId r:id="rId21"/>
  </p:notesMasterIdLst>
  <p:handoutMasterIdLst>
    <p:handoutMasterId r:id="rId22"/>
  </p:handoutMasterIdLst>
  <p:sldIdLst>
    <p:sldId id="2147378315" r:id="rId11"/>
    <p:sldId id="2147378291" r:id="rId12"/>
    <p:sldId id="2147378277" r:id="rId13"/>
    <p:sldId id="2147378278" r:id="rId14"/>
    <p:sldId id="2147378279" r:id="rId15"/>
    <p:sldId id="2147378280" r:id="rId16"/>
    <p:sldId id="2147378281" r:id="rId17"/>
    <p:sldId id="2147378282" r:id="rId18"/>
    <p:sldId id="2147378294" r:id="rId19"/>
    <p:sldId id="2147378284" r:id="rId20"/>
  </p:sldIdLst>
  <p:sldSz cx="24384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F5FA"/>
    <a:srgbClr val="CFD5E7"/>
    <a:srgbClr val="222A35"/>
    <a:srgbClr val="1C1C1C"/>
    <a:srgbClr val="FFFFFF"/>
    <a:srgbClr val="000000"/>
    <a:srgbClr val="0B0A0E"/>
    <a:srgbClr val="D4B091"/>
    <a:srgbClr val="D69D6A"/>
    <a:srgbClr val="985D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567" autoAdjust="0"/>
    <p:restoredTop sz="87046" autoAdjust="0"/>
  </p:normalViewPr>
  <p:slideViewPr>
    <p:cSldViewPr snapToGrid="0">
      <p:cViewPr>
        <p:scale>
          <a:sx n="50" d="100"/>
          <a:sy n="50" d="100"/>
        </p:scale>
        <p:origin x="576" y="294"/>
      </p:cViewPr>
      <p:guideLst/>
    </p:cSldViewPr>
  </p:slideViewPr>
  <p:outlineViewPr>
    <p:cViewPr>
      <p:scale>
        <a:sx n="100" d="100"/>
        <a:sy n="100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3" d="100"/>
          <a:sy n="83" d="100"/>
        </p:scale>
        <p:origin x="3852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presProps" Target="pres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A0B765F-9DC0-449B-87C6-17F108D8DEB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41207FE-FADE-492F-BF55-2D410B1E857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1EB70A9-6B1B-4DCD-A48F-BE1CF0028CA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6C32C1-4A6B-417D-A32E-959E909573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0657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4AA4A9-BDEE-4FDA-860B-EA2B4645B7FB}" type="datetimeFigureOut">
              <a:rPr lang="en-US" smtClean="0"/>
              <a:t>3/14/2026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CDDA91-FBA9-472B-B745-9841A595F0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921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D06BDC31-0A77-3D0E-3FD7-AE94EC3C2B3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223722" y="716280"/>
            <a:ext cx="2827020" cy="2827020"/>
          </a:xfrm>
          <a:custGeom>
            <a:avLst/>
            <a:gdLst>
              <a:gd name="csX0" fmla="*/ 1413510 w 2827020"/>
              <a:gd name="csY0" fmla="*/ 0 h 2827020"/>
              <a:gd name="csX1" fmla="*/ 2827020 w 2827020"/>
              <a:gd name="csY1" fmla="*/ 1413510 h 2827020"/>
              <a:gd name="csX2" fmla="*/ 1413510 w 2827020"/>
              <a:gd name="csY2" fmla="*/ 2827020 h 2827020"/>
              <a:gd name="csX3" fmla="*/ 0 w 2827020"/>
              <a:gd name="csY3" fmla="*/ 1413510 h 2827020"/>
              <a:gd name="csX4" fmla="*/ 1413510 w 2827020"/>
              <a:gd name="csY4" fmla="*/ 0 h 282702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2827020" h="2827020">
                <a:moveTo>
                  <a:pt x="1413510" y="0"/>
                </a:moveTo>
                <a:cubicBezTo>
                  <a:pt x="2194170" y="0"/>
                  <a:pt x="2827020" y="632850"/>
                  <a:pt x="2827020" y="1413510"/>
                </a:cubicBezTo>
                <a:cubicBezTo>
                  <a:pt x="2827020" y="2194170"/>
                  <a:pt x="2194170" y="2827020"/>
                  <a:pt x="1413510" y="2827020"/>
                </a:cubicBezTo>
                <a:cubicBezTo>
                  <a:pt x="632850" y="2827020"/>
                  <a:pt x="0" y="2194170"/>
                  <a:pt x="0" y="1413510"/>
                </a:cubicBezTo>
                <a:cubicBezTo>
                  <a:pt x="0" y="632850"/>
                  <a:pt x="632850" y="0"/>
                  <a:pt x="1413510" y="0"/>
                </a:cubicBezTo>
                <a:close/>
              </a:path>
            </a:pathLst>
          </a:custGeom>
          <a:effectLst>
            <a:outerShdw blurRad="63500" dist="127000" dir="5400000" algn="t" rotWithShape="0">
              <a:prstClr val="black">
                <a:alpha val="15000"/>
              </a:prstClr>
            </a:outerShdw>
          </a:effectLst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27D517DE-7090-FB64-C977-3BE473291EA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85222" y="7020560"/>
            <a:ext cx="2827020" cy="2827020"/>
          </a:xfrm>
          <a:custGeom>
            <a:avLst/>
            <a:gdLst>
              <a:gd name="csX0" fmla="*/ 1413510 w 2827020"/>
              <a:gd name="csY0" fmla="*/ 0 h 2827020"/>
              <a:gd name="csX1" fmla="*/ 2827020 w 2827020"/>
              <a:gd name="csY1" fmla="*/ 1413510 h 2827020"/>
              <a:gd name="csX2" fmla="*/ 1413510 w 2827020"/>
              <a:gd name="csY2" fmla="*/ 2827020 h 2827020"/>
              <a:gd name="csX3" fmla="*/ 0 w 2827020"/>
              <a:gd name="csY3" fmla="*/ 1413510 h 2827020"/>
              <a:gd name="csX4" fmla="*/ 1413510 w 2827020"/>
              <a:gd name="csY4" fmla="*/ 0 h 282702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2827020" h="2827020">
                <a:moveTo>
                  <a:pt x="1413510" y="0"/>
                </a:moveTo>
                <a:cubicBezTo>
                  <a:pt x="2194170" y="0"/>
                  <a:pt x="2827020" y="632850"/>
                  <a:pt x="2827020" y="1413510"/>
                </a:cubicBezTo>
                <a:cubicBezTo>
                  <a:pt x="2827020" y="2194170"/>
                  <a:pt x="2194170" y="2827020"/>
                  <a:pt x="1413510" y="2827020"/>
                </a:cubicBezTo>
                <a:cubicBezTo>
                  <a:pt x="632850" y="2827020"/>
                  <a:pt x="0" y="2194170"/>
                  <a:pt x="0" y="1413510"/>
                </a:cubicBezTo>
                <a:cubicBezTo>
                  <a:pt x="0" y="632850"/>
                  <a:pt x="632850" y="0"/>
                  <a:pt x="1413510" y="0"/>
                </a:cubicBezTo>
                <a:close/>
              </a:path>
            </a:pathLst>
          </a:custGeom>
          <a:effectLst>
            <a:outerShdw blurRad="63500" dist="127000" dir="5400000" algn="t" rotWithShape="0">
              <a:prstClr val="black">
                <a:alpha val="15000"/>
              </a:prstClr>
            </a:outerShdw>
          </a:effectLst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2C3F84A3-EFA8-A414-ABB4-0130187FEBF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223722" y="10172701"/>
            <a:ext cx="2827020" cy="2827020"/>
          </a:xfrm>
          <a:custGeom>
            <a:avLst/>
            <a:gdLst>
              <a:gd name="csX0" fmla="*/ 1413510 w 2827020"/>
              <a:gd name="csY0" fmla="*/ 0 h 2827020"/>
              <a:gd name="csX1" fmla="*/ 2827020 w 2827020"/>
              <a:gd name="csY1" fmla="*/ 1413510 h 2827020"/>
              <a:gd name="csX2" fmla="*/ 1413510 w 2827020"/>
              <a:gd name="csY2" fmla="*/ 2827020 h 2827020"/>
              <a:gd name="csX3" fmla="*/ 0 w 2827020"/>
              <a:gd name="csY3" fmla="*/ 1413510 h 2827020"/>
              <a:gd name="csX4" fmla="*/ 1413510 w 2827020"/>
              <a:gd name="csY4" fmla="*/ 0 h 282702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2827020" h="2827020">
                <a:moveTo>
                  <a:pt x="1413510" y="0"/>
                </a:moveTo>
                <a:cubicBezTo>
                  <a:pt x="2194170" y="0"/>
                  <a:pt x="2827020" y="632850"/>
                  <a:pt x="2827020" y="1413510"/>
                </a:cubicBezTo>
                <a:cubicBezTo>
                  <a:pt x="2827020" y="2194170"/>
                  <a:pt x="2194170" y="2827020"/>
                  <a:pt x="1413510" y="2827020"/>
                </a:cubicBezTo>
                <a:cubicBezTo>
                  <a:pt x="632850" y="2827020"/>
                  <a:pt x="0" y="2194170"/>
                  <a:pt x="0" y="1413510"/>
                </a:cubicBezTo>
                <a:cubicBezTo>
                  <a:pt x="0" y="632850"/>
                  <a:pt x="632850" y="0"/>
                  <a:pt x="1413510" y="0"/>
                </a:cubicBezTo>
                <a:close/>
              </a:path>
            </a:pathLst>
          </a:custGeom>
          <a:effectLst>
            <a:outerShdw blurRad="63500" dist="127000" dir="5400000" algn="t" rotWithShape="0">
              <a:prstClr val="black">
                <a:alpha val="15000"/>
              </a:prstClr>
            </a:outerShdw>
          </a:effectLst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3847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autoRev="1" fill="hold" grpId="1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autoRev="1" fill="hold" grpId="1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mph" presetSubtype="0" autoRev="1" fill="hold" grpId="1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3" grpId="0"/>
      <p:bldP spid="13" grpId="1"/>
      <p:bldP spid="14" grpId="0"/>
      <p:bldP spid="14" grpId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3/14/2026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0207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789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3/14/2026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361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07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3/14/2026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968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874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3/14/2026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4015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6623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3/14/2026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8342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994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3315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3/14/2026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970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067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397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4384F-1633-1250-6380-6878DE3784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34968A9-E721-E31C-8A61-8DE1BD6406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3/14/2026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189B340-B9F0-C624-AC81-D2CF9ADEB2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6248A0F-C1B3-7B72-B80D-0711569ABD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5204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3/14/2026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3193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3/14/2026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1940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6196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3/14/2026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040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3/14/2026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944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theme" Target="../theme/theme10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theme" Target="../theme/theme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theme" Target="../theme/theme9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001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3/14/2026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BE9201A-95A3-0006-8955-7B9F68AAE3C6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4281984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9" r:id="rId1"/>
    <p:sldLayoutId id="2147483960" r:id="rId2"/>
    <p:sldLayoutId id="2147483905" r:id="rId3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010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3/14/2026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D1A9A51-267F-1BC0-4117-0A0E444F8949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1303975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7" r:id="rId1"/>
    <p:sldLayoutId id="2147483958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002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3/14/2026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BC16BF5-1E14-5DD5-FA91-34F2569C8DA5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9D7F5FF9-5A42-56B1-0028-A47033B3634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1D5C726A-A2ED-9E44-10DA-F2C6BF59FE86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6F2DA6A-C932-0E56-EC3D-AF555A2D00ED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3D92A6CC-0153-7ED8-386A-FEB8664B4B4F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89A5E29-56C2-D9F7-89BF-9D8A52B38476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26791193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3" r:id="rId1"/>
    <p:sldLayoutId id="2147483934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003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3/14/2026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030A067-178F-C583-D09B-97393C4857CC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128884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6" r:id="rId1"/>
    <p:sldLayoutId id="2147483937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004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3/14/2026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C0EC34C-B2E8-9628-D5E6-5BD2B77256E3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22222585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9" r:id="rId1"/>
    <p:sldLayoutId id="2147483940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005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3/14/2026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176D4DB-D3AE-9338-59D5-1BA8C82494AB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3972382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2" r:id="rId1"/>
    <p:sldLayoutId id="2147483943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006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3/14/2026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640ECBC-8391-BF28-C435-EC235DD60815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7182167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5" r:id="rId1"/>
    <p:sldLayoutId id="2147483946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007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3/14/2026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1365655-EB89-E178-763C-34526AA606A8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658219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49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008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3/14/2026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486C2B2-5864-6EBF-FC07-973EFA40E6A5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1420770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  <p:sldLayoutId id="2147483952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009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3/14/2026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2071329-F9E4-7FE8-8169-2E22A2A94503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3896115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4" r:id="rId1"/>
    <p:sldLayoutId id="2147483955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3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>
            <a:extLst>
              <a:ext uri="{FF2B5EF4-FFF2-40B4-BE49-F238E27FC236}">
                <a16:creationId xmlns:a16="http://schemas.microsoft.com/office/drawing/2014/main" id="{4F14418E-3448-69C0-E5D6-16682E8F51B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24384000" cy="1371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2" name="Picture Placeholder 31">
            <a:extLst>
              <a:ext uri="{FF2B5EF4-FFF2-40B4-BE49-F238E27FC236}">
                <a16:creationId xmlns:a16="http://schemas.microsoft.com/office/drawing/2014/main" id="{3E323163-54D4-83E9-7E3B-F776FD569280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85" r="16685"/>
          <a:stretch>
            <a:fillRect/>
          </a:stretch>
        </p:blipFill>
        <p:spPr>
          <a:custGeom>
            <a:avLst/>
            <a:gdLst>
              <a:gd name="csX0" fmla="*/ 1413510 w 2827020"/>
              <a:gd name="csY0" fmla="*/ 0 h 2827020"/>
              <a:gd name="csX1" fmla="*/ 2827020 w 2827020"/>
              <a:gd name="csY1" fmla="*/ 1413510 h 2827020"/>
              <a:gd name="csX2" fmla="*/ 1413510 w 2827020"/>
              <a:gd name="csY2" fmla="*/ 2827020 h 2827020"/>
              <a:gd name="csX3" fmla="*/ 0 w 2827020"/>
              <a:gd name="csY3" fmla="*/ 1413510 h 2827020"/>
              <a:gd name="csX4" fmla="*/ 1413510 w 2827020"/>
              <a:gd name="csY4" fmla="*/ 0 h 282702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2827020" h="2827020">
                <a:moveTo>
                  <a:pt x="1413510" y="0"/>
                </a:moveTo>
                <a:cubicBezTo>
                  <a:pt x="2194170" y="0"/>
                  <a:pt x="2827020" y="632850"/>
                  <a:pt x="2827020" y="1413510"/>
                </a:cubicBezTo>
                <a:cubicBezTo>
                  <a:pt x="2827020" y="2194170"/>
                  <a:pt x="2194170" y="2827020"/>
                  <a:pt x="1413510" y="2827020"/>
                </a:cubicBezTo>
                <a:cubicBezTo>
                  <a:pt x="632850" y="2827020"/>
                  <a:pt x="0" y="2194170"/>
                  <a:pt x="0" y="1413510"/>
                </a:cubicBezTo>
                <a:cubicBezTo>
                  <a:pt x="0" y="632850"/>
                  <a:pt x="632850" y="0"/>
                  <a:pt x="1413510" y="0"/>
                </a:cubicBezTo>
                <a:close/>
              </a:path>
            </a:pathLst>
          </a:custGeom>
        </p:spPr>
      </p:pic>
      <p:pic>
        <p:nvPicPr>
          <p:cNvPr id="36" name="Picture Placeholder 35">
            <a:extLst>
              <a:ext uri="{FF2B5EF4-FFF2-40B4-BE49-F238E27FC236}">
                <a16:creationId xmlns:a16="http://schemas.microsoft.com/office/drawing/2014/main" id="{26A9D141-AD6B-37D0-2F38-52A158E53515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91" t="3378" r="20391" b="45404"/>
          <a:stretch>
            <a:fillRect/>
          </a:stretch>
        </p:blipFill>
        <p:spPr>
          <a:xfrm>
            <a:off x="4223722" y="10172701"/>
            <a:ext cx="2827020" cy="2827020"/>
          </a:xfrm>
          <a:custGeom>
            <a:avLst/>
            <a:gdLst>
              <a:gd name="csX0" fmla="*/ 1413510 w 2827020"/>
              <a:gd name="csY0" fmla="*/ 0 h 2827020"/>
              <a:gd name="csX1" fmla="*/ 2827020 w 2827020"/>
              <a:gd name="csY1" fmla="*/ 1413510 h 2827020"/>
              <a:gd name="csX2" fmla="*/ 1413510 w 2827020"/>
              <a:gd name="csY2" fmla="*/ 2827020 h 2827020"/>
              <a:gd name="csX3" fmla="*/ 0 w 2827020"/>
              <a:gd name="csY3" fmla="*/ 1413510 h 2827020"/>
              <a:gd name="csX4" fmla="*/ 1413510 w 2827020"/>
              <a:gd name="csY4" fmla="*/ 0 h 282702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2827020" h="2827020">
                <a:moveTo>
                  <a:pt x="1413510" y="0"/>
                </a:moveTo>
                <a:cubicBezTo>
                  <a:pt x="2194170" y="0"/>
                  <a:pt x="2827020" y="632850"/>
                  <a:pt x="2827020" y="1413510"/>
                </a:cubicBezTo>
                <a:cubicBezTo>
                  <a:pt x="2827020" y="2194170"/>
                  <a:pt x="2194170" y="2827020"/>
                  <a:pt x="1413510" y="2827020"/>
                </a:cubicBezTo>
                <a:cubicBezTo>
                  <a:pt x="632850" y="2827020"/>
                  <a:pt x="0" y="2194170"/>
                  <a:pt x="0" y="1413510"/>
                </a:cubicBezTo>
                <a:cubicBezTo>
                  <a:pt x="0" y="632850"/>
                  <a:pt x="632850" y="0"/>
                  <a:pt x="1413510" y="0"/>
                </a:cubicBezTo>
                <a:close/>
              </a:path>
            </a:pathLst>
          </a:custGeom>
        </p:spPr>
      </p:pic>
      <p:pic>
        <p:nvPicPr>
          <p:cNvPr id="47" name="Picture Placeholder 46">
            <a:extLst>
              <a:ext uri="{FF2B5EF4-FFF2-40B4-BE49-F238E27FC236}">
                <a16:creationId xmlns:a16="http://schemas.microsoft.com/office/drawing/2014/main" id="{2516E788-650D-4B98-B01D-D5491DDB724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03" b="23837"/>
          <a:stretch>
            <a:fillRect/>
          </a:stretch>
        </p:blipFill>
        <p:spPr>
          <a:xfrm>
            <a:off x="4223722" y="716280"/>
            <a:ext cx="2827020" cy="2827020"/>
          </a:xfrm>
          <a:custGeom>
            <a:avLst/>
            <a:gdLst>
              <a:gd name="csX0" fmla="*/ 1413510 w 2827020"/>
              <a:gd name="csY0" fmla="*/ 0 h 2827020"/>
              <a:gd name="csX1" fmla="*/ 2827020 w 2827020"/>
              <a:gd name="csY1" fmla="*/ 1413510 h 2827020"/>
              <a:gd name="csX2" fmla="*/ 1413510 w 2827020"/>
              <a:gd name="csY2" fmla="*/ 2827020 h 2827020"/>
              <a:gd name="csX3" fmla="*/ 0 w 2827020"/>
              <a:gd name="csY3" fmla="*/ 1413510 h 2827020"/>
              <a:gd name="csX4" fmla="*/ 1413510 w 2827020"/>
              <a:gd name="csY4" fmla="*/ 0 h 282702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2827020" h="2827020">
                <a:moveTo>
                  <a:pt x="1413510" y="0"/>
                </a:moveTo>
                <a:cubicBezTo>
                  <a:pt x="2194170" y="0"/>
                  <a:pt x="2827020" y="632850"/>
                  <a:pt x="2827020" y="1413510"/>
                </a:cubicBezTo>
                <a:cubicBezTo>
                  <a:pt x="2827020" y="2194170"/>
                  <a:pt x="2194170" y="2827020"/>
                  <a:pt x="1413510" y="2827020"/>
                </a:cubicBezTo>
                <a:cubicBezTo>
                  <a:pt x="632850" y="2827020"/>
                  <a:pt x="0" y="2194170"/>
                  <a:pt x="0" y="1413510"/>
                </a:cubicBezTo>
                <a:cubicBezTo>
                  <a:pt x="0" y="632850"/>
                  <a:pt x="632850" y="0"/>
                  <a:pt x="1413510" y="0"/>
                </a:cubicBezTo>
                <a:close/>
              </a:path>
            </a:pathLst>
          </a:custGeo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72BE2926-5D77-4457-86AB-18B0886A53B8}"/>
              </a:ext>
            </a:extLst>
          </p:cNvPr>
          <p:cNvSpPr/>
          <p:nvPr/>
        </p:nvSpPr>
        <p:spPr>
          <a:xfrm>
            <a:off x="985222" y="716280"/>
            <a:ext cx="2827020" cy="282702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B583B67-847E-32BA-529A-D504F0A98451}"/>
              </a:ext>
            </a:extLst>
          </p:cNvPr>
          <p:cNvSpPr/>
          <p:nvPr/>
        </p:nvSpPr>
        <p:spPr>
          <a:xfrm>
            <a:off x="7462222" y="716280"/>
            <a:ext cx="6037878" cy="282702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21FCB0F9-3ACB-B3CB-64D6-42F3E91123FB}"/>
              </a:ext>
            </a:extLst>
          </p:cNvPr>
          <p:cNvSpPr/>
          <p:nvPr/>
        </p:nvSpPr>
        <p:spPr>
          <a:xfrm>
            <a:off x="985222" y="3868420"/>
            <a:ext cx="2827020" cy="282702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EBEEEBB5-E3AE-AB82-2856-34C74AEDC656}"/>
              </a:ext>
            </a:extLst>
          </p:cNvPr>
          <p:cNvSpPr/>
          <p:nvPr/>
        </p:nvSpPr>
        <p:spPr>
          <a:xfrm>
            <a:off x="4214508" y="3868420"/>
            <a:ext cx="2827020" cy="282702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03EE9EBA-4C1C-EF49-440E-4BB1DFE4509E}"/>
              </a:ext>
            </a:extLst>
          </p:cNvPr>
          <p:cNvSpPr/>
          <p:nvPr/>
        </p:nvSpPr>
        <p:spPr>
          <a:xfrm>
            <a:off x="4214508" y="7020560"/>
            <a:ext cx="6037878" cy="282702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BD370390-871C-CFA0-5A6E-2785B9A8C811}"/>
              </a:ext>
            </a:extLst>
          </p:cNvPr>
          <p:cNvSpPr/>
          <p:nvPr/>
        </p:nvSpPr>
        <p:spPr>
          <a:xfrm>
            <a:off x="985222" y="10172701"/>
            <a:ext cx="2827020" cy="2827020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D45D1455-A1E3-500B-6713-7AE486590309}"/>
              </a:ext>
            </a:extLst>
          </p:cNvPr>
          <p:cNvSpPr/>
          <p:nvPr/>
        </p:nvSpPr>
        <p:spPr>
          <a:xfrm>
            <a:off x="7462222" y="10172701"/>
            <a:ext cx="6037878" cy="282702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3B8793D-7B8A-5A58-BD52-CE1B210CD576}"/>
              </a:ext>
            </a:extLst>
          </p:cNvPr>
          <p:cNvSpPr/>
          <p:nvPr/>
        </p:nvSpPr>
        <p:spPr>
          <a:xfrm>
            <a:off x="7443794" y="3868420"/>
            <a:ext cx="2827020" cy="28270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79D8B92D-6A81-6D9C-4B4F-B08ED461F7DB}"/>
              </a:ext>
            </a:extLst>
          </p:cNvPr>
          <p:cNvSpPr/>
          <p:nvPr/>
        </p:nvSpPr>
        <p:spPr>
          <a:xfrm>
            <a:off x="10673080" y="3868420"/>
            <a:ext cx="2827020" cy="282702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13A334EB-EF87-F477-CEC6-C260085E644D}"/>
              </a:ext>
            </a:extLst>
          </p:cNvPr>
          <p:cNvSpPr/>
          <p:nvPr/>
        </p:nvSpPr>
        <p:spPr>
          <a:xfrm>
            <a:off x="10673080" y="7020560"/>
            <a:ext cx="2827020" cy="282702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5218F67-72A1-41EF-D457-D7EC1D02D62B}"/>
              </a:ext>
            </a:extLst>
          </p:cNvPr>
          <p:cNvSpPr txBox="1"/>
          <p:nvPr/>
        </p:nvSpPr>
        <p:spPr>
          <a:xfrm>
            <a:off x="14804390" y="4629150"/>
            <a:ext cx="808101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>
                <a:solidFill>
                  <a:schemeClr val="tx2"/>
                </a:solidFill>
                <a:latin typeface="+mj-lt"/>
              </a:rPr>
              <a:t>Meet the</a:t>
            </a:r>
          </a:p>
          <a:p>
            <a:r>
              <a:rPr lang="en-US" sz="8800" b="1" dirty="0">
                <a:solidFill>
                  <a:schemeClr val="tx2"/>
                </a:solidFill>
                <a:latin typeface="+mj-lt"/>
              </a:rPr>
              <a:t>Minds Behind</a:t>
            </a:r>
          </a:p>
          <a:p>
            <a:r>
              <a:rPr lang="en-US" sz="8800" dirty="0">
                <a:solidFill>
                  <a:schemeClr val="accent1">
                    <a:lumMod val="40000"/>
                    <a:lumOff val="60000"/>
                  </a:schemeClr>
                </a:solidFill>
                <a:latin typeface="+mj-lt"/>
              </a:rPr>
              <a:t>Invention</a:t>
            </a:r>
          </a:p>
        </p:txBody>
      </p:sp>
      <p:sp>
        <p:nvSpPr>
          <p:cNvPr id="21" name="!!SubTitle">
            <a:extLst>
              <a:ext uri="{FF2B5EF4-FFF2-40B4-BE49-F238E27FC236}">
                <a16:creationId xmlns:a16="http://schemas.microsoft.com/office/drawing/2014/main" id="{68DDD259-6497-F4B1-9051-8EECE0699C4D}"/>
              </a:ext>
            </a:extLst>
          </p:cNvPr>
          <p:cNvSpPr txBox="1"/>
          <p:nvPr/>
        </p:nvSpPr>
        <p:spPr>
          <a:xfrm>
            <a:off x="14804390" y="4170491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1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1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1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1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8AFB917A-8751-F4D8-0F89-C9936454B514}"/>
              </a:ext>
            </a:extLst>
          </p:cNvPr>
          <p:cNvGrpSpPr/>
          <p:nvPr/>
        </p:nvGrpSpPr>
        <p:grpSpPr>
          <a:xfrm>
            <a:off x="14888401" y="12345035"/>
            <a:ext cx="1233098" cy="481946"/>
            <a:chOff x="444401" y="2552131"/>
            <a:chExt cx="5317337" cy="2078232"/>
          </a:xfrm>
        </p:grpSpPr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9A49A2A4-7FD6-8C6C-6B0C-13D4D7DBDEC6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DCAF434A-FF34-A562-764F-737BDD2A3DF5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2B6EF9E0-BA94-A427-2912-E3A3B043ED6E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26" name="Rectangle 25">
            <a:extLst>
              <a:ext uri="{FF2B5EF4-FFF2-40B4-BE49-F238E27FC236}">
                <a16:creationId xmlns:a16="http://schemas.microsoft.com/office/drawing/2014/main" id="{01A6B01B-3846-9F18-56E7-FE5B5D286865}"/>
              </a:ext>
            </a:extLst>
          </p:cNvPr>
          <p:cNvSpPr>
            <a:spLocks/>
          </p:cNvSpPr>
          <p:nvPr/>
        </p:nvSpPr>
        <p:spPr bwMode="auto">
          <a:xfrm>
            <a:off x="14804390" y="845611"/>
            <a:ext cx="241893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i="0" spc="300" dirty="0">
                <a:solidFill>
                  <a:schemeClr val="tx1">
                    <a:lumMod val="40000"/>
                    <a:lumOff val="60000"/>
                  </a:schemeClr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SLIDEOCEAN.NET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0E7C616A-6E91-4747-8AAF-968546C86673}"/>
              </a:ext>
            </a:extLst>
          </p:cNvPr>
          <p:cNvGrpSpPr/>
          <p:nvPr/>
        </p:nvGrpSpPr>
        <p:grpSpPr>
          <a:xfrm>
            <a:off x="8540749" y="1621341"/>
            <a:ext cx="4421318" cy="939954"/>
            <a:chOff x="8540749" y="1632613"/>
            <a:chExt cx="4421318" cy="939954"/>
          </a:xfrm>
        </p:grpSpPr>
        <p:sp>
          <p:nvSpPr>
            <p:cNvPr id="3" name="Textbox 200">
              <a:extLst>
                <a:ext uri="{FF2B5EF4-FFF2-40B4-BE49-F238E27FC236}">
                  <a16:creationId xmlns:a16="http://schemas.microsoft.com/office/drawing/2014/main" id="{501301B6-A0B9-66D7-3BDC-FCE3FC145898}"/>
                </a:ext>
              </a:extLst>
            </p:cNvPr>
            <p:cNvSpPr txBox="1"/>
            <p:nvPr/>
          </p:nvSpPr>
          <p:spPr>
            <a:xfrm flipH="1">
              <a:off x="8540749" y="1632613"/>
              <a:ext cx="4421318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b="1" dirty="0">
                  <a:solidFill>
                    <a:schemeClr val="tx2"/>
                  </a:solidFill>
                  <a:latin typeface="+mj-lt"/>
                </a:rPr>
                <a:t>Jason Anderson</a:t>
              </a:r>
            </a:p>
          </p:txBody>
        </p:sp>
        <p:sp>
          <p:nvSpPr>
            <p:cNvPr id="4" name="Textbox 200">
              <a:extLst>
                <a:ext uri="{FF2B5EF4-FFF2-40B4-BE49-F238E27FC236}">
                  <a16:creationId xmlns:a16="http://schemas.microsoft.com/office/drawing/2014/main" id="{C199BB26-951E-1046-BE02-5DE52011AA52}"/>
                </a:ext>
              </a:extLst>
            </p:cNvPr>
            <p:cNvSpPr txBox="1"/>
            <p:nvPr/>
          </p:nvSpPr>
          <p:spPr>
            <a:xfrm flipH="1">
              <a:off x="8540749" y="2203235"/>
              <a:ext cx="442131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dirty="0">
                  <a:solidFill>
                    <a:schemeClr val="tx2"/>
                  </a:solidFill>
                  <a:latin typeface="+mj-lt"/>
                </a:rPr>
                <a:t>CEO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E1E57ED5-09E2-70E3-D183-725DC933345D}"/>
              </a:ext>
            </a:extLst>
          </p:cNvPr>
          <p:cNvGrpSpPr/>
          <p:nvPr/>
        </p:nvGrpSpPr>
        <p:grpSpPr>
          <a:xfrm>
            <a:off x="5251563" y="7925621"/>
            <a:ext cx="4421318" cy="939954"/>
            <a:chOff x="8540749" y="1632613"/>
            <a:chExt cx="4421318" cy="939954"/>
          </a:xfrm>
        </p:grpSpPr>
        <p:sp>
          <p:nvSpPr>
            <p:cNvPr id="35" name="Textbox 200">
              <a:extLst>
                <a:ext uri="{FF2B5EF4-FFF2-40B4-BE49-F238E27FC236}">
                  <a16:creationId xmlns:a16="http://schemas.microsoft.com/office/drawing/2014/main" id="{F3D3A55B-7CF5-C8F4-5F39-DF4EA61ECC1F}"/>
                </a:ext>
              </a:extLst>
            </p:cNvPr>
            <p:cNvSpPr txBox="1"/>
            <p:nvPr/>
          </p:nvSpPr>
          <p:spPr>
            <a:xfrm flipH="1">
              <a:off x="8540749" y="1632613"/>
              <a:ext cx="4421318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b="1" dirty="0">
                  <a:solidFill>
                    <a:schemeClr val="tx2"/>
                  </a:solidFill>
                  <a:latin typeface="+mj-lt"/>
                </a:rPr>
                <a:t>Emily Martinez</a:t>
              </a:r>
            </a:p>
          </p:txBody>
        </p:sp>
        <p:sp>
          <p:nvSpPr>
            <p:cNvPr id="37" name="Textbox 200">
              <a:extLst>
                <a:ext uri="{FF2B5EF4-FFF2-40B4-BE49-F238E27FC236}">
                  <a16:creationId xmlns:a16="http://schemas.microsoft.com/office/drawing/2014/main" id="{1D1998F8-EC97-1254-0B16-44F807AFE3C9}"/>
                </a:ext>
              </a:extLst>
            </p:cNvPr>
            <p:cNvSpPr txBox="1"/>
            <p:nvPr/>
          </p:nvSpPr>
          <p:spPr>
            <a:xfrm flipH="1">
              <a:off x="8540749" y="2203235"/>
              <a:ext cx="442131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dirty="0">
                  <a:solidFill>
                    <a:schemeClr val="tx2"/>
                  </a:solidFill>
                  <a:latin typeface="+mj-lt"/>
                </a:rPr>
                <a:t>MARKETING DIRECTOR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365C87D0-4414-4D2C-E021-786F9007BAC1}"/>
              </a:ext>
            </a:extLst>
          </p:cNvPr>
          <p:cNvGrpSpPr/>
          <p:nvPr/>
        </p:nvGrpSpPr>
        <p:grpSpPr>
          <a:xfrm>
            <a:off x="8540747" y="11093151"/>
            <a:ext cx="4421318" cy="939954"/>
            <a:chOff x="8540749" y="1632613"/>
            <a:chExt cx="4421318" cy="939954"/>
          </a:xfrm>
        </p:grpSpPr>
        <p:sp>
          <p:nvSpPr>
            <p:cNvPr id="39" name="Textbox 200">
              <a:extLst>
                <a:ext uri="{FF2B5EF4-FFF2-40B4-BE49-F238E27FC236}">
                  <a16:creationId xmlns:a16="http://schemas.microsoft.com/office/drawing/2014/main" id="{2452946A-1B5D-2B80-9B54-9B961AB8A58C}"/>
                </a:ext>
              </a:extLst>
            </p:cNvPr>
            <p:cNvSpPr txBox="1"/>
            <p:nvPr/>
          </p:nvSpPr>
          <p:spPr>
            <a:xfrm flipH="1">
              <a:off x="8540749" y="1632613"/>
              <a:ext cx="4421318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b="1" dirty="0">
                  <a:solidFill>
                    <a:schemeClr val="tx2"/>
                  </a:solidFill>
                  <a:latin typeface="+mj-lt"/>
                </a:rPr>
                <a:t>Jason Long</a:t>
              </a:r>
            </a:p>
          </p:txBody>
        </p:sp>
        <p:sp>
          <p:nvSpPr>
            <p:cNvPr id="40" name="Textbox 200">
              <a:extLst>
                <a:ext uri="{FF2B5EF4-FFF2-40B4-BE49-F238E27FC236}">
                  <a16:creationId xmlns:a16="http://schemas.microsoft.com/office/drawing/2014/main" id="{3E512E36-6B1C-231E-D754-77812C58854C}"/>
                </a:ext>
              </a:extLst>
            </p:cNvPr>
            <p:cNvSpPr txBox="1"/>
            <p:nvPr/>
          </p:nvSpPr>
          <p:spPr>
            <a:xfrm flipH="1">
              <a:off x="8540749" y="2203235"/>
              <a:ext cx="442131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dirty="0">
                  <a:solidFill>
                    <a:schemeClr val="tx2"/>
                  </a:solidFill>
                  <a:latin typeface="+mj-lt"/>
                </a:rPr>
                <a:t>CREATIVE DIRECTOR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</p:grpSp>
      <p:sp>
        <p:nvSpPr>
          <p:cNvPr id="42" name="Rectangle 41">
            <a:extLst>
              <a:ext uri="{FF2B5EF4-FFF2-40B4-BE49-F238E27FC236}">
                <a16:creationId xmlns:a16="http://schemas.microsoft.com/office/drawing/2014/main" id="{1206C32A-B676-C863-02E2-6C960334C648}"/>
              </a:ext>
            </a:extLst>
          </p:cNvPr>
          <p:cNvSpPr>
            <a:spLocks/>
          </p:cNvSpPr>
          <p:nvPr/>
        </p:nvSpPr>
        <p:spPr bwMode="auto">
          <a:xfrm>
            <a:off x="16390707" y="12355176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1">
                    <a:lumMod val="60000"/>
                    <a:lumOff val="40000"/>
                  </a:schemeClr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1">
                    <a:lumMod val="60000"/>
                    <a:lumOff val="40000"/>
                  </a:schemeClr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232</a:t>
            </a:r>
            <a:endParaRPr lang="en-US" sz="3000" i="0" spc="300" dirty="0">
              <a:solidFill>
                <a:schemeClr val="tx1">
                  <a:lumMod val="60000"/>
                  <a:lumOff val="40000"/>
                </a:schemeClr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  <p:sp>
        <p:nvSpPr>
          <p:cNvPr id="43" name="!!SubTitle">
            <a:extLst>
              <a:ext uri="{FF2B5EF4-FFF2-40B4-BE49-F238E27FC236}">
                <a16:creationId xmlns:a16="http://schemas.microsoft.com/office/drawing/2014/main" id="{297809A2-9D09-43B0-7FCD-E7C4C1EC53CC}"/>
              </a:ext>
            </a:extLst>
          </p:cNvPr>
          <p:cNvSpPr txBox="1"/>
          <p:nvPr/>
        </p:nvSpPr>
        <p:spPr>
          <a:xfrm>
            <a:off x="14804390" y="9357093"/>
            <a:ext cx="6037878" cy="16312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b="1" dirty="0">
                <a:solidFill>
                  <a:schemeClr val="tx1">
                    <a:lumMod val="75000"/>
                  </a:schemeClr>
                </a:solidFill>
                <a:latin typeface="+mj-lt"/>
              </a:rPr>
              <a:t>Lorem ipsum dolor sit amet</a:t>
            </a:r>
            <a:r>
              <a:rPr lang="en-US" sz="2000" dirty="0">
                <a:solidFill>
                  <a:schemeClr val="tx1">
                    <a:lumMod val="75000"/>
                  </a:schemeClr>
                </a:solidFill>
              </a:rPr>
              <a:t>, consectetuer adipiscing elit. Maecenas porttitor congue massa. </a:t>
            </a:r>
            <a:r>
              <a:rPr lang="en-US" sz="2000" dirty="0" err="1">
                <a:solidFill>
                  <a:schemeClr val="tx1">
                    <a:lumMod val="75000"/>
                  </a:schemeClr>
                </a:solidFill>
              </a:rPr>
              <a:t>Fusce</a:t>
            </a:r>
            <a:r>
              <a:rPr lang="en-US" sz="2000" dirty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</a:schemeClr>
                </a:solidFill>
              </a:rPr>
              <a:t>posuere</a:t>
            </a:r>
            <a:r>
              <a:rPr lang="en-US" sz="2000" dirty="0">
                <a:solidFill>
                  <a:schemeClr val="tx1">
                    <a:lumMod val="75000"/>
                  </a:schemeClr>
                </a:solidFill>
              </a:rPr>
              <a:t>, magna sed pulvinar </a:t>
            </a:r>
            <a:r>
              <a:rPr lang="en-US" sz="2000" dirty="0" err="1">
                <a:solidFill>
                  <a:schemeClr val="tx1">
                    <a:lumMod val="75000"/>
                  </a:schemeClr>
                </a:solidFill>
              </a:rPr>
              <a:t>ultricies</a:t>
            </a:r>
            <a:r>
              <a:rPr lang="en-US" sz="2000" dirty="0">
                <a:solidFill>
                  <a:schemeClr val="tx1">
                    <a:lumMod val="75000"/>
                  </a:schemeClr>
                </a:solidFill>
              </a:rPr>
              <a:t>, </a:t>
            </a:r>
            <a:r>
              <a:rPr lang="en-US" sz="2000" dirty="0" err="1">
                <a:solidFill>
                  <a:schemeClr val="tx1">
                    <a:lumMod val="75000"/>
                  </a:schemeClr>
                </a:solidFill>
              </a:rPr>
              <a:t>purus</a:t>
            </a:r>
            <a:r>
              <a:rPr lang="en-US" sz="2000" dirty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</a:schemeClr>
                </a:solidFill>
              </a:rPr>
              <a:t>lectus</a:t>
            </a:r>
            <a:r>
              <a:rPr lang="en-US" sz="2000" dirty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</a:schemeClr>
                </a:solidFill>
              </a:rPr>
              <a:t>malesuada</a:t>
            </a:r>
            <a:r>
              <a:rPr lang="en-US" sz="2000" dirty="0">
                <a:solidFill>
                  <a:schemeClr val="tx1">
                    <a:lumMod val="75000"/>
                  </a:schemeClr>
                </a:solidFill>
              </a:rPr>
              <a:t> libero, sit </a:t>
            </a:r>
            <a:r>
              <a:rPr lang="en-US" sz="2000" dirty="0" err="1">
                <a:solidFill>
                  <a:schemeClr val="tx1">
                    <a:lumMod val="75000"/>
                  </a:schemeClr>
                </a:solidFill>
              </a:rPr>
              <a:t>amet</a:t>
            </a:r>
            <a:r>
              <a:rPr lang="en-US" sz="2000" dirty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</a:schemeClr>
                </a:solidFill>
              </a:rPr>
              <a:t>commodo</a:t>
            </a:r>
            <a:r>
              <a:rPr lang="en-US" sz="2000" dirty="0">
                <a:solidFill>
                  <a:schemeClr val="tx1">
                    <a:lumMod val="75000"/>
                  </a:schemeClr>
                </a:solidFill>
              </a:rPr>
              <a:t> magna eros </a:t>
            </a:r>
            <a:r>
              <a:rPr lang="en-US" sz="2000" dirty="0" err="1">
                <a:solidFill>
                  <a:schemeClr val="tx1">
                    <a:lumMod val="75000"/>
                  </a:schemeClr>
                </a:solidFill>
              </a:rPr>
              <a:t>quis</a:t>
            </a:r>
            <a:r>
              <a:rPr lang="en-US" sz="2000" dirty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</a:schemeClr>
                </a:solidFill>
              </a:rPr>
              <a:t>urna</a:t>
            </a:r>
            <a:r>
              <a:rPr lang="en-US" sz="2000" dirty="0">
                <a:solidFill>
                  <a:schemeClr val="tx1">
                    <a:lumMod val="75000"/>
                  </a:schemeClr>
                </a:solidFill>
              </a:rPr>
              <a:t>.</a:t>
            </a:r>
            <a:endParaRPr kumimoji="0" lang="en-US" sz="14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</a:schemeClr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27657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" dur="1000"/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1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3" dur="1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4" dur="1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7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7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7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grpId="0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2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3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fill="hold" grpId="0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6" dur="1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7" dur="1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47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47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1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5" dur="1500" fill="hold"/>
                                            <p:tgtEl>
                                              <p:spTgt spid="2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6" dur="1500" fill="hold"/>
                                            <p:tgtEl>
                                              <p:spTgt spid="2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9" dur="1500" fill="hold"/>
                                            <p:tgtEl>
                                              <p:spTgt spid="20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0" dur="1500" fill="hold"/>
                                            <p:tgtEl>
                                              <p:spTgt spid="20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3" dur="1500" fill="hold"/>
                                            <p:tgtEl>
                                              <p:spTgt spid="20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4" dur="1500" fill="hold"/>
                                            <p:tgtEl>
                                              <p:spTgt spid="20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9" grpId="0" animBg="1"/>
          <p:bldP spid="10" grpId="0" animBg="1"/>
          <p:bldP spid="11" grpId="0" animBg="1"/>
          <p:bldP spid="13" grpId="0" animBg="1"/>
          <p:bldP spid="14" grpId="0" animBg="1"/>
          <p:bldP spid="16" grpId="0" animBg="1"/>
          <p:bldP spid="17" grpId="0" animBg="1"/>
          <p:bldP spid="18" grpId="0" animBg="1"/>
          <p:bldP spid="19" grpId="0" animBg="1"/>
          <p:bldP spid="20" grpId="0" build="allAtOnce"/>
          <p:bldP spid="21" grpId="0"/>
          <p:bldP spid="43" grpId="0" build="allAtOnce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" dur="1000"/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7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7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7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1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47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47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1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1500" fill="hold"/>
                                            <p:tgtEl>
                                              <p:spTgt spid="2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1500" fill="hold"/>
                                            <p:tgtEl>
                                              <p:spTgt spid="2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1500" fill="hold"/>
                                            <p:tgtEl>
                                              <p:spTgt spid="20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1500" fill="hold"/>
                                            <p:tgtEl>
                                              <p:spTgt spid="20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1500" fill="hold"/>
                                            <p:tgtEl>
                                              <p:spTgt spid="20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1500" fill="hold"/>
                                            <p:tgtEl>
                                              <p:spTgt spid="20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9" grpId="0" animBg="1"/>
          <p:bldP spid="10" grpId="0" animBg="1"/>
          <p:bldP spid="11" grpId="0" animBg="1"/>
          <p:bldP spid="13" grpId="0" animBg="1"/>
          <p:bldP spid="14" grpId="0" animBg="1"/>
          <p:bldP spid="16" grpId="0" animBg="1"/>
          <p:bldP spid="17" grpId="0" animBg="1"/>
          <p:bldP spid="18" grpId="0" animBg="1"/>
          <p:bldP spid="19" grpId="0" animBg="1"/>
          <p:bldP spid="20" grpId="0" build="allAtOnce"/>
          <p:bldP spid="21" grpId="0"/>
          <p:bldP spid="43" grpId="0" build="allAtOnce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ectangle 72">
            <a:extLst>
              <a:ext uri="{FF2B5EF4-FFF2-40B4-BE49-F238E27FC236}">
                <a16:creationId xmlns:a16="http://schemas.microsoft.com/office/drawing/2014/main" id="{4BAC7603-D4FB-C357-1F88-874944824068}"/>
              </a:ext>
            </a:extLst>
          </p:cNvPr>
          <p:cNvSpPr/>
          <p:nvPr/>
        </p:nvSpPr>
        <p:spPr>
          <a:xfrm>
            <a:off x="0" y="0"/>
            <a:ext cx="24384000" cy="13716000"/>
          </a:xfrm>
          <a:prstGeom prst="rect">
            <a:avLst/>
          </a:prstGeom>
          <a:solidFill>
            <a:schemeClr val="bg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4" name="Picture Placeholder 31">
            <a:extLst>
              <a:ext uri="{FF2B5EF4-FFF2-40B4-BE49-F238E27FC236}">
                <a16:creationId xmlns:a16="http://schemas.microsoft.com/office/drawing/2014/main" id="{00F238E2-779E-594E-B8D7-839166A675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85" r="16685"/>
          <a:stretch>
            <a:fillRect/>
          </a:stretch>
        </p:blipFill>
        <p:spPr>
          <a:xfrm>
            <a:off x="985222" y="7020560"/>
            <a:ext cx="2827020" cy="2827020"/>
          </a:xfrm>
          <a:custGeom>
            <a:avLst/>
            <a:gdLst>
              <a:gd name="csX0" fmla="*/ 1413510 w 2827020"/>
              <a:gd name="csY0" fmla="*/ 0 h 2827020"/>
              <a:gd name="csX1" fmla="*/ 2827020 w 2827020"/>
              <a:gd name="csY1" fmla="*/ 1413510 h 2827020"/>
              <a:gd name="csX2" fmla="*/ 1413510 w 2827020"/>
              <a:gd name="csY2" fmla="*/ 2827020 h 2827020"/>
              <a:gd name="csX3" fmla="*/ 0 w 2827020"/>
              <a:gd name="csY3" fmla="*/ 1413510 h 2827020"/>
              <a:gd name="csX4" fmla="*/ 1413510 w 2827020"/>
              <a:gd name="csY4" fmla="*/ 0 h 282702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2827020" h="2827020">
                <a:moveTo>
                  <a:pt x="1413510" y="0"/>
                </a:moveTo>
                <a:cubicBezTo>
                  <a:pt x="2194170" y="0"/>
                  <a:pt x="2827020" y="632850"/>
                  <a:pt x="2827020" y="1413510"/>
                </a:cubicBezTo>
                <a:cubicBezTo>
                  <a:pt x="2827020" y="2194170"/>
                  <a:pt x="2194170" y="2827020"/>
                  <a:pt x="1413510" y="2827020"/>
                </a:cubicBezTo>
                <a:cubicBezTo>
                  <a:pt x="632850" y="2827020"/>
                  <a:pt x="0" y="2194170"/>
                  <a:pt x="0" y="1413510"/>
                </a:cubicBezTo>
                <a:cubicBezTo>
                  <a:pt x="0" y="632850"/>
                  <a:pt x="632850" y="0"/>
                  <a:pt x="1413510" y="0"/>
                </a:cubicBezTo>
                <a:close/>
              </a:path>
            </a:pathLst>
          </a:custGeom>
        </p:spPr>
      </p:pic>
      <p:pic>
        <p:nvPicPr>
          <p:cNvPr id="75" name="Picture Placeholder 35">
            <a:extLst>
              <a:ext uri="{FF2B5EF4-FFF2-40B4-BE49-F238E27FC236}">
                <a16:creationId xmlns:a16="http://schemas.microsoft.com/office/drawing/2014/main" id="{2483A3DF-4073-A5BE-06B5-AFA77409C5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91" t="3378" r="20391" b="45404"/>
          <a:stretch>
            <a:fillRect/>
          </a:stretch>
        </p:blipFill>
        <p:spPr>
          <a:xfrm>
            <a:off x="4223722" y="10172701"/>
            <a:ext cx="2827020" cy="2827020"/>
          </a:xfrm>
          <a:custGeom>
            <a:avLst/>
            <a:gdLst>
              <a:gd name="csX0" fmla="*/ 1413510 w 2827020"/>
              <a:gd name="csY0" fmla="*/ 0 h 2827020"/>
              <a:gd name="csX1" fmla="*/ 2827020 w 2827020"/>
              <a:gd name="csY1" fmla="*/ 1413510 h 2827020"/>
              <a:gd name="csX2" fmla="*/ 1413510 w 2827020"/>
              <a:gd name="csY2" fmla="*/ 2827020 h 2827020"/>
              <a:gd name="csX3" fmla="*/ 0 w 2827020"/>
              <a:gd name="csY3" fmla="*/ 1413510 h 2827020"/>
              <a:gd name="csX4" fmla="*/ 1413510 w 2827020"/>
              <a:gd name="csY4" fmla="*/ 0 h 282702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2827020" h="2827020">
                <a:moveTo>
                  <a:pt x="1413510" y="0"/>
                </a:moveTo>
                <a:cubicBezTo>
                  <a:pt x="2194170" y="0"/>
                  <a:pt x="2827020" y="632850"/>
                  <a:pt x="2827020" y="1413510"/>
                </a:cubicBezTo>
                <a:cubicBezTo>
                  <a:pt x="2827020" y="2194170"/>
                  <a:pt x="2194170" y="2827020"/>
                  <a:pt x="1413510" y="2827020"/>
                </a:cubicBezTo>
                <a:cubicBezTo>
                  <a:pt x="632850" y="2827020"/>
                  <a:pt x="0" y="2194170"/>
                  <a:pt x="0" y="1413510"/>
                </a:cubicBezTo>
                <a:cubicBezTo>
                  <a:pt x="0" y="632850"/>
                  <a:pt x="632850" y="0"/>
                  <a:pt x="1413510" y="0"/>
                </a:cubicBezTo>
                <a:close/>
              </a:path>
            </a:pathLst>
          </a:custGeom>
        </p:spPr>
      </p:pic>
      <p:pic>
        <p:nvPicPr>
          <p:cNvPr id="76" name="Picture Placeholder 46">
            <a:extLst>
              <a:ext uri="{FF2B5EF4-FFF2-40B4-BE49-F238E27FC236}">
                <a16:creationId xmlns:a16="http://schemas.microsoft.com/office/drawing/2014/main" id="{E76596B3-AE8C-E333-645A-E7E8ED81BE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03" b="23837"/>
          <a:stretch>
            <a:fillRect/>
          </a:stretch>
        </p:blipFill>
        <p:spPr>
          <a:xfrm>
            <a:off x="4223722" y="716280"/>
            <a:ext cx="2827020" cy="2827020"/>
          </a:xfrm>
          <a:custGeom>
            <a:avLst/>
            <a:gdLst>
              <a:gd name="csX0" fmla="*/ 1413510 w 2827020"/>
              <a:gd name="csY0" fmla="*/ 0 h 2827020"/>
              <a:gd name="csX1" fmla="*/ 2827020 w 2827020"/>
              <a:gd name="csY1" fmla="*/ 1413510 h 2827020"/>
              <a:gd name="csX2" fmla="*/ 1413510 w 2827020"/>
              <a:gd name="csY2" fmla="*/ 2827020 h 2827020"/>
              <a:gd name="csX3" fmla="*/ 0 w 2827020"/>
              <a:gd name="csY3" fmla="*/ 1413510 h 2827020"/>
              <a:gd name="csX4" fmla="*/ 1413510 w 2827020"/>
              <a:gd name="csY4" fmla="*/ 0 h 282702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2827020" h="2827020">
                <a:moveTo>
                  <a:pt x="1413510" y="0"/>
                </a:moveTo>
                <a:cubicBezTo>
                  <a:pt x="2194170" y="0"/>
                  <a:pt x="2827020" y="632850"/>
                  <a:pt x="2827020" y="1413510"/>
                </a:cubicBezTo>
                <a:cubicBezTo>
                  <a:pt x="2827020" y="2194170"/>
                  <a:pt x="2194170" y="2827020"/>
                  <a:pt x="1413510" y="2827020"/>
                </a:cubicBezTo>
                <a:cubicBezTo>
                  <a:pt x="632850" y="2827020"/>
                  <a:pt x="0" y="2194170"/>
                  <a:pt x="0" y="1413510"/>
                </a:cubicBezTo>
                <a:cubicBezTo>
                  <a:pt x="0" y="632850"/>
                  <a:pt x="632850" y="0"/>
                  <a:pt x="1413510" y="0"/>
                </a:cubicBezTo>
                <a:close/>
              </a:path>
            </a:pathLst>
          </a:custGeom>
        </p:spPr>
      </p:pic>
      <p:sp>
        <p:nvSpPr>
          <p:cNvPr id="77" name="Oval 76">
            <a:extLst>
              <a:ext uri="{FF2B5EF4-FFF2-40B4-BE49-F238E27FC236}">
                <a16:creationId xmlns:a16="http://schemas.microsoft.com/office/drawing/2014/main" id="{D64F1AB9-7858-CD5B-74F3-98B7E9A85D72}"/>
              </a:ext>
            </a:extLst>
          </p:cNvPr>
          <p:cNvSpPr/>
          <p:nvPr/>
        </p:nvSpPr>
        <p:spPr>
          <a:xfrm>
            <a:off x="985222" y="716280"/>
            <a:ext cx="2827020" cy="282702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ectangle: Rounded Corners 77">
            <a:extLst>
              <a:ext uri="{FF2B5EF4-FFF2-40B4-BE49-F238E27FC236}">
                <a16:creationId xmlns:a16="http://schemas.microsoft.com/office/drawing/2014/main" id="{8818580A-F42A-48CF-26AB-2051078E4817}"/>
              </a:ext>
            </a:extLst>
          </p:cNvPr>
          <p:cNvSpPr/>
          <p:nvPr/>
        </p:nvSpPr>
        <p:spPr>
          <a:xfrm>
            <a:off x="7462222" y="716280"/>
            <a:ext cx="6037878" cy="282702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A7FCCB5A-49B5-A626-5F04-88F30495206C}"/>
              </a:ext>
            </a:extLst>
          </p:cNvPr>
          <p:cNvSpPr/>
          <p:nvPr/>
        </p:nvSpPr>
        <p:spPr>
          <a:xfrm>
            <a:off x="985222" y="3868420"/>
            <a:ext cx="2827020" cy="282702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CE463AC1-A219-2305-939C-C88775FA1648}"/>
              </a:ext>
            </a:extLst>
          </p:cNvPr>
          <p:cNvSpPr/>
          <p:nvPr/>
        </p:nvSpPr>
        <p:spPr>
          <a:xfrm>
            <a:off x="4214508" y="3868420"/>
            <a:ext cx="2827020" cy="282702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: Rounded Corners 80">
            <a:extLst>
              <a:ext uri="{FF2B5EF4-FFF2-40B4-BE49-F238E27FC236}">
                <a16:creationId xmlns:a16="http://schemas.microsoft.com/office/drawing/2014/main" id="{21B1D6F5-AF71-10BA-FBE0-029645A00C01}"/>
              </a:ext>
            </a:extLst>
          </p:cNvPr>
          <p:cNvSpPr/>
          <p:nvPr/>
        </p:nvSpPr>
        <p:spPr>
          <a:xfrm>
            <a:off x="4214508" y="7020560"/>
            <a:ext cx="6037878" cy="282702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Oval 81">
            <a:extLst>
              <a:ext uri="{FF2B5EF4-FFF2-40B4-BE49-F238E27FC236}">
                <a16:creationId xmlns:a16="http://schemas.microsoft.com/office/drawing/2014/main" id="{5386DEC5-20CB-7BE5-A804-5CD1F4ABC815}"/>
              </a:ext>
            </a:extLst>
          </p:cNvPr>
          <p:cNvSpPr/>
          <p:nvPr/>
        </p:nvSpPr>
        <p:spPr>
          <a:xfrm>
            <a:off x="985222" y="10172701"/>
            <a:ext cx="2827020" cy="2827020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: Rounded Corners 82">
            <a:extLst>
              <a:ext uri="{FF2B5EF4-FFF2-40B4-BE49-F238E27FC236}">
                <a16:creationId xmlns:a16="http://schemas.microsoft.com/office/drawing/2014/main" id="{DCCBC2E3-2C67-B63C-F699-158AC3CF65C6}"/>
              </a:ext>
            </a:extLst>
          </p:cNvPr>
          <p:cNvSpPr/>
          <p:nvPr/>
        </p:nvSpPr>
        <p:spPr>
          <a:xfrm>
            <a:off x="7462222" y="10172701"/>
            <a:ext cx="6037878" cy="282702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Oval 83">
            <a:extLst>
              <a:ext uri="{FF2B5EF4-FFF2-40B4-BE49-F238E27FC236}">
                <a16:creationId xmlns:a16="http://schemas.microsoft.com/office/drawing/2014/main" id="{AF6D3F60-3AA9-1027-DD86-75951C9455ED}"/>
              </a:ext>
            </a:extLst>
          </p:cNvPr>
          <p:cNvSpPr/>
          <p:nvPr/>
        </p:nvSpPr>
        <p:spPr>
          <a:xfrm>
            <a:off x="7443794" y="3868420"/>
            <a:ext cx="2827020" cy="28270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A80F3AD9-D84D-AE63-CEF2-9F526F5B11E8}"/>
              </a:ext>
            </a:extLst>
          </p:cNvPr>
          <p:cNvSpPr/>
          <p:nvPr/>
        </p:nvSpPr>
        <p:spPr>
          <a:xfrm>
            <a:off x="10673080" y="3868420"/>
            <a:ext cx="2827020" cy="282702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Oval 85">
            <a:extLst>
              <a:ext uri="{FF2B5EF4-FFF2-40B4-BE49-F238E27FC236}">
                <a16:creationId xmlns:a16="http://schemas.microsoft.com/office/drawing/2014/main" id="{A7D7AD56-F746-77D9-991D-C6468D2A9E22}"/>
              </a:ext>
            </a:extLst>
          </p:cNvPr>
          <p:cNvSpPr/>
          <p:nvPr/>
        </p:nvSpPr>
        <p:spPr>
          <a:xfrm>
            <a:off x="10673080" y="7020560"/>
            <a:ext cx="2827020" cy="282702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28E1DBC4-A86E-661E-115C-CBCDB8157399}"/>
              </a:ext>
            </a:extLst>
          </p:cNvPr>
          <p:cNvSpPr txBox="1"/>
          <p:nvPr/>
        </p:nvSpPr>
        <p:spPr>
          <a:xfrm>
            <a:off x="14804390" y="4629150"/>
            <a:ext cx="808101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Meet the</a:t>
            </a:r>
          </a:p>
          <a:p>
            <a:r>
              <a:rPr lang="en-US" sz="8800" b="1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Minds Behind</a:t>
            </a:r>
          </a:p>
          <a:p>
            <a:r>
              <a:rPr lang="en-US" sz="8800" dirty="0">
                <a:solidFill>
                  <a:schemeClr val="accent2"/>
                </a:solidFill>
                <a:latin typeface="+mj-lt"/>
              </a:rPr>
              <a:t>Invention</a:t>
            </a:r>
          </a:p>
        </p:txBody>
      </p:sp>
      <p:sp>
        <p:nvSpPr>
          <p:cNvPr id="88" name="!!SubTitle">
            <a:extLst>
              <a:ext uri="{FF2B5EF4-FFF2-40B4-BE49-F238E27FC236}">
                <a16:creationId xmlns:a16="http://schemas.microsoft.com/office/drawing/2014/main" id="{8FBBBCEB-5104-4E0A-60CF-24BC0FC09EF2}"/>
              </a:ext>
            </a:extLst>
          </p:cNvPr>
          <p:cNvSpPr txBox="1"/>
          <p:nvPr/>
        </p:nvSpPr>
        <p:spPr>
          <a:xfrm>
            <a:off x="14804390" y="4170491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1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1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1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1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grpSp>
        <p:nvGrpSpPr>
          <p:cNvPr id="89" name="Group 88">
            <a:extLst>
              <a:ext uri="{FF2B5EF4-FFF2-40B4-BE49-F238E27FC236}">
                <a16:creationId xmlns:a16="http://schemas.microsoft.com/office/drawing/2014/main" id="{32E791DC-B3CF-B00C-28B9-2EADF3345ABC}"/>
              </a:ext>
            </a:extLst>
          </p:cNvPr>
          <p:cNvGrpSpPr/>
          <p:nvPr/>
        </p:nvGrpSpPr>
        <p:grpSpPr>
          <a:xfrm>
            <a:off x="14888401" y="12345035"/>
            <a:ext cx="1233098" cy="481946"/>
            <a:chOff x="444401" y="2552131"/>
            <a:chExt cx="5317337" cy="2078232"/>
          </a:xfrm>
        </p:grpSpPr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D8607636-C106-A062-6248-FB2B9C72A393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CF0E7066-102F-6703-5DBA-F95B0EE184C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581A71B3-4D56-62A8-67BA-BFC047EC875F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93" name="Rectangle 92">
            <a:extLst>
              <a:ext uri="{FF2B5EF4-FFF2-40B4-BE49-F238E27FC236}">
                <a16:creationId xmlns:a16="http://schemas.microsoft.com/office/drawing/2014/main" id="{E8F0D7A2-BAB2-0AC3-28D1-1D9A2437964E}"/>
              </a:ext>
            </a:extLst>
          </p:cNvPr>
          <p:cNvSpPr>
            <a:spLocks/>
          </p:cNvSpPr>
          <p:nvPr/>
        </p:nvSpPr>
        <p:spPr bwMode="auto">
          <a:xfrm>
            <a:off x="14804390" y="845611"/>
            <a:ext cx="241893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i="0" spc="300" dirty="0">
                <a:solidFill>
                  <a:schemeClr val="tx1">
                    <a:lumMod val="40000"/>
                    <a:lumOff val="60000"/>
                  </a:schemeClr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SLIDEOCEAN.NET</a:t>
            </a:r>
          </a:p>
        </p:txBody>
      </p:sp>
      <p:grpSp>
        <p:nvGrpSpPr>
          <p:cNvPr id="94" name="Group 93">
            <a:extLst>
              <a:ext uri="{FF2B5EF4-FFF2-40B4-BE49-F238E27FC236}">
                <a16:creationId xmlns:a16="http://schemas.microsoft.com/office/drawing/2014/main" id="{CF045685-1065-84DA-665C-1C5B6B7FA865}"/>
              </a:ext>
            </a:extLst>
          </p:cNvPr>
          <p:cNvGrpSpPr/>
          <p:nvPr/>
        </p:nvGrpSpPr>
        <p:grpSpPr>
          <a:xfrm>
            <a:off x="8540749" y="1621341"/>
            <a:ext cx="4421318" cy="939954"/>
            <a:chOff x="8540749" y="1632613"/>
            <a:chExt cx="4421318" cy="939954"/>
          </a:xfrm>
        </p:grpSpPr>
        <p:sp>
          <p:nvSpPr>
            <p:cNvPr id="95" name="Textbox 200">
              <a:extLst>
                <a:ext uri="{FF2B5EF4-FFF2-40B4-BE49-F238E27FC236}">
                  <a16:creationId xmlns:a16="http://schemas.microsoft.com/office/drawing/2014/main" id="{0EC397DC-147A-0499-94FE-A8AB6218E055}"/>
                </a:ext>
              </a:extLst>
            </p:cNvPr>
            <p:cNvSpPr txBox="1"/>
            <p:nvPr/>
          </p:nvSpPr>
          <p:spPr>
            <a:xfrm flipH="1">
              <a:off x="8540749" y="1632613"/>
              <a:ext cx="4421318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b="1" dirty="0">
                  <a:solidFill>
                    <a:schemeClr val="tx2"/>
                  </a:solidFill>
                  <a:latin typeface="+mj-lt"/>
                </a:rPr>
                <a:t>Jason Anderson</a:t>
              </a:r>
            </a:p>
          </p:txBody>
        </p:sp>
        <p:sp>
          <p:nvSpPr>
            <p:cNvPr id="96" name="Textbox 200">
              <a:extLst>
                <a:ext uri="{FF2B5EF4-FFF2-40B4-BE49-F238E27FC236}">
                  <a16:creationId xmlns:a16="http://schemas.microsoft.com/office/drawing/2014/main" id="{F52C5C9C-9D84-5E12-8E7B-60CDF7DD60D8}"/>
                </a:ext>
              </a:extLst>
            </p:cNvPr>
            <p:cNvSpPr txBox="1"/>
            <p:nvPr/>
          </p:nvSpPr>
          <p:spPr>
            <a:xfrm flipH="1">
              <a:off x="8540749" y="2203235"/>
              <a:ext cx="442131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dirty="0">
                  <a:solidFill>
                    <a:schemeClr val="tx2"/>
                  </a:solidFill>
                  <a:latin typeface="+mj-lt"/>
                </a:rPr>
                <a:t>CEO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</p:grpSp>
      <p:grpSp>
        <p:nvGrpSpPr>
          <p:cNvPr id="97" name="Group 96">
            <a:extLst>
              <a:ext uri="{FF2B5EF4-FFF2-40B4-BE49-F238E27FC236}">
                <a16:creationId xmlns:a16="http://schemas.microsoft.com/office/drawing/2014/main" id="{A0C3770A-BF5F-66AE-663C-B068D46FFB2C}"/>
              </a:ext>
            </a:extLst>
          </p:cNvPr>
          <p:cNvGrpSpPr/>
          <p:nvPr/>
        </p:nvGrpSpPr>
        <p:grpSpPr>
          <a:xfrm>
            <a:off x="5251563" y="7925621"/>
            <a:ext cx="4421318" cy="939954"/>
            <a:chOff x="8540749" y="1632613"/>
            <a:chExt cx="4421318" cy="939954"/>
          </a:xfrm>
        </p:grpSpPr>
        <p:sp>
          <p:nvSpPr>
            <p:cNvPr id="98" name="Textbox 200">
              <a:extLst>
                <a:ext uri="{FF2B5EF4-FFF2-40B4-BE49-F238E27FC236}">
                  <a16:creationId xmlns:a16="http://schemas.microsoft.com/office/drawing/2014/main" id="{896BBBED-27BE-0427-4995-B1C2462359AD}"/>
                </a:ext>
              </a:extLst>
            </p:cNvPr>
            <p:cNvSpPr txBox="1"/>
            <p:nvPr/>
          </p:nvSpPr>
          <p:spPr>
            <a:xfrm flipH="1">
              <a:off x="8540749" y="1632613"/>
              <a:ext cx="4421318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b="1" dirty="0">
                  <a:solidFill>
                    <a:schemeClr val="tx2"/>
                  </a:solidFill>
                  <a:latin typeface="+mj-lt"/>
                </a:rPr>
                <a:t>Emily Martinez</a:t>
              </a:r>
            </a:p>
          </p:txBody>
        </p:sp>
        <p:sp>
          <p:nvSpPr>
            <p:cNvPr id="99" name="Textbox 200">
              <a:extLst>
                <a:ext uri="{FF2B5EF4-FFF2-40B4-BE49-F238E27FC236}">
                  <a16:creationId xmlns:a16="http://schemas.microsoft.com/office/drawing/2014/main" id="{8EFF4521-F685-125D-2EF8-9E475B60BF6B}"/>
                </a:ext>
              </a:extLst>
            </p:cNvPr>
            <p:cNvSpPr txBox="1"/>
            <p:nvPr/>
          </p:nvSpPr>
          <p:spPr>
            <a:xfrm flipH="1">
              <a:off x="8540749" y="2203235"/>
              <a:ext cx="442131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dirty="0">
                  <a:solidFill>
                    <a:schemeClr val="tx2"/>
                  </a:solidFill>
                  <a:latin typeface="+mj-lt"/>
                </a:rPr>
                <a:t>MARKETING DIRECTOR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</p:grpSp>
      <p:grpSp>
        <p:nvGrpSpPr>
          <p:cNvPr id="100" name="Group 99">
            <a:extLst>
              <a:ext uri="{FF2B5EF4-FFF2-40B4-BE49-F238E27FC236}">
                <a16:creationId xmlns:a16="http://schemas.microsoft.com/office/drawing/2014/main" id="{1FEBB2FA-BE2F-E674-AC80-B44154DB8978}"/>
              </a:ext>
            </a:extLst>
          </p:cNvPr>
          <p:cNvGrpSpPr/>
          <p:nvPr/>
        </p:nvGrpSpPr>
        <p:grpSpPr>
          <a:xfrm>
            <a:off x="8540747" y="11093151"/>
            <a:ext cx="4421318" cy="939954"/>
            <a:chOff x="8540749" y="1632613"/>
            <a:chExt cx="4421318" cy="939954"/>
          </a:xfrm>
        </p:grpSpPr>
        <p:sp>
          <p:nvSpPr>
            <p:cNvPr id="101" name="Textbox 200">
              <a:extLst>
                <a:ext uri="{FF2B5EF4-FFF2-40B4-BE49-F238E27FC236}">
                  <a16:creationId xmlns:a16="http://schemas.microsoft.com/office/drawing/2014/main" id="{820CD112-C6C9-7FE2-2C31-6B58E44D18B8}"/>
                </a:ext>
              </a:extLst>
            </p:cNvPr>
            <p:cNvSpPr txBox="1"/>
            <p:nvPr/>
          </p:nvSpPr>
          <p:spPr>
            <a:xfrm flipH="1">
              <a:off x="8540749" y="1632613"/>
              <a:ext cx="4421318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b="1" dirty="0">
                  <a:solidFill>
                    <a:schemeClr val="tx2"/>
                  </a:solidFill>
                  <a:latin typeface="+mj-lt"/>
                </a:rPr>
                <a:t>Jason Long</a:t>
              </a:r>
            </a:p>
          </p:txBody>
        </p:sp>
        <p:sp>
          <p:nvSpPr>
            <p:cNvPr id="102" name="Textbox 200">
              <a:extLst>
                <a:ext uri="{FF2B5EF4-FFF2-40B4-BE49-F238E27FC236}">
                  <a16:creationId xmlns:a16="http://schemas.microsoft.com/office/drawing/2014/main" id="{2D70CF7E-DFA0-FDA1-3613-D8E9FEF351C4}"/>
                </a:ext>
              </a:extLst>
            </p:cNvPr>
            <p:cNvSpPr txBox="1"/>
            <p:nvPr/>
          </p:nvSpPr>
          <p:spPr>
            <a:xfrm flipH="1">
              <a:off x="8540749" y="2203235"/>
              <a:ext cx="442131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dirty="0">
                  <a:solidFill>
                    <a:schemeClr val="tx2"/>
                  </a:solidFill>
                  <a:latin typeface="+mj-lt"/>
                </a:rPr>
                <a:t>CREATIVE DIRECTOR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</p:grpSp>
      <p:sp>
        <p:nvSpPr>
          <p:cNvPr id="103" name="Rectangle 102">
            <a:extLst>
              <a:ext uri="{FF2B5EF4-FFF2-40B4-BE49-F238E27FC236}">
                <a16:creationId xmlns:a16="http://schemas.microsoft.com/office/drawing/2014/main" id="{0B0E5C3C-C824-1B52-7215-357C465A9B05}"/>
              </a:ext>
            </a:extLst>
          </p:cNvPr>
          <p:cNvSpPr>
            <a:spLocks/>
          </p:cNvSpPr>
          <p:nvPr/>
        </p:nvSpPr>
        <p:spPr bwMode="auto">
          <a:xfrm>
            <a:off x="16390707" y="12355176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1">
                    <a:lumMod val="60000"/>
                    <a:lumOff val="40000"/>
                  </a:schemeClr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1">
                    <a:lumMod val="60000"/>
                    <a:lumOff val="40000"/>
                  </a:schemeClr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232</a:t>
            </a:r>
            <a:endParaRPr lang="en-US" sz="3000" i="0" spc="300" dirty="0">
              <a:solidFill>
                <a:schemeClr val="tx1">
                  <a:lumMod val="60000"/>
                  <a:lumOff val="40000"/>
                </a:schemeClr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  <p:sp>
        <p:nvSpPr>
          <p:cNvPr id="104" name="!!SubTitle">
            <a:extLst>
              <a:ext uri="{FF2B5EF4-FFF2-40B4-BE49-F238E27FC236}">
                <a16:creationId xmlns:a16="http://schemas.microsoft.com/office/drawing/2014/main" id="{132C44F6-8EBE-9327-B3F9-6E9CA56AE8C7}"/>
              </a:ext>
            </a:extLst>
          </p:cNvPr>
          <p:cNvSpPr txBox="1"/>
          <p:nvPr/>
        </p:nvSpPr>
        <p:spPr>
          <a:xfrm>
            <a:off x="14804390" y="9357093"/>
            <a:ext cx="6037878" cy="16312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b="1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Lorem ipsum dolor sit amet</a:t>
            </a:r>
            <a:r>
              <a:rPr lang="en-US" sz="2000" dirty="0">
                <a:solidFill>
                  <a:schemeClr val="bg2">
                    <a:lumMod val="50000"/>
                    <a:lumOff val="50000"/>
                  </a:schemeClr>
                </a:solidFill>
              </a:rPr>
              <a:t>, consectetuer adipiscing elit. Maecenas porttitor congue massa. </a:t>
            </a:r>
            <a:r>
              <a:rPr lang="en-US" sz="2000" dirty="0" err="1">
                <a:solidFill>
                  <a:schemeClr val="bg2">
                    <a:lumMod val="50000"/>
                    <a:lumOff val="50000"/>
                  </a:schemeClr>
                </a:solidFill>
              </a:rPr>
              <a:t>Fusce</a:t>
            </a:r>
            <a:r>
              <a:rPr lang="en-US" sz="2000" dirty="0">
                <a:solidFill>
                  <a:schemeClr val="bg2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bg2">
                    <a:lumMod val="50000"/>
                    <a:lumOff val="50000"/>
                  </a:schemeClr>
                </a:solidFill>
              </a:rPr>
              <a:t>posuere</a:t>
            </a:r>
            <a:r>
              <a:rPr lang="en-US" sz="2000" dirty="0">
                <a:solidFill>
                  <a:schemeClr val="bg2">
                    <a:lumMod val="50000"/>
                    <a:lumOff val="50000"/>
                  </a:schemeClr>
                </a:solidFill>
              </a:rPr>
              <a:t>, magna sed pulvinar </a:t>
            </a:r>
            <a:r>
              <a:rPr lang="en-US" sz="2000" dirty="0" err="1">
                <a:solidFill>
                  <a:schemeClr val="bg2">
                    <a:lumMod val="50000"/>
                    <a:lumOff val="50000"/>
                  </a:schemeClr>
                </a:solidFill>
              </a:rPr>
              <a:t>ultricies</a:t>
            </a:r>
            <a:r>
              <a:rPr lang="en-US" sz="2000" dirty="0">
                <a:solidFill>
                  <a:schemeClr val="bg2">
                    <a:lumMod val="50000"/>
                    <a:lumOff val="50000"/>
                  </a:schemeClr>
                </a:solidFill>
              </a:rPr>
              <a:t>, </a:t>
            </a:r>
            <a:r>
              <a:rPr lang="en-US" sz="2000" dirty="0" err="1">
                <a:solidFill>
                  <a:schemeClr val="bg2">
                    <a:lumMod val="50000"/>
                    <a:lumOff val="50000"/>
                  </a:schemeClr>
                </a:solidFill>
              </a:rPr>
              <a:t>purus</a:t>
            </a:r>
            <a:r>
              <a:rPr lang="en-US" sz="2000" dirty="0">
                <a:solidFill>
                  <a:schemeClr val="bg2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bg2">
                    <a:lumMod val="50000"/>
                    <a:lumOff val="50000"/>
                  </a:schemeClr>
                </a:solidFill>
              </a:rPr>
              <a:t>lectus</a:t>
            </a:r>
            <a:r>
              <a:rPr lang="en-US" sz="2000" dirty="0">
                <a:solidFill>
                  <a:schemeClr val="bg2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bg2">
                    <a:lumMod val="50000"/>
                    <a:lumOff val="50000"/>
                  </a:schemeClr>
                </a:solidFill>
              </a:rPr>
              <a:t>malesuada</a:t>
            </a:r>
            <a:r>
              <a:rPr lang="en-US" sz="2000" dirty="0">
                <a:solidFill>
                  <a:schemeClr val="bg2">
                    <a:lumMod val="50000"/>
                    <a:lumOff val="50000"/>
                  </a:schemeClr>
                </a:solidFill>
              </a:rPr>
              <a:t> libero, sit </a:t>
            </a:r>
            <a:r>
              <a:rPr lang="en-US" sz="2000" dirty="0" err="1">
                <a:solidFill>
                  <a:schemeClr val="bg2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2000" dirty="0">
                <a:solidFill>
                  <a:schemeClr val="bg2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bg2">
                    <a:lumMod val="50000"/>
                    <a:lumOff val="50000"/>
                  </a:schemeClr>
                </a:solidFill>
              </a:rPr>
              <a:t>commodo</a:t>
            </a:r>
            <a:r>
              <a:rPr lang="en-US" sz="2000" dirty="0">
                <a:solidFill>
                  <a:schemeClr val="bg2">
                    <a:lumMod val="50000"/>
                    <a:lumOff val="50000"/>
                  </a:schemeClr>
                </a:solidFill>
              </a:rPr>
              <a:t> magna eros </a:t>
            </a:r>
            <a:r>
              <a:rPr lang="en-US" sz="2000" dirty="0" err="1">
                <a:solidFill>
                  <a:schemeClr val="bg2">
                    <a:lumMod val="50000"/>
                    <a:lumOff val="50000"/>
                  </a:schemeClr>
                </a:solidFill>
              </a:rPr>
              <a:t>quis</a:t>
            </a:r>
            <a:r>
              <a:rPr lang="en-US" sz="2000" dirty="0">
                <a:solidFill>
                  <a:schemeClr val="bg2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bg2">
                    <a:lumMod val="50000"/>
                    <a:lumOff val="50000"/>
                  </a:schemeClr>
                </a:solidFill>
              </a:rPr>
              <a:t>urna</a:t>
            </a:r>
            <a:r>
              <a:rPr lang="en-US" sz="2000" dirty="0">
                <a:solidFill>
                  <a:schemeClr val="bg2">
                    <a:lumMod val="50000"/>
                    <a:lumOff val="50000"/>
                  </a:schemeClr>
                </a:solidFill>
              </a:rPr>
              <a:t>.</a:t>
            </a:r>
            <a:endParaRPr kumimoji="0" lang="en-US" sz="140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  <a:lumOff val="50000"/>
                </a:schemeClr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683310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:push dir="u"/>
      </p:transition>
    </mc:Choice>
    <mc:Fallback xmlns="">
      <p:transition spd="slow" advClick="0" advTm="2500">
        <p:push dir="u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2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1000" fill="hold"/>
                                            <p:tgtEl>
                                              <p:spTgt spid="10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0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1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4" dur="17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5" dur="17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8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grpId="0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2" dur="1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3" dur="1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fill="hold" grpId="0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6" dur="17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7" dur="17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8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42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10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42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42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10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2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1000" fill="hold"/>
                                            <p:tgtEl>
                                              <p:spTgt spid="8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1000" fill="hold"/>
                                            <p:tgtEl>
                                              <p:spTgt spid="8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2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1000" fill="hold"/>
                                            <p:tgtEl>
                                              <p:spTgt spid="87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1000" fill="hold"/>
                                            <p:tgtEl>
                                              <p:spTgt spid="87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2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1000" fill="hold"/>
                                            <p:tgtEl>
                                              <p:spTgt spid="87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1000" fill="hold"/>
                                            <p:tgtEl>
                                              <p:spTgt spid="87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7" grpId="0" animBg="1"/>
          <p:bldP spid="78" grpId="0" animBg="1"/>
          <p:bldP spid="79" grpId="0" animBg="1"/>
          <p:bldP spid="80" grpId="0" animBg="1"/>
          <p:bldP spid="81" grpId="0" animBg="1"/>
          <p:bldP spid="82" grpId="0" animBg="1"/>
          <p:bldP spid="83" grpId="0" animBg="1"/>
          <p:bldP spid="84" grpId="0" animBg="1"/>
          <p:bldP spid="85" grpId="0" animBg="1"/>
          <p:bldP spid="86" grpId="0" animBg="1"/>
          <p:bldP spid="87" grpId="0" build="allAtOnce"/>
          <p:bldP spid="88" grpId="0"/>
          <p:bldP spid="104" grpId="0" build="allAtOnce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2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1000" fill="hold"/>
                                            <p:tgtEl>
                                              <p:spTgt spid="10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0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7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7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8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17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17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8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42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10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42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42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10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2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1000" fill="hold"/>
                                            <p:tgtEl>
                                              <p:spTgt spid="8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1000" fill="hold"/>
                                            <p:tgtEl>
                                              <p:spTgt spid="8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2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1000" fill="hold"/>
                                            <p:tgtEl>
                                              <p:spTgt spid="87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1000" fill="hold"/>
                                            <p:tgtEl>
                                              <p:spTgt spid="87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2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1000" fill="hold"/>
                                            <p:tgtEl>
                                              <p:spTgt spid="87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1000" fill="hold"/>
                                            <p:tgtEl>
                                              <p:spTgt spid="87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7" grpId="0" animBg="1"/>
          <p:bldP spid="78" grpId="0" animBg="1"/>
          <p:bldP spid="79" grpId="0" animBg="1"/>
          <p:bldP spid="80" grpId="0" animBg="1"/>
          <p:bldP spid="81" grpId="0" animBg="1"/>
          <p:bldP spid="82" grpId="0" animBg="1"/>
          <p:bldP spid="83" grpId="0" animBg="1"/>
          <p:bldP spid="84" grpId="0" animBg="1"/>
          <p:bldP spid="85" grpId="0" animBg="1"/>
          <p:bldP spid="86" grpId="0" animBg="1"/>
          <p:bldP spid="87" grpId="0" build="allAtOnce"/>
          <p:bldP spid="88" grpId="0"/>
          <p:bldP spid="104" grpId="0" build="allAtOnce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A35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076E801-63FF-AE19-D505-02D792FFE3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Rectangle 75">
            <a:extLst>
              <a:ext uri="{FF2B5EF4-FFF2-40B4-BE49-F238E27FC236}">
                <a16:creationId xmlns:a16="http://schemas.microsoft.com/office/drawing/2014/main" id="{16F7325D-5F71-2E20-6E31-73ABE2D52709}"/>
              </a:ext>
            </a:extLst>
          </p:cNvPr>
          <p:cNvSpPr/>
          <p:nvPr/>
        </p:nvSpPr>
        <p:spPr>
          <a:xfrm>
            <a:off x="0" y="0"/>
            <a:ext cx="24384000" cy="1371600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7" name="Picture Placeholder 31">
            <a:extLst>
              <a:ext uri="{FF2B5EF4-FFF2-40B4-BE49-F238E27FC236}">
                <a16:creationId xmlns:a16="http://schemas.microsoft.com/office/drawing/2014/main" id="{2F0AA142-899B-C36D-EE2F-74098AA529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85" r="16685"/>
          <a:stretch>
            <a:fillRect/>
          </a:stretch>
        </p:blipFill>
        <p:spPr>
          <a:xfrm>
            <a:off x="985222" y="7020560"/>
            <a:ext cx="2827020" cy="2827020"/>
          </a:xfrm>
          <a:custGeom>
            <a:avLst/>
            <a:gdLst>
              <a:gd name="csX0" fmla="*/ 1413510 w 2827020"/>
              <a:gd name="csY0" fmla="*/ 0 h 2827020"/>
              <a:gd name="csX1" fmla="*/ 2827020 w 2827020"/>
              <a:gd name="csY1" fmla="*/ 1413510 h 2827020"/>
              <a:gd name="csX2" fmla="*/ 1413510 w 2827020"/>
              <a:gd name="csY2" fmla="*/ 2827020 h 2827020"/>
              <a:gd name="csX3" fmla="*/ 0 w 2827020"/>
              <a:gd name="csY3" fmla="*/ 1413510 h 2827020"/>
              <a:gd name="csX4" fmla="*/ 1413510 w 2827020"/>
              <a:gd name="csY4" fmla="*/ 0 h 282702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2827020" h="2827020">
                <a:moveTo>
                  <a:pt x="1413510" y="0"/>
                </a:moveTo>
                <a:cubicBezTo>
                  <a:pt x="2194170" y="0"/>
                  <a:pt x="2827020" y="632850"/>
                  <a:pt x="2827020" y="1413510"/>
                </a:cubicBezTo>
                <a:cubicBezTo>
                  <a:pt x="2827020" y="2194170"/>
                  <a:pt x="2194170" y="2827020"/>
                  <a:pt x="1413510" y="2827020"/>
                </a:cubicBezTo>
                <a:cubicBezTo>
                  <a:pt x="632850" y="2827020"/>
                  <a:pt x="0" y="2194170"/>
                  <a:pt x="0" y="1413510"/>
                </a:cubicBezTo>
                <a:cubicBezTo>
                  <a:pt x="0" y="632850"/>
                  <a:pt x="632850" y="0"/>
                  <a:pt x="1413510" y="0"/>
                </a:cubicBezTo>
                <a:close/>
              </a:path>
            </a:pathLst>
          </a:custGeom>
        </p:spPr>
      </p:pic>
      <p:pic>
        <p:nvPicPr>
          <p:cNvPr id="78" name="Picture Placeholder 35">
            <a:extLst>
              <a:ext uri="{FF2B5EF4-FFF2-40B4-BE49-F238E27FC236}">
                <a16:creationId xmlns:a16="http://schemas.microsoft.com/office/drawing/2014/main" id="{CFD5F6AA-2AAE-B602-1BB6-329749BBA5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91" t="3378" r="20391" b="45404"/>
          <a:stretch>
            <a:fillRect/>
          </a:stretch>
        </p:blipFill>
        <p:spPr>
          <a:xfrm>
            <a:off x="4223722" y="10172701"/>
            <a:ext cx="2827020" cy="2827020"/>
          </a:xfrm>
          <a:custGeom>
            <a:avLst/>
            <a:gdLst>
              <a:gd name="csX0" fmla="*/ 1413510 w 2827020"/>
              <a:gd name="csY0" fmla="*/ 0 h 2827020"/>
              <a:gd name="csX1" fmla="*/ 2827020 w 2827020"/>
              <a:gd name="csY1" fmla="*/ 1413510 h 2827020"/>
              <a:gd name="csX2" fmla="*/ 1413510 w 2827020"/>
              <a:gd name="csY2" fmla="*/ 2827020 h 2827020"/>
              <a:gd name="csX3" fmla="*/ 0 w 2827020"/>
              <a:gd name="csY3" fmla="*/ 1413510 h 2827020"/>
              <a:gd name="csX4" fmla="*/ 1413510 w 2827020"/>
              <a:gd name="csY4" fmla="*/ 0 h 282702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2827020" h="2827020">
                <a:moveTo>
                  <a:pt x="1413510" y="0"/>
                </a:moveTo>
                <a:cubicBezTo>
                  <a:pt x="2194170" y="0"/>
                  <a:pt x="2827020" y="632850"/>
                  <a:pt x="2827020" y="1413510"/>
                </a:cubicBezTo>
                <a:cubicBezTo>
                  <a:pt x="2827020" y="2194170"/>
                  <a:pt x="2194170" y="2827020"/>
                  <a:pt x="1413510" y="2827020"/>
                </a:cubicBezTo>
                <a:cubicBezTo>
                  <a:pt x="632850" y="2827020"/>
                  <a:pt x="0" y="2194170"/>
                  <a:pt x="0" y="1413510"/>
                </a:cubicBezTo>
                <a:cubicBezTo>
                  <a:pt x="0" y="632850"/>
                  <a:pt x="632850" y="0"/>
                  <a:pt x="1413510" y="0"/>
                </a:cubicBezTo>
                <a:close/>
              </a:path>
            </a:pathLst>
          </a:custGeom>
        </p:spPr>
      </p:pic>
      <p:pic>
        <p:nvPicPr>
          <p:cNvPr id="79" name="Picture Placeholder 46">
            <a:extLst>
              <a:ext uri="{FF2B5EF4-FFF2-40B4-BE49-F238E27FC236}">
                <a16:creationId xmlns:a16="http://schemas.microsoft.com/office/drawing/2014/main" id="{B2A7EBB2-CD7B-8C6E-D66D-BB962130621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03" b="23837"/>
          <a:stretch>
            <a:fillRect/>
          </a:stretch>
        </p:blipFill>
        <p:spPr>
          <a:xfrm>
            <a:off x="4223722" y="716280"/>
            <a:ext cx="2827020" cy="2827020"/>
          </a:xfrm>
          <a:custGeom>
            <a:avLst/>
            <a:gdLst>
              <a:gd name="csX0" fmla="*/ 1413510 w 2827020"/>
              <a:gd name="csY0" fmla="*/ 0 h 2827020"/>
              <a:gd name="csX1" fmla="*/ 2827020 w 2827020"/>
              <a:gd name="csY1" fmla="*/ 1413510 h 2827020"/>
              <a:gd name="csX2" fmla="*/ 1413510 w 2827020"/>
              <a:gd name="csY2" fmla="*/ 2827020 h 2827020"/>
              <a:gd name="csX3" fmla="*/ 0 w 2827020"/>
              <a:gd name="csY3" fmla="*/ 1413510 h 2827020"/>
              <a:gd name="csX4" fmla="*/ 1413510 w 2827020"/>
              <a:gd name="csY4" fmla="*/ 0 h 282702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2827020" h="2827020">
                <a:moveTo>
                  <a:pt x="1413510" y="0"/>
                </a:moveTo>
                <a:cubicBezTo>
                  <a:pt x="2194170" y="0"/>
                  <a:pt x="2827020" y="632850"/>
                  <a:pt x="2827020" y="1413510"/>
                </a:cubicBezTo>
                <a:cubicBezTo>
                  <a:pt x="2827020" y="2194170"/>
                  <a:pt x="2194170" y="2827020"/>
                  <a:pt x="1413510" y="2827020"/>
                </a:cubicBezTo>
                <a:cubicBezTo>
                  <a:pt x="632850" y="2827020"/>
                  <a:pt x="0" y="2194170"/>
                  <a:pt x="0" y="1413510"/>
                </a:cubicBezTo>
                <a:cubicBezTo>
                  <a:pt x="0" y="632850"/>
                  <a:pt x="632850" y="0"/>
                  <a:pt x="1413510" y="0"/>
                </a:cubicBezTo>
                <a:close/>
              </a:path>
            </a:pathLst>
          </a:custGeom>
        </p:spPr>
      </p:pic>
      <p:sp>
        <p:nvSpPr>
          <p:cNvPr id="80" name="Oval 79">
            <a:extLst>
              <a:ext uri="{FF2B5EF4-FFF2-40B4-BE49-F238E27FC236}">
                <a16:creationId xmlns:a16="http://schemas.microsoft.com/office/drawing/2014/main" id="{18D12D6B-CDE5-8E91-6B5F-356EDAB51579}"/>
              </a:ext>
            </a:extLst>
          </p:cNvPr>
          <p:cNvSpPr/>
          <p:nvPr/>
        </p:nvSpPr>
        <p:spPr>
          <a:xfrm>
            <a:off x="985222" y="716280"/>
            <a:ext cx="2827020" cy="282702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: Rounded Corners 80">
            <a:extLst>
              <a:ext uri="{FF2B5EF4-FFF2-40B4-BE49-F238E27FC236}">
                <a16:creationId xmlns:a16="http://schemas.microsoft.com/office/drawing/2014/main" id="{1888369D-CBF4-6914-1EA8-E31A3AB22BB9}"/>
              </a:ext>
            </a:extLst>
          </p:cNvPr>
          <p:cNvSpPr/>
          <p:nvPr/>
        </p:nvSpPr>
        <p:spPr>
          <a:xfrm>
            <a:off x="7462222" y="716280"/>
            <a:ext cx="6037878" cy="282702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Oval 81">
            <a:extLst>
              <a:ext uri="{FF2B5EF4-FFF2-40B4-BE49-F238E27FC236}">
                <a16:creationId xmlns:a16="http://schemas.microsoft.com/office/drawing/2014/main" id="{49C22B27-0F79-A5ED-45C6-8CA01BE7E213}"/>
              </a:ext>
            </a:extLst>
          </p:cNvPr>
          <p:cNvSpPr/>
          <p:nvPr/>
        </p:nvSpPr>
        <p:spPr>
          <a:xfrm>
            <a:off x="985222" y="3868420"/>
            <a:ext cx="2827020" cy="282702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Oval 82">
            <a:extLst>
              <a:ext uri="{FF2B5EF4-FFF2-40B4-BE49-F238E27FC236}">
                <a16:creationId xmlns:a16="http://schemas.microsoft.com/office/drawing/2014/main" id="{FC9A11F9-C261-D043-C32B-BD9851266B5C}"/>
              </a:ext>
            </a:extLst>
          </p:cNvPr>
          <p:cNvSpPr/>
          <p:nvPr/>
        </p:nvSpPr>
        <p:spPr>
          <a:xfrm>
            <a:off x="4214508" y="3868420"/>
            <a:ext cx="2827020" cy="282702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: Rounded Corners 83">
            <a:extLst>
              <a:ext uri="{FF2B5EF4-FFF2-40B4-BE49-F238E27FC236}">
                <a16:creationId xmlns:a16="http://schemas.microsoft.com/office/drawing/2014/main" id="{DF89C12D-F3E1-F489-C55D-9D29D051C223}"/>
              </a:ext>
            </a:extLst>
          </p:cNvPr>
          <p:cNvSpPr/>
          <p:nvPr/>
        </p:nvSpPr>
        <p:spPr>
          <a:xfrm>
            <a:off x="4214508" y="7020560"/>
            <a:ext cx="6037878" cy="282702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4B1B3B1C-67BC-45C4-9F5B-706D4EB3078C}"/>
              </a:ext>
            </a:extLst>
          </p:cNvPr>
          <p:cNvSpPr/>
          <p:nvPr/>
        </p:nvSpPr>
        <p:spPr>
          <a:xfrm>
            <a:off x="985222" y="10172701"/>
            <a:ext cx="2827020" cy="2827020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ectangle: Rounded Corners 85">
            <a:extLst>
              <a:ext uri="{FF2B5EF4-FFF2-40B4-BE49-F238E27FC236}">
                <a16:creationId xmlns:a16="http://schemas.microsoft.com/office/drawing/2014/main" id="{4BE9A4D0-8FA6-7A63-8969-4CD6C2759201}"/>
              </a:ext>
            </a:extLst>
          </p:cNvPr>
          <p:cNvSpPr/>
          <p:nvPr/>
        </p:nvSpPr>
        <p:spPr>
          <a:xfrm>
            <a:off x="7462222" y="10172701"/>
            <a:ext cx="6037878" cy="282702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Oval 86">
            <a:extLst>
              <a:ext uri="{FF2B5EF4-FFF2-40B4-BE49-F238E27FC236}">
                <a16:creationId xmlns:a16="http://schemas.microsoft.com/office/drawing/2014/main" id="{6BAD71C6-2CD6-3EF1-66F4-374BF86BE3BD}"/>
              </a:ext>
            </a:extLst>
          </p:cNvPr>
          <p:cNvSpPr/>
          <p:nvPr/>
        </p:nvSpPr>
        <p:spPr>
          <a:xfrm>
            <a:off x="7443794" y="3868420"/>
            <a:ext cx="2827020" cy="28270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Oval 87">
            <a:extLst>
              <a:ext uri="{FF2B5EF4-FFF2-40B4-BE49-F238E27FC236}">
                <a16:creationId xmlns:a16="http://schemas.microsoft.com/office/drawing/2014/main" id="{22DDBCA9-21E4-8F20-7156-CDA7384C2D4D}"/>
              </a:ext>
            </a:extLst>
          </p:cNvPr>
          <p:cNvSpPr/>
          <p:nvPr/>
        </p:nvSpPr>
        <p:spPr>
          <a:xfrm>
            <a:off x="10673080" y="3868420"/>
            <a:ext cx="2827020" cy="282702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Oval 88">
            <a:extLst>
              <a:ext uri="{FF2B5EF4-FFF2-40B4-BE49-F238E27FC236}">
                <a16:creationId xmlns:a16="http://schemas.microsoft.com/office/drawing/2014/main" id="{19CE260F-C2DC-657C-B5D4-0C5EE868ADB2}"/>
              </a:ext>
            </a:extLst>
          </p:cNvPr>
          <p:cNvSpPr/>
          <p:nvPr/>
        </p:nvSpPr>
        <p:spPr>
          <a:xfrm>
            <a:off x="10673080" y="7020560"/>
            <a:ext cx="2827020" cy="282702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7638F632-9666-8840-C145-02EC10EF16F5}"/>
              </a:ext>
            </a:extLst>
          </p:cNvPr>
          <p:cNvSpPr txBox="1"/>
          <p:nvPr/>
        </p:nvSpPr>
        <p:spPr>
          <a:xfrm>
            <a:off x="14804390" y="4629150"/>
            <a:ext cx="808101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Meet the</a:t>
            </a:r>
          </a:p>
          <a:p>
            <a:r>
              <a:rPr lang="en-US" sz="88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Minds Behind</a:t>
            </a:r>
          </a:p>
          <a:p>
            <a:r>
              <a:rPr lang="en-US" sz="8800" dirty="0">
                <a:solidFill>
                  <a:schemeClr val="accent1">
                    <a:lumMod val="40000"/>
                    <a:lumOff val="60000"/>
                  </a:schemeClr>
                </a:solidFill>
                <a:latin typeface="+mj-lt"/>
              </a:rPr>
              <a:t>Invention</a:t>
            </a:r>
          </a:p>
        </p:txBody>
      </p:sp>
      <p:sp>
        <p:nvSpPr>
          <p:cNvPr id="91" name="!!SubTitle">
            <a:extLst>
              <a:ext uri="{FF2B5EF4-FFF2-40B4-BE49-F238E27FC236}">
                <a16:creationId xmlns:a16="http://schemas.microsoft.com/office/drawing/2014/main" id="{503D1FA6-5712-4B90-8F1F-B3CE2CCF719F}"/>
              </a:ext>
            </a:extLst>
          </p:cNvPr>
          <p:cNvSpPr txBox="1"/>
          <p:nvPr/>
        </p:nvSpPr>
        <p:spPr>
          <a:xfrm>
            <a:off x="14804390" y="4170491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1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1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1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1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grpSp>
        <p:nvGrpSpPr>
          <p:cNvPr id="92" name="Group 91">
            <a:extLst>
              <a:ext uri="{FF2B5EF4-FFF2-40B4-BE49-F238E27FC236}">
                <a16:creationId xmlns:a16="http://schemas.microsoft.com/office/drawing/2014/main" id="{3BA22622-7CE5-B656-3C06-EF894683E506}"/>
              </a:ext>
            </a:extLst>
          </p:cNvPr>
          <p:cNvGrpSpPr/>
          <p:nvPr/>
        </p:nvGrpSpPr>
        <p:grpSpPr>
          <a:xfrm>
            <a:off x="14888401" y="12345035"/>
            <a:ext cx="1233098" cy="481946"/>
            <a:chOff x="444401" y="2552131"/>
            <a:chExt cx="5317337" cy="2078232"/>
          </a:xfrm>
        </p:grpSpPr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2FC1CEA0-BADB-2C9C-1C13-B4CD67866A40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5213F9EA-8D83-0EAC-92B6-5420F8A80058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29781272-4FB3-04D3-3445-4C125E047149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96" name="Rectangle 95">
            <a:extLst>
              <a:ext uri="{FF2B5EF4-FFF2-40B4-BE49-F238E27FC236}">
                <a16:creationId xmlns:a16="http://schemas.microsoft.com/office/drawing/2014/main" id="{8E08E437-4A1D-E997-4EE4-20A182D5956F}"/>
              </a:ext>
            </a:extLst>
          </p:cNvPr>
          <p:cNvSpPr>
            <a:spLocks/>
          </p:cNvSpPr>
          <p:nvPr/>
        </p:nvSpPr>
        <p:spPr bwMode="auto">
          <a:xfrm>
            <a:off x="14804390" y="845611"/>
            <a:ext cx="241893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i="0" spc="300" dirty="0">
                <a:solidFill>
                  <a:schemeClr val="tx1">
                    <a:lumMod val="40000"/>
                    <a:lumOff val="60000"/>
                  </a:schemeClr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SLIDEOCEAN.NET</a:t>
            </a:r>
          </a:p>
        </p:txBody>
      </p:sp>
      <p:grpSp>
        <p:nvGrpSpPr>
          <p:cNvPr id="97" name="Group 96">
            <a:extLst>
              <a:ext uri="{FF2B5EF4-FFF2-40B4-BE49-F238E27FC236}">
                <a16:creationId xmlns:a16="http://schemas.microsoft.com/office/drawing/2014/main" id="{B9F1420F-6C19-CBD1-19D0-B02A7AE0BA62}"/>
              </a:ext>
            </a:extLst>
          </p:cNvPr>
          <p:cNvGrpSpPr/>
          <p:nvPr/>
        </p:nvGrpSpPr>
        <p:grpSpPr>
          <a:xfrm>
            <a:off x="8540749" y="1621341"/>
            <a:ext cx="4421318" cy="939954"/>
            <a:chOff x="8540749" y="1632613"/>
            <a:chExt cx="4421318" cy="939954"/>
          </a:xfrm>
        </p:grpSpPr>
        <p:sp>
          <p:nvSpPr>
            <p:cNvPr id="98" name="Textbox 200">
              <a:extLst>
                <a:ext uri="{FF2B5EF4-FFF2-40B4-BE49-F238E27FC236}">
                  <a16:creationId xmlns:a16="http://schemas.microsoft.com/office/drawing/2014/main" id="{6BF71829-1ACB-8CFE-6ADA-46BA93858107}"/>
                </a:ext>
              </a:extLst>
            </p:cNvPr>
            <p:cNvSpPr txBox="1"/>
            <p:nvPr/>
          </p:nvSpPr>
          <p:spPr>
            <a:xfrm flipH="1">
              <a:off x="8540749" y="1632613"/>
              <a:ext cx="4421318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b="1" dirty="0">
                  <a:solidFill>
                    <a:schemeClr val="bg2">
                      <a:lumMod val="25000"/>
                      <a:lumOff val="75000"/>
                    </a:schemeClr>
                  </a:solidFill>
                  <a:latin typeface="+mj-lt"/>
                </a:rPr>
                <a:t>Jason Anderson</a:t>
              </a:r>
            </a:p>
          </p:txBody>
        </p:sp>
        <p:sp>
          <p:nvSpPr>
            <p:cNvPr id="99" name="Textbox 200">
              <a:extLst>
                <a:ext uri="{FF2B5EF4-FFF2-40B4-BE49-F238E27FC236}">
                  <a16:creationId xmlns:a16="http://schemas.microsoft.com/office/drawing/2014/main" id="{ABA7EB6B-2CAA-A84A-D283-6864124B3D22}"/>
                </a:ext>
              </a:extLst>
            </p:cNvPr>
            <p:cNvSpPr txBox="1"/>
            <p:nvPr/>
          </p:nvSpPr>
          <p:spPr>
            <a:xfrm flipH="1">
              <a:off x="8540749" y="2203235"/>
              <a:ext cx="442131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dirty="0">
                  <a:solidFill>
                    <a:schemeClr val="bg2">
                      <a:lumMod val="25000"/>
                      <a:lumOff val="75000"/>
                    </a:schemeClr>
                  </a:solidFill>
                  <a:latin typeface="+mj-lt"/>
                </a:rPr>
                <a:t>CEO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  <a:lumOff val="75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</p:grpSp>
      <p:grpSp>
        <p:nvGrpSpPr>
          <p:cNvPr id="100" name="Group 99">
            <a:extLst>
              <a:ext uri="{FF2B5EF4-FFF2-40B4-BE49-F238E27FC236}">
                <a16:creationId xmlns:a16="http://schemas.microsoft.com/office/drawing/2014/main" id="{0705440F-334D-3F6D-5B56-AFC38BAA5090}"/>
              </a:ext>
            </a:extLst>
          </p:cNvPr>
          <p:cNvGrpSpPr/>
          <p:nvPr/>
        </p:nvGrpSpPr>
        <p:grpSpPr>
          <a:xfrm>
            <a:off x="5251563" y="7925621"/>
            <a:ext cx="4421318" cy="939954"/>
            <a:chOff x="8540749" y="1632613"/>
            <a:chExt cx="4421318" cy="939954"/>
          </a:xfrm>
        </p:grpSpPr>
        <p:sp>
          <p:nvSpPr>
            <p:cNvPr id="101" name="Textbox 200">
              <a:extLst>
                <a:ext uri="{FF2B5EF4-FFF2-40B4-BE49-F238E27FC236}">
                  <a16:creationId xmlns:a16="http://schemas.microsoft.com/office/drawing/2014/main" id="{B55DE96A-AF29-CF56-B1CB-2265EA4E0AD2}"/>
                </a:ext>
              </a:extLst>
            </p:cNvPr>
            <p:cNvSpPr txBox="1"/>
            <p:nvPr/>
          </p:nvSpPr>
          <p:spPr>
            <a:xfrm flipH="1">
              <a:off x="8540749" y="1632613"/>
              <a:ext cx="4421318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b="1" dirty="0">
                  <a:solidFill>
                    <a:schemeClr val="tx2"/>
                  </a:solidFill>
                  <a:latin typeface="+mj-lt"/>
                </a:rPr>
                <a:t>Emily Martinez</a:t>
              </a:r>
            </a:p>
          </p:txBody>
        </p:sp>
        <p:sp>
          <p:nvSpPr>
            <p:cNvPr id="102" name="Textbox 200">
              <a:extLst>
                <a:ext uri="{FF2B5EF4-FFF2-40B4-BE49-F238E27FC236}">
                  <a16:creationId xmlns:a16="http://schemas.microsoft.com/office/drawing/2014/main" id="{EB0234F4-C4F3-3FB4-0851-E38C1EA22FF0}"/>
                </a:ext>
              </a:extLst>
            </p:cNvPr>
            <p:cNvSpPr txBox="1"/>
            <p:nvPr/>
          </p:nvSpPr>
          <p:spPr>
            <a:xfrm flipH="1">
              <a:off x="8540749" y="2203235"/>
              <a:ext cx="442131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dirty="0">
                  <a:solidFill>
                    <a:schemeClr val="tx2"/>
                  </a:solidFill>
                  <a:latin typeface="+mj-lt"/>
                </a:rPr>
                <a:t>MARKETING DIRECTOR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</p:grpSp>
      <p:grpSp>
        <p:nvGrpSpPr>
          <p:cNvPr id="103" name="Group 102">
            <a:extLst>
              <a:ext uri="{FF2B5EF4-FFF2-40B4-BE49-F238E27FC236}">
                <a16:creationId xmlns:a16="http://schemas.microsoft.com/office/drawing/2014/main" id="{244BB93E-6DF8-4C55-D9A6-626CA2EF3CB8}"/>
              </a:ext>
            </a:extLst>
          </p:cNvPr>
          <p:cNvGrpSpPr/>
          <p:nvPr/>
        </p:nvGrpSpPr>
        <p:grpSpPr>
          <a:xfrm>
            <a:off x="8540747" y="11093151"/>
            <a:ext cx="4421318" cy="939954"/>
            <a:chOff x="8540749" y="1632613"/>
            <a:chExt cx="4421318" cy="939954"/>
          </a:xfrm>
        </p:grpSpPr>
        <p:sp>
          <p:nvSpPr>
            <p:cNvPr id="104" name="Textbox 200">
              <a:extLst>
                <a:ext uri="{FF2B5EF4-FFF2-40B4-BE49-F238E27FC236}">
                  <a16:creationId xmlns:a16="http://schemas.microsoft.com/office/drawing/2014/main" id="{E35320FF-95FF-63C8-619D-0141CBBA3DF0}"/>
                </a:ext>
              </a:extLst>
            </p:cNvPr>
            <p:cNvSpPr txBox="1"/>
            <p:nvPr/>
          </p:nvSpPr>
          <p:spPr>
            <a:xfrm flipH="1">
              <a:off x="8540749" y="1632613"/>
              <a:ext cx="4421318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b="1" dirty="0">
                  <a:solidFill>
                    <a:schemeClr val="bg2">
                      <a:lumMod val="25000"/>
                      <a:lumOff val="75000"/>
                    </a:schemeClr>
                  </a:solidFill>
                  <a:latin typeface="+mj-lt"/>
                </a:rPr>
                <a:t>Jason Long</a:t>
              </a:r>
            </a:p>
          </p:txBody>
        </p:sp>
        <p:sp>
          <p:nvSpPr>
            <p:cNvPr id="105" name="Textbox 200">
              <a:extLst>
                <a:ext uri="{FF2B5EF4-FFF2-40B4-BE49-F238E27FC236}">
                  <a16:creationId xmlns:a16="http://schemas.microsoft.com/office/drawing/2014/main" id="{A70AA10C-529F-7DA3-89D5-714965B78304}"/>
                </a:ext>
              </a:extLst>
            </p:cNvPr>
            <p:cNvSpPr txBox="1"/>
            <p:nvPr/>
          </p:nvSpPr>
          <p:spPr>
            <a:xfrm flipH="1">
              <a:off x="8540749" y="2203235"/>
              <a:ext cx="442131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dirty="0">
                  <a:solidFill>
                    <a:schemeClr val="bg2">
                      <a:lumMod val="25000"/>
                      <a:lumOff val="75000"/>
                    </a:schemeClr>
                  </a:solidFill>
                  <a:latin typeface="+mj-lt"/>
                </a:rPr>
                <a:t>CREATIVE DIRECTOR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  <a:lumOff val="75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</p:grpSp>
      <p:sp>
        <p:nvSpPr>
          <p:cNvPr id="106" name="Rectangle 105">
            <a:extLst>
              <a:ext uri="{FF2B5EF4-FFF2-40B4-BE49-F238E27FC236}">
                <a16:creationId xmlns:a16="http://schemas.microsoft.com/office/drawing/2014/main" id="{AC3CA7AF-D9D9-735A-8DC7-81C7FA458723}"/>
              </a:ext>
            </a:extLst>
          </p:cNvPr>
          <p:cNvSpPr>
            <a:spLocks/>
          </p:cNvSpPr>
          <p:nvPr/>
        </p:nvSpPr>
        <p:spPr bwMode="auto">
          <a:xfrm>
            <a:off x="16390707" y="12355176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1">
                    <a:lumMod val="60000"/>
                    <a:lumOff val="40000"/>
                  </a:schemeClr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1">
                    <a:lumMod val="60000"/>
                    <a:lumOff val="40000"/>
                  </a:schemeClr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232</a:t>
            </a:r>
            <a:endParaRPr lang="en-US" sz="3000" i="0" spc="300" dirty="0">
              <a:solidFill>
                <a:schemeClr val="tx1">
                  <a:lumMod val="60000"/>
                  <a:lumOff val="40000"/>
                </a:schemeClr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  <p:sp>
        <p:nvSpPr>
          <p:cNvPr id="107" name="!!SubTitle">
            <a:extLst>
              <a:ext uri="{FF2B5EF4-FFF2-40B4-BE49-F238E27FC236}">
                <a16:creationId xmlns:a16="http://schemas.microsoft.com/office/drawing/2014/main" id="{76F47827-7ED6-1916-EBF2-7A20F19D57EA}"/>
              </a:ext>
            </a:extLst>
          </p:cNvPr>
          <p:cNvSpPr txBox="1"/>
          <p:nvPr/>
        </p:nvSpPr>
        <p:spPr>
          <a:xfrm>
            <a:off x="14804390" y="9357093"/>
            <a:ext cx="6037878" cy="16312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Lorem ipsum dolor sit amet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</a:rPr>
              <a:t>, consectetuer adipiscing elit. Maecenas porttitor congue massa. </a:t>
            </a:r>
            <a:r>
              <a:rPr lang="en-US" sz="2000" dirty="0" err="1">
                <a:solidFill>
                  <a:schemeClr val="accent1">
                    <a:lumMod val="75000"/>
                  </a:schemeClr>
                </a:solidFill>
              </a:rPr>
              <a:t>Fusce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1">
                    <a:lumMod val="75000"/>
                  </a:schemeClr>
                </a:solidFill>
              </a:rPr>
              <a:t>posuere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</a:rPr>
              <a:t>, magna sed pulvinar </a:t>
            </a:r>
            <a:r>
              <a:rPr lang="en-US" sz="2000" dirty="0" err="1">
                <a:solidFill>
                  <a:schemeClr val="accent1">
                    <a:lumMod val="75000"/>
                  </a:schemeClr>
                </a:solidFill>
              </a:rPr>
              <a:t>ultricies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en-US" sz="2000" dirty="0" err="1">
                <a:solidFill>
                  <a:schemeClr val="accent1">
                    <a:lumMod val="75000"/>
                  </a:schemeClr>
                </a:solidFill>
              </a:rPr>
              <a:t>purus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1">
                    <a:lumMod val="75000"/>
                  </a:schemeClr>
                </a:solidFill>
              </a:rPr>
              <a:t>lectus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1">
                    <a:lumMod val="75000"/>
                  </a:schemeClr>
                </a:solidFill>
              </a:rPr>
              <a:t>malesuada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</a:rPr>
              <a:t> libero, sit </a:t>
            </a:r>
            <a:r>
              <a:rPr lang="en-US" sz="2000" dirty="0" err="1">
                <a:solidFill>
                  <a:schemeClr val="accent1">
                    <a:lumMod val="75000"/>
                  </a:schemeClr>
                </a:solidFill>
              </a:rPr>
              <a:t>amet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1">
                    <a:lumMod val="75000"/>
                  </a:schemeClr>
                </a:solidFill>
              </a:rPr>
              <a:t>commodo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</a:rPr>
              <a:t> magna eros </a:t>
            </a:r>
            <a:r>
              <a:rPr lang="en-US" sz="2000" dirty="0" err="1">
                <a:solidFill>
                  <a:schemeClr val="accent1">
                    <a:lumMod val="75000"/>
                  </a:schemeClr>
                </a:solidFill>
              </a:rPr>
              <a:t>quis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1">
                    <a:lumMod val="75000"/>
                  </a:schemeClr>
                </a:solidFill>
              </a:rPr>
              <a:t>urna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</a:rPr>
              <a:t>.</a:t>
            </a:r>
            <a:endParaRPr kumimoji="0" lang="en-US" sz="140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088956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14:window dir="vert"/>
      </p:transition>
    </mc:Choice>
    <mc:Fallback xmlns="">
      <p:transition spd="slow" advClick="0" advTm="25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2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1000" fill="hold"/>
                                            <p:tgtEl>
                                              <p:spTgt spid="10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0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1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4" dur="17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5" dur="17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8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grpId="0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2" dur="1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3" dur="1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fill="hold" grpId="0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6" dur="175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7" dur="175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8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42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10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42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42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10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2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1000" fill="hold"/>
                                            <p:tgtEl>
                                              <p:spTgt spid="9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1000" fill="hold"/>
                                            <p:tgtEl>
                                              <p:spTgt spid="9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2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1000" fill="hold"/>
                                            <p:tgtEl>
                                              <p:spTgt spid="90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1000" fill="hold"/>
                                            <p:tgtEl>
                                              <p:spTgt spid="90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2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1000" fill="hold"/>
                                            <p:tgtEl>
                                              <p:spTgt spid="90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1000" fill="hold"/>
                                            <p:tgtEl>
                                              <p:spTgt spid="90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0" grpId="0" animBg="1"/>
          <p:bldP spid="81" grpId="0" animBg="1"/>
          <p:bldP spid="82" grpId="0" animBg="1"/>
          <p:bldP spid="83" grpId="0" animBg="1"/>
          <p:bldP spid="84" grpId="0" animBg="1"/>
          <p:bldP spid="85" grpId="0" animBg="1"/>
          <p:bldP spid="86" grpId="0" animBg="1"/>
          <p:bldP spid="87" grpId="0" animBg="1"/>
          <p:bldP spid="88" grpId="0" animBg="1"/>
          <p:bldP spid="89" grpId="0" animBg="1"/>
          <p:bldP spid="90" grpId="0" build="allAtOnce"/>
          <p:bldP spid="91" grpId="0"/>
          <p:bldP spid="107" grpId="0" build="allAtOnce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2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1000" fill="hold"/>
                                            <p:tgtEl>
                                              <p:spTgt spid="10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0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7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7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8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175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175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8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42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10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42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42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10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2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1000" fill="hold"/>
                                            <p:tgtEl>
                                              <p:spTgt spid="9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1000" fill="hold"/>
                                            <p:tgtEl>
                                              <p:spTgt spid="9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2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1000" fill="hold"/>
                                            <p:tgtEl>
                                              <p:spTgt spid="90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1000" fill="hold"/>
                                            <p:tgtEl>
                                              <p:spTgt spid="90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2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1000" fill="hold"/>
                                            <p:tgtEl>
                                              <p:spTgt spid="90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1000" fill="hold"/>
                                            <p:tgtEl>
                                              <p:spTgt spid="90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0" grpId="0" animBg="1"/>
          <p:bldP spid="81" grpId="0" animBg="1"/>
          <p:bldP spid="82" grpId="0" animBg="1"/>
          <p:bldP spid="83" grpId="0" animBg="1"/>
          <p:bldP spid="84" grpId="0" animBg="1"/>
          <p:bldP spid="85" grpId="0" animBg="1"/>
          <p:bldP spid="86" grpId="0" animBg="1"/>
          <p:bldP spid="87" grpId="0" animBg="1"/>
          <p:bldP spid="88" grpId="0" animBg="1"/>
          <p:bldP spid="89" grpId="0" animBg="1"/>
          <p:bldP spid="90" grpId="0" build="allAtOnce"/>
          <p:bldP spid="91" grpId="0"/>
          <p:bldP spid="107" grpId="0" build="allAtOnce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94BD5947-62F5-0A51-94F7-24EE85BE371F}"/>
              </a:ext>
            </a:extLst>
          </p:cNvPr>
          <p:cNvSpPr/>
          <p:nvPr/>
        </p:nvSpPr>
        <p:spPr>
          <a:xfrm>
            <a:off x="0" y="0"/>
            <a:ext cx="24384000" cy="1371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3" name="Picture Placeholder 31">
            <a:extLst>
              <a:ext uri="{FF2B5EF4-FFF2-40B4-BE49-F238E27FC236}">
                <a16:creationId xmlns:a16="http://schemas.microsoft.com/office/drawing/2014/main" id="{7F456BD1-E868-9169-77A0-EADA3B573C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85" r="16685"/>
          <a:stretch>
            <a:fillRect/>
          </a:stretch>
        </p:blipFill>
        <p:spPr>
          <a:xfrm>
            <a:off x="985222" y="7020560"/>
            <a:ext cx="2827020" cy="2827020"/>
          </a:xfrm>
          <a:custGeom>
            <a:avLst/>
            <a:gdLst>
              <a:gd name="csX0" fmla="*/ 1413510 w 2827020"/>
              <a:gd name="csY0" fmla="*/ 0 h 2827020"/>
              <a:gd name="csX1" fmla="*/ 2827020 w 2827020"/>
              <a:gd name="csY1" fmla="*/ 1413510 h 2827020"/>
              <a:gd name="csX2" fmla="*/ 1413510 w 2827020"/>
              <a:gd name="csY2" fmla="*/ 2827020 h 2827020"/>
              <a:gd name="csX3" fmla="*/ 0 w 2827020"/>
              <a:gd name="csY3" fmla="*/ 1413510 h 2827020"/>
              <a:gd name="csX4" fmla="*/ 1413510 w 2827020"/>
              <a:gd name="csY4" fmla="*/ 0 h 282702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2827020" h="2827020">
                <a:moveTo>
                  <a:pt x="1413510" y="0"/>
                </a:moveTo>
                <a:cubicBezTo>
                  <a:pt x="2194170" y="0"/>
                  <a:pt x="2827020" y="632850"/>
                  <a:pt x="2827020" y="1413510"/>
                </a:cubicBezTo>
                <a:cubicBezTo>
                  <a:pt x="2827020" y="2194170"/>
                  <a:pt x="2194170" y="2827020"/>
                  <a:pt x="1413510" y="2827020"/>
                </a:cubicBezTo>
                <a:cubicBezTo>
                  <a:pt x="632850" y="2827020"/>
                  <a:pt x="0" y="2194170"/>
                  <a:pt x="0" y="1413510"/>
                </a:cubicBezTo>
                <a:cubicBezTo>
                  <a:pt x="0" y="632850"/>
                  <a:pt x="632850" y="0"/>
                  <a:pt x="1413510" y="0"/>
                </a:cubicBezTo>
                <a:close/>
              </a:path>
            </a:pathLst>
          </a:custGeom>
        </p:spPr>
      </p:pic>
      <p:pic>
        <p:nvPicPr>
          <p:cNvPr id="34" name="Picture Placeholder 35">
            <a:extLst>
              <a:ext uri="{FF2B5EF4-FFF2-40B4-BE49-F238E27FC236}">
                <a16:creationId xmlns:a16="http://schemas.microsoft.com/office/drawing/2014/main" id="{6EED31E3-BEDC-EC34-41BF-980C1FD22E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91" t="3378" r="20391" b="45404"/>
          <a:stretch>
            <a:fillRect/>
          </a:stretch>
        </p:blipFill>
        <p:spPr>
          <a:xfrm>
            <a:off x="4223722" y="10172701"/>
            <a:ext cx="2827020" cy="2827020"/>
          </a:xfrm>
          <a:custGeom>
            <a:avLst/>
            <a:gdLst>
              <a:gd name="csX0" fmla="*/ 1413510 w 2827020"/>
              <a:gd name="csY0" fmla="*/ 0 h 2827020"/>
              <a:gd name="csX1" fmla="*/ 2827020 w 2827020"/>
              <a:gd name="csY1" fmla="*/ 1413510 h 2827020"/>
              <a:gd name="csX2" fmla="*/ 1413510 w 2827020"/>
              <a:gd name="csY2" fmla="*/ 2827020 h 2827020"/>
              <a:gd name="csX3" fmla="*/ 0 w 2827020"/>
              <a:gd name="csY3" fmla="*/ 1413510 h 2827020"/>
              <a:gd name="csX4" fmla="*/ 1413510 w 2827020"/>
              <a:gd name="csY4" fmla="*/ 0 h 282702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2827020" h="2827020">
                <a:moveTo>
                  <a:pt x="1413510" y="0"/>
                </a:moveTo>
                <a:cubicBezTo>
                  <a:pt x="2194170" y="0"/>
                  <a:pt x="2827020" y="632850"/>
                  <a:pt x="2827020" y="1413510"/>
                </a:cubicBezTo>
                <a:cubicBezTo>
                  <a:pt x="2827020" y="2194170"/>
                  <a:pt x="2194170" y="2827020"/>
                  <a:pt x="1413510" y="2827020"/>
                </a:cubicBezTo>
                <a:cubicBezTo>
                  <a:pt x="632850" y="2827020"/>
                  <a:pt x="0" y="2194170"/>
                  <a:pt x="0" y="1413510"/>
                </a:cubicBezTo>
                <a:cubicBezTo>
                  <a:pt x="0" y="632850"/>
                  <a:pt x="632850" y="0"/>
                  <a:pt x="1413510" y="0"/>
                </a:cubicBezTo>
                <a:close/>
              </a:path>
            </a:pathLst>
          </a:custGeom>
        </p:spPr>
      </p:pic>
      <p:pic>
        <p:nvPicPr>
          <p:cNvPr id="35" name="Picture Placeholder 46">
            <a:extLst>
              <a:ext uri="{FF2B5EF4-FFF2-40B4-BE49-F238E27FC236}">
                <a16:creationId xmlns:a16="http://schemas.microsoft.com/office/drawing/2014/main" id="{17F256C6-DF23-0809-4848-7189B7E2C4A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03" b="23837"/>
          <a:stretch>
            <a:fillRect/>
          </a:stretch>
        </p:blipFill>
        <p:spPr>
          <a:xfrm>
            <a:off x="4223722" y="716280"/>
            <a:ext cx="2827020" cy="2827020"/>
          </a:xfrm>
          <a:custGeom>
            <a:avLst/>
            <a:gdLst>
              <a:gd name="csX0" fmla="*/ 1413510 w 2827020"/>
              <a:gd name="csY0" fmla="*/ 0 h 2827020"/>
              <a:gd name="csX1" fmla="*/ 2827020 w 2827020"/>
              <a:gd name="csY1" fmla="*/ 1413510 h 2827020"/>
              <a:gd name="csX2" fmla="*/ 1413510 w 2827020"/>
              <a:gd name="csY2" fmla="*/ 2827020 h 2827020"/>
              <a:gd name="csX3" fmla="*/ 0 w 2827020"/>
              <a:gd name="csY3" fmla="*/ 1413510 h 2827020"/>
              <a:gd name="csX4" fmla="*/ 1413510 w 2827020"/>
              <a:gd name="csY4" fmla="*/ 0 h 282702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2827020" h="2827020">
                <a:moveTo>
                  <a:pt x="1413510" y="0"/>
                </a:moveTo>
                <a:cubicBezTo>
                  <a:pt x="2194170" y="0"/>
                  <a:pt x="2827020" y="632850"/>
                  <a:pt x="2827020" y="1413510"/>
                </a:cubicBezTo>
                <a:cubicBezTo>
                  <a:pt x="2827020" y="2194170"/>
                  <a:pt x="2194170" y="2827020"/>
                  <a:pt x="1413510" y="2827020"/>
                </a:cubicBezTo>
                <a:cubicBezTo>
                  <a:pt x="632850" y="2827020"/>
                  <a:pt x="0" y="2194170"/>
                  <a:pt x="0" y="1413510"/>
                </a:cubicBezTo>
                <a:cubicBezTo>
                  <a:pt x="0" y="632850"/>
                  <a:pt x="632850" y="0"/>
                  <a:pt x="1413510" y="0"/>
                </a:cubicBezTo>
                <a:close/>
              </a:path>
            </a:pathLst>
          </a:custGeom>
        </p:spPr>
      </p:pic>
      <p:sp>
        <p:nvSpPr>
          <p:cNvPr id="36" name="Oval 35">
            <a:extLst>
              <a:ext uri="{FF2B5EF4-FFF2-40B4-BE49-F238E27FC236}">
                <a16:creationId xmlns:a16="http://schemas.microsoft.com/office/drawing/2014/main" id="{654F25C3-9F3E-5F85-9E8F-C1045A477C9E}"/>
              </a:ext>
            </a:extLst>
          </p:cNvPr>
          <p:cNvSpPr/>
          <p:nvPr/>
        </p:nvSpPr>
        <p:spPr>
          <a:xfrm>
            <a:off x="985222" y="716280"/>
            <a:ext cx="2827020" cy="282702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E87BB43F-5D77-C84D-4285-8FC050260073}"/>
              </a:ext>
            </a:extLst>
          </p:cNvPr>
          <p:cNvSpPr/>
          <p:nvPr/>
        </p:nvSpPr>
        <p:spPr>
          <a:xfrm>
            <a:off x="7462222" y="716280"/>
            <a:ext cx="6037878" cy="282702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125C1BFB-8A5B-9D9D-D98A-789398EB31E3}"/>
              </a:ext>
            </a:extLst>
          </p:cNvPr>
          <p:cNvSpPr/>
          <p:nvPr/>
        </p:nvSpPr>
        <p:spPr>
          <a:xfrm>
            <a:off x="985222" y="3868420"/>
            <a:ext cx="2827020" cy="282702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CEB7DC68-0300-920B-DBD7-915E6F4FA597}"/>
              </a:ext>
            </a:extLst>
          </p:cNvPr>
          <p:cNvSpPr/>
          <p:nvPr/>
        </p:nvSpPr>
        <p:spPr>
          <a:xfrm>
            <a:off x="4214508" y="3868420"/>
            <a:ext cx="2827020" cy="282702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982B090D-4BD8-8193-46DC-45F10D84639A}"/>
              </a:ext>
            </a:extLst>
          </p:cNvPr>
          <p:cNvSpPr/>
          <p:nvPr/>
        </p:nvSpPr>
        <p:spPr>
          <a:xfrm>
            <a:off x="4214508" y="7020560"/>
            <a:ext cx="6037878" cy="282702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989634FA-79CE-A414-8EAB-0DC140CBBC02}"/>
              </a:ext>
            </a:extLst>
          </p:cNvPr>
          <p:cNvSpPr/>
          <p:nvPr/>
        </p:nvSpPr>
        <p:spPr>
          <a:xfrm>
            <a:off x="985222" y="10172701"/>
            <a:ext cx="2827020" cy="2827020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32EE66B9-A7E1-9D62-C038-2AC494E85AFB}"/>
              </a:ext>
            </a:extLst>
          </p:cNvPr>
          <p:cNvSpPr/>
          <p:nvPr/>
        </p:nvSpPr>
        <p:spPr>
          <a:xfrm>
            <a:off x="7462222" y="10172701"/>
            <a:ext cx="6037878" cy="282702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8AA6674F-F1BC-395A-C247-BDADC97ED359}"/>
              </a:ext>
            </a:extLst>
          </p:cNvPr>
          <p:cNvSpPr/>
          <p:nvPr/>
        </p:nvSpPr>
        <p:spPr>
          <a:xfrm>
            <a:off x="7443794" y="3868420"/>
            <a:ext cx="2827020" cy="28270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DBAB5A3A-C735-FF99-DE68-6A2A9D201446}"/>
              </a:ext>
            </a:extLst>
          </p:cNvPr>
          <p:cNvSpPr/>
          <p:nvPr/>
        </p:nvSpPr>
        <p:spPr>
          <a:xfrm>
            <a:off x="10673080" y="3868420"/>
            <a:ext cx="2827020" cy="282702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0CAFC3EE-A3FF-8BC9-C77A-27DC88AC69E8}"/>
              </a:ext>
            </a:extLst>
          </p:cNvPr>
          <p:cNvSpPr/>
          <p:nvPr/>
        </p:nvSpPr>
        <p:spPr>
          <a:xfrm>
            <a:off x="10673080" y="7020560"/>
            <a:ext cx="2827020" cy="282702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51E7AC04-5501-E018-E625-5F5D5B14E77C}"/>
              </a:ext>
            </a:extLst>
          </p:cNvPr>
          <p:cNvSpPr txBox="1"/>
          <p:nvPr/>
        </p:nvSpPr>
        <p:spPr>
          <a:xfrm>
            <a:off x="14804390" y="4629150"/>
            <a:ext cx="808101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>
                <a:solidFill>
                  <a:schemeClr val="tx2"/>
                </a:solidFill>
                <a:latin typeface="+mj-lt"/>
              </a:rPr>
              <a:t>Meet the</a:t>
            </a:r>
          </a:p>
          <a:p>
            <a:r>
              <a:rPr lang="en-US" sz="8800" b="1" dirty="0">
                <a:solidFill>
                  <a:schemeClr val="tx2"/>
                </a:solidFill>
                <a:latin typeface="+mj-lt"/>
              </a:rPr>
              <a:t>Minds Behind</a:t>
            </a:r>
          </a:p>
          <a:p>
            <a:r>
              <a:rPr lang="en-US" sz="8800" dirty="0">
                <a:solidFill>
                  <a:schemeClr val="accent1">
                    <a:lumMod val="40000"/>
                    <a:lumOff val="60000"/>
                  </a:schemeClr>
                </a:solidFill>
                <a:latin typeface="+mj-lt"/>
              </a:rPr>
              <a:t>Invention</a:t>
            </a:r>
          </a:p>
        </p:txBody>
      </p:sp>
      <p:sp>
        <p:nvSpPr>
          <p:cNvPr id="47" name="!!SubTitle">
            <a:extLst>
              <a:ext uri="{FF2B5EF4-FFF2-40B4-BE49-F238E27FC236}">
                <a16:creationId xmlns:a16="http://schemas.microsoft.com/office/drawing/2014/main" id="{4532949D-E1A5-5C32-CB35-81D539BC99D6}"/>
              </a:ext>
            </a:extLst>
          </p:cNvPr>
          <p:cNvSpPr txBox="1"/>
          <p:nvPr/>
        </p:nvSpPr>
        <p:spPr>
          <a:xfrm>
            <a:off x="14804390" y="4170491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1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1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1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1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0016BD46-2A9F-BA35-E918-E434D3E16319}"/>
              </a:ext>
            </a:extLst>
          </p:cNvPr>
          <p:cNvGrpSpPr/>
          <p:nvPr/>
        </p:nvGrpSpPr>
        <p:grpSpPr>
          <a:xfrm>
            <a:off x="14888401" y="12345035"/>
            <a:ext cx="1233098" cy="481946"/>
            <a:chOff x="444401" y="2552131"/>
            <a:chExt cx="5317337" cy="2078232"/>
          </a:xfrm>
        </p:grpSpPr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27368728-D804-E2F8-0D30-C5657B914957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E11937EB-88B7-011B-8165-922D96D3E786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D7B967DA-EBA6-6C42-6C50-0AA1B9A3850B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52" name="Rectangle 51">
            <a:extLst>
              <a:ext uri="{FF2B5EF4-FFF2-40B4-BE49-F238E27FC236}">
                <a16:creationId xmlns:a16="http://schemas.microsoft.com/office/drawing/2014/main" id="{FC628AA7-46DB-0D5A-EB7A-3BE05F1E7CF3}"/>
              </a:ext>
            </a:extLst>
          </p:cNvPr>
          <p:cNvSpPr>
            <a:spLocks/>
          </p:cNvSpPr>
          <p:nvPr/>
        </p:nvSpPr>
        <p:spPr bwMode="auto">
          <a:xfrm>
            <a:off x="14804390" y="845611"/>
            <a:ext cx="241893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i="0" spc="300" dirty="0">
                <a:solidFill>
                  <a:schemeClr val="tx1">
                    <a:lumMod val="40000"/>
                    <a:lumOff val="60000"/>
                  </a:schemeClr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SLIDEOCEAN.NET</a:t>
            </a: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A2A0F0CD-877B-6857-CA5E-9797EF12BDF9}"/>
              </a:ext>
            </a:extLst>
          </p:cNvPr>
          <p:cNvGrpSpPr/>
          <p:nvPr/>
        </p:nvGrpSpPr>
        <p:grpSpPr>
          <a:xfrm>
            <a:off x="8540749" y="1621341"/>
            <a:ext cx="4421318" cy="939954"/>
            <a:chOff x="8540749" y="1632613"/>
            <a:chExt cx="4421318" cy="939954"/>
          </a:xfrm>
        </p:grpSpPr>
        <p:sp>
          <p:nvSpPr>
            <p:cNvPr id="54" name="Textbox 200">
              <a:extLst>
                <a:ext uri="{FF2B5EF4-FFF2-40B4-BE49-F238E27FC236}">
                  <a16:creationId xmlns:a16="http://schemas.microsoft.com/office/drawing/2014/main" id="{57B673F6-8811-E45B-EDF1-3AD709D5AA1B}"/>
                </a:ext>
              </a:extLst>
            </p:cNvPr>
            <p:cNvSpPr txBox="1"/>
            <p:nvPr/>
          </p:nvSpPr>
          <p:spPr>
            <a:xfrm flipH="1">
              <a:off x="8540749" y="1632613"/>
              <a:ext cx="4421318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b="1" dirty="0">
                  <a:solidFill>
                    <a:schemeClr val="tx2"/>
                  </a:solidFill>
                  <a:latin typeface="+mj-lt"/>
                </a:rPr>
                <a:t>Jason Anderson</a:t>
              </a:r>
            </a:p>
          </p:txBody>
        </p:sp>
        <p:sp>
          <p:nvSpPr>
            <p:cNvPr id="55" name="Textbox 200">
              <a:extLst>
                <a:ext uri="{FF2B5EF4-FFF2-40B4-BE49-F238E27FC236}">
                  <a16:creationId xmlns:a16="http://schemas.microsoft.com/office/drawing/2014/main" id="{E0274AF8-EE1D-F02F-B5AA-C7C5988FB0A0}"/>
                </a:ext>
              </a:extLst>
            </p:cNvPr>
            <p:cNvSpPr txBox="1"/>
            <p:nvPr/>
          </p:nvSpPr>
          <p:spPr>
            <a:xfrm flipH="1">
              <a:off x="8540749" y="2203235"/>
              <a:ext cx="442131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dirty="0">
                  <a:solidFill>
                    <a:schemeClr val="tx2"/>
                  </a:solidFill>
                  <a:latin typeface="+mj-lt"/>
                </a:rPr>
                <a:t>CEO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A93FE616-9A58-CA00-22DB-FDDE6457354C}"/>
              </a:ext>
            </a:extLst>
          </p:cNvPr>
          <p:cNvGrpSpPr/>
          <p:nvPr/>
        </p:nvGrpSpPr>
        <p:grpSpPr>
          <a:xfrm>
            <a:off x="5251563" y="7925621"/>
            <a:ext cx="4421318" cy="939954"/>
            <a:chOff x="8540749" y="1632613"/>
            <a:chExt cx="4421318" cy="939954"/>
          </a:xfrm>
        </p:grpSpPr>
        <p:sp>
          <p:nvSpPr>
            <p:cNvPr id="57" name="Textbox 200">
              <a:extLst>
                <a:ext uri="{FF2B5EF4-FFF2-40B4-BE49-F238E27FC236}">
                  <a16:creationId xmlns:a16="http://schemas.microsoft.com/office/drawing/2014/main" id="{EAA43174-FF3C-F59C-D00E-CB86FF67ECEB}"/>
                </a:ext>
              </a:extLst>
            </p:cNvPr>
            <p:cNvSpPr txBox="1"/>
            <p:nvPr/>
          </p:nvSpPr>
          <p:spPr>
            <a:xfrm flipH="1">
              <a:off x="8540749" y="1632613"/>
              <a:ext cx="4421318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b="1" dirty="0">
                  <a:solidFill>
                    <a:schemeClr val="tx2"/>
                  </a:solidFill>
                  <a:latin typeface="+mj-lt"/>
                </a:rPr>
                <a:t>Emily Martinez</a:t>
              </a:r>
            </a:p>
          </p:txBody>
        </p:sp>
        <p:sp>
          <p:nvSpPr>
            <p:cNvPr id="58" name="Textbox 200">
              <a:extLst>
                <a:ext uri="{FF2B5EF4-FFF2-40B4-BE49-F238E27FC236}">
                  <a16:creationId xmlns:a16="http://schemas.microsoft.com/office/drawing/2014/main" id="{4A1E60A6-F90E-44E8-3DC9-BE8DE98250C8}"/>
                </a:ext>
              </a:extLst>
            </p:cNvPr>
            <p:cNvSpPr txBox="1"/>
            <p:nvPr/>
          </p:nvSpPr>
          <p:spPr>
            <a:xfrm flipH="1">
              <a:off x="8540749" y="2203235"/>
              <a:ext cx="442131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dirty="0">
                  <a:solidFill>
                    <a:schemeClr val="tx2"/>
                  </a:solidFill>
                  <a:latin typeface="+mj-lt"/>
                </a:rPr>
                <a:t>MARKETING DIRECTOR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47DEB67F-FA77-BDE3-CE89-65280A203FB1}"/>
              </a:ext>
            </a:extLst>
          </p:cNvPr>
          <p:cNvGrpSpPr/>
          <p:nvPr/>
        </p:nvGrpSpPr>
        <p:grpSpPr>
          <a:xfrm>
            <a:off x="8540747" y="11093151"/>
            <a:ext cx="4421318" cy="939954"/>
            <a:chOff x="8540749" y="1632613"/>
            <a:chExt cx="4421318" cy="939954"/>
          </a:xfrm>
        </p:grpSpPr>
        <p:sp>
          <p:nvSpPr>
            <p:cNvPr id="60" name="Textbox 200">
              <a:extLst>
                <a:ext uri="{FF2B5EF4-FFF2-40B4-BE49-F238E27FC236}">
                  <a16:creationId xmlns:a16="http://schemas.microsoft.com/office/drawing/2014/main" id="{B3988C4A-95D9-8EC8-8D16-ED74C754709B}"/>
                </a:ext>
              </a:extLst>
            </p:cNvPr>
            <p:cNvSpPr txBox="1"/>
            <p:nvPr/>
          </p:nvSpPr>
          <p:spPr>
            <a:xfrm flipH="1">
              <a:off x="8540749" y="1632613"/>
              <a:ext cx="4421318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b="1" dirty="0">
                  <a:solidFill>
                    <a:schemeClr val="tx2"/>
                  </a:solidFill>
                  <a:latin typeface="+mj-lt"/>
                </a:rPr>
                <a:t>Jason Long</a:t>
              </a:r>
            </a:p>
          </p:txBody>
        </p:sp>
        <p:sp>
          <p:nvSpPr>
            <p:cNvPr id="61" name="Textbox 200">
              <a:extLst>
                <a:ext uri="{FF2B5EF4-FFF2-40B4-BE49-F238E27FC236}">
                  <a16:creationId xmlns:a16="http://schemas.microsoft.com/office/drawing/2014/main" id="{C093FF88-368F-44A1-AB68-C2BFB21E4AC8}"/>
                </a:ext>
              </a:extLst>
            </p:cNvPr>
            <p:cNvSpPr txBox="1"/>
            <p:nvPr/>
          </p:nvSpPr>
          <p:spPr>
            <a:xfrm flipH="1">
              <a:off x="8540749" y="2203235"/>
              <a:ext cx="442131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dirty="0">
                  <a:solidFill>
                    <a:schemeClr val="tx2"/>
                  </a:solidFill>
                  <a:latin typeface="+mj-lt"/>
                </a:rPr>
                <a:t>CREATIVE DIRECTOR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</p:grpSp>
      <p:sp>
        <p:nvSpPr>
          <p:cNvPr id="62" name="Rectangle 61">
            <a:extLst>
              <a:ext uri="{FF2B5EF4-FFF2-40B4-BE49-F238E27FC236}">
                <a16:creationId xmlns:a16="http://schemas.microsoft.com/office/drawing/2014/main" id="{576C9AD0-CCB2-A63C-7D5F-9715F4E6C5D8}"/>
              </a:ext>
            </a:extLst>
          </p:cNvPr>
          <p:cNvSpPr>
            <a:spLocks/>
          </p:cNvSpPr>
          <p:nvPr/>
        </p:nvSpPr>
        <p:spPr bwMode="auto">
          <a:xfrm>
            <a:off x="16390707" y="12355176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1">
                    <a:lumMod val="60000"/>
                    <a:lumOff val="40000"/>
                  </a:schemeClr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1">
                    <a:lumMod val="60000"/>
                    <a:lumOff val="40000"/>
                  </a:schemeClr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232</a:t>
            </a:r>
            <a:endParaRPr lang="en-US" sz="3000" i="0" spc="300" dirty="0">
              <a:solidFill>
                <a:schemeClr val="tx1">
                  <a:lumMod val="60000"/>
                  <a:lumOff val="40000"/>
                </a:schemeClr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  <p:sp>
        <p:nvSpPr>
          <p:cNvPr id="63" name="!!SubTitle">
            <a:extLst>
              <a:ext uri="{FF2B5EF4-FFF2-40B4-BE49-F238E27FC236}">
                <a16:creationId xmlns:a16="http://schemas.microsoft.com/office/drawing/2014/main" id="{A9E45DAF-5D1D-BBF8-398F-2653D3D6E258}"/>
              </a:ext>
            </a:extLst>
          </p:cNvPr>
          <p:cNvSpPr txBox="1"/>
          <p:nvPr/>
        </p:nvSpPr>
        <p:spPr>
          <a:xfrm>
            <a:off x="14804390" y="9357093"/>
            <a:ext cx="6037878" cy="16312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b="1" dirty="0">
                <a:solidFill>
                  <a:schemeClr val="tx1">
                    <a:lumMod val="75000"/>
                  </a:schemeClr>
                </a:solidFill>
                <a:latin typeface="+mj-lt"/>
              </a:rPr>
              <a:t>Lorem ipsum dolor sit amet</a:t>
            </a:r>
            <a:r>
              <a:rPr lang="en-US" sz="2000" dirty="0">
                <a:solidFill>
                  <a:schemeClr val="tx1">
                    <a:lumMod val="75000"/>
                  </a:schemeClr>
                </a:solidFill>
              </a:rPr>
              <a:t>, consectetuer adipiscing elit. Maecenas porttitor congue massa. </a:t>
            </a:r>
            <a:r>
              <a:rPr lang="en-US" sz="2000" dirty="0" err="1">
                <a:solidFill>
                  <a:schemeClr val="tx1">
                    <a:lumMod val="75000"/>
                  </a:schemeClr>
                </a:solidFill>
              </a:rPr>
              <a:t>Fusce</a:t>
            </a:r>
            <a:r>
              <a:rPr lang="en-US" sz="2000" dirty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</a:schemeClr>
                </a:solidFill>
              </a:rPr>
              <a:t>posuere</a:t>
            </a:r>
            <a:r>
              <a:rPr lang="en-US" sz="2000" dirty="0">
                <a:solidFill>
                  <a:schemeClr val="tx1">
                    <a:lumMod val="75000"/>
                  </a:schemeClr>
                </a:solidFill>
              </a:rPr>
              <a:t>, magna sed pulvinar </a:t>
            </a:r>
            <a:r>
              <a:rPr lang="en-US" sz="2000" dirty="0" err="1">
                <a:solidFill>
                  <a:schemeClr val="tx1">
                    <a:lumMod val="75000"/>
                  </a:schemeClr>
                </a:solidFill>
              </a:rPr>
              <a:t>ultricies</a:t>
            </a:r>
            <a:r>
              <a:rPr lang="en-US" sz="2000" dirty="0">
                <a:solidFill>
                  <a:schemeClr val="tx1">
                    <a:lumMod val="75000"/>
                  </a:schemeClr>
                </a:solidFill>
              </a:rPr>
              <a:t>, </a:t>
            </a:r>
            <a:r>
              <a:rPr lang="en-US" sz="2000" dirty="0" err="1">
                <a:solidFill>
                  <a:schemeClr val="tx1">
                    <a:lumMod val="75000"/>
                  </a:schemeClr>
                </a:solidFill>
              </a:rPr>
              <a:t>purus</a:t>
            </a:r>
            <a:r>
              <a:rPr lang="en-US" sz="2000" dirty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</a:schemeClr>
                </a:solidFill>
              </a:rPr>
              <a:t>lectus</a:t>
            </a:r>
            <a:r>
              <a:rPr lang="en-US" sz="2000" dirty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</a:schemeClr>
                </a:solidFill>
              </a:rPr>
              <a:t>malesuada</a:t>
            </a:r>
            <a:r>
              <a:rPr lang="en-US" sz="2000" dirty="0">
                <a:solidFill>
                  <a:schemeClr val="tx1">
                    <a:lumMod val="75000"/>
                  </a:schemeClr>
                </a:solidFill>
              </a:rPr>
              <a:t> libero, sit </a:t>
            </a:r>
            <a:r>
              <a:rPr lang="en-US" sz="2000" dirty="0" err="1">
                <a:solidFill>
                  <a:schemeClr val="tx1">
                    <a:lumMod val="75000"/>
                  </a:schemeClr>
                </a:solidFill>
              </a:rPr>
              <a:t>amet</a:t>
            </a:r>
            <a:r>
              <a:rPr lang="en-US" sz="2000" dirty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</a:schemeClr>
                </a:solidFill>
              </a:rPr>
              <a:t>commodo</a:t>
            </a:r>
            <a:r>
              <a:rPr lang="en-US" sz="2000" dirty="0">
                <a:solidFill>
                  <a:schemeClr val="tx1">
                    <a:lumMod val="75000"/>
                  </a:schemeClr>
                </a:solidFill>
              </a:rPr>
              <a:t> magna eros </a:t>
            </a:r>
            <a:r>
              <a:rPr lang="en-US" sz="2000" dirty="0" err="1">
                <a:solidFill>
                  <a:schemeClr val="tx1">
                    <a:lumMod val="75000"/>
                  </a:schemeClr>
                </a:solidFill>
              </a:rPr>
              <a:t>quis</a:t>
            </a:r>
            <a:r>
              <a:rPr lang="en-US" sz="2000" dirty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</a:schemeClr>
                </a:solidFill>
              </a:rPr>
              <a:t>urna</a:t>
            </a:r>
            <a:r>
              <a:rPr lang="en-US" sz="2000" dirty="0">
                <a:solidFill>
                  <a:schemeClr val="tx1">
                    <a:lumMod val="75000"/>
                  </a:schemeClr>
                </a:solidFill>
              </a:rPr>
              <a:t>.</a:t>
            </a:r>
            <a:endParaRPr kumimoji="0" lang="en-US" sz="14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</a:schemeClr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90923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14:prism dir="u"/>
      </p:transition>
    </mc:Choice>
    <mc:Fallback xmlns="">
      <p:transition spd="slow" advClick="0" advTm="25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" dur="1000"/>
                                            <p:tgtEl>
                                              <p:spTgt spid="6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1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3" dur="1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4" dur="1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75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7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75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7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75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75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75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grpId="0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2" dur="1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3" dur="1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fill="hold" grpId="0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6" dur="1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7" dur="1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47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47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10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5" dur="1500" fill="hold"/>
                                            <p:tgtEl>
                                              <p:spTgt spid="4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6" dur="1500" fill="hold"/>
                                            <p:tgtEl>
                                              <p:spTgt spid="4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9" dur="1500" fill="hold"/>
                                            <p:tgtEl>
                                              <p:spTgt spid="46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0" dur="1500" fill="hold"/>
                                            <p:tgtEl>
                                              <p:spTgt spid="46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3" dur="1500" fill="hold"/>
                                            <p:tgtEl>
                                              <p:spTgt spid="46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4" dur="1500" fill="hold"/>
                                            <p:tgtEl>
                                              <p:spTgt spid="46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4" grpId="0" animBg="1"/>
          <p:bldP spid="45" grpId="0" animBg="1"/>
          <p:bldP spid="46" grpId="0" build="allAtOnce"/>
          <p:bldP spid="47" grpId="0"/>
          <p:bldP spid="63" grpId="0" build="allAtOnce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" dur="1000"/>
                                            <p:tgtEl>
                                              <p:spTgt spid="6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75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7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75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7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75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75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75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1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47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47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10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1500" fill="hold"/>
                                            <p:tgtEl>
                                              <p:spTgt spid="4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1500" fill="hold"/>
                                            <p:tgtEl>
                                              <p:spTgt spid="4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1500" fill="hold"/>
                                            <p:tgtEl>
                                              <p:spTgt spid="46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1500" fill="hold"/>
                                            <p:tgtEl>
                                              <p:spTgt spid="46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1500" fill="hold"/>
                                            <p:tgtEl>
                                              <p:spTgt spid="46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1500" fill="hold"/>
                                            <p:tgtEl>
                                              <p:spTgt spid="46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4" grpId="0" animBg="1"/>
          <p:bldP spid="45" grpId="0" animBg="1"/>
          <p:bldP spid="46" grpId="0" build="allAtOnce"/>
          <p:bldP spid="47" grpId="0"/>
          <p:bldP spid="63" grpId="0" build="allAtOnce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A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851E53E-A50F-62CC-155A-E51344DFA994}"/>
              </a:ext>
            </a:extLst>
          </p:cNvPr>
          <p:cNvSpPr/>
          <p:nvPr/>
        </p:nvSpPr>
        <p:spPr>
          <a:xfrm>
            <a:off x="0" y="0"/>
            <a:ext cx="24384000" cy="1371600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Placeholder 31">
            <a:extLst>
              <a:ext uri="{FF2B5EF4-FFF2-40B4-BE49-F238E27FC236}">
                <a16:creationId xmlns:a16="http://schemas.microsoft.com/office/drawing/2014/main" id="{96D0EC28-67BF-0F1E-63C0-5AD3B6204C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85" r="16685"/>
          <a:stretch>
            <a:fillRect/>
          </a:stretch>
        </p:blipFill>
        <p:spPr>
          <a:xfrm>
            <a:off x="985222" y="7020560"/>
            <a:ext cx="2827020" cy="2827020"/>
          </a:xfrm>
          <a:custGeom>
            <a:avLst/>
            <a:gdLst>
              <a:gd name="csX0" fmla="*/ 1413510 w 2827020"/>
              <a:gd name="csY0" fmla="*/ 0 h 2827020"/>
              <a:gd name="csX1" fmla="*/ 2827020 w 2827020"/>
              <a:gd name="csY1" fmla="*/ 1413510 h 2827020"/>
              <a:gd name="csX2" fmla="*/ 1413510 w 2827020"/>
              <a:gd name="csY2" fmla="*/ 2827020 h 2827020"/>
              <a:gd name="csX3" fmla="*/ 0 w 2827020"/>
              <a:gd name="csY3" fmla="*/ 1413510 h 2827020"/>
              <a:gd name="csX4" fmla="*/ 1413510 w 2827020"/>
              <a:gd name="csY4" fmla="*/ 0 h 282702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2827020" h="2827020">
                <a:moveTo>
                  <a:pt x="1413510" y="0"/>
                </a:moveTo>
                <a:cubicBezTo>
                  <a:pt x="2194170" y="0"/>
                  <a:pt x="2827020" y="632850"/>
                  <a:pt x="2827020" y="1413510"/>
                </a:cubicBezTo>
                <a:cubicBezTo>
                  <a:pt x="2827020" y="2194170"/>
                  <a:pt x="2194170" y="2827020"/>
                  <a:pt x="1413510" y="2827020"/>
                </a:cubicBezTo>
                <a:cubicBezTo>
                  <a:pt x="632850" y="2827020"/>
                  <a:pt x="0" y="2194170"/>
                  <a:pt x="0" y="1413510"/>
                </a:cubicBezTo>
                <a:cubicBezTo>
                  <a:pt x="0" y="632850"/>
                  <a:pt x="632850" y="0"/>
                  <a:pt x="1413510" y="0"/>
                </a:cubicBezTo>
                <a:close/>
              </a:path>
            </a:pathLst>
          </a:custGeom>
        </p:spPr>
      </p:pic>
      <p:pic>
        <p:nvPicPr>
          <p:cNvPr id="4" name="Picture Placeholder 35">
            <a:extLst>
              <a:ext uri="{FF2B5EF4-FFF2-40B4-BE49-F238E27FC236}">
                <a16:creationId xmlns:a16="http://schemas.microsoft.com/office/drawing/2014/main" id="{BA6DF49E-E587-75AF-D770-240F507E71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91" t="3378" r="20391" b="45404"/>
          <a:stretch>
            <a:fillRect/>
          </a:stretch>
        </p:blipFill>
        <p:spPr>
          <a:xfrm>
            <a:off x="4223722" y="10172701"/>
            <a:ext cx="2827020" cy="2827020"/>
          </a:xfrm>
          <a:custGeom>
            <a:avLst/>
            <a:gdLst>
              <a:gd name="csX0" fmla="*/ 1413510 w 2827020"/>
              <a:gd name="csY0" fmla="*/ 0 h 2827020"/>
              <a:gd name="csX1" fmla="*/ 2827020 w 2827020"/>
              <a:gd name="csY1" fmla="*/ 1413510 h 2827020"/>
              <a:gd name="csX2" fmla="*/ 1413510 w 2827020"/>
              <a:gd name="csY2" fmla="*/ 2827020 h 2827020"/>
              <a:gd name="csX3" fmla="*/ 0 w 2827020"/>
              <a:gd name="csY3" fmla="*/ 1413510 h 2827020"/>
              <a:gd name="csX4" fmla="*/ 1413510 w 2827020"/>
              <a:gd name="csY4" fmla="*/ 0 h 282702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2827020" h="2827020">
                <a:moveTo>
                  <a:pt x="1413510" y="0"/>
                </a:moveTo>
                <a:cubicBezTo>
                  <a:pt x="2194170" y="0"/>
                  <a:pt x="2827020" y="632850"/>
                  <a:pt x="2827020" y="1413510"/>
                </a:cubicBezTo>
                <a:cubicBezTo>
                  <a:pt x="2827020" y="2194170"/>
                  <a:pt x="2194170" y="2827020"/>
                  <a:pt x="1413510" y="2827020"/>
                </a:cubicBezTo>
                <a:cubicBezTo>
                  <a:pt x="632850" y="2827020"/>
                  <a:pt x="0" y="2194170"/>
                  <a:pt x="0" y="1413510"/>
                </a:cubicBezTo>
                <a:cubicBezTo>
                  <a:pt x="0" y="632850"/>
                  <a:pt x="632850" y="0"/>
                  <a:pt x="1413510" y="0"/>
                </a:cubicBezTo>
                <a:close/>
              </a:path>
            </a:pathLst>
          </a:custGeom>
        </p:spPr>
      </p:pic>
      <p:pic>
        <p:nvPicPr>
          <p:cNvPr id="5" name="Picture Placeholder 46">
            <a:extLst>
              <a:ext uri="{FF2B5EF4-FFF2-40B4-BE49-F238E27FC236}">
                <a16:creationId xmlns:a16="http://schemas.microsoft.com/office/drawing/2014/main" id="{D4E86BE2-C659-811B-5AEC-AFEAAADCE5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03" b="23837"/>
          <a:stretch>
            <a:fillRect/>
          </a:stretch>
        </p:blipFill>
        <p:spPr>
          <a:xfrm>
            <a:off x="4223722" y="716280"/>
            <a:ext cx="2827020" cy="2827020"/>
          </a:xfrm>
          <a:custGeom>
            <a:avLst/>
            <a:gdLst>
              <a:gd name="csX0" fmla="*/ 1413510 w 2827020"/>
              <a:gd name="csY0" fmla="*/ 0 h 2827020"/>
              <a:gd name="csX1" fmla="*/ 2827020 w 2827020"/>
              <a:gd name="csY1" fmla="*/ 1413510 h 2827020"/>
              <a:gd name="csX2" fmla="*/ 1413510 w 2827020"/>
              <a:gd name="csY2" fmla="*/ 2827020 h 2827020"/>
              <a:gd name="csX3" fmla="*/ 0 w 2827020"/>
              <a:gd name="csY3" fmla="*/ 1413510 h 2827020"/>
              <a:gd name="csX4" fmla="*/ 1413510 w 2827020"/>
              <a:gd name="csY4" fmla="*/ 0 h 282702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2827020" h="2827020">
                <a:moveTo>
                  <a:pt x="1413510" y="0"/>
                </a:moveTo>
                <a:cubicBezTo>
                  <a:pt x="2194170" y="0"/>
                  <a:pt x="2827020" y="632850"/>
                  <a:pt x="2827020" y="1413510"/>
                </a:cubicBezTo>
                <a:cubicBezTo>
                  <a:pt x="2827020" y="2194170"/>
                  <a:pt x="2194170" y="2827020"/>
                  <a:pt x="1413510" y="2827020"/>
                </a:cubicBezTo>
                <a:cubicBezTo>
                  <a:pt x="632850" y="2827020"/>
                  <a:pt x="0" y="2194170"/>
                  <a:pt x="0" y="1413510"/>
                </a:cubicBezTo>
                <a:cubicBezTo>
                  <a:pt x="0" y="632850"/>
                  <a:pt x="632850" y="0"/>
                  <a:pt x="1413510" y="0"/>
                </a:cubicBezTo>
                <a:close/>
              </a:path>
            </a:pathLst>
          </a:cu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E27E282F-6D33-BBD4-AA47-CE3722C66C38}"/>
              </a:ext>
            </a:extLst>
          </p:cNvPr>
          <p:cNvSpPr/>
          <p:nvPr/>
        </p:nvSpPr>
        <p:spPr>
          <a:xfrm>
            <a:off x="985222" y="716280"/>
            <a:ext cx="2827020" cy="282702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7693EBB8-D477-34A6-124D-46BB5EB9B95F}"/>
              </a:ext>
            </a:extLst>
          </p:cNvPr>
          <p:cNvSpPr/>
          <p:nvPr/>
        </p:nvSpPr>
        <p:spPr>
          <a:xfrm>
            <a:off x="7462222" y="716280"/>
            <a:ext cx="6037878" cy="282702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F237CDE7-22C3-E375-B849-F625CCCB29C2}"/>
              </a:ext>
            </a:extLst>
          </p:cNvPr>
          <p:cNvSpPr/>
          <p:nvPr/>
        </p:nvSpPr>
        <p:spPr>
          <a:xfrm>
            <a:off x="985222" y="3868420"/>
            <a:ext cx="2827020" cy="282702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C9D60C7A-C3F1-B6C2-1FFF-2CF49EC9613F}"/>
              </a:ext>
            </a:extLst>
          </p:cNvPr>
          <p:cNvSpPr/>
          <p:nvPr/>
        </p:nvSpPr>
        <p:spPr>
          <a:xfrm>
            <a:off x="4214508" y="3868420"/>
            <a:ext cx="2827020" cy="282702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889DD551-4476-C0AF-16CE-4CEAFA07A489}"/>
              </a:ext>
            </a:extLst>
          </p:cNvPr>
          <p:cNvSpPr/>
          <p:nvPr/>
        </p:nvSpPr>
        <p:spPr>
          <a:xfrm>
            <a:off x="4214508" y="7020560"/>
            <a:ext cx="6037878" cy="282702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189701AB-00B1-C326-EB6B-39FDCCFD6472}"/>
              </a:ext>
            </a:extLst>
          </p:cNvPr>
          <p:cNvSpPr/>
          <p:nvPr/>
        </p:nvSpPr>
        <p:spPr>
          <a:xfrm>
            <a:off x="985222" y="10172701"/>
            <a:ext cx="2827020" cy="2827020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4C201339-D78E-90FB-3A07-8E300F331C0C}"/>
              </a:ext>
            </a:extLst>
          </p:cNvPr>
          <p:cNvSpPr/>
          <p:nvPr/>
        </p:nvSpPr>
        <p:spPr>
          <a:xfrm>
            <a:off x="7462222" y="10172701"/>
            <a:ext cx="6037878" cy="282702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A6F23C35-00E9-C1B5-0043-E491FF24973C}"/>
              </a:ext>
            </a:extLst>
          </p:cNvPr>
          <p:cNvSpPr/>
          <p:nvPr/>
        </p:nvSpPr>
        <p:spPr>
          <a:xfrm>
            <a:off x="7443794" y="3868420"/>
            <a:ext cx="2827020" cy="28270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5D57AFB6-B001-8C8D-B064-203E8D18812E}"/>
              </a:ext>
            </a:extLst>
          </p:cNvPr>
          <p:cNvSpPr/>
          <p:nvPr/>
        </p:nvSpPr>
        <p:spPr>
          <a:xfrm>
            <a:off x="10673080" y="3868420"/>
            <a:ext cx="2827020" cy="282702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5EA7532F-B229-8CAF-9034-1BD82683DB7E}"/>
              </a:ext>
            </a:extLst>
          </p:cNvPr>
          <p:cNvSpPr/>
          <p:nvPr/>
        </p:nvSpPr>
        <p:spPr>
          <a:xfrm>
            <a:off x="10673080" y="7020560"/>
            <a:ext cx="2827020" cy="282702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DA3FCB2-B927-FB39-8E36-102DA3BB7164}"/>
              </a:ext>
            </a:extLst>
          </p:cNvPr>
          <p:cNvSpPr txBox="1"/>
          <p:nvPr/>
        </p:nvSpPr>
        <p:spPr>
          <a:xfrm>
            <a:off x="14804390" y="4629150"/>
            <a:ext cx="808101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Meet the</a:t>
            </a:r>
          </a:p>
          <a:p>
            <a:r>
              <a:rPr lang="en-US" sz="88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Minds Behind</a:t>
            </a:r>
          </a:p>
          <a:p>
            <a:r>
              <a:rPr lang="en-US" sz="8800" dirty="0">
                <a:solidFill>
                  <a:schemeClr val="accent1">
                    <a:lumMod val="40000"/>
                    <a:lumOff val="60000"/>
                  </a:schemeClr>
                </a:solidFill>
                <a:latin typeface="+mj-lt"/>
              </a:rPr>
              <a:t>Invention</a:t>
            </a:r>
          </a:p>
        </p:txBody>
      </p:sp>
      <p:sp>
        <p:nvSpPr>
          <p:cNvPr id="17" name="!!SubTitle">
            <a:extLst>
              <a:ext uri="{FF2B5EF4-FFF2-40B4-BE49-F238E27FC236}">
                <a16:creationId xmlns:a16="http://schemas.microsoft.com/office/drawing/2014/main" id="{328D2875-F1CA-D1E9-04CC-5A81C520D954}"/>
              </a:ext>
            </a:extLst>
          </p:cNvPr>
          <p:cNvSpPr txBox="1"/>
          <p:nvPr/>
        </p:nvSpPr>
        <p:spPr>
          <a:xfrm>
            <a:off x="14804390" y="4170491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1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1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1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1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A1D9ABA4-10DF-4387-D8F1-72CCA51C7829}"/>
              </a:ext>
            </a:extLst>
          </p:cNvPr>
          <p:cNvGrpSpPr/>
          <p:nvPr/>
        </p:nvGrpSpPr>
        <p:grpSpPr>
          <a:xfrm>
            <a:off x="14888401" y="12345035"/>
            <a:ext cx="1233098" cy="481946"/>
            <a:chOff x="444401" y="2552131"/>
            <a:chExt cx="5317337" cy="2078232"/>
          </a:xfrm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3E5DD03E-B63B-D944-CEAA-EB4847C32C3E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22087D61-4C14-717B-62D3-834FE2DFC184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08F81426-8A05-5DA3-D9B4-D2E68407A61D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id="{0892C355-D46D-5117-EC45-B0E697214C89}"/>
              </a:ext>
            </a:extLst>
          </p:cNvPr>
          <p:cNvSpPr>
            <a:spLocks/>
          </p:cNvSpPr>
          <p:nvPr/>
        </p:nvSpPr>
        <p:spPr bwMode="auto">
          <a:xfrm>
            <a:off x="14804390" y="845611"/>
            <a:ext cx="241893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i="0" spc="300" dirty="0">
                <a:solidFill>
                  <a:schemeClr val="tx1">
                    <a:lumMod val="40000"/>
                    <a:lumOff val="60000"/>
                  </a:schemeClr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SLIDEOCEAN.NET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659A97D9-9B95-BF41-0136-FD167F2F4220}"/>
              </a:ext>
            </a:extLst>
          </p:cNvPr>
          <p:cNvGrpSpPr/>
          <p:nvPr/>
        </p:nvGrpSpPr>
        <p:grpSpPr>
          <a:xfrm>
            <a:off x="8540749" y="1621341"/>
            <a:ext cx="4421318" cy="939954"/>
            <a:chOff x="8540749" y="1632613"/>
            <a:chExt cx="4421318" cy="939954"/>
          </a:xfrm>
        </p:grpSpPr>
        <p:sp>
          <p:nvSpPr>
            <p:cNvPr id="24" name="Textbox 200">
              <a:extLst>
                <a:ext uri="{FF2B5EF4-FFF2-40B4-BE49-F238E27FC236}">
                  <a16:creationId xmlns:a16="http://schemas.microsoft.com/office/drawing/2014/main" id="{3FB7A386-7C10-1C8B-86E6-483CE7817BEE}"/>
                </a:ext>
              </a:extLst>
            </p:cNvPr>
            <p:cNvSpPr txBox="1"/>
            <p:nvPr/>
          </p:nvSpPr>
          <p:spPr>
            <a:xfrm flipH="1">
              <a:off x="8540749" y="1632613"/>
              <a:ext cx="4421318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b="1" dirty="0">
                  <a:solidFill>
                    <a:schemeClr val="bg2">
                      <a:lumMod val="25000"/>
                      <a:lumOff val="75000"/>
                    </a:schemeClr>
                  </a:solidFill>
                  <a:latin typeface="+mj-lt"/>
                </a:rPr>
                <a:t>Jason Anderson</a:t>
              </a:r>
            </a:p>
          </p:txBody>
        </p:sp>
        <p:sp>
          <p:nvSpPr>
            <p:cNvPr id="25" name="Textbox 200">
              <a:extLst>
                <a:ext uri="{FF2B5EF4-FFF2-40B4-BE49-F238E27FC236}">
                  <a16:creationId xmlns:a16="http://schemas.microsoft.com/office/drawing/2014/main" id="{DBF80F2D-31E0-0893-6EC9-2ABC12FD37DD}"/>
                </a:ext>
              </a:extLst>
            </p:cNvPr>
            <p:cNvSpPr txBox="1"/>
            <p:nvPr/>
          </p:nvSpPr>
          <p:spPr>
            <a:xfrm flipH="1">
              <a:off x="8540749" y="2203235"/>
              <a:ext cx="442131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dirty="0">
                  <a:solidFill>
                    <a:schemeClr val="bg2">
                      <a:lumMod val="25000"/>
                      <a:lumOff val="75000"/>
                    </a:schemeClr>
                  </a:solidFill>
                  <a:latin typeface="+mj-lt"/>
                </a:rPr>
                <a:t>CEO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  <a:lumOff val="75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6F2DE6F7-384C-4651-5A45-78F022AC7130}"/>
              </a:ext>
            </a:extLst>
          </p:cNvPr>
          <p:cNvGrpSpPr/>
          <p:nvPr/>
        </p:nvGrpSpPr>
        <p:grpSpPr>
          <a:xfrm>
            <a:off x="5251563" y="7925621"/>
            <a:ext cx="4421318" cy="939954"/>
            <a:chOff x="8540749" y="1632613"/>
            <a:chExt cx="4421318" cy="939954"/>
          </a:xfrm>
        </p:grpSpPr>
        <p:sp>
          <p:nvSpPr>
            <p:cNvPr id="27" name="Textbox 200">
              <a:extLst>
                <a:ext uri="{FF2B5EF4-FFF2-40B4-BE49-F238E27FC236}">
                  <a16:creationId xmlns:a16="http://schemas.microsoft.com/office/drawing/2014/main" id="{72D35E40-E953-5A0D-489F-A6E1E0189531}"/>
                </a:ext>
              </a:extLst>
            </p:cNvPr>
            <p:cNvSpPr txBox="1"/>
            <p:nvPr/>
          </p:nvSpPr>
          <p:spPr>
            <a:xfrm flipH="1">
              <a:off x="8540749" y="1632613"/>
              <a:ext cx="4421318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b="1" dirty="0">
                  <a:solidFill>
                    <a:schemeClr val="tx2"/>
                  </a:solidFill>
                  <a:latin typeface="+mj-lt"/>
                </a:rPr>
                <a:t>Emily Martinez</a:t>
              </a:r>
            </a:p>
          </p:txBody>
        </p:sp>
        <p:sp>
          <p:nvSpPr>
            <p:cNvPr id="28" name="Textbox 200">
              <a:extLst>
                <a:ext uri="{FF2B5EF4-FFF2-40B4-BE49-F238E27FC236}">
                  <a16:creationId xmlns:a16="http://schemas.microsoft.com/office/drawing/2014/main" id="{4930F8E4-8679-EC93-B014-5962EAB9993D}"/>
                </a:ext>
              </a:extLst>
            </p:cNvPr>
            <p:cNvSpPr txBox="1"/>
            <p:nvPr/>
          </p:nvSpPr>
          <p:spPr>
            <a:xfrm flipH="1">
              <a:off x="8540749" y="2203235"/>
              <a:ext cx="442131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dirty="0">
                  <a:solidFill>
                    <a:schemeClr val="tx2"/>
                  </a:solidFill>
                  <a:latin typeface="+mj-lt"/>
                </a:rPr>
                <a:t>MARKETING DIRECTOR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E5F1C1C2-A2C5-A92D-C852-2D7720F3D950}"/>
              </a:ext>
            </a:extLst>
          </p:cNvPr>
          <p:cNvGrpSpPr/>
          <p:nvPr/>
        </p:nvGrpSpPr>
        <p:grpSpPr>
          <a:xfrm>
            <a:off x="8540747" y="11093151"/>
            <a:ext cx="4421318" cy="939954"/>
            <a:chOff x="8540749" y="1632613"/>
            <a:chExt cx="4421318" cy="939954"/>
          </a:xfrm>
        </p:grpSpPr>
        <p:sp>
          <p:nvSpPr>
            <p:cNvPr id="30" name="Textbox 200">
              <a:extLst>
                <a:ext uri="{FF2B5EF4-FFF2-40B4-BE49-F238E27FC236}">
                  <a16:creationId xmlns:a16="http://schemas.microsoft.com/office/drawing/2014/main" id="{F8DD8AE1-5D1A-29A4-F1E4-65E0E9F87379}"/>
                </a:ext>
              </a:extLst>
            </p:cNvPr>
            <p:cNvSpPr txBox="1"/>
            <p:nvPr/>
          </p:nvSpPr>
          <p:spPr>
            <a:xfrm flipH="1">
              <a:off x="8540749" y="1632613"/>
              <a:ext cx="4421318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b="1" dirty="0">
                  <a:solidFill>
                    <a:schemeClr val="bg2">
                      <a:lumMod val="25000"/>
                      <a:lumOff val="75000"/>
                    </a:schemeClr>
                  </a:solidFill>
                  <a:latin typeface="+mj-lt"/>
                </a:rPr>
                <a:t>Jason Long</a:t>
              </a:r>
            </a:p>
          </p:txBody>
        </p:sp>
        <p:sp>
          <p:nvSpPr>
            <p:cNvPr id="31" name="Textbox 200">
              <a:extLst>
                <a:ext uri="{FF2B5EF4-FFF2-40B4-BE49-F238E27FC236}">
                  <a16:creationId xmlns:a16="http://schemas.microsoft.com/office/drawing/2014/main" id="{1E4F3520-602A-4652-DD58-0818C06E2B45}"/>
                </a:ext>
              </a:extLst>
            </p:cNvPr>
            <p:cNvSpPr txBox="1"/>
            <p:nvPr/>
          </p:nvSpPr>
          <p:spPr>
            <a:xfrm flipH="1">
              <a:off x="8540749" y="2203235"/>
              <a:ext cx="442131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dirty="0">
                  <a:solidFill>
                    <a:schemeClr val="bg2">
                      <a:lumMod val="25000"/>
                      <a:lumOff val="75000"/>
                    </a:schemeClr>
                  </a:solidFill>
                  <a:latin typeface="+mj-lt"/>
                </a:rPr>
                <a:t>CREATIVE DIRECTOR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  <a:lumOff val="75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</p:grpSp>
      <p:sp>
        <p:nvSpPr>
          <p:cNvPr id="32" name="Rectangle 31">
            <a:extLst>
              <a:ext uri="{FF2B5EF4-FFF2-40B4-BE49-F238E27FC236}">
                <a16:creationId xmlns:a16="http://schemas.microsoft.com/office/drawing/2014/main" id="{DF8725FD-469D-81EA-4028-3218095F39F4}"/>
              </a:ext>
            </a:extLst>
          </p:cNvPr>
          <p:cNvSpPr>
            <a:spLocks/>
          </p:cNvSpPr>
          <p:nvPr/>
        </p:nvSpPr>
        <p:spPr bwMode="auto">
          <a:xfrm>
            <a:off x="16390707" y="12355176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1">
                    <a:lumMod val="60000"/>
                    <a:lumOff val="40000"/>
                  </a:schemeClr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1">
                    <a:lumMod val="60000"/>
                    <a:lumOff val="40000"/>
                  </a:schemeClr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232</a:t>
            </a:r>
            <a:endParaRPr lang="en-US" sz="3000" i="0" spc="300" dirty="0">
              <a:solidFill>
                <a:schemeClr val="tx1">
                  <a:lumMod val="60000"/>
                  <a:lumOff val="40000"/>
                </a:schemeClr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  <p:sp>
        <p:nvSpPr>
          <p:cNvPr id="33" name="!!SubTitle">
            <a:extLst>
              <a:ext uri="{FF2B5EF4-FFF2-40B4-BE49-F238E27FC236}">
                <a16:creationId xmlns:a16="http://schemas.microsoft.com/office/drawing/2014/main" id="{F81D73C4-E7C8-29CE-FBFF-C0E6A7444428}"/>
              </a:ext>
            </a:extLst>
          </p:cNvPr>
          <p:cNvSpPr txBox="1"/>
          <p:nvPr/>
        </p:nvSpPr>
        <p:spPr>
          <a:xfrm>
            <a:off x="14804390" y="9357093"/>
            <a:ext cx="6037878" cy="16312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Lorem ipsum dolor sit amet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</a:rPr>
              <a:t>, consectetuer adipiscing elit. Maecenas porttitor congue massa. </a:t>
            </a:r>
            <a:r>
              <a:rPr lang="en-US" sz="2000" dirty="0" err="1">
                <a:solidFill>
                  <a:schemeClr val="accent1">
                    <a:lumMod val="75000"/>
                  </a:schemeClr>
                </a:solidFill>
              </a:rPr>
              <a:t>Fusce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1">
                    <a:lumMod val="75000"/>
                  </a:schemeClr>
                </a:solidFill>
              </a:rPr>
              <a:t>posuere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</a:rPr>
              <a:t>, magna sed pulvinar </a:t>
            </a:r>
            <a:r>
              <a:rPr lang="en-US" sz="2000" dirty="0" err="1">
                <a:solidFill>
                  <a:schemeClr val="accent1">
                    <a:lumMod val="75000"/>
                  </a:schemeClr>
                </a:solidFill>
              </a:rPr>
              <a:t>ultricies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en-US" sz="2000" dirty="0" err="1">
                <a:solidFill>
                  <a:schemeClr val="accent1">
                    <a:lumMod val="75000"/>
                  </a:schemeClr>
                </a:solidFill>
              </a:rPr>
              <a:t>purus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1">
                    <a:lumMod val="75000"/>
                  </a:schemeClr>
                </a:solidFill>
              </a:rPr>
              <a:t>lectus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1">
                    <a:lumMod val="75000"/>
                  </a:schemeClr>
                </a:solidFill>
              </a:rPr>
              <a:t>malesuada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</a:rPr>
              <a:t> libero, sit </a:t>
            </a:r>
            <a:r>
              <a:rPr lang="en-US" sz="2000" dirty="0" err="1">
                <a:solidFill>
                  <a:schemeClr val="accent1">
                    <a:lumMod val="75000"/>
                  </a:schemeClr>
                </a:solidFill>
              </a:rPr>
              <a:t>amet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1">
                    <a:lumMod val="75000"/>
                  </a:schemeClr>
                </a:solidFill>
              </a:rPr>
              <a:t>commodo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</a:rPr>
              <a:t> magna eros </a:t>
            </a:r>
            <a:r>
              <a:rPr lang="en-US" sz="2000" dirty="0" err="1">
                <a:solidFill>
                  <a:schemeClr val="accent1">
                    <a:lumMod val="75000"/>
                  </a:schemeClr>
                </a:solidFill>
              </a:rPr>
              <a:t>quis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accent1">
                    <a:lumMod val="75000"/>
                  </a:schemeClr>
                </a:solidFill>
              </a:rPr>
              <a:t>urna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</a:rPr>
              <a:t>.</a:t>
            </a:r>
            <a:endParaRPr kumimoji="0" lang="en-US" sz="140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31860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14:pan dir="u"/>
      </p:transition>
    </mc:Choice>
    <mc:Fallback xmlns="">
      <p:transition spd="slow" advClick="0" advTm="25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2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1000" fill="hold"/>
                                            <p:tgtEl>
                                              <p:spTgt spid="3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1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4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5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8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grpId="0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2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3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fill="hold" grpId="0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6" dur="1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7" dur="1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8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42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42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42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2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1000" fill="hold"/>
                                            <p:tgtEl>
                                              <p:spTgt spid="1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1000" fill="hold"/>
                                            <p:tgtEl>
                                              <p:spTgt spid="1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2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1000" fill="hold"/>
                                            <p:tgtEl>
                                              <p:spTgt spid="16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1000" fill="hold"/>
                                            <p:tgtEl>
                                              <p:spTgt spid="16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2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1000" fill="hold"/>
                                            <p:tgtEl>
                                              <p:spTgt spid="16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1000" fill="hold"/>
                                            <p:tgtEl>
                                              <p:spTgt spid="16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build="allAtOnce"/>
          <p:bldP spid="17" grpId="0"/>
          <p:bldP spid="33" grpId="0" build="allAtOnce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2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1000" fill="hold"/>
                                            <p:tgtEl>
                                              <p:spTgt spid="3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8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1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1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8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42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42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42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2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1000" fill="hold"/>
                                            <p:tgtEl>
                                              <p:spTgt spid="1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1000" fill="hold"/>
                                            <p:tgtEl>
                                              <p:spTgt spid="1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2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1000" fill="hold"/>
                                            <p:tgtEl>
                                              <p:spTgt spid="16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1000" fill="hold"/>
                                            <p:tgtEl>
                                              <p:spTgt spid="16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2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1000" fill="hold"/>
                                            <p:tgtEl>
                                              <p:spTgt spid="16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1000" fill="hold"/>
                                            <p:tgtEl>
                                              <p:spTgt spid="16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build="allAtOnce"/>
          <p:bldP spid="17" grpId="0"/>
          <p:bldP spid="33" grpId="0" build="allAtOnce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10000"/>
            <a:lumOff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436F7341-8A13-988E-9B92-3FE3305AF926}"/>
              </a:ext>
            </a:extLst>
          </p:cNvPr>
          <p:cNvSpPr/>
          <p:nvPr/>
        </p:nvSpPr>
        <p:spPr>
          <a:xfrm>
            <a:off x="0" y="0"/>
            <a:ext cx="24384000" cy="1371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3" name="Picture Placeholder 31">
            <a:extLst>
              <a:ext uri="{FF2B5EF4-FFF2-40B4-BE49-F238E27FC236}">
                <a16:creationId xmlns:a16="http://schemas.microsoft.com/office/drawing/2014/main" id="{C60FDB01-AD4B-2847-307F-78CB435B64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85" r="16685"/>
          <a:stretch>
            <a:fillRect/>
          </a:stretch>
        </p:blipFill>
        <p:spPr>
          <a:xfrm>
            <a:off x="985222" y="7020560"/>
            <a:ext cx="2827020" cy="2827020"/>
          </a:xfrm>
          <a:custGeom>
            <a:avLst/>
            <a:gdLst>
              <a:gd name="csX0" fmla="*/ 1413510 w 2827020"/>
              <a:gd name="csY0" fmla="*/ 0 h 2827020"/>
              <a:gd name="csX1" fmla="*/ 2827020 w 2827020"/>
              <a:gd name="csY1" fmla="*/ 1413510 h 2827020"/>
              <a:gd name="csX2" fmla="*/ 1413510 w 2827020"/>
              <a:gd name="csY2" fmla="*/ 2827020 h 2827020"/>
              <a:gd name="csX3" fmla="*/ 0 w 2827020"/>
              <a:gd name="csY3" fmla="*/ 1413510 h 2827020"/>
              <a:gd name="csX4" fmla="*/ 1413510 w 2827020"/>
              <a:gd name="csY4" fmla="*/ 0 h 282702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2827020" h="2827020">
                <a:moveTo>
                  <a:pt x="1413510" y="0"/>
                </a:moveTo>
                <a:cubicBezTo>
                  <a:pt x="2194170" y="0"/>
                  <a:pt x="2827020" y="632850"/>
                  <a:pt x="2827020" y="1413510"/>
                </a:cubicBezTo>
                <a:cubicBezTo>
                  <a:pt x="2827020" y="2194170"/>
                  <a:pt x="2194170" y="2827020"/>
                  <a:pt x="1413510" y="2827020"/>
                </a:cubicBezTo>
                <a:cubicBezTo>
                  <a:pt x="632850" y="2827020"/>
                  <a:pt x="0" y="2194170"/>
                  <a:pt x="0" y="1413510"/>
                </a:cubicBezTo>
                <a:cubicBezTo>
                  <a:pt x="0" y="632850"/>
                  <a:pt x="632850" y="0"/>
                  <a:pt x="1413510" y="0"/>
                </a:cubicBezTo>
                <a:close/>
              </a:path>
            </a:pathLst>
          </a:custGeom>
        </p:spPr>
      </p:pic>
      <p:pic>
        <p:nvPicPr>
          <p:cNvPr id="34" name="Picture Placeholder 35">
            <a:extLst>
              <a:ext uri="{FF2B5EF4-FFF2-40B4-BE49-F238E27FC236}">
                <a16:creationId xmlns:a16="http://schemas.microsoft.com/office/drawing/2014/main" id="{B73F6F8F-F4E1-90E6-177E-741325C2F7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91" t="3378" r="20391" b="45404"/>
          <a:stretch>
            <a:fillRect/>
          </a:stretch>
        </p:blipFill>
        <p:spPr>
          <a:xfrm>
            <a:off x="4223722" y="10172701"/>
            <a:ext cx="2827020" cy="2827020"/>
          </a:xfrm>
          <a:custGeom>
            <a:avLst/>
            <a:gdLst>
              <a:gd name="csX0" fmla="*/ 1413510 w 2827020"/>
              <a:gd name="csY0" fmla="*/ 0 h 2827020"/>
              <a:gd name="csX1" fmla="*/ 2827020 w 2827020"/>
              <a:gd name="csY1" fmla="*/ 1413510 h 2827020"/>
              <a:gd name="csX2" fmla="*/ 1413510 w 2827020"/>
              <a:gd name="csY2" fmla="*/ 2827020 h 2827020"/>
              <a:gd name="csX3" fmla="*/ 0 w 2827020"/>
              <a:gd name="csY3" fmla="*/ 1413510 h 2827020"/>
              <a:gd name="csX4" fmla="*/ 1413510 w 2827020"/>
              <a:gd name="csY4" fmla="*/ 0 h 282702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2827020" h="2827020">
                <a:moveTo>
                  <a:pt x="1413510" y="0"/>
                </a:moveTo>
                <a:cubicBezTo>
                  <a:pt x="2194170" y="0"/>
                  <a:pt x="2827020" y="632850"/>
                  <a:pt x="2827020" y="1413510"/>
                </a:cubicBezTo>
                <a:cubicBezTo>
                  <a:pt x="2827020" y="2194170"/>
                  <a:pt x="2194170" y="2827020"/>
                  <a:pt x="1413510" y="2827020"/>
                </a:cubicBezTo>
                <a:cubicBezTo>
                  <a:pt x="632850" y="2827020"/>
                  <a:pt x="0" y="2194170"/>
                  <a:pt x="0" y="1413510"/>
                </a:cubicBezTo>
                <a:cubicBezTo>
                  <a:pt x="0" y="632850"/>
                  <a:pt x="632850" y="0"/>
                  <a:pt x="1413510" y="0"/>
                </a:cubicBezTo>
                <a:close/>
              </a:path>
            </a:pathLst>
          </a:custGeom>
        </p:spPr>
      </p:pic>
      <p:pic>
        <p:nvPicPr>
          <p:cNvPr id="35" name="Picture Placeholder 46">
            <a:extLst>
              <a:ext uri="{FF2B5EF4-FFF2-40B4-BE49-F238E27FC236}">
                <a16:creationId xmlns:a16="http://schemas.microsoft.com/office/drawing/2014/main" id="{BFDE91A2-D464-AAB8-9345-A8E17443F18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03" b="23837"/>
          <a:stretch>
            <a:fillRect/>
          </a:stretch>
        </p:blipFill>
        <p:spPr>
          <a:xfrm>
            <a:off x="4223722" y="716280"/>
            <a:ext cx="2827020" cy="2827020"/>
          </a:xfrm>
          <a:custGeom>
            <a:avLst/>
            <a:gdLst>
              <a:gd name="csX0" fmla="*/ 1413510 w 2827020"/>
              <a:gd name="csY0" fmla="*/ 0 h 2827020"/>
              <a:gd name="csX1" fmla="*/ 2827020 w 2827020"/>
              <a:gd name="csY1" fmla="*/ 1413510 h 2827020"/>
              <a:gd name="csX2" fmla="*/ 1413510 w 2827020"/>
              <a:gd name="csY2" fmla="*/ 2827020 h 2827020"/>
              <a:gd name="csX3" fmla="*/ 0 w 2827020"/>
              <a:gd name="csY3" fmla="*/ 1413510 h 2827020"/>
              <a:gd name="csX4" fmla="*/ 1413510 w 2827020"/>
              <a:gd name="csY4" fmla="*/ 0 h 282702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2827020" h="2827020">
                <a:moveTo>
                  <a:pt x="1413510" y="0"/>
                </a:moveTo>
                <a:cubicBezTo>
                  <a:pt x="2194170" y="0"/>
                  <a:pt x="2827020" y="632850"/>
                  <a:pt x="2827020" y="1413510"/>
                </a:cubicBezTo>
                <a:cubicBezTo>
                  <a:pt x="2827020" y="2194170"/>
                  <a:pt x="2194170" y="2827020"/>
                  <a:pt x="1413510" y="2827020"/>
                </a:cubicBezTo>
                <a:cubicBezTo>
                  <a:pt x="632850" y="2827020"/>
                  <a:pt x="0" y="2194170"/>
                  <a:pt x="0" y="1413510"/>
                </a:cubicBezTo>
                <a:cubicBezTo>
                  <a:pt x="0" y="632850"/>
                  <a:pt x="632850" y="0"/>
                  <a:pt x="1413510" y="0"/>
                </a:cubicBezTo>
                <a:close/>
              </a:path>
            </a:pathLst>
          </a:custGeom>
        </p:spPr>
      </p:pic>
      <p:sp>
        <p:nvSpPr>
          <p:cNvPr id="36" name="Oval 35">
            <a:extLst>
              <a:ext uri="{FF2B5EF4-FFF2-40B4-BE49-F238E27FC236}">
                <a16:creationId xmlns:a16="http://schemas.microsoft.com/office/drawing/2014/main" id="{BF99EDFF-4E04-14B6-78D7-78BFFBC4257F}"/>
              </a:ext>
            </a:extLst>
          </p:cNvPr>
          <p:cNvSpPr/>
          <p:nvPr/>
        </p:nvSpPr>
        <p:spPr>
          <a:xfrm>
            <a:off x="985222" y="716280"/>
            <a:ext cx="2827020" cy="282702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D7F33EAC-D810-9370-65B4-F3FAD81E58FF}"/>
              </a:ext>
            </a:extLst>
          </p:cNvPr>
          <p:cNvSpPr/>
          <p:nvPr/>
        </p:nvSpPr>
        <p:spPr>
          <a:xfrm>
            <a:off x="7462222" y="716280"/>
            <a:ext cx="6037878" cy="282702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D08BD5BE-8E8B-4B90-58D9-F26E5229C70D}"/>
              </a:ext>
            </a:extLst>
          </p:cNvPr>
          <p:cNvSpPr/>
          <p:nvPr/>
        </p:nvSpPr>
        <p:spPr>
          <a:xfrm>
            <a:off x="985222" y="3868420"/>
            <a:ext cx="2827020" cy="282702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6FFCA614-7144-30A4-B4E7-6C819CFB0FB2}"/>
              </a:ext>
            </a:extLst>
          </p:cNvPr>
          <p:cNvSpPr/>
          <p:nvPr/>
        </p:nvSpPr>
        <p:spPr>
          <a:xfrm>
            <a:off x="4214508" y="3868420"/>
            <a:ext cx="2827020" cy="282702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E1BBBF12-49A8-F19B-ECE8-0A6BDA3B6152}"/>
              </a:ext>
            </a:extLst>
          </p:cNvPr>
          <p:cNvSpPr/>
          <p:nvPr/>
        </p:nvSpPr>
        <p:spPr>
          <a:xfrm>
            <a:off x="4214508" y="7020560"/>
            <a:ext cx="6037878" cy="282702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2CB0AA23-0F60-6CE9-D255-FF7DDE334B4E}"/>
              </a:ext>
            </a:extLst>
          </p:cNvPr>
          <p:cNvSpPr/>
          <p:nvPr/>
        </p:nvSpPr>
        <p:spPr>
          <a:xfrm>
            <a:off x="985222" y="10172701"/>
            <a:ext cx="2827020" cy="2827020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D993A4C5-6D1C-1AD1-45CB-065A31AC665E}"/>
              </a:ext>
            </a:extLst>
          </p:cNvPr>
          <p:cNvSpPr/>
          <p:nvPr/>
        </p:nvSpPr>
        <p:spPr>
          <a:xfrm>
            <a:off x="7462222" y="10172701"/>
            <a:ext cx="6037878" cy="282702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251817FF-F83C-0CE7-A8F0-6404687356BB}"/>
              </a:ext>
            </a:extLst>
          </p:cNvPr>
          <p:cNvSpPr/>
          <p:nvPr/>
        </p:nvSpPr>
        <p:spPr>
          <a:xfrm>
            <a:off x="7443794" y="3868420"/>
            <a:ext cx="2827020" cy="28270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EBBD3D8D-1E10-3048-AE1C-4C73B8B02071}"/>
              </a:ext>
            </a:extLst>
          </p:cNvPr>
          <p:cNvSpPr/>
          <p:nvPr/>
        </p:nvSpPr>
        <p:spPr>
          <a:xfrm>
            <a:off x="10673080" y="3868420"/>
            <a:ext cx="2827020" cy="282702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CFFD3ABE-D7DD-5AA1-1E93-06FAC4147BF9}"/>
              </a:ext>
            </a:extLst>
          </p:cNvPr>
          <p:cNvSpPr/>
          <p:nvPr/>
        </p:nvSpPr>
        <p:spPr>
          <a:xfrm>
            <a:off x="10673080" y="7020560"/>
            <a:ext cx="2827020" cy="282702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E81D5C50-6DCD-1D0D-DB54-5326CB734382}"/>
              </a:ext>
            </a:extLst>
          </p:cNvPr>
          <p:cNvSpPr txBox="1"/>
          <p:nvPr/>
        </p:nvSpPr>
        <p:spPr>
          <a:xfrm>
            <a:off x="14804390" y="4629150"/>
            <a:ext cx="808101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>
                <a:solidFill>
                  <a:schemeClr val="tx2"/>
                </a:solidFill>
                <a:latin typeface="+mj-lt"/>
              </a:rPr>
              <a:t>Meet the</a:t>
            </a:r>
          </a:p>
          <a:p>
            <a:r>
              <a:rPr lang="en-US" sz="8800" b="1" dirty="0">
                <a:solidFill>
                  <a:schemeClr val="tx2"/>
                </a:solidFill>
                <a:latin typeface="+mj-lt"/>
              </a:rPr>
              <a:t>Minds Behind</a:t>
            </a:r>
          </a:p>
          <a:p>
            <a:r>
              <a:rPr lang="en-US" sz="8800" dirty="0">
                <a:solidFill>
                  <a:schemeClr val="accent1">
                    <a:lumMod val="40000"/>
                    <a:lumOff val="60000"/>
                  </a:schemeClr>
                </a:solidFill>
                <a:latin typeface="+mj-lt"/>
              </a:rPr>
              <a:t>Invention</a:t>
            </a:r>
          </a:p>
        </p:txBody>
      </p:sp>
      <p:sp>
        <p:nvSpPr>
          <p:cNvPr id="47" name="!!SubTitle">
            <a:extLst>
              <a:ext uri="{FF2B5EF4-FFF2-40B4-BE49-F238E27FC236}">
                <a16:creationId xmlns:a16="http://schemas.microsoft.com/office/drawing/2014/main" id="{E9EE6AB4-2608-F198-BEC4-B88D09F7C3B1}"/>
              </a:ext>
            </a:extLst>
          </p:cNvPr>
          <p:cNvSpPr txBox="1"/>
          <p:nvPr/>
        </p:nvSpPr>
        <p:spPr>
          <a:xfrm>
            <a:off x="14804390" y="4170491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1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1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1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1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B065EFF1-2FA4-F76D-FEBB-5B8027D39B83}"/>
              </a:ext>
            </a:extLst>
          </p:cNvPr>
          <p:cNvGrpSpPr/>
          <p:nvPr/>
        </p:nvGrpSpPr>
        <p:grpSpPr>
          <a:xfrm>
            <a:off x="14888401" y="12345035"/>
            <a:ext cx="1233098" cy="481946"/>
            <a:chOff x="444401" y="2552131"/>
            <a:chExt cx="5317337" cy="2078232"/>
          </a:xfrm>
        </p:grpSpPr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3BD43544-416F-D1C8-63D7-11F060442E34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8901BB75-6AA8-87A0-ABAB-96E50107F651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9F9E71CA-7E2A-D54C-F3C7-B0DF191FC1A4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52" name="Rectangle 51">
            <a:extLst>
              <a:ext uri="{FF2B5EF4-FFF2-40B4-BE49-F238E27FC236}">
                <a16:creationId xmlns:a16="http://schemas.microsoft.com/office/drawing/2014/main" id="{3B963A60-2829-0DF0-4731-954F1D7DDD54}"/>
              </a:ext>
            </a:extLst>
          </p:cNvPr>
          <p:cNvSpPr>
            <a:spLocks/>
          </p:cNvSpPr>
          <p:nvPr/>
        </p:nvSpPr>
        <p:spPr bwMode="auto">
          <a:xfrm>
            <a:off x="14804390" y="845611"/>
            <a:ext cx="241893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i="0" spc="300" dirty="0">
                <a:solidFill>
                  <a:schemeClr val="tx1">
                    <a:lumMod val="40000"/>
                    <a:lumOff val="60000"/>
                  </a:schemeClr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SLIDEOCEAN.NET</a:t>
            </a: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82806A46-61B8-3809-9BD7-8EE6F3D6AB69}"/>
              </a:ext>
            </a:extLst>
          </p:cNvPr>
          <p:cNvGrpSpPr/>
          <p:nvPr/>
        </p:nvGrpSpPr>
        <p:grpSpPr>
          <a:xfrm>
            <a:off x="8540749" y="1621341"/>
            <a:ext cx="4421318" cy="939954"/>
            <a:chOff x="8540749" y="1632613"/>
            <a:chExt cx="4421318" cy="939954"/>
          </a:xfrm>
        </p:grpSpPr>
        <p:sp>
          <p:nvSpPr>
            <p:cNvPr id="54" name="Textbox 200">
              <a:extLst>
                <a:ext uri="{FF2B5EF4-FFF2-40B4-BE49-F238E27FC236}">
                  <a16:creationId xmlns:a16="http://schemas.microsoft.com/office/drawing/2014/main" id="{61098379-2FF5-BF7B-83A2-C4A938EE2BA5}"/>
                </a:ext>
              </a:extLst>
            </p:cNvPr>
            <p:cNvSpPr txBox="1"/>
            <p:nvPr/>
          </p:nvSpPr>
          <p:spPr>
            <a:xfrm flipH="1">
              <a:off x="8540749" y="1632613"/>
              <a:ext cx="4421318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b="1" dirty="0">
                  <a:solidFill>
                    <a:schemeClr val="tx1">
                      <a:lumMod val="10000"/>
                      <a:lumOff val="90000"/>
                    </a:schemeClr>
                  </a:solidFill>
                  <a:latin typeface="+mj-lt"/>
                </a:rPr>
                <a:t>Jason Anderson</a:t>
              </a:r>
            </a:p>
          </p:txBody>
        </p:sp>
        <p:sp>
          <p:nvSpPr>
            <p:cNvPr id="55" name="Textbox 200">
              <a:extLst>
                <a:ext uri="{FF2B5EF4-FFF2-40B4-BE49-F238E27FC236}">
                  <a16:creationId xmlns:a16="http://schemas.microsoft.com/office/drawing/2014/main" id="{D541AA83-1EE4-8B89-9DB5-B1FA5835DFA5}"/>
                </a:ext>
              </a:extLst>
            </p:cNvPr>
            <p:cNvSpPr txBox="1"/>
            <p:nvPr/>
          </p:nvSpPr>
          <p:spPr>
            <a:xfrm flipH="1">
              <a:off x="8540749" y="2203235"/>
              <a:ext cx="442131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dirty="0">
                  <a:solidFill>
                    <a:schemeClr val="tx1">
                      <a:lumMod val="10000"/>
                      <a:lumOff val="90000"/>
                    </a:schemeClr>
                  </a:solidFill>
                  <a:latin typeface="+mj-lt"/>
                </a:rPr>
                <a:t>CEO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10000"/>
                    <a:lumOff val="9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611A732B-BF01-AADC-9541-A4625053087D}"/>
              </a:ext>
            </a:extLst>
          </p:cNvPr>
          <p:cNvGrpSpPr/>
          <p:nvPr/>
        </p:nvGrpSpPr>
        <p:grpSpPr>
          <a:xfrm>
            <a:off x="5251563" y="7925621"/>
            <a:ext cx="4421318" cy="939954"/>
            <a:chOff x="8540749" y="1632613"/>
            <a:chExt cx="4421318" cy="939954"/>
          </a:xfrm>
        </p:grpSpPr>
        <p:sp>
          <p:nvSpPr>
            <p:cNvPr id="57" name="Textbox 200">
              <a:extLst>
                <a:ext uri="{FF2B5EF4-FFF2-40B4-BE49-F238E27FC236}">
                  <a16:creationId xmlns:a16="http://schemas.microsoft.com/office/drawing/2014/main" id="{5E46CB31-0A6B-64DF-26B2-42751342B124}"/>
                </a:ext>
              </a:extLst>
            </p:cNvPr>
            <p:cNvSpPr txBox="1"/>
            <p:nvPr/>
          </p:nvSpPr>
          <p:spPr>
            <a:xfrm flipH="1">
              <a:off x="8540749" y="1632613"/>
              <a:ext cx="4421318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b="1" dirty="0">
                  <a:solidFill>
                    <a:schemeClr val="tx2"/>
                  </a:solidFill>
                  <a:latin typeface="+mj-lt"/>
                </a:rPr>
                <a:t>Emily Martinez</a:t>
              </a:r>
            </a:p>
          </p:txBody>
        </p:sp>
        <p:sp>
          <p:nvSpPr>
            <p:cNvPr id="58" name="Textbox 200">
              <a:extLst>
                <a:ext uri="{FF2B5EF4-FFF2-40B4-BE49-F238E27FC236}">
                  <a16:creationId xmlns:a16="http://schemas.microsoft.com/office/drawing/2014/main" id="{4536E44F-56BA-ED0B-322F-F976A0DDAD3F}"/>
                </a:ext>
              </a:extLst>
            </p:cNvPr>
            <p:cNvSpPr txBox="1"/>
            <p:nvPr/>
          </p:nvSpPr>
          <p:spPr>
            <a:xfrm flipH="1">
              <a:off x="8540749" y="2203235"/>
              <a:ext cx="442131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dirty="0">
                  <a:solidFill>
                    <a:schemeClr val="tx2"/>
                  </a:solidFill>
                  <a:latin typeface="+mj-lt"/>
                </a:rPr>
                <a:t>MARKETING DIRECTOR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D82D2FB2-C773-9D49-2845-86F78BB8CD15}"/>
              </a:ext>
            </a:extLst>
          </p:cNvPr>
          <p:cNvGrpSpPr/>
          <p:nvPr/>
        </p:nvGrpSpPr>
        <p:grpSpPr>
          <a:xfrm>
            <a:off x="8540747" y="11093151"/>
            <a:ext cx="4421318" cy="939954"/>
            <a:chOff x="8540749" y="1632613"/>
            <a:chExt cx="4421318" cy="939954"/>
          </a:xfrm>
        </p:grpSpPr>
        <p:sp>
          <p:nvSpPr>
            <p:cNvPr id="60" name="Textbox 200">
              <a:extLst>
                <a:ext uri="{FF2B5EF4-FFF2-40B4-BE49-F238E27FC236}">
                  <a16:creationId xmlns:a16="http://schemas.microsoft.com/office/drawing/2014/main" id="{EE8B2D06-3478-BAA0-026F-EAA592DB1151}"/>
                </a:ext>
              </a:extLst>
            </p:cNvPr>
            <p:cNvSpPr txBox="1"/>
            <p:nvPr/>
          </p:nvSpPr>
          <p:spPr>
            <a:xfrm flipH="1">
              <a:off x="8540749" y="1632613"/>
              <a:ext cx="4421318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b="1" dirty="0">
                  <a:solidFill>
                    <a:schemeClr val="tx1">
                      <a:lumMod val="10000"/>
                      <a:lumOff val="90000"/>
                    </a:schemeClr>
                  </a:solidFill>
                  <a:latin typeface="+mj-lt"/>
                </a:rPr>
                <a:t>Jason Long</a:t>
              </a:r>
            </a:p>
          </p:txBody>
        </p:sp>
        <p:sp>
          <p:nvSpPr>
            <p:cNvPr id="61" name="Textbox 200">
              <a:extLst>
                <a:ext uri="{FF2B5EF4-FFF2-40B4-BE49-F238E27FC236}">
                  <a16:creationId xmlns:a16="http://schemas.microsoft.com/office/drawing/2014/main" id="{AE206C86-FA70-9869-55F5-B03556FB4328}"/>
                </a:ext>
              </a:extLst>
            </p:cNvPr>
            <p:cNvSpPr txBox="1"/>
            <p:nvPr/>
          </p:nvSpPr>
          <p:spPr>
            <a:xfrm flipH="1">
              <a:off x="8540749" y="2203235"/>
              <a:ext cx="442131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dirty="0">
                  <a:solidFill>
                    <a:schemeClr val="tx1">
                      <a:lumMod val="10000"/>
                      <a:lumOff val="90000"/>
                    </a:schemeClr>
                  </a:solidFill>
                  <a:latin typeface="+mj-lt"/>
                </a:rPr>
                <a:t>CREATIVE DIRECTOR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10000"/>
                    <a:lumOff val="9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</p:grpSp>
      <p:sp>
        <p:nvSpPr>
          <p:cNvPr id="62" name="Rectangle 61">
            <a:extLst>
              <a:ext uri="{FF2B5EF4-FFF2-40B4-BE49-F238E27FC236}">
                <a16:creationId xmlns:a16="http://schemas.microsoft.com/office/drawing/2014/main" id="{99729763-F369-C0D6-94CB-3328E8BE4C2D}"/>
              </a:ext>
            </a:extLst>
          </p:cNvPr>
          <p:cNvSpPr>
            <a:spLocks/>
          </p:cNvSpPr>
          <p:nvPr/>
        </p:nvSpPr>
        <p:spPr bwMode="auto">
          <a:xfrm>
            <a:off x="16390707" y="12355176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1">
                    <a:lumMod val="60000"/>
                    <a:lumOff val="40000"/>
                  </a:schemeClr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1">
                    <a:lumMod val="60000"/>
                    <a:lumOff val="40000"/>
                  </a:schemeClr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232</a:t>
            </a:r>
            <a:endParaRPr lang="en-US" sz="3000" i="0" spc="300" dirty="0">
              <a:solidFill>
                <a:schemeClr val="tx1">
                  <a:lumMod val="60000"/>
                  <a:lumOff val="40000"/>
                </a:schemeClr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  <p:sp>
        <p:nvSpPr>
          <p:cNvPr id="63" name="!!SubTitle">
            <a:extLst>
              <a:ext uri="{FF2B5EF4-FFF2-40B4-BE49-F238E27FC236}">
                <a16:creationId xmlns:a16="http://schemas.microsoft.com/office/drawing/2014/main" id="{F55984E5-E0BA-2607-0D29-CFFCE2DC5E34}"/>
              </a:ext>
            </a:extLst>
          </p:cNvPr>
          <p:cNvSpPr txBox="1"/>
          <p:nvPr/>
        </p:nvSpPr>
        <p:spPr>
          <a:xfrm>
            <a:off x="14804390" y="9357093"/>
            <a:ext cx="6037878" cy="16312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b="1" dirty="0">
                <a:solidFill>
                  <a:schemeClr val="tx1">
                    <a:lumMod val="75000"/>
                  </a:schemeClr>
                </a:solidFill>
                <a:latin typeface="+mj-lt"/>
              </a:rPr>
              <a:t>Lorem ipsum dolor sit amet</a:t>
            </a:r>
            <a:r>
              <a:rPr lang="en-US" sz="2000" dirty="0">
                <a:solidFill>
                  <a:schemeClr val="tx1">
                    <a:lumMod val="75000"/>
                  </a:schemeClr>
                </a:solidFill>
              </a:rPr>
              <a:t>, consectetuer adipiscing elit. Maecenas porttitor congue massa. </a:t>
            </a:r>
            <a:r>
              <a:rPr lang="en-US" sz="2000" dirty="0" err="1">
                <a:solidFill>
                  <a:schemeClr val="tx1">
                    <a:lumMod val="75000"/>
                  </a:schemeClr>
                </a:solidFill>
              </a:rPr>
              <a:t>Fusce</a:t>
            </a:r>
            <a:r>
              <a:rPr lang="en-US" sz="2000" dirty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</a:schemeClr>
                </a:solidFill>
              </a:rPr>
              <a:t>posuere</a:t>
            </a:r>
            <a:r>
              <a:rPr lang="en-US" sz="2000" dirty="0">
                <a:solidFill>
                  <a:schemeClr val="tx1">
                    <a:lumMod val="75000"/>
                  </a:schemeClr>
                </a:solidFill>
              </a:rPr>
              <a:t>, magna sed pulvinar </a:t>
            </a:r>
            <a:r>
              <a:rPr lang="en-US" sz="2000" dirty="0" err="1">
                <a:solidFill>
                  <a:schemeClr val="tx1">
                    <a:lumMod val="75000"/>
                  </a:schemeClr>
                </a:solidFill>
              </a:rPr>
              <a:t>ultricies</a:t>
            </a:r>
            <a:r>
              <a:rPr lang="en-US" sz="2000" dirty="0">
                <a:solidFill>
                  <a:schemeClr val="tx1">
                    <a:lumMod val="75000"/>
                  </a:schemeClr>
                </a:solidFill>
              </a:rPr>
              <a:t>, </a:t>
            </a:r>
            <a:r>
              <a:rPr lang="en-US" sz="2000" dirty="0" err="1">
                <a:solidFill>
                  <a:schemeClr val="tx1">
                    <a:lumMod val="75000"/>
                  </a:schemeClr>
                </a:solidFill>
              </a:rPr>
              <a:t>purus</a:t>
            </a:r>
            <a:r>
              <a:rPr lang="en-US" sz="2000" dirty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</a:schemeClr>
                </a:solidFill>
              </a:rPr>
              <a:t>lectus</a:t>
            </a:r>
            <a:r>
              <a:rPr lang="en-US" sz="2000" dirty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</a:schemeClr>
                </a:solidFill>
              </a:rPr>
              <a:t>malesuada</a:t>
            </a:r>
            <a:r>
              <a:rPr lang="en-US" sz="2000" dirty="0">
                <a:solidFill>
                  <a:schemeClr val="tx1">
                    <a:lumMod val="75000"/>
                  </a:schemeClr>
                </a:solidFill>
              </a:rPr>
              <a:t> libero, sit </a:t>
            </a:r>
            <a:r>
              <a:rPr lang="en-US" sz="2000" dirty="0" err="1">
                <a:solidFill>
                  <a:schemeClr val="tx1">
                    <a:lumMod val="75000"/>
                  </a:schemeClr>
                </a:solidFill>
              </a:rPr>
              <a:t>amet</a:t>
            </a:r>
            <a:r>
              <a:rPr lang="en-US" sz="2000" dirty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</a:schemeClr>
                </a:solidFill>
              </a:rPr>
              <a:t>commodo</a:t>
            </a:r>
            <a:r>
              <a:rPr lang="en-US" sz="2000" dirty="0">
                <a:solidFill>
                  <a:schemeClr val="tx1">
                    <a:lumMod val="75000"/>
                  </a:schemeClr>
                </a:solidFill>
              </a:rPr>
              <a:t> magna eros </a:t>
            </a:r>
            <a:r>
              <a:rPr lang="en-US" sz="2000" dirty="0" err="1">
                <a:solidFill>
                  <a:schemeClr val="tx1">
                    <a:lumMod val="75000"/>
                  </a:schemeClr>
                </a:solidFill>
              </a:rPr>
              <a:t>quis</a:t>
            </a:r>
            <a:r>
              <a:rPr lang="en-US" sz="2000" dirty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</a:schemeClr>
                </a:solidFill>
              </a:rPr>
              <a:t>urna</a:t>
            </a:r>
            <a:r>
              <a:rPr lang="en-US" sz="2000" dirty="0">
                <a:solidFill>
                  <a:schemeClr val="tx1">
                    <a:lumMod val="75000"/>
                  </a:schemeClr>
                </a:solidFill>
              </a:rPr>
              <a:t>.</a:t>
            </a:r>
            <a:endParaRPr kumimoji="0" lang="en-US" sz="14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</a:schemeClr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150301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14:gallery dir="l"/>
      </p:transition>
    </mc:Choice>
    <mc:Fallback xmlns="">
      <p:transition spd="slow" advClick="0" advTm="25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" dur="1000"/>
                                            <p:tgtEl>
                                              <p:spTgt spid="6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1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3" dur="1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4" dur="1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75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7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75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7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75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75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75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grpId="0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2" dur="1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3" dur="1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fill="hold" grpId="0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6" dur="1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7" dur="1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47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47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10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5" dur="1500" fill="hold"/>
                                            <p:tgtEl>
                                              <p:spTgt spid="4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6" dur="1500" fill="hold"/>
                                            <p:tgtEl>
                                              <p:spTgt spid="4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9" dur="1500" fill="hold"/>
                                            <p:tgtEl>
                                              <p:spTgt spid="46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0" dur="1500" fill="hold"/>
                                            <p:tgtEl>
                                              <p:spTgt spid="46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3" dur="1500" fill="hold"/>
                                            <p:tgtEl>
                                              <p:spTgt spid="46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4" dur="1500" fill="hold"/>
                                            <p:tgtEl>
                                              <p:spTgt spid="46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4" grpId="0" animBg="1"/>
          <p:bldP spid="45" grpId="0" animBg="1"/>
          <p:bldP spid="46" grpId="0" build="allAtOnce"/>
          <p:bldP spid="47" grpId="0"/>
          <p:bldP spid="63" grpId="0" build="allAtOnce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" dur="1000"/>
                                            <p:tgtEl>
                                              <p:spTgt spid="6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75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7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75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7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75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75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75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1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47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47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10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1500" fill="hold"/>
                                            <p:tgtEl>
                                              <p:spTgt spid="4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1500" fill="hold"/>
                                            <p:tgtEl>
                                              <p:spTgt spid="4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1500" fill="hold"/>
                                            <p:tgtEl>
                                              <p:spTgt spid="46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1500" fill="hold"/>
                                            <p:tgtEl>
                                              <p:spTgt spid="46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1500" fill="hold"/>
                                            <p:tgtEl>
                                              <p:spTgt spid="46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1500" fill="hold"/>
                                            <p:tgtEl>
                                              <p:spTgt spid="46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4" grpId="0" animBg="1"/>
          <p:bldP spid="45" grpId="0" animBg="1"/>
          <p:bldP spid="46" grpId="0" build="allAtOnce"/>
          <p:bldP spid="47" grpId="0"/>
          <p:bldP spid="63" grpId="0" build="allAtOnce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>
            <a:extLst>
              <a:ext uri="{FF2B5EF4-FFF2-40B4-BE49-F238E27FC236}">
                <a16:creationId xmlns:a16="http://schemas.microsoft.com/office/drawing/2014/main" id="{2DA03F78-E9CE-E6BA-87A1-457B904B69D6}"/>
              </a:ext>
            </a:extLst>
          </p:cNvPr>
          <p:cNvSpPr/>
          <p:nvPr/>
        </p:nvSpPr>
        <p:spPr>
          <a:xfrm>
            <a:off x="0" y="0"/>
            <a:ext cx="24384000" cy="13716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2" name="Picture Placeholder 31">
            <a:extLst>
              <a:ext uri="{FF2B5EF4-FFF2-40B4-BE49-F238E27FC236}">
                <a16:creationId xmlns:a16="http://schemas.microsoft.com/office/drawing/2014/main" id="{1D6C16EB-E559-9641-4759-015A6EEE25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85" r="16685"/>
          <a:stretch>
            <a:fillRect/>
          </a:stretch>
        </p:blipFill>
        <p:spPr>
          <a:xfrm>
            <a:off x="985222" y="7020560"/>
            <a:ext cx="2827020" cy="2827020"/>
          </a:xfrm>
          <a:custGeom>
            <a:avLst/>
            <a:gdLst>
              <a:gd name="csX0" fmla="*/ 1413510 w 2827020"/>
              <a:gd name="csY0" fmla="*/ 0 h 2827020"/>
              <a:gd name="csX1" fmla="*/ 2827020 w 2827020"/>
              <a:gd name="csY1" fmla="*/ 1413510 h 2827020"/>
              <a:gd name="csX2" fmla="*/ 1413510 w 2827020"/>
              <a:gd name="csY2" fmla="*/ 2827020 h 2827020"/>
              <a:gd name="csX3" fmla="*/ 0 w 2827020"/>
              <a:gd name="csY3" fmla="*/ 1413510 h 2827020"/>
              <a:gd name="csX4" fmla="*/ 1413510 w 2827020"/>
              <a:gd name="csY4" fmla="*/ 0 h 282702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2827020" h="2827020">
                <a:moveTo>
                  <a:pt x="1413510" y="0"/>
                </a:moveTo>
                <a:cubicBezTo>
                  <a:pt x="2194170" y="0"/>
                  <a:pt x="2827020" y="632850"/>
                  <a:pt x="2827020" y="1413510"/>
                </a:cubicBezTo>
                <a:cubicBezTo>
                  <a:pt x="2827020" y="2194170"/>
                  <a:pt x="2194170" y="2827020"/>
                  <a:pt x="1413510" y="2827020"/>
                </a:cubicBezTo>
                <a:cubicBezTo>
                  <a:pt x="632850" y="2827020"/>
                  <a:pt x="0" y="2194170"/>
                  <a:pt x="0" y="1413510"/>
                </a:cubicBezTo>
                <a:cubicBezTo>
                  <a:pt x="0" y="632850"/>
                  <a:pt x="632850" y="0"/>
                  <a:pt x="1413510" y="0"/>
                </a:cubicBezTo>
                <a:close/>
              </a:path>
            </a:pathLst>
          </a:custGeom>
        </p:spPr>
      </p:pic>
      <p:pic>
        <p:nvPicPr>
          <p:cNvPr id="43" name="Picture Placeholder 35">
            <a:extLst>
              <a:ext uri="{FF2B5EF4-FFF2-40B4-BE49-F238E27FC236}">
                <a16:creationId xmlns:a16="http://schemas.microsoft.com/office/drawing/2014/main" id="{EBC85DE9-A49B-8D16-4002-7196F8D2E8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91" t="3378" r="20391" b="45404"/>
          <a:stretch>
            <a:fillRect/>
          </a:stretch>
        </p:blipFill>
        <p:spPr>
          <a:xfrm>
            <a:off x="4223722" y="10172701"/>
            <a:ext cx="2827020" cy="2827020"/>
          </a:xfrm>
          <a:custGeom>
            <a:avLst/>
            <a:gdLst>
              <a:gd name="csX0" fmla="*/ 1413510 w 2827020"/>
              <a:gd name="csY0" fmla="*/ 0 h 2827020"/>
              <a:gd name="csX1" fmla="*/ 2827020 w 2827020"/>
              <a:gd name="csY1" fmla="*/ 1413510 h 2827020"/>
              <a:gd name="csX2" fmla="*/ 1413510 w 2827020"/>
              <a:gd name="csY2" fmla="*/ 2827020 h 2827020"/>
              <a:gd name="csX3" fmla="*/ 0 w 2827020"/>
              <a:gd name="csY3" fmla="*/ 1413510 h 2827020"/>
              <a:gd name="csX4" fmla="*/ 1413510 w 2827020"/>
              <a:gd name="csY4" fmla="*/ 0 h 282702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2827020" h="2827020">
                <a:moveTo>
                  <a:pt x="1413510" y="0"/>
                </a:moveTo>
                <a:cubicBezTo>
                  <a:pt x="2194170" y="0"/>
                  <a:pt x="2827020" y="632850"/>
                  <a:pt x="2827020" y="1413510"/>
                </a:cubicBezTo>
                <a:cubicBezTo>
                  <a:pt x="2827020" y="2194170"/>
                  <a:pt x="2194170" y="2827020"/>
                  <a:pt x="1413510" y="2827020"/>
                </a:cubicBezTo>
                <a:cubicBezTo>
                  <a:pt x="632850" y="2827020"/>
                  <a:pt x="0" y="2194170"/>
                  <a:pt x="0" y="1413510"/>
                </a:cubicBezTo>
                <a:cubicBezTo>
                  <a:pt x="0" y="632850"/>
                  <a:pt x="632850" y="0"/>
                  <a:pt x="1413510" y="0"/>
                </a:cubicBezTo>
                <a:close/>
              </a:path>
            </a:pathLst>
          </a:custGeom>
        </p:spPr>
      </p:pic>
      <p:pic>
        <p:nvPicPr>
          <p:cNvPr id="44" name="Picture Placeholder 46">
            <a:extLst>
              <a:ext uri="{FF2B5EF4-FFF2-40B4-BE49-F238E27FC236}">
                <a16:creationId xmlns:a16="http://schemas.microsoft.com/office/drawing/2014/main" id="{B17F3826-093D-B820-A417-498F11185C3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03" b="23837"/>
          <a:stretch>
            <a:fillRect/>
          </a:stretch>
        </p:blipFill>
        <p:spPr>
          <a:xfrm>
            <a:off x="4223722" y="716280"/>
            <a:ext cx="2827020" cy="2827020"/>
          </a:xfrm>
          <a:custGeom>
            <a:avLst/>
            <a:gdLst>
              <a:gd name="csX0" fmla="*/ 1413510 w 2827020"/>
              <a:gd name="csY0" fmla="*/ 0 h 2827020"/>
              <a:gd name="csX1" fmla="*/ 2827020 w 2827020"/>
              <a:gd name="csY1" fmla="*/ 1413510 h 2827020"/>
              <a:gd name="csX2" fmla="*/ 1413510 w 2827020"/>
              <a:gd name="csY2" fmla="*/ 2827020 h 2827020"/>
              <a:gd name="csX3" fmla="*/ 0 w 2827020"/>
              <a:gd name="csY3" fmla="*/ 1413510 h 2827020"/>
              <a:gd name="csX4" fmla="*/ 1413510 w 2827020"/>
              <a:gd name="csY4" fmla="*/ 0 h 282702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2827020" h="2827020">
                <a:moveTo>
                  <a:pt x="1413510" y="0"/>
                </a:moveTo>
                <a:cubicBezTo>
                  <a:pt x="2194170" y="0"/>
                  <a:pt x="2827020" y="632850"/>
                  <a:pt x="2827020" y="1413510"/>
                </a:cubicBezTo>
                <a:cubicBezTo>
                  <a:pt x="2827020" y="2194170"/>
                  <a:pt x="2194170" y="2827020"/>
                  <a:pt x="1413510" y="2827020"/>
                </a:cubicBezTo>
                <a:cubicBezTo>
                  <a:pt x="632850" y="2827020"/>
                  <a:pt x="0" y="2194170"/>
                  <a:pt x="0" y="1413510"/>
                </a:cubicBezTo>
                <a:cubicBezTo>
                  <a:pt x="0" y="632850"/>
                  <a:pt x="632850" y="0"/>
                  <a:pt x="1413510" y="0"/>
                </a:cubicBezTo>
                <a:close/>
              </a:path>
            </a:pathLst>
          </a:custGeom>
        </p:spPr>
      </p:pic>
      <p:sp>
        <p:nvSpPr>
          <p:cNvPr id="45" name="Oval 44">
            <a:extLst>
              <a:ext uri="{FF2B5EF4-FFF2-40B4-BE49-F238E27FC236}">
                <a16:creationId xmlns:a16="http://schemas.microsoft.com/office/drawing/2014/main" id="{50C907CA-A290-3469-81BE-8C831DBC4A2A}"/>
              </a:ext>
            </a:extLst>
          </p:cNvPr>
          <p:cNvSpPr/>
          <p:nvPr/>
        </p:nvSpPr>
        <p:spPr>
          <a:xfrm>
            <a:off x="985222" y="716280"/>
            <a:ext cx="2827020" cy="282702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B262AD4F-4D2A-3E3D-D784-C684E39F1ACD}"/>
              </a:ext>
            </a:extLst>
          </p:cNvPr>
          <p:cNvSpPr/>
          <p:nvPr/>
        </p:nvSpPr>
        <p:spPr>
          <a:xfrm>
            <a:off x="7462222" y="716280"/>
            <a:ext cx="6037878" cy="282702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67E09824-9381-E42B-06C3-48ABC97E54D2}"/>
              </a:ext>
            </a:extLst>
          </p:cNvPr>
          <p:cNvSpPr/>
          <p:nvPr/>
        </p:nvSpPr>
        <p:spPr>
          <a:xfrm>
            <a:off x="985222" y="3868420"/>
            <a:ext cx="2827020" cy="282702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9F231258-6EF1-5101-C428-444C2DE226FD}"/>
              </a:ext>
            </a:extLst>
          </p:cNvPr>
          <p:cNvSpPr/>
          <p:nvPr/>
        </p:nvSpPr>
        <p:spPr>
          <a:xfrm>
            <a:off x="4214508" y="3868420"/>
            <a:ext cx="2827020" cy="282702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199582B6-6895-5113-A8AB-6F1E15834EF6}"/>
              </a:ext>
            </a:extLst>
          </p:cNvPr>
          <p:cNvSpPr/>
          <p:nvPr/>
        </p:nvSpPr>
        <p:spPr>
          <a:xfrm>
            <a:off x="4214508" y="7020560"/>
            <a:ext cx="6037878" cy="282702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3EAB5378-A1BF-1204-1D41-52A43FC7A5EC}"/>
              </a:ext>
            </a:extLst>
          </p:cNvPr>
          <p:cNvSpPr/>
          <p:nvPr/>
        </p:nvSpPr>
        <p:spPr>
          <a:xfrm>
            <a:off x="985222" y="10172701"/>
            <a:ext cx="2827020" cy="2827020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ACDE55E0-BBB2-EEFA-9E1D-5D5A05F7B96C}"/>
              </a:ext>
            </a:extLst>
          </p:cNvPr>
          <p:cNvSpPr/>
          <p:nvPr/>
        </p:nvSpPr>
        <p:spPr>
          <a:xfrm>
            <a:off x="7462222" y="10172701"/>
            <a:ext cx="6037878" cy="282702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2114C5E5-50C3-8BA1-62FC-B429E9025B9C}"/>
              </a:ext>
            </a:extLst>
          </p:cNvPr>
          <p:cNvSpPr/>
          <p:nvPr/>
        </p:nvSpPr>
        <p:spPr>
          <a:xfrm>
            <a:off x="7443794" y="3868420"/>
            <a:ext cx="2827020" cy="28270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7471C15F-23F7-2286-162D-D069A7A980A7}"/>
              </a:ext>
            </a:extLst>
          </p:cNvPr>
          <p:cNvSpPr/>
          <p:nvPr/>
        </p:nvSpPr>
        <p:spPr>
          <a:xfrm>
            <a:off x="10673080" y="3868420"/>
            <a:ext cx="2827020" cy="282702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69542A5E-7E29-F5D0-712C-25E5022CCA74}"/>
              </a:ext>
            </a:extLst>
          </p:cNvPr>
          <p:cNvSpPr/>
          <p:nvPr/>
        </p:nvSpPr>
        <p:spPr>
          <a:xfrm>
            <a:off x="10673080" y="7020560"/>
            <a:ext cx="2827020" cy="282702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9387489D-E501-F1F6-4AE9-CCD9CE5D66A9}"/>
              </a:ext>
            </a:extLst>
          </p:cNvPr>
          <p:cNvSpPr txBox="1"/>
          <p:nvPr/>
        </p:nvSpPr>
        <p:spPr>
          <a:xfrm>
            <a:off x="14804390" y="4629150"/>
            <a:ext cx="808101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>
                <a:solidFill>
                  <a:schemeClr val="bg2">
                    <a:lumMod val="75000"/>
                    <a:lumOff val="25000"/>
                  </a:schemeClr>
                </a:solidFill>
                <a:latin typeface="+mj-lt"/>
              </a:rPr>
              <a:t>Meet the</a:t>
            </a:r>
          </a:p>
          <a:p>
            <a:r>
              <a:rPr lang="en-US" sz="8800" b="1" dirty="0">
                <a:solidFill>
                  <a:schemeClr val="bg2">
                    <a:lumMod val="75000"/>
                    <a:lumOff val="25000"/>
                  </a:schemeClr>
                </a:solidFill>
                <a:latin typeface="+mj-lt"/>
              </a:rPr>
              <a:t>Minds Behind</a:t>
            </a:r>
          </a:p>
          <a:p>
            <a:r>
              <a:rPr lang="en-US" sz="8800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Invention</a:t>
            </a:r>
          </a:p>
        </p:txBody>
      </p:sp>
      <p:sp>
        <p:nvSpPr>
          <p:cNvPr id="56" name="!!SubTitle">
            <a:extLst>
              <a:ext uri="{FF2B5EF4-FFF2-40B4-BE49-F238E27FC236}">
                <a16:creationId xmlns:a16="http://schemas.microsoft.com/office/drawing/2014/main" id="{0C7B31B8-9951-4E5C-0B9C-A99AC0B888A1}"/>
              </a:ext>
            </a:extLst>
          </p:cNvPr>
          <p:cNvSpPr txBox="1"/>
          <p:nvPr/>
        </p:nvSpPr>
        <p:spPr>
          <a:xfrm>
            <a:off x="14804390" y="4170491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1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1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1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1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C5061CE1-FA54-CFF1-8163-CA6676629B17}"/>
              </a:ext>
            </a:extLst>
          </p:cNvPr>
          <p:cNvGrpSpPr/>
          <p:nvPr/>
        </p:nvGrpSpPr>
        <p:grpSpPr>
          <a:xfrm>
            <a:off x="14888401" y="12345035"/>
            <a:ext cx="1233098" cy="481946"/>
            <a:chOff x="444401" y="2552131"/>
            <a:chExt cx="5317337" cy="2078232"/>
          </a:xfrm>
        </p:grpSpPr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EFBB0B88-A8C3-6E9C-BB72-B511CE174BD5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68620BAE-00C2-41A1-F8EE-1CC59DEE4F2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623C3302-2F6D-DF5E-478B-C8654574BDF5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61" name="Rectangle 60">
            <a:extLst>
              <a:ext uri="{FF2B5EF4-FFF2-40B4-BE49-F238E27FC236}">
                <a16:creationId xmlns:a16="http://schemas.microsoft.com/office/drawing/2014/main" id="{7AFFCDF9-5DE3-8FC5-6CDD-F130FABB1E0A}"/>
              </a:ext>
            </a:extLst>
          </p:cNvPr>
          <p:cNvSpPr>
            <a:spLocks/>
          </p:cNvSpPr>
          <p:nvPr/>
        </p:nvSpPr>
        <p:spPr bwMode="auto">
          <a:xfrm>
            <a:off x="14804390" y="845611"/>
            <a:ext cx="241893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i="0" spc="300" dirty="0">
                <a:solidFill>
                  <a:schemeClr val="tx1">
                    <a:lumMod val="40000"/>
                    <a:lumOff val="60000"/>
                  </a:schemeClr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SLIDEOCEAN.NET</a:t>
            </a:r>
          </a:p>
        </p:txBody>
      </p:sp>
      <p:grpSp>
        <p:nvGrpSpPr>
          <p:cNvPr id="62" name="Group 61">
            <a:extLst>
              <a:ext uri="{FF2B5EF4-FFF2-40B4-BE49-F238E27FC236}">
                <a16:creationId xmlns:a16="http://schemas.microsoft.com/office/drawing/2014/main" id="{19932AB8-1471-02A7-12BC-7780D91F6AC8}"/>
              </a:ext>
            </a:extLst>
          </p:cNvPr>
          <p:cNvGrpSpPr/>
          <p:nvPr/>
        </p:nvGrpSpPr>
        <p:grpSpPr>
          <a:xfrm>
            <a:off x="8540749" y="1621341"/>
            <a:ext cx="4421318" cy="939954"/>
            <a:chOff x="8540749" y="1632613"/>
            <a:chExt cx="4421318" cy="939954"/>
          </a:xfrm>
        </p:grpSpPr>
        <p:sp>
          <p:nvSpPr>
            <p:cNvPr id="63" name="Textbox 200">
              <a:extLst>
                <a:ext uri="{FF2B5EF4-FFF2-40B4-BE49-F238E27FC236}">
                  <a16:creationId xmlns:a16="http://schemas.microsoft.com/office/drawing/2014/main" id="{1DE8ADAB-6B92-18C3-953D-ABA20896BBAA}"/>
                </a:ext>
              </a:extLst>
            </p:cNvPr>
            <p:cNvSpPr txBox="1"/>
            <p:nvPr/>
          </p:nvSpPr>
          <p:spPr>
            <a:xfrm flipH="1">
              <a:off x="8540749" y="1632613"/>
              <a:ext cx="4421318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b="1" dirty="0">
                  <a:solidFill>
                    <a:schemeClr val="bg2">
                      <a:lumMod val="25000"/>
                      <a:lumOff val="75000"/>
                    </a:schemeClr>
                  </a:solidFill>
                  <a:latin typeface="+mj-lt"/>
                </a:rPr>
                <a:t>Jason Anderson</a:t>
              </a:r>
            </a:p>
          </p:txBody>
        </p:sp>
        <p:sp>
          <p:nvSpPr>
            <p:cNvPr id="64" name="Textbox 200">
              <a:extLst>
                <a:ext uri="{FF2B5EF4-FFF2-40B4-BE49-F238E27FC236}">
                  <a16:creationId xmlns:a16="http://schemas.microsoft.com/office/drawing/2014/main" id="{65CD3F2B-B539-917F-F4BA-7CC0865EAEDD}"/>
                </a:ext>
              </a:extLst>
            </p:cNvPr>
            <p:cNvSpPr txBox="1"/>
            <p:nvPr/>
          </p:nvSpPr>
          <p:spPr>
            <a:xfrm flipH="1">
              <a:off x="8540749" y="2203235"/>
              <a:ext cx="442131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dirty="0">
                  <a:solidFill>
                    <a:schemeClr val="bg2">
                      <a:lumMod val="25000"/>
                      <a:lumOff val="75000"/>
                    </a:schemeClr>
                  </a:solidFill>
                  <a:latin typeface="+mj-lt"/>
                </a:rPr>
                <a:t>CEO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  <a:lumOff val="75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26100EAC-3DCA-2424-F761-58AD8686D99E}"/>
              </a:ext>
            </a:extLst>
          </p:cNvPr>
          <p:cNvGrpSpPr/>
          <p:nvPr/>
        </p:nvGrpSpPr>
        <p:grpSpPr>
          <a:xfrm>
            <a:off x="5251563" y="7925621"/>
            <a:ext cx="4421318" cy="939954"/>
            <a:chOff x="8540749" y="1632613"/>
            <a:chExt cx="4421318" cy="939954"/>
          </a:xfrm>
        </p:grpSpPr>
        <p:sp>
          <p:nvSpPr>
            <p:cNvPr id="66" name="Textbox 200">
              <a:extLst>
                <a:ext uri="{FF2B5EF4-FFF2-40B4-BE49-F238E27FC236}">
                  <a16:creationId xmlns:a16="http://schemas.microsoft.com/office/drawing/2014/main" id="{761B6D36-5327-40E2-BD6B-AE394CC689D4}"/>
                </a:ext>
              </a:extLst>
            </p:cNvPr>
            <p:cNvSpPr txBox="1"/>
            <p:nvPr/>
          </p:nvSpPr>
          <p:spPr>
            <a:xfrm flipH="1">
              <a:off x="8540749" y="1632613"/>
              <a:ext cx="4421318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b="1" dirty="0">
                  <a:solidFill>
                    <a:schemeClr val="tx2"/>
                  </a:solidFill>
                  <a:latin typeface="+mj-lt"/>
                </a:rPr>
                <a:t>Emily Martinez</a:t>
              </a:r>
            </a:p>
          </p:txBody>
        </p:sp>
        <p:sp>
          <p:nvSpPr>
            <p:cNvPr id="67" name="Textbox 200">
              <a:extLst>
                <a:ext uri="{FF2B5EF4-FFF2-40B4-BE49-F238E27FC236}">
                  <a16:creationId xmlns:a16="http://schemas.microsoft.com/office/drawing/2014/main" id="{14F8482D-9092-5009-8CA5-AD3302A094BA}"/>
                </a:ext>
              </a:extLst>
            </p:cNvPr>
            <p:cNvSpPr txBox="1"/>
            <p:nvPr/>
          </p:nvSpPr>
          <p:spPr>
            <a:xfrm flipH="1">
              <a:off x="8540749" y="2203235"/>
              <a:ext cx="442131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dirty="0">
                  <a:solidFill>
                    <a:schemeClr val="tx2"/>
                  </a:solidFill>
                  <a:latin typeface="+mj-lt"/>
                </a:rPr>
                <a:t>MARKETING DIRECTOR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289028F8-1BB1-D8E8-7DFE-CFC6012F37EA}"/>
              </a:ext>
            </a:extLst>
          </p:cNvPr>
          <p:cNvGrpSpPr/>
          <p:nvPr/>
        </p:nvGrpSpPr>
        <p:grpSpPr>
          <a:xfrm>
            <a:off x="8540747" y="11093151"/>
            <a:ext cx="4421318" cy="939954"/>
            <a:chOff x="8540749" y="1632613"/>
            <a:chExt cx="4421318" cy="939954"/>
          </a:xfrm>
        </p:grpSpPr>
        <p:sp>
          <p:nvSpPr>
            <p:cNvPr id="69" name="Textbox 200">
              <a:extLst>
                <a:ext uri="{FF2B5EF4-FFF2-40B4-BE49-F238E27FC236}">
                  <a16:creationId xmlns:a16="http://schemas.microsoft.com/office/drawing/2014/main" id="{CCCD9BF6-7F09-4B07-519C-89E4228809B8}"/>
                </a:ext>
              </a:extLst>
            </p:cNvPr>
            <p:cNvSpPr txBox="1"/>
            <p:nvPr/>
          </p:nvSpPr>
          <p:spPr>
            <a:xfrm flipH="1">
              <a:off x="8540749" y="1632613"/>
              <a:ext cx="4421318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b="1" dirty="0">
                  <a:solidFill>
                    <a:schemeClr val="bg2">
                      <a:lumMod val="25000"/>
                      <a:lumOff val="75000"/>
                    </a:schemeClr>
                  </a:solidFill>
                  <a:latin typeface="+mj-lt"/>
                </a:rPr>
                <a:t>Jason Long</a:t>
              </a:r>
            </a:p>
          </p:txBody>
        </p:sp>
        <p:sp>
          <p:nvSpPr>
            <p:cNvPr id="70" name="Textbox 200">
              <a:extLst>
                <a:ext uri="{FF2B5EF4-FFF2-40B4-BE49-F238E27FC236}">
                  <a16:creationId xmlns:a16="http://schemas.microsoft.com/office/drawing/2014/main" id="{31729353-3E3E-BFD1-CE1D-5A75828A737D}"/>
                </a:ext>
              </a:extLst>
            </p:cNvPr>
            <p:cNvSpPr txBox="1"/>
            <p:nvPr/>
          </p:nvSpPr>
          <p:spPr>
            <a:xfrm flipH="1">
              <a:off x="8540749" y="2203235"/>
              <a:ext cx="442131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dirty="0">
                  <a:solidFill>
                    <a:schemeClr val="bg2">
                      <a:lumMod val="25000"/>
                      <a:lumOff val="75000"/>
                    </a:schemeClr>
                  </a:solidFill>
                  <a:latin typeface="+mj-lt"/>
                </a:rPr>
                <a:t>CREATIVE DIRECTOR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  <a:lumOff val="75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</p:grpSp>
      <p:sp>
        <p:nvSpPr>
          <p:cNvPr id="71" name="Rectangle 70">
            <a:extLst>
              <a:ext uri="{FF2B5EF4-FFF2-40B4-BE49-F238E27FC236}">
                <a16:creationId xmlns:a16="http://schemas.microsoft.com/office/drawing/2014/main" id="{1ECDB9AF-682F-C2C6-5202-628D307B75E8}"/>
              </a:ext>
            </a:extLst>
          </p:cNvPr>
          <p:cNvSpPr>
            <a:spLocks/>
          </p:cNvSpPr>
          <p:nvPr/>
        </p:nvSpPr>
        <p:spPr bwMode="auto">
          <a:xfrm>
            <a:off x="16390707" y="12355176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1">
                    <a:lumMod val="60000"/>
                    <a:lumOff val="40000"/>
                  </a:schemeClr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1">
                    <a:lumMod val="60000"/>
                    <a:lumOff val="40000"/>
                  </a:schemeClr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232</a:t>
            </a:r>
            <a:endParaRPr lang="en-US" sz="3000" i="0" spc="300" dirty="0">
              <a:solidFill>
                <a:schemeClr val="tx1">
                  <a:lumMod val="60000"/>
                  <a:lumOff val="40000"/>
                </a:schemeClr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  <p:sp>
        <p:nvSpPr>
          <p:cNvPr id="72" name="!!SubTitle">
            <a:extLst>
              <a:ext uri="{FF2B5EF4-FFF2-40B4-BE49-F238E27FC236}">
                <a16:creationId xmlns:a16="http://schemas.microsoft.com/office/drawing/2014/main" id="{964ECDB6-45CC-4804-FFF1-730834F74457}"/>
              </a:ext>
            </a:extLst>
          </p:cNvPr>
          <p:cNvSpPr txBox="1"/>
          <p:nvPr/>
        </p:nvSpPr>
        <p:spPr>
          <a:xfrm>
            <a:off x="14804390" y="9357093"/>
            <a:ext cx="6037878" cy="16312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b="1" dirty="0">
                <a:solidFill>
                  <a:schemeClr val="bg2">
                    <a:lumMod val="75000"/>
                    <a:lumOff val="25000"/>
                  </a:schemeClr>
                </a:solidFill>
                <a:latin typeface="+mj-lt"/>
              </a:rPr>
              <a:t>Lorem ipsum dolor sit amet</a:t>
            </a:r>
            <a:r>
              <a:rPr lang="en-US" sz="2000" dirty="0">
                <a:solidFill>
                  <a:schemeClr val="bg2">
                    <a:lumMod val="75000"/>
                    <a:lumOff val="25000"/>
                  </a:schemeClr>
                </a:solidFill>
              </a:rPr>
              <a:t>, consectetuer adipiscing elit. Maecenas porttitor congue massa. </a:t>
            </a:r>
            <a:r>
              <a:rPr lang="en-US" sz="2000" dirty="0" err="1">
                <a:solidFill>
                  <a:schemeClr val="bg2">
                    <a:lumMod val="75000"/>
                    <a:lumOff val="25000"/>
                  </a:schemeClr>
                </a:solidFill>
              </a:rPr>
              <a:t>Fusce</a:t>
            </a:r>
            <a:r>
              <a:rPr lang="en-US" sz="2000" dirty="0">
                <a:solidFill>
                  <a:schemeClr val="bg2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bg2">
                    <a:lumMod val="75000"/>
                    <a:lumOff val="25000"/>
                  </a:schemeClr>
                </a:solidFill>
              </a:rPr>
              <a:t>posuere</a:t>
            </a:r>
            <a:r>
              <a:rPr lang="en-US" sz="2000" dirty="0">
                <a:solidFill>
                  <a:schemeClr val="bg2">
                    <a:lumMod val="75000"/>
                    <a:lumOff val="25000"/>
                  </a:schemeClr>
                </a:solidFill>
              </a:rPr>
              <a:t>, magna sed pulvinar </a:t>
            </a:r>
            <a:r>
              <a:rPr lang="en-US" sz="2000" dirty="0" err="1">
                <a:solidFill>
                  <a:schemeClr val="bg2">
                    <a:lumMod val="75000"/>
                    <a:lumOff val="25000"/>
                  </a:schemeClr>
                </a:solidFill>
              </a:rPr>
              <a:t>ultricies</a:t>
            </a:r>
            <a:r>
              <a:rPr lang="en-US" sz="2000" dirty="0">
                <a:solidFill>
                  <a:schemeClr val="bg2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2000" dirty="0" err="1">
                <a:solidFill>
                  <a:schemeClr val="bg2">
                    <a:lumMod val="75000"/>
                    <a:lumOff val="25000"/>
                  </a:schemeClr>
                </a:solidFill>
              </a:rPr>
              <a:t>purus</a:t>
            </a:r>
            <a:r>
              <a:rPr lang="en-US" sz="2000" dirty="0">
                <a:solidFill>
                  <a:schemeClr val="bg2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bg2">
                    <a:lumMod val="75000"/>
                    <a:lumOff val="25000"/>
                  </a:schemeClr>
                </a:solidFill>
              </a:rPr>
              <a:t>lectus</a:t>
            </a:r>
            <a:r>
              <a:rPr lang="en-US" sz="2000" dirty="0">
                <a:solidFill>
                  <a:schemeClr val="bg2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bg2">
                    <a:lumMod val="75000"/>
                    <a:lumOff val="25000"/>
                  </a:schemeClr>
                </a:solidFill>
              </a:rPr>
              <a:t>malesuada</a:t>
            </a:r>
            <a:r>
              <a:rPr lang="en-US" sz="2000" dirty="0">
                <a:solidFill>
                  <a:schemeClr val="bg2">
                    <a:lumMod val="75000"/>
                    <a:lumOff val="25000"/>
                  </a:schemeClr>
                </a:solidFill>
              </a:rPr>
              <a:t> libero, sit </a:t>
            </a:r>
            <a:r>
              <a:rPr lang="en-US" sz="2000" dirty="0" err="1">
                <a:solidFill>
                  <a:schemeClr val="bg2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2000" dirty="0">
                <a:solidFill>
                  <a:schemeClr val="bg2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bg2">
                    <a:lumMod val="75000"/>
                    <a:lumOff val="25000"/>
                  </a:schemeClr>
                </a:solidFill>
              </a:rPr>
              <a:t>commodo</a:t>
            </a:r>
            <a:r>
              <a:rPr lang="en-US" sz="2000" dirty="0">
                <a:solidFill>
                  <a:schemeClr val="bg2">
                    <a:lumMod val="75000"/>
                    <a:lumOff val="25000"/>
                  </a:schemeClr>
                </a:solidFill>
              </a:rPr>
              <a:t> magna eros </a:t>
            </a:r>
            <a:r>
              <a:rPr lang="en-US" sz="2000" dirty="0" err="1">
                <a:solidFill>
                  <a:schemeClr val="bg2">
                    <a:lumMod val="75000"/>
                    <a:lumOff val="25000"/>
                  </a:schemeClr>
                </a:solidFill>
              </a:rPr>
              <a:t>quis</a:t>
            </a:r>
            <a:r>
              <a:rPr lang="en-US" sz="2000" dirty="0">
                <a:solidFill>
                  <a:schemeClr val="bg2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bg2">
                    <a:lumMod val="75000"/>
                    <a:lumOff val="25000"/>
                  </a:schemeClr>
                </a:solidFill>
              </a:rPr>
              <a:t>urna</a:t>
            </a:r>
            <a:r>
              <a:rPr lang="en-US" sz="2000" dirty="0">
                <a:solidFill>
                  <a:schemeClr val="bg2">
                    <a:lumMod val="75000"/>
                    <a:lumOff val="25000"/>
                  </a:schemeClr>
                </a:solidFill>
              </a:rPr>
              <a:t>.</a:t>
            </a:r>
            <a:endParaRPr kumimoji="0" lang="en-US" sz="140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75000"/>
                  <a:lumOff val="25000"/>
                </a:schemeClr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622931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:comb/>
      </p:transition>
    </mc:Choice>
    <mc:Fallback xmlns="">
      <p:transition spd="slow" advClick="0" advTm="2500">
        <p:comb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2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1000" fill="hold"/>
                                            <p:tgtEl>
                                              <p:spTgt spid="7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7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1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4" dur="1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5" dur="1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8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grpId="0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2" dur="1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3" dur="1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fill="hold" grpId="0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6" dur="17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7" dur="17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8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42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10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42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42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10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2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1000" fill="hold"/>
                                            <p:tgtEl>
                                              <p:spTgt spid="5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1000" fill="hold"/>
                                            <p:tgtEl>
                                              <p:spTgt spid="5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2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1000" fill="hold"/>
                                            <p:tgtEl>
                                              <p:spTgt spid="55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1000" fill="hold"/>
                                            <p:tgtEl>
                                              <p:spTgt spid="55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2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1000" fill="hold"/>
                                            <p:tgtEl>
                                              <p:spTgt spid="55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1000" fill="hold"/>
                                            <p:tgtEl>
                                              <p:spTgt spid="55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5" grpId="0" animBg="1"/>
          <p:bldP spid="46" grpId="0" animBg="1"/>
          <p:bldP spid="47" grpId="0" animBg="1"/>
          <p:bldP spid="48" grpId="0" animBg="1"/>
          <p:bldP spid="49" grpId="0" animBg="1"/>
          <p:bldP spid="50" grpId="0" animBg="1"/>
          <p:bldP spid="51" grpId="0" animBg="1"/>
          <p:bldP spid="52" grpId="0" animBg="1"/>
          <p:bldP spid="53" grpId="0" animBg="1"/>
          <p:bldP spid="54" grpId="0" animBg="1"/>
          <p:bldP spid="55" grpId="0" build="allAtOnce"/>
          <p:bldP spid="56" grpId="0"/>
          <p:bldP spid="72" grpId="0" build="allAtOnce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2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1000" fill="hold"/>
                                            <p:tgtEl>
                                              <p:spTgt spid="7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7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8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17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17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8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42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10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42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42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10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2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1000" fill="hold"/>
                                            <p:tgtEl>
                                              <p:spTgt spid="5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1000" fill="hold"/>
                                            <p:tgtEl>
                                              <p:spTgt spid="5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2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1000" fill="hold"/>
                                            <p:tgtEl>
                                              <p:spTgt spid="55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1000" fill="hold"/>
                                            <p:tgtEl>
                                              <p:spTgt spid="55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2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1000" fill="hold"/>
                                            <p:tgtEl>
                                              <p:spTgt spid="55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1000" fill="hold"/>
                                            <p:tgtEl>
                                              <p:spTgt spid="55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5" grpId="0" animBg="1"/>
          <p:bldP spid="46" grpId="0" animBg="1"/>
          <p:bldP spid="47" grpId="0" animBg="1"/>
          <p:bldP spid="48" grpId="0" animBg="1"/>
          <p:bldP spid="49" grpId="0" animBg="1"/>
          <p:bldP spid="50" grpId="0" animBg="1"/>
          <p:bldP spid="51" grpId="0" animBg="1"/>
          <p:bldP spid="52" grpId="0" animBg="1"/>
          <p:bldP spid="53" grpId="0" animBg="1"/>
          <p:bldP spid="54" grpId="0" animBg="1"/>
          <p:bldP spid="55" grpId="0" build="allAtOnce"/>
          <p:bldP spid="56" grpId="0"/>
          <p:bldP spid="72" grpId="0" build="allAtOnce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4F4AFD9-6A93-CB4B-6C13-8E51715415C6}"/>
              </a:ext>
            </a:extLst>
          </p:cNvPr>
          <p:cNvSpPr/>
          <p:nvPr/>
        </p:nvSpPr>
        <p:spPr>
          <a:xfrm>
            <a:off x="0" y="0"/>
            <a:ext cx="24384000" cy="1371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Placeholder 31">
            <a:extLst>
              <a:ext uri="{FF2B5EF4-FFF2-40B4-BE49-F238E27FC236}">
                <a16:creationId xmlns:a16="http://schemas.microsoft.com/office/drawing/2014/main" id="{A71B23A5-1043-BDC8-1B9F-EE69AD52EC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85" r="16685"/>
          <a:stretch>
            <a:fillRect/>
          </a:stretch>
        </p:blipFill>
        <p:spPr>
          <a:xfrm>
            <a:off x="985222" y="7020560"/>
            <a:ext cx="2827020" cy="2827020"/>
          </a:xfrm>
          <a:custGeom>
            <a:avLst/>
            <a:gdLst>
              <a:gd name="csX0" fmla="*/ 1413510 w 2827020"/>
              <a:gd name="csY0" fmla="*/ 0 h 2827020"/>
              <a:gd name="csX1" fmla="*/ 2827020 w 2827020"/>
              <a:gd name="csY1" fmla="*/ 1413510 h 2827020"/>
              <a:gd name="csX2" fmla="*/ 1413510 w 2827020"/>
              <a:gd name="csY2" fmla="*/ 2827020 h 2827020"/>
              <a:gd name="csX3" fmla="*/ 0 w 2827020"/>
              <a:gd name="csY3" fmla="*/ 1413510 h 2827020"/>
              <a:gd name="csX4" fmla="*/ 1413510 w 2827020"/>
              <a:gd name="csY4" fmla="*/ 0 h 282702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2827020" h="2827020">
                <a:moveTo>
                  <a:pt x="1413510" y="0"/>
                </a:moveTo>
                <a:cubicBezTo>
                  <a:pt x="2194170" y="0"/>
                  <a:pt x="2827020" y="632850"/>
                  <a:pt x="2827020" y="1413510"/>
                </a:cubicBezTo>
                <a:cubicBezTo>
                  <a:pt x="2827020" y="2194170"/>
                  <a:pt x="2194170" y="2827020"/>
                  <a:pt x="1413510" y="2827020"/>
                </a:cubicBezTo>
                <a:cubicBezTo>
                  <a:pt x="632850" y="2827020"/>
                  <a:pt x="0" y="2194170"/>
                  <a:pt x="0" y="1413510"/>
                </a:cubicBezTo>
                <a:cubicBezTo>
                  <a:pt x="0" y="632850"/>
                  <a:pt x="632850" y="0"/>
                  <a:pt x="1413510" y="0"/>
                </a:cubicBezTo>
                <a:close/>
              </a:path>
            </a:pathLst>
          </a:custGeom>
        </p:spPr>
      </p:pic>
      <p:pic>
        <p:nvPicPr>
          <p:cNvPr id="4" name="Picture Placeholder 35">
            <a:extLst>
              <a:ext uri="{FF2B5EF4-FFF2-40B4-BE49-F238E27FC236}">
                <a16:creationId xmlns:a16="http://schemas.microsoft.com/office/drawing/2014/main" id="{6371A2D5-292F-8D42-F845-3B62CB5746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91" t="3378" r="20391" b="45404"/>
          <a:stretch>
            <a:fillRect/>
          </a:stretch>
        </p:blipFill>
        <p:spPr>
          <a:xfrm>
            <a:off x="4223722" y="10172701"/>
            <a:ext cx="2827020" cy="2827020"/>
          </a:xfrm>
          <a:custGeom>
            <a:avLst/>
            <a:gdLst>
              <a:gd name="csX0" fmla="*/ 1413510 w 2827020"/>
              <a:gd name="csY0" fmla="*/ 0 h 2827020"/>
              <a:gd name="csX1" fmla="*/ 2827020 w 2827020"/>
              <a:gd name="csY1" fmla="*/ 1413510 h 2827020"/>
              <a:gd name="csX2" fmla="*/ 1413510 w 2827020"/>
              <a:gd name="csY2" fmla="*/ 2827020 h 2827020"/>
              <a:gd name="csX3" fmla="*/ 0 w 2827020"/>
              <a:gd name="csY3" fmla="*/ 1413510 h 2827020"/>
              <a:gd name="csX4" fmla="*/ 1413510 w 2827020"/>
              <a:gd name="csY4" fmla="*/ 0 h 282702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2827020" h="2827020">
                <a:moveTo>
                  <a:pt x="1413510" y="0"/>
                </a:moveTo>
                <a:cubicBezTo>
                  <a:pt x="2194170" y="0"/>
                  <a:pt x="2827020" y="632850"/>
                  <a:pt x="2827020" y="1413510"/>
                </a:cubicBezTo>
                <a:cubicBezTo>
                  <a:pt x="2827020" y="2194170"/>
                  <a:pt x="2194170" y="2827020"/>
                  <a:pt x="1413510" y="2827020"/>
                </a:cubicBezTo>
                <a:cubicBezTo>
                  <a:pt x="632850" y="2827020"/>
                  <a:pt x="0" y="2194170"/>
                  <a:pt x="0" y="1413510"/>
                </a:cubicBezTo>
                <a:cubicBezTo>
                  <a:pt x="0" y="632850"/>
                  <a:pt x="632850" y="0"/>
                  <a:pt x="1413510" y="0"/>
                </a:cubicBezTo>
                <a:close/>
              </a:path>
            </a:pathLst>
          </a:custGeom>
        </p:spPr>
      </p:pic>
      <p:pic>
        <p:nvPicPr>
          <p:cNvPr id="5" name="Picture Placeholder 46">
            <a:extLst>
              <a:ext uri="{FF2B5EF4-FFF2-40B4-BE49-F238E27FC236}">
                <a16:creationId xmlns:a16="http://schemas.microsoft.com/office/drawing/2014/main" id="{B5C557D7-E4FB-3B36-7F3A-31DBBAD3E9C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03" b="23837"/>
          <a:stretch>
            <a:fillRect/>
          </a:stretch>
        </p:blipFill>
        <p:spPr>
          <a:xfrm>
            <a:off x="4223722" y="716280"/>
            <a:ext cx="2827020" cy="2827020"/>
          </a:xfrm>
          <a:custGeom>
            <a:avLst/>
            <a:gdLst>
              <a:gd name="csX0" fmla="*/ 1413510 w 2827020"/>
              <a:gd name="csY0" fmla="*/ 0 h 2827020"/>
              <a:gd name="csX1" fmla="*/ 2827020 w 2827020"/>
              <a:gd name="csY1" fmla="*/ 1413510 h 2827020"/>
              <a:gd name="csX2" fmla="*/ 1413510 w 2827020"/>
              <a:gd name="csY2" fmla="*/ 2827020 h 2827020"/>
              <a:gd name="csX3" fmla="*/ 0 w 2827020"/>
              <a:gd name="csY3" fmla="*/ 1413510 h 2827020"/>
              <a:gd name="csX4" fmla="*/ 1413510 w 2827020"/>
              <a:gd name="csY4" fmla="*/ 0 h 282702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2827020" h="2827020">
                <a:moveTo>
                  <a:pt x="1413510" y="0"/>
                </a:moveTo>
                <a:cubicBezTo>
                  <a:pt x="2194170" y="0"/>
                  <a:pt x="2827020" y="632850"/>
                  <a:pt x="2827020" y="1413510"/>
                </a:cubicBezTo>
                <a:cubicBezTo>
                  <a:pt x="2827020" y="2194170"/>
                  <a:pt x="2194170" y="2827020"/>
                  <a:pt x="1413510" y="2827020"/>
                </a:cubicBezTo>
                <a:cubicBezTo>
                  <a:pt x="632850" y="2827020"/>
                  <a:pt x="0" y="2194170"/>
                  <a:pt x="0" y="1413510"/>
                </a:cubicBezTo>
                <a:cubicBezTo>
                  <a:pt x="0" y="632850"/>
                  <a:pt x="632850" y="0"/>
                  <a:pt x="1413510" y="0"/>
                </a:cubicBezTo>
                <a:close/>
              </a:path>
            </a:pathLst>
          </a:cu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6ACB7A7B-5C70-7DEB-AE4B-8F1979113DB3}"/>
              </a:ext>
            </a:extLst>
          </p:cNvPr>
          <p:cNvSpPr/>
          <p:nvPr/>
        </p:nvSpPr>
        <p:spPr>
          <a:xfrm>
            <a:off x="985222" y="716280"/>
            <a:ext cx="2827020" cy="282702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9B585E71-DD9B-1150-6AE5-D587021A3EE6}"/>
              </a:ext>
            </a:extLst>
          </p:cNvPr>
          <p:cNvSpPr/>
          <p:nvPr/>
        </p:nvSpPr>
        <p:spPr>
          <a:xfrm>
            <a:off x="7462222" y="716280"/>
            <a:ext cx="6037878" cy="282702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09FB3700-1F0B-F30E-A6E5-3E798566A73A}"/>
              </a:ext>
            </a:extLst>
          </p:cNvPr>
          <p:cNvSpPr/>
          <p:nvPr/>
        </p:nvSpPr>
        <p:spPr>
          <a:xfrm>
            <a:off x="985222" y="3868420"/>
            <a:ext cx="2827020" cy="282702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FE388C6A-3A0F-27FF-7B01-4593C592F70C}"/>
              </a:ext>
            </a:extLst>
          </p:cNvPr>
          <p:cNvSpPr/>
          <p:nvPr/>
        </p:nvSpPr>
        <p:spPr>
          <a:xfrm>
            <a:off x="4214508" y="3868420"/>
            <a:ext cx="2827020" cy="282702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F332F185-A915-CE39-F710-F60F26B9E715}"/>
              </a:ext>
            </a:extLst>
          </p:cNvPr>
          <p:cNvSpPr/>
          <p:nvPr/>
        </p:nvSpPr>
        <p:spPr>
          <a:xfrm>
            <a:off x="4214508" y="7020560"/>
            <a:ext cx="6037878" cy="282702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F952310D-09C0-6D57-181A-58C6FB1EAB9A}"/>
              </a:ext>
            </a:extLst>
          </p:cNvPr>
          <p:cNvSpPr/>
          <p:nvPr/>
        </p:nvSpPr>
        <p:spPr>
          <a:xfrm>
            <a:off x="985222" y="10172701"/>
            <a:ext cx="2827020" cy="2827020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C2968A92-BC6C-2F50-8CC8-8109CF808BFF}"/>
              </a:ext>
            </a:extLst>
          </p:cNvPr>
          <p:cNvSpPr/>
          <p:nvPr/>
        </p:nvSpPr>
        <p:spPr>
          <a:xfrm>
            <a:off x="7462222" y="10172701"/>
            <a:ext cx="6037878" cy="282702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75B3B8CA-895E-5718-9592-1AF926C08F48}"/>
              </a:ext>
            </a:extLst>
          </p:cNvPr>
          <p:cNvSpPr/>
          <p:nvPr/>
        </p:nvSpPr>
        <p:spPr>
          <a:xfrm>
            <a:off x="7443794" y="3868420"/>
            <a:ext cx="2827020" cy="28270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F94A80D9-E2E8-0362-CA4C-294CF27C3D86}"/>
              </a:ext>
            </a:extLst>
          </p:cNvPr>
          <p:cNvSpPr/>
          <p:nvPr/>
        </p:nvSpPr>
        <p:spPr>
          <a:xfrm>
            <a:off x="10673080" y="3868420"/>
            <a:ext cx="2827020" cy="282702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1A5CAB2-093F-046F-851D-ED952B32332C}"/>
              </a:ext>
            </a:extLst>
          </p:cNvPr>
          <p:cNvSpPr/>
          <p:nvPr/>
        </p:nvSpPr>
        <p:spPr>
          <a:xfrm>
            <a:off x="10673080" y="7020560"/>
            <a:ext cx="2827020" cy="282702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7F60A34-5D09-BB8E-5AEA-0850D67CD7B1}"/>
              </a:ext>
            </a:extLst>
          </p:cNvPr>
          <p:cNvSpPr txBox="1"/>
          <p:nvPr/>
        </p:nvSpPr>
        <p:spPr>
          <a:xfrm>
            <a:off x="14804390" y="4629150"/>
            <a:ext cx="808101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>
                <a:solidFill>
                  <a:schemeClr val="tx2"/>
                </a:solidFill>
                <a:latin typeface="+mj-lt"/>
              </a:rPr>
              <a:t>Meet the</a:t>
            </a:r>
          </a:p>
          <a:p>
            <a:r>
              <a:rPr lang="en-US" sz="8800" b="1" dirty="0">
                <a:solidFill>
                  <a:schemeClr val="tx2"/>
                </a:solidFill>
                <a:latin typeface="+mj-lt"/>
              </a:rPr>
              <a:t>Minds Behind</a:t>
            </a:r>
          </a:p>
          <a:p>
            <a:r>
              <a:rPr lang="en-US" sz="8800" dirty="0">
                <a:solidFill>
                  <a:schemeClr val="accent2"/>
                </a:solidFill>
                <a:latin typeface="+mj-lt"/>
              </a:rPr>
              <a:t>Invention</a:t>
            </a:r>
          </a:p>
        </p:txBody>
      </p:sp>
      <p:sp>
        <p:nvSpPr>
          <p:cNvPr id="17" name="!!SubTitle">
            <a:extLst>
              <a:ext uri="{FF2B5EF4-FFF2-40B4-BE49-F238E27FC236}">
                <a16:creationId xmlns:a16="http://schemas.microsoft.com/office/drawing/2014/main" id="{7638073B-9A7C-957A-6822-98263471E41B}"/>
              </a:ext>
            </a:extLst>
          </p:cNvPr>
          <p:cNvSpPr txBox="1"/>
          <p:nvPr/>
        </p:nvSpPr>
        <p:spPr>
          <a:xfrm>
            <a:off x="14804390" y="4170491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1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1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1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1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ECF1C64-D59A-65A5-EA48-A5317B5CC94F}"/>
              </a:ext>
            </a:extLst>
          </p:cNvPr>
          <p:cNvGrpSpPr/>
          <p:nvPr/>
        </p:nvGrpSpPr>
        <p:grpSpPr>
          <a:xfrm>
            <a:off x="14888401" y="12345035"/>
            <a:ext cx="1233098" cy="481946"/>
            <a:chOff x="444401" y="2552131"/>
            <a:chExt cx="5317337" cy="2078232"/>
          </a:xfrm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DADCA203-39E9-D199-75BA-152F5068F7E0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8871692A-C01F-6F68-BD50-29DF0A30E7D7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977730D7-8353-80EB-7A5E-7F90054CCABC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id="{BFE2A1B9-AB95-1F61-73D5-B3B19A745082}"/>
              </a:ext>
            </a:extLst>
          </p:cNvPr>
          <p:cNvSpPr>
            <a:spLocks/>
          </p:cNvSpPr>
          <p:nvPr/>
        </p:nvSpPr>
        <p:spPr bwMode="auto">
          <a:xfrm>
            <a:off x="14804390" y="845611"/>
            <a:ext cx="241893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i="0" spc="300" dirty="0">
                <a:solidFill>
                  <a:schemeClr val="tx1">
                    <a:lumMod val="40000"/>
                    <a:lumOff val="60000"/>
                  </a:schemeClr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SLIDEOCEAN.NET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155CF96-A5EF-F7C8-7DB5-9A82B7E1AC08}"/>
              </a:ext>
            </a:extLst>
          </p:cNvPr>
          <p:cNvGrpSpPr/>
          <p:nvPr/>
        </p:nvGrpSpPr>
        <p:grpSpPr>
          <a:xfrm>
            <a:off x="8540749" y="1621341"/>
            <a:ext cx="4421318" cy="939954"/>
            <a:chOff x="8540749" y="1632613"/>
            <a:chExt cx="4421318" cy="939954"/>
          </a:xfrm>
        </p:grpSpPr>
        <p:sp>
          <p:nvSpPr>
            <p:cNvPr id="24" name="Textbox 200">
              <a:extLst>
                <a:ext uri="{FF2B5EF4-FFF2-40B4-BE49-F238E27FC236}">
                  <a16:creationId xmlns:a16="http://schemas.microsoft.com/office/drawing/2014/main" id="{4CE6A77A-9EC3-02A7-967C-6EA20B350FCE}"/>
                </a:ext>
              </a:extLst>
            </p:cNvPr>
            <p:cNvSpPr txBox="1"/>
            <p:nvPr/>
          </p:nvSpPr>
          <p:spPr>
            <a:xfrm flipH="1">
              <a:off x="8540749" y="1632613"/>
              <a:ext cx="4421318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b="1" dirty="0">
                  <a:solidFill>
                    <a:schemeClr val="tx2"/>
                  </a:solidFill>
                  <a:latin typeface="+mj-lt"/>
                </a:rPr>
                <a:t>Jason Anderson</a:t>
              </a:r>
            </a:p>
          </p:txBody>
        </p:sp>
        <p:sp>
          <p:nvSpPr>
            <p:cNvPr id="25" name="Textbox 200">
              <a:extLst>
                <a:ext uri="{FF2B5EF4-FFF2-40B4-BE49-F238E27FC236}">
                  <a16:creationId xmlns:a16="http://schemas.microsoft.com/office/drawing/2014/main" id="{C8E828B8-61D6-2619-AD9C-0554C0DC84D0}"/>
                </a:ext>
              </a:extLst>
            </p:cNvPr>
            <p:cNvSpPr txBox="1"/>
            <p:nvPr/>
          </p:nvSpPr>
          <p:spPr>
            <a:xfrm flipH="1">
              <a:off x="8540749" y="2203235"/>
              <a:ext cx="442131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dirty="0">
                  <a:solidFill>
                    <a:schemeClr val="tx2"/>
                  </a:solidFill>
                  <a:latin typeface="+mj-lt"/>
                </a:rPr>
                <a:t>CEO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B81D1258-B62E-20C3-5A48-8CFFCFD31CBB}"/>
              </a:ext>
            </a:extLst>
          </p:cNvPr>
          <p:cNvGrpSpPr/>
          <p:nvPr/>
        </p:nvGrpSpPr>
        <p:grpSpPr>
          <a:xfrm>
            <a:off x="5251563" y="7925621"/>
            <a:ext cx="4421318" cy="939954"/>
            <a:chOff x="8540749" y="1632613"/>
            <a:chExt cx="4421318" cy="939954"/>
          </a:xfrm>
        </p:grpSpPr>
        <p:sp>
          <p:nvSpPr>
            <p:cNvPr id="35" name="Textbox 200">
              <a:extLst>
                <a:ext uri="{FF2B5EF4-FFF2-40B4-BE49-F238E27FC236}">
                  <a16:creationId xmlns:a16="http://schemas.microsoft.com/office/drawing/2014/main" id="{D3700892-5339-2F38-AB99-AE3898C2F60E}"/>
                </a:ext>
              </a:extLst>
            </p:cNvPr>
            <p:cNvSpPr txBox="1"/>
            <p:nvPr/>
          </p:nvSpPr>
          <p:spPr>
            <a:xfrm flipH="1">
              <a:off x="8540749" y="1632613"/>
              <a:ext cx="4421318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b="1" dirty="0">
                  <a:solidFill>
                    <a:schemeClr val="tx2"/>
                  </a:solidFill>
                  <a:latin typeface="+mj-lt"/>
                </a:rPr>
                <a:t>Emily Martinez</a:t>
              </a:r>
            </a:p>
          </p:txBody>
        </p:sp>
        <p:sp>
          <p:nvSpPr>
            <p:cNvPr id="36" name="Textbox 200">
              <a:extLst>
                <a:ext uri="{FF2B5EF4-FFF2-40B4-BE49-F238E27FC236}">
                  <a16:creationId xmlns:a16="http://schemas.microsoft.com/office/drawing/2014/main" id="{B8D00F9F-8BE2-4C4D-6A88-16787E1BBD87}"/>
                </a:ext>
              </a:extLst>
            </p:cNvPr>
            <p:cNvSpPr txBox="1"/>
            <p:nvPr/>
          </p:nvSpPr>
          <p:spPr>
            <a:xfrm flipH="1">
              <a:off x="8540749" y="2203235"/>
              <a:ext cx="442131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dirty="0">
                  <a:solidFill>
                    <a:schemeClr val="tx2"/>
                  </a:solidFill>
                  <a:latin typeface="+mj-lt"/>
                </a:rPr>
                <a:t>MARKETING DIRECTOR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273C180E-1F66-162D-C951-DED74F1412A3}"/>
              </a:ext>
            </a:extLst>
          </p:cNvPr>
          <p:cNvGrpSpPr/>
          <p:nvPr/>
        </p:nvGrpSpPr>
        <p:grpSpPr>
          <a:xfrm>
            <a:off x="8540747" y="11093151"/>
            <a:ext cx="4421318" cy="939954"/>
            <a:chOff x="8540749" y="1632613"/>
            <a:chExt cx="4421318" cy="939954"/>
          </a:xfrm>
        </p:grpSpPr>
        <p:sp>
          <p:nvSpPr>
            <p:cNvPr id="38" name="Textbox 200">
              <a:extLst>
                <a:ext uri="{FF2B5EF4-FFF2-40B4-BE49-F238E27FC236}">
                  <a16:creationId xmlns:a16="http://schemas.microsoft.com/office/drawing/2014/main" id="{D56671FC-CF86-2D50-B864-C41CEF9EE750}"/>
                </a:ext>
              </a:extLst>
            </p:cNvPr>
            <p:cNvSpPr txBox="1"/>
            <p:nvPr/>
          </p:nvSpPr>
          <p:spPr>
            <a:xfrm flipH="1">
              <a:off x="8540749" y="1632613"/>
              <a:ext cx="4421318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b="1" dirty="0">
                  <a:solidFill>
                    <a:schemeClr val="tx2"/>
                  </a:solidFill>
                  <a:latin typeface="+mj-lt"/>
                </a:rPr>
                <a:t>Jason Long</a:t>
              </a:r>
            </a:p>
          </p:txBody>
        </p:sp>
        <p:sp>
          <p:nvSpPr>
            <p:cNvPr id="39" name="Textbox 200">
              <a:extLst>
                <a:ext uri="{FF2B5EF4-FFF2-40B4-BE49-F238E27FC236}">
                  <a16:creationId xmlns:a16="http://schemas.microsoft.com/office/drawing/2014/main" id="{AE143603-1FF4-C49C-BBA9-17CD19206F55}"/>
                </a:ext>
              </a:extLst>
            </p:cNvPr>
            <p:cNvSpPr txBox="1"/>
            <p:nvPr/>
          </p:nvSpPr>
          <p:spPr>
            <a:xfrm flipH="1">
              <a:off x="8540749" y="2203235"/>
              <a:ext cx="442131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dirty="0">
                  <a:solidFill>
                    <a:schemeClr val="tx2"/>
                  </a:solidFill>
                  <a:latin typeface="+mj-lt"/>
                </a:rPr>
                <a:t>CREATIVE DIRECTOR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</p:grpSp>
      <p:sp>
        <p:nvSpPr>
          <p:cNvPr id="40" name="Rectangle 39">
            <a:extLst>
              <a:ext uri="{FF2B5EF4-FFF2-40B4-BE49-F238E27FC236}">
                <a16:creationId xmlns:a16="http://schemas.microsoft.com/office/drawing/2014/main" id="{192035D4-0724-B8C3-A64C-82672E24323E}"/>
              </a:ext>
            </a:extLst>
          </p:cNvPr>
          <p:cNvSpPr>
            <a:spLocks/>
          </p:cNvSpPr>
          <p:nvPr/>
        </p:nvSpPr>
        <p:spPr bwMode="auto">
          <a:xfrm>
            <a:off x="16390707" y="12355176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1">
                    <a:lumMod val="60000"/>
                    <a:lumOff val="40000"/>
                  </a:schemeClr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1">
                    <a:lumMod val="60000"/>
                    <a:lumOff val="40000"/>
                  </a:schemeClr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232</a:t>
            </a:r>
            <a:endParaRPr lang="en-US" sz="3000" i="0" spc="300" dirty="0">
              <a:solidFill>
                <a:schemeClr val="tx1">
                  <a:lumMod val="60000"/>
                  <a:lumOff val="40000"/>
                </a:schemeClr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  <p:sp>
        <p:nvSpPr>
          <p:cNvPr id="41" name="!!SubTitle">
            <a:extLst>
              <a:ext uri="{FF2B5EF4-FFF2-40B4-BE49-F238E27FC236}">
                <a16:creationId xmlns:a16="http://schemas.microsoft.com/office/drawing/2014/main" id="{B16204AC-4019-3812-A100-6114932E022A}"/>
              </a:ext>
            </a:extLst>
          </p:cNvPr>
          <p:cNvSpPr txBox="1"/>
          <p:nvPr/>
        </p:nvSpPr>
        <p:spPr>
          <a:xfrm>
            <a:off x="14804390" y="9357093"/>
            <a:ext cx="6037878" cy="16312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b="1" dirty="0">
                <a:solidFill>
                  <a:schemeClr val="tx1">
                    <a:lumMod val="75000"/>
                  </a:schemeClr>
                </a:solidFill>
                <a:latin typeface="+mj-lt"/>
              </a:rPr>
              <a:t>Lorem ipsum dolor sit amet</a:t>
            </a:r>
            <a:r>
              <a:rPr lang="en-US" sz="2000" dirty="0">
                <a:solidFill>
                  <a:schemeClr val="tx1">
                    <a:lumMod val="75000"/>
                  </a:schemeClr>
                </a:solidFill>
              </a:rPr>
              <a:t>, consectetuer adipiscing elit. Maecenas porttitor congue massa. </a:t>
            </a:r>
            <a:r>
              <a:rPr lang="en-US" sz="2000" dirty="0" err="1">
                <a:solidFill>
                  <a:schemeClr val="tx1">
                    <a:lumMod val="75000"/>
                  </a:schemeClr>
                </a:solidFill>
              </a:rPr>
              <a:t>Fusce</a:t>
            </a:r>
            <a:r>
              <a:rPr lang="en-US" sz="2000" dirty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</a:schemeClr>
                </a:solidFill>
              </a:rPr>
              <a:t>posuere</a:t>
            </a:r>
            <a:r>
              <a:rPr lang="en-US" sz="2000" dirty="0">
                <a:solidFill>
                  <a:schemeClr val="tx1">
                    <a:lumMod val="75000"/>
                  </a:schemeClr>
                </a:solidFill>
              </a:rPr>
              <a:t>, magna sed pulvinar </a:t>
            </a:r>
            <a:r>
              <a:rPr lang="en-US" sz="2000" dirty="0" err="1">
                <a:solidFill>
                  <a:schemeClr val="tx1">
                    <a:lumMod val="75000"/>
                  </a:schemeClr>
                </a:solidFill>
              </a:rPr>
              <a:t>ultricies</a:t>
            </a:r>
            <a:r>
              <a:rPr lang="en-US" sz="2000" dirty="0">
                <a:solidFill>
                  <a:schemeClr val="tx1">
                    <a:lumMod val="75000"/>
                  </a:schemeClr>
                </a:solidFill>
              </a:rPr>
              <a:t>, </a:t>
            </a:r>
            <a:r>
              <a:rPr lang="en-US" sz="2000" dirty="0" err="1">
                <a:solidFill>
                  <a:schemeClr val="tx1">
                    <a:lumMod val="75000"/>
                  </a:schemeClr>
                </a:solidFill>
              </a:rPr>
              <a:t>purus</a:t>
            </a:r>
            <a:r>
              <a:rPr lang="en-US" sz="2000" dirty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</a:schemeClr>
                </a:solidFill>
              </a:rPr>
              <a:t>lectus</a:t>
            </a:r>
            <a:r>
              <a:rPr lang="en-US" sz="2000" dirty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</a:schemeClr>
                </a:solidFill>
              </a:rPr>
              <a:t>malesuada</a:t>
            </a:r>
            <a:r>
              <a:rPr lang="en-US" sz="2000" dirty="0">
                <a:solidFill>
                  <a:schemeClr val="tx1">
                    <a:lumMod val="75000"/>
                  </a:schemeClr>
                </a:solidFill>
              </a:rPr>
              <a:t> libero, sit </a:t>
            </a:r>
            <a:r>
              <a:rPr lang="en-US" sz="2000" dirty="0" err="1">
                <a:solidFill>
                  <a:schemeClr val="tx1">
                    <a:lumMod val="75000"/>
                  </a:schemeClr>
                </a:solidFill>
              </a:rPr>
              <a:t>amet</a:t>
            </a:r>
            <a:r>
              <a:rPr lang="en-US" sz="2000" dirty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</a:schemeClr>
                </a:solidFill>
              </a:rPr>
              <a:t>commodo</a:t>
            </a:r>
            <a:r>
              <a:rPr lang="en-US" sz="2000" dirty="0">
                <a:solidFill>
                  <a:schemeClr val="tx1">
                    <a:lumMod val="75000"/>
                  </a:schemeClr>
                </a:solidFill>
              </a:rPr>
              <a:t> magna eros </a:t>
            </a:r>
            <a:r>
              <a:rPr lang="en-US" sz="2000" dirty="0" err="1">
                <a:solidFill>
                  <a:schemeClr val="tx1">
                    <a:lumMod val="75000"/>
                  </a:schemeClr>
                </a:solidFill>
              </a:rPr>
              <a:t>quis</a:t>
            </a:r>
            <a:r>
              <a:rPr lang="en-US" sz="2000" dirty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</a:schemeClr>
                </a:solidFill>
              </a:rPr>
              <a:t>urna</a:t>
            </a:r>
            <a:r>
              <a:rPr lang="en-US" sz="2000" dirty="0">
                <a:solidFill>
                  <a:schemeClr val="tx1">
                    <a:lumMod val="75000"/>
                  </a:schemeClr>
                </a:solidFill>
              </a:rPr>
              <a:t>.</a:t>
            </a:r>
            <a:endParaRPr kumimoji="0" lang="en-US" sz="14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</a:schemeClr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712763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:blinds dir="vert"/>
      </p:transition>
    </mc:Choice>
    <mc:Fallback xmlns="">
      <p:transition spd="slow" advClick="0" advTm="2500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" dur="1000"/>
                                            <p:tgtEl>
                                              <p:spTgt spid="4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1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3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4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7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7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grpId="0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2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3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fill="hold" grpId="0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6" dur="1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7" dur="1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47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47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5" dur="1500" fill="hold"/>
                                            <p:tgtEl>
                                              <p:spTgt spid="1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6" dur="1500" fill="hold"/>
                                            <p:tgtEl>
                                              <p:spTgt spid="1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9" dur="1500" fill="hold"/>
                                            <p:tgtEl>
                                              <p:spTgt spid="16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0" dur="1500" fill="hold"/>
                                            <p:tgtEl>
                                              <p:spTgt spid="16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3" dur="1500" fill="hold"/>
                                            <p:tgtEl>
                                              <p:spTgt spid="16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4" dur="1500" fill="hold"/>
                                            <p:tgtEl>
                                              <p:spTgt spid="16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build="allAtOnce"/>
          <p:bldP spid="17" grpId="0"/>
          <p:bldP spid="41" grpId="0" build="allAtOnce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" dur="1000"/>
                                            <p:tgtEl>
                                              <p:spTgt spid="4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7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7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1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47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47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1500" fill="hold"/>
                                            <p:tgtEl>
                                              <p:spTgt spid="1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1500" fill="hold"/>
                                            <p:tgtEl>
                                              <p:spTgt spid="1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1500" fill="hold"/>
                                            <p:tgtEl>
                                              <p:spTgt spid="16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1500" fill="hold"/>
                                            <p:tgtEl>
                                              <p:spTgt spid="16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1500" fill="hold"/>
                                            <p:tgtEl>
                                              <p:spTgt spid="16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1500" fill="hold"/>
                                            <p:tgtEl>
                                              <p:spTgt spid="16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build="allAtOnce"/>
          <p:bldP spid="17" grpId="0"/>
          <p:bldP spid="41" grpId="0" build="allAtOnce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>
            <a:extLst>
              <a:ext uri="{FF2B5EF4-FFF2-40B4-BE49-F238E27FC236}">
                <a16:creationId xmlns:a16="http://schemas.microsoft.com/office/drawing/2014/main" id="{E6589AE0-94AC-B233-37AA-A2388C633E5F}"/>
              </a:ext>
            </a:extLst>
          </p:cNvPr>
          <p:cNvSpPr/>
          <p:nvPr/>
        </p:nvSpPr>
        <p:spPr>
          <a:xfrm>
            <a:off x="0" y="0"/>
            <a:ext cx="24384000" cy="13716000"/>
          </a:xfrm>
          <a:prstGeom prst="rect">
            <a:avLst/>
          </a:prstGeom>
          <a:solidFill>
            <a:schemeClr val="bg2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2" name="Picture Placeholder 31">
            <a:extLst>
              <a:ext uri="{FF2B5EF4-FFF2-40B4-BE49-F238E27FC236}">
                <a16:creationId xmlns:a16="http://schemas.microsoft.com/office/drawing/2014/main" id="{32AE8E69-2BBA-D771-A0E2-6C21510F7D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85" r="16685"/>
          <a:stretch>
            <a:fillRect/>
          </a:stretch>
        </p:blipFill>
        <p:spPr>
          <a:xfrm>
            <a:off x="985222" y="7020560"/>
            <a:ext cx="2827020" cy="2827020"/>
          </a:xfrm>
          <a:custGeom>
            <a:avLst/>
            <a:gdLst>
              <a:gd name="csX0" fmla="*/ 1413510 w 2827020"/>
              <a:gd name="csY0" fmla="*/ 0 h 2827020"/>
              <a:gd name="csX1" fmla="*/ 2827020 w 2827020"/>
              <a:gd name="csY1" fmla="*/ 1413510 h 2827020"/>
              <a:gd name="csX2" fmla="*/ 1413510 w 2827020"/>
              <a:gd name="csY2" fmla="*/ 2827020 h 2827020"/>
              <a:gd name="csX3" fmla="*/ 0 w 2827020"/>
              <a:gd name="csY3" fmla="*/ 1413510 h 2827020"/>
              <a:gd name="csX4" fmla="*/ 1413510 w 2827020"/>
              <a:gd name="csY4" fmla="*/ 0 h 282702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2827020" h="2827020">
                <a:moveTo>
                  <a:pt x="1413510" y="0"/>
                </a:moveTo>
                <a:cubicBezTo>
                  <a:pt x="2194170" y="0"/>
                  <a:pt x="2827020" y="632850"/>
                  <a:pt x="2827020" y="1413510"/>
                </a:cubicBezTo>
                <a:cubicBezTo>
                  <a:pt x="2827020" y="2194170"/>
                  <a:pt x="2194170" y="2827020"/>
                  <a:pt x="1413510" y="2827020"/>
                </a:cubicBezTo>
                <a:cubicBezTo>
                  <a:pt x="632850" y="2827020"/>
                  <a:pt x="0" y="2194170"/>
                  <a:pt x="0" y="1413510"/>
                </a:cubicBezTo>
                <a:cubicBezTo>
                  <a:pt x="0" y="632850"/>
                  <a:pt x="632850" y="0"/>
                  <a:pt x="1413510" y="0"/>
                </a:cubicBezTo>
                <a:close/>
              </a:path>
            </a:pathLst>
          </a:custGeom>
        </p:spPr>
      </p:pic>
      <p:pic>
        <p:nvPicPr>
          <p:cNvPr id="43" name="Picture Placeholder 35">
            <a:extLst>
              <a:ext uri="{FF2B5EF4-FFF2-40B4-BE49-F238E27FC236}">
                <a16:creationId xmlns:a16="http://schemas.microsoft.com/office/drawing/2014/main" id="{313DA339-3F4C-C756-53D6-6875832F80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91" t="3378" r="20391" b="45404"/>
          <a:stretch>
            <a:fillRect/>
          </a:stretch>
        </p:blipFill>
        <p:spPr>
          <a:xfrm>
            <a:off x="4223722" y="10172701"/>
            <a:ext cx="2827020" cy="2827020"/>
          </a:xfrm>
          <a:custGeom>
            <a:avLst/>
            <a:gdLst>
              <a:gd name="csX0" fmla="*/ 1413510 w 2827020"/>
              <a:gd name="csY0" fmla="*/ 0 h 2827020"/>
              <a:gd name="csX1" fmla="*/ 2827020 w 2827020"/>
              <a:gd name="csY1" fmla="*/ 1413510 h 2827020"/>
              <a:gd name="csX2" fmla="*/ 1413510 w 2827020"/>
              <a:gd name="csY2" fmla="*/ 2827020 h 2827020"/>
              <a:gd name="csX3" fmla="*/ 0 w 2827020"/>
              <a:gd name="csY3" fmla="*/ 1413510 h 2827020"/>
              <a:gd name="csX4" fmla="*/ 1413510 w 2827020"/>
              <a:gd name="csY4" fmla="*/ 0 h 282702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2827020" h="2827020">
                <a:moveTo>
                  <a:pt x="1413510" y="0"/>
                </a:moveTo>
                <a:cubicBezTo>
                  <a:pt x="2194170" y="0"/>
                  <a:pt x="2827020" y="632850"/>
                  <a:pt x="2827020" y="1413510"/>
                </a:cubicBezTo>
                <a:cubicBezTo>
                  <a:pt x="2827020" y="2194170"/>
                  <a:pt x="2194170" y="2827020"/>
                  <a:pt x="1413510" y="2827020"/>
                </a:cubicBezTo>
                <a:cubicBezTo>
                  <a:pt x="632850" y="2827020"/>
                  <a:pt x="0" y="2194170"/>
                  <a:pt x="0" y="1413510"/>
                </a:cubicBezTo>
                <a:cubicBezTo>
                  <a:pt x="0" y="632850"/>
                  <a:pt x="632850" y="0"/>
                  <a:pt x="1413510" y="0"/>
                </a:cubicBezTo>
                <a:close/>
              </a:path>
            </a:pathLst>
          </a:custGeom>
        </p:spPr>
      </p:pic>
      <p:pic>
        <p:nvPicPr>
          <p:cNvPr id="44" name="Picture Placeholder 46">
            <a:extLst>
              <a:ext uri="{FF2B5EF4-FFF2-40B4-BE49-F238E27FC236}">
                <a16:creationId xmlns:a16="http://schemas.microsoft.com/office/drawing/2014/main" id="{9BB49494-EABE-5020-1565-028D29FF7F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03" b="23837"/>
          <a:stretch>
            <a:fillRect/>
          </a:stretch>
        </p:blipFill>
        <p:spPr>
          <a:xfrm>
            <a:off x="4223722" y="716280"/>
            <a:ext cx="2827020" cy="2827020"/>
          </a:xfrm>
          <a:custGeom>
            <a:avLst/>
            <a:gdLst>
              <a:gd name="csX0" fmla="*/ 1413510 w 2827020"/>
              <a:gd name="csY0" fmla="*/ 0 h 2827020"/>
              <a:gd name="csX1" fmla="*/ 2827020 w 2827020"/>
              <a:gd name="csY1" fmla="*/ 1413510 h 2827020"/>
              <a:gd name="csX2" fmla="*/ 1413510 w 2827020"/>
              <a:gd name="csY2" fmla="*/ 2827020 h 2827020"/>
              <a:gd name="csX3" fmla="*/ 0 w 2827020"/>
              <a:gd name="csY3" fmla="*/ 1413510 h 2827020"/>
              <a:gd name="csX4" fmla="*/ 1413510 w 2827020"/>
              <a:gd name="csY4" fmla="*/ 0 h 282702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2827020" h="2827020">
                <a:moveTo>
                  <a:pt x="1413510" y="0"/>
                </a:moveTo>
                <a:cubicBezTo>
                  <a:pt x="2194170" y="0"/>
                  <a:pt x="2827020" y="632850"/>
                  <a:pt x="2827020" y="1413510"/>
                </a:cubicBezTo>
                <a:cubicBezTo>
                  <a:pt x="2827020" y="2194170"/>
                  <a:pt x="2194170" y="2827020"/>
                  <a:pt x="1413510" y="2827020"/>
                </a:cubicBezTo>
                <a:cubicBezTo>
                  <a:pt x="632850" y="2827020"/>
                  <a:pt x="0" y="2194170"/>
                  <a:pt x="0" y="1413510"/>
                </a:cubicBezTo>
                <a:cubicBezTo>
                  <a:pt x="0" y="632850"/>
                  <a:pt x="632850" y="0"/>
                  <a:pt x="1413510" y="0"/>
                </a:cubicBezTo>
                <a:close/>
              </a:path>
            </a:pathLst>
          </a:custGeom>
        </p:spPr>
      </p:pic>
      <p:sp>
        <p:nvSpPr>
          <p:cNvPr id="45" name="Oval 44">
            <a:extLst>
              <a:ext uri="{FF2B5EF4-FFF2-40B4-BE49-F238E27FC236}">
                <a16:creationId xmlns:a16="http://schemas.microsoft.com/office/drawing/2014/main" id="{CB5EC854-02B7-20E7-476E-159CF0DEDB18}"/>
              </a:ext>
            </a:extLst>
          </p:cNvPr>
          <p:cNvSpPr/>
          <p:nvPr/>
        </p:nvSpPr>
        <p:spPr>
          <a:xfrm>
            <a:off x="985222" y="716280"/>
            <a:ext cx="2827020" cy="282702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A681E72F-E117-80EC-3DCC-146A03A353B5}"/>
              </a:ext>
            </a:extLst>
          </p:cNvPr>
          <p:cNvSpPr/>
          <p:nvPr/>
        </p:nvSpPr>
        <p:spPr>
          <a:xfrm>
            <a:off x="7462222" y="716280"/>
            <a:ext cx="6037878" cy="282702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76F99414-7FA3-1067-5B84-6BB188A0B2DE}"/>
              </a:ext>
            </a:extLst>
          </p:cNvPr>
          <p:cNvSpPr/>
          <p:nvPr/>
        </p:nvSpPr>
        <p:spPr>
          <a:xfrm>
            <a:off x="985222" y="3868420"/>
            <a:ext cx="2827020" cy="282702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E25A26D6-6B4B-4510-0736-370E1ED25CC1}"/>
              </a:ext>
            </a:extLst>
          </p:cNvPr>
          <p:cNvSpPr/>
          <p:nvPr/>
        </p:nvSpPr>
        <p:spPr>
          <a:xfrm>
            <a:off x="4214508" y="3868420"/>
            <a:ext cx="2827020" cy="282702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376BD7EE-B9A7-6A8C-B007-6EE9742E4431}"/>
              </a:ext>
            </a:extLst>
          </p:cNvPr>
          <p:cNvSpPr/>
          <p:nvPr/>
        </p:nvSpPr>
        <p:spPr>
          <a:xfrm>
            <a:off x="4214508" y="7020560"/>
            <a:ext cx="6037878" cy="282702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C7349DCE-2DAC-B7C7-09C8-8AECE21FEECD}"/>
              </a:ext>
            </a:extLst>
          </p:cNvPr>
          <p:cNvSpPr/>
          <p:nvPr/>
        </p:nvSpPr>
        <p:spPr>
          <a:xfrm>
            <a:off x="985222" y="10172701"/>
            <a:ext cx="2827020" cy="2827020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0859E1D1-FDFE-4400-D1B1-2D84AFB6FFA5}"/>
              </a:ext>
            </a:extLst>
          </p:cNvPr>
          <p:cNvSpPr/>
          <p:nvPr/>
        </p:nvSpPr>
        <p:spPr>
          <a:xfrm>
            <a:off x="7462222" y="10172701"/>
            <a:ext cx="6037878" cy="282702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6B5049A1-7C65-9F26-1A80-75772B2C9E33}"/>
              </a:ext>
            </a:extLst>
          </p:cNvPr>
          <p:cNvSpPr/>
          <p:nvPr/>
        </p:nvSpPr>
        <p:spPr>
          <a:xfrm>
            <a:off x="7443794" y="3868420"/>
            <a:ext cx="2827020" cy="28270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F2D4255D-C01A-8EDD-DC83-9FE92E4BAB7B}"/>
              </a:ext>
            </a:extLst>
          </p:cNvPr>
          <p:cNvSpPr/>
          <p:nvPr/>
        </p:nvSpPr>
        <p:spPr>
          <a:xfrm>
            <a:off x="10673080" y="3868420"/>
            <a:ext cx="2827020" cy="282702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711376D3-51D9-DD91-338D-DEF472E98AB2}"/>
              </a:ext>
            </a:extLst>
          </p:cNvPr>
          <p:cNvSpPr/>
          <p:nvPr/>
        </p:nvSpPr>
        <p:spPr>
          <a:xfrm>
            <a:off x="10673080" y="7020560"/>
            <a:ext cx="2827020" cy="282702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EACD8F1D-866B-46FE-AB2F-2055C2B7A289}"/>
              </a:ext>
            </a:extLst>
          </p:cNvPr>
          <p:cNvSpPr txBox="1"/>
          <p:nvPr/>
        </p:nvSpPr>
        <p:spPr>
          <a:xfrm>
            <a:off x="14804390" y="4629150"/>
            <a:ext cx="808101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Meet the</a:t>
            </a:r>
          </a:p>
          <a:p>
            <a:r>
              <a:rPr lang="en-US" sz="88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Minds Behind</a:t>
            </a:r>
          </a:p>
          <a:p>
            <a:r>
              <a:rPr lang="en-US" sz="8800" dirty="0">
                <a:solidFill>
                  <a:schemeClr val="accent2"/>
                </a:solidFill>
                <a:latin typeface="+mj-lt"/>
              </a:rPr>
              <a:t>Invention</a:t>
            </a:r>
          </a:p>
        </p:txBody>
      </p:sp>
      <p:sp>
        <p:nvSpPr>
          <p:cNvPr id="56" name="!!SubTitle">
            <a:extLst>
              <a:ext uri="{FF2B5EF4-FFF2-40B4-BE49-F238E27FC236}">
                <a16:creationId xmlns:a16="http://schemas.microsoft.com/office/drawing/2014/main" id="{6390E0AF-036D-3309-416B-FD099BA407D8}"/>
              </a:ext>
            </a:extLst>
          </p:cNvPr>
          <p:cNvSpPr txBox="1"/>
          <p:nvPr/>
        </p:nvSpPr>
        <p:spPr>
          <a:xfrm>
            <a:off x="14804390" y="4170491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1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1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1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1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DCD79DF2-DD31-2344-0A95-0D9514BFBD76}"/>
              </a:ext>
            </a:extLst>
          </p:cNvPr>
          <p:cNvGrpSpPr/>
          <p:nvPr/>
        </p:nvGrpSpPr>
        <p:grpSpPr>
          <a:xfrm>
            <a:off x="14888401" y="12345035"/>
            <a:ext cx="1233098" cy="481946"/>
            <a:chOff x="444401" y="2552131"/>
            <a:chExt cx="5317337" cy="2078232"/>
          </a:xfrm>
        </p:grpSpPr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D4375778-2544-CFC1-58AC-4BF9C7B1754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CD0185A5-49D2-B54A-F2F5-B4DEE07E3C18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96112A4F-24AC-DDFE-772B-75F4BC613013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61" name="Rectangle 60">
            <a:extLst>
              <a:ext uri="{FF2B5EF4-FFF2-40B4-BE49-F238E27FC236}">
                <a16:creationId xmlns:a16="http://schemas.microsoft.com/office/drawing/2014/main" id="{7252122D-50E9-3BD0-727F-125EA30D534D}"/>
              </a:ext>
            </a:extLst>
          </p:cNvPr>
          <p:cNvSpPr>
            <a:spLocks/>
          </p:cNvSpPr>
          <p:nvPr/>
        </p:nvSpPr>
        <p:spPr bwMode="auto">
          <a:xfrm>
            <a:off x="14804390" y="845611"/>
            <a:ext cx="241893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i="0" spc="300" dirty="0">
                <a:solidFill>
                  <a:schemeClr val="tx1">
                    <a:lumMod val="40000"/>
                    <a:lumOff val="60000"/>
                  </a:schemeClr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SLIDEOCEAN.NET</a:t>
            </a:r>
          </a:p>
        </p:txBody>
      </p:sp>
      <p:grpSp>
        <p:nvGrpSpPr>
          <p:cNvPr id="62" name="Group 61">
            <a:extLst>
              <a:ext uri="{FF2B5EF4-FFF2-40B4-BE49-F238E27FC236}">
                <a16:creationId xmlns:a16="http://schemas.microsoft.com/office/drawing/2014/main" id="{917571C7-A8FA-6B07-59D8-AE9F4ECD85A8}"/>
              </a:ext>
            </a:extLst>
          </p:cNvPr>
          <p:cNvGrpSpPr/>
          <p:nvPr/>
        </p:nvGrpSpPr>
        <p:grpSpPr>
          <a:xfrm>
            <a:off x="8540749" y="1621341"/>
            <a:ext cx="4421318" cy="939954"/>
            <a:chOff x="8540749" y="1632613"/>
            <a:chExt cx="4421318" cy="939954"/>
          </a:xfrm>
        </p:grpSpPr>
        <p:sp>
          <p:nvSpPr>
            <p:cNvPr id="63" name="Textbox 200">
              <a:extLst>
                <a:ext uri="{FF2B5EF4-FFF2-40B4-BE49-F238E27FC236}">
                  <a16:creationId xmlns:a16="http://schemas.microsoft.com/office/drawing/2014/main" id="{20B87405-C7BF-D02E-625E-531447961802}"/>
                </a:ext>
              </a:extLst>
            </p:cNvPr>
            <p:cNvSpPr txBox="1"/>
            <p:nvPr/>
          </p:nvSpPr>
          <p:spPr>
            <a:xfrm flipH="1">
              <a:off x="8540749" y="1632613"/>
              <a:ext cx="4421318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b="1" dirty="0">
                  <a:solidFill>
                    <a:schemeClr val="bg2">
                      <a:lumMod val="25000"/>
                      <a:lumOff val="75000"/>
                    </a:schemeClr>
                  </a:solidFill>
                  <a:latin typeface="+mj-lt"/>
                </a:rPr>
                <a:t>Jason Anderson</a:t>
              </a:r>
            </a:p>
          </p:txBody>
        </p:sp>
        <p:sp>
          <p:nvSpPr>
            <p:cNvPr id="64" name="Textbox 200">
              <a:extLst>
                <a:ext uri="{FF2B5EF4-FFF2-40B4-BE49-F238E27FC236}">
                  <a16:creationId xmlns:a16="http://schemas.microsoft.com/office/drawing/2014/main" id="{F0245095-810B-591B-9F4F-941822B2E426}"/>
                </a:ext>
              </a:extLst>
            </p:cNvPr>
            <p:cNvSpPr txBox="1"/>
            <p:nvPr/>
          </p:nvSpPr>
          <p:spPr>
            <a:xfrm flipH="1">
              <a:off x="8540749" y="2203235"/>
              <a:ext cx="442131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dirty="0">
                  <a:solidFill>
                    <a:schemeClr val="bg2">
                      <a:lumMod val="25000"/>
                      <a:lumOff val="75000"/>
                    </a:schemeClr>
                  </a:solidFill>
                  <a:latin typeface="+mj-lt"/>
                </a:rPr>
                <a:t>CEO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  <a:lumOff val="75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63F642D1-5BE0-D69E-0043-0ECE9A7F41DF}"/>
              </a:ext>
            </a:extLst>
          </p:cNvPr>
          <p:cNvGrpSpPr/>
          <p:nvPr/>
        </p:nvGrpSpPr>
        <p:grpSpPr>
          <a:xfrm>
            <a:off x="5251563" y="7925621"/>
            <a:ext cx="4421318" cy="939954"/>
            <a:chOff x="8540749" y="1632613"/>
            <a:chExt cx="4421318" cy="939954"/>
          </a:xfrm>
        </p:grpSpPr>
        <p:sp>
          <p:nvSpPr>
            <p:cNvPr id="66" name="Textbox 200">
              <a:extLst>
                <a:ext uri="{FF2B5EF4-FFF2-40B4-BE49-F238E27FC236}">
                  <a16:creationId xmlns:a16="http://schemas.microsoft.com/office/drawing/2014/main" id="{D46B83D5-F407-0909-7567-6041B8641DC8}"/>
                </a:ext>
              </a:extLst>
            </p:cNvPr>
            <p:cNvSpPr txBox="1"/>
            <p:nvPr/>
          </p:nvSpPr>
          <p:spPr>
            <a:xfrm flipH="1">
              <a:off x="8540749" y="1632613"/>
              <a:ext cx="4421318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b="1" dirty="0">
                  <a:solidFill>
                    <a:schemeClr val="tx2"/>
                  </a:solidFill>
                  <a:latin typeface="+mj-lt"/>
                </a:rPr>
                <a:t>Emily Martinez</a:t>
              </a:r>
            </a:p>
          </p:txBody>
        </p:sp>
        <p:sp>
          <p:nvSpPr>
            <p:cNvPr id="67" name="Textbox 200">
              <a:extLst>
                <a:ext uri="{FF2B5EF4-FFF2-40B4-BE49-F238E27FC236}">
                  <a16:creationId xmlns:a16="http://schemas.microsoft.com/office/drawing/2014/main" id="{3E08648D-FC1D-6FFE-F859-32CEE21DEBC4}"/>
                </a:ext>
              </a:extLst>
            </p:cNvPr>
            <p:cNvSpPr txBox="1"/>
            <p:nvPr/>
          </p:nvSpPr>
          <p:spPr>
            <a:xfrm flipH="1">
              <a:off x="8540749" y="2203235"/>
              <a:ext cx="442131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dirty="0">
                  <a:solidFill>
                    <a:schemeClr val="tx2"/>
                  </a:solidFill>
                  <a:latin typeface="+mj-lt"/>
                </a:rPr>
                <a:t>MARKETING DIRECTOR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44F5F69E-F7B7-F296-24A5-B1E6CF483271}"/>
              </a:ext>
            </a:extLst>
          </p:cNvPr>
          <p:cNvGrpSpPr/>
          <p:nvPr/>
        </p:nvGrpSpPr>
        <p:grpSpPr>
          <a:xfrm>
            <a:off x="8540747" y="11093151"/>
            <a:ext cx="4421318" cy="939954"/>
            <a:chOff x="8540749" y="1632613"/>
            <a:chExt cx="4421318" cy="939954"/>
          </a:xfrm>
        </p:grpSpPr>
        <p:sp>
          <p:nvSpPr>
            <p:cNvPr id="69" name="Textbox 200">
              <a:extLst>
                <a:ext uri="{FF2B5EF4-FFF2-40B4-BE49-F238E27FC236}">
                  <a16:creationId xmlns:a16="http://schemas.microsoft.com/office/drawing/2014/main" id="{924AF62B-F1B6-EBFB-5523-21667FED70E8}"/>
                </a:ext>
              </a:extLst>
            </p:cNvPr>
            <p:cNvSpPr txBox="1"/>
            <p:nvPr/>
          </p:nvSpPr>
          <p:spPr>
            <a:xfrm flipH="1">
              <a:off x="8540749" y="1632613"/>
              <a:ext cx="4421318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b="1" dirty="0">
                  <a:solidFill>
                    <a:schemeClr val="bg2">
                      <a:lumMod val="25000"/>
                      <a:lumOff val="75000"/>
                    </a:schemeClr>
                  </a:solidFill>
                  <a:latin typeface="+mj-lt"/>
                </a:rPr>
                <a:t>Jason Long</a:t>
              </a:r>
            </a:p>
          </p:txBody>
        </p:sp>
        <p:sp>
          <p:nvSpPr>
            <p:cNvPr id="70" name="Textbox 200">
              <a:extLst>
                <a:ext uri="{FF2B5EF4-FFF2-40B4-BE49-F238E27FC236}">
                  <a16:creationId xmlns:a16="http://schemas.microsoft.com/office/drawing/2014/main" id="{B8F88EA1-C8DF-B1D2-34ED-38229BDD239E}"/>
                </a:ext>
              </a:extLst>
            </p:cNvPr>
            <p:cNvSpPr txBox="1"/>
            <p:nvPr/>
          </p:nvSpPr>
          <p:spPr>
            <a:xfrm flipH="1">
              <a:off x="8540749" y="2203235"/>
              <a:ext cx="442131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dirty="0">
                  <a:solidFill>
                    <a:schemeClr val="bg2">
                      <a:lumMod val="25000"/>
                      <a:lumOff val="75000"/>
                    </a:schemeClr>
                  </a:solidFill>
                  <a:latin typeface="+mj-lt"/>
                </a:rPr>
                <a:t>CREATIVE DIRECTOR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  <a:lumOff val="75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</p:grpSp>
      <p:sp>
        <p:nvSpPr>
          <p:cNvPr id="71" name="Rectangle 70">
            <a:extLst>
              <a:ext uri="{FF2B5EF4-FFF2-40B4-BE49-F238E27FC236}">
                <a16:creationId xmlns:a16="http://schemas.microsoft.com/office/drawing/2014/main" id="{741F7C1A-B1EB-A54C-3286-25D17F9A63E8}"/>
              </a:ext>
            </a:extLst>
          </p:cNvPr>
          <p:cNvSpPr>
            <a:spLocks/>
          </p:cNvSpPr>
          <p:nvPr/>
        </p:nvSpPr>
        <p:spPr bwMode="auto">
          <a:xfrm>
            <a:off x="16390707" y="12355176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1">
                    <a:lumMod val="60000"/>
                    <a:lumOff val="40000"/>
                  </a:schemeClr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1">
                    <a:lumMod val="60000"/>
                    <a:lumOff val="40000"/>
                  </a:schemeClr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232</a:t>
            </a:r>
            <a:endParaRPr lang="en-US" sz="3000" i="0" spc="300" dirty="0">
              <a:solidFill>
                <a:schemeClr val="tx1">
                  <a:lumMod val="60000"/>
                  <a:lumOff val="40000"/>
                </a:schemeClr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  <p:sp>
        <p:nvSpPr>
          <p:cNvPr id="72" name="!!SubTitle">
            <a:extLst>
              <a:ext uri="{FF2B5EF4-FFF2-40B4-BE49-F238E27FC236}">
                <a16:creationId xmlns:a16="http://schemas.microsoft.com/office/drawing/2014/main" id="{494866B2-E323-A114-60DF-7B78D3F30A07}"/>
              </a:ext>
            </a:extLst>
          </p:cNvPr>
          <p:cNvSpPr txBox="1"/>
          <p:nvPr/>
        </p:nvSpPr>
        <p:spPr>
          <a:xfrm>
            <a:off x="14804390" y="9357093"/>
            <a:ext cx="6037878" cy="16312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b="1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Lorem ipsum dolor sit amet</a:t>
            </a:r>
            <a:r>
              <a:rPr lang="en-US" sz="2000" dirty="0">
                <a:solidFill>
                  <a:schemeClr val="tx2">
                    <a:lumMod val="75000"/>
                  </a:schemeClr>
                </a:solidFill>
              </a:rPr>
              <a:t>, consectetuer adipiscing elit. Maecenas porttitor congue massa. </a:t>
            </a:r>
            <a:r>
              <a:rPr lang="en-US" sz="2000" dirty="0" err="1">
                <a:solidFill>
                  <a:schemeClr val="tx2">
                    <a:lumMod val="75000"/>
                  </a:schemeClr>
                </a:solidFill>
              </a:rPr>
              <a:t>Fusce</a:t>
            </a:r>
            <a:r>
              <a:rPr lang="en-US" sz="20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2">
                    <a:lumMod val="75000"/>
                  </a:schemeClr>
                </a:solidFill>
              </a:rPr>
              <a:t>posuere</a:t>
            </a:r>
            <a:r>
              <a:rPr lang="en-US" sz="2000" dirty="0">
                <a:solidFill>
                  <a:schemeClr val="tx2">
                    <a:lumMod val="75000"/>
                  </a:schemeClr>
                </a:solidFill>
              </a:rPr>
              <a:t>, magna sed pulvinar </a:t>
            </a:r>
            <a:r>
              <a:rPr lang="en-US" sz="2000" dirty="0" err="1">
                <a:solidFill>
                  <a:schemeClr val="tx2">
                    <a:lumMod val="75000"/>
                  </a:schemeClr>
                </a:solidFill>
              </a:rPr>
              <a:t>ultricies</a:t>
            </a:r>
            <a:r>
              <a:rPr lang="en-US" sz="2000" dirty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en-US" sz="2000" dirty="0" err="1">
                <a:solidFill>
                  <a:schemeClr val="tx2">
                    <a:lumMod val="75000"/>
                  </a:schemeClr>
                </a:solidFill>
              </a:rPr>
              <a:t>purus</a:t>
            </a:r>
            <a:r>
              <a:rPr lang="en-US" sz="20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2">
                    <a:lumMod val="75000"/>
                  </a:schemeClr>
                </a:solidFill>
              </a:rPr>
              <a:t>lectus</a:t>
            </a:r>
            <a:r>
              <a:rPr lang="en-US" sz="20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2">
                    <a:lumMod val="75000"/>
                  </a:schemeClr>
                </a:solidFill>
              </a:rPr>
              <a:t>malesuada</a:t>
            </a:r>
            <a:r>
              <a:rPr lang="en-US" sz="2000" dirty="0">
                <a:solidFill>
                  <a:schemeClr val="tx2">
                    <a:lumMod val="75000"/>
                  </a:schemeClr>
                </a:solidFill>
              </a:rPr>
              <a:t> libero, sit </a:t>
            </a:r>
            <a:r>
              <a:rPr lang="en-US" sz="2000" dirty="0" err="1">
                <a:solidFill>
                  <a:schemeClr val="tx2">
                    <a:lumMod val="75000"/>
                  </a:schemeClr>
                </a:solidFill>
              </a:rPr>
              <a:t>amet</a:t>
            </a:r>
            <a:r>
              <a:rPr lang="en-US" sz="20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2">
                    <a:lumMod val="75000"/>
                  </a:schemeClr>
                </a:solidFill>
              </a:rPr>
              <a:t>commodo</a:t>
            </a:r>
            <a:r>
              <a:rPr lang="en-US" sz="2000" dirty="0">
                <a:solidFill>
                  <a:schemeClr val="tx2">
                    <a:lumMod val="75000"/>
                  </a:schemeClr>
                </a:solidFill>
              </a:rPr>
              <a:t> magna eros </a:t>
            </a:r>
            <a:r>
              <a:rPr lang="en-US" sz="2000" dirty="0" err="1">
                <a:solidFill>
                  <a:schemeClr val="tx2">
                    <a:lumMod val="75000"/>
                  </a:schemeClr>
                </a:solidFill>
              </a:rPr>
              <a:t>quis</a:t>
            </a:r>
            <a:r>
              <a:rPr lang="en-US" sz="20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2">
                    <a:lumMod val="75000"/>
                  </a:schemeClr>
                </a:solidFill>
              </a:rPr>
              <a:t>urna</a:t>
            </a:r>
            <a:r>
              <a:rPr lang="en-US" sz="2000" dirty="0">
                <a:solidFill>
                  <a:schemeClr val="tx2">
                    <a:lumMod val="75000"/>
                  </a:schemeClr>
                </a:solidFill>
              </a:rPr>
              <a:t>.</a:t>
            </a:r>
            <a:endParaRPr kumimoji="0" lang="en-US" sz="14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459579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14:gallery dir="l"/>
      </p:transition>
    </mc:Choice>
    <mc:Fallback xmlns="">
      <p:transition spd="slow" advClick="0" advTm="25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2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1000" fill="hold"/>
                                            <p:tgtEl>
                                              <p:spTgt spid="7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7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1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4" dur="1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5" dur="1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8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grpId="0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2" dur="1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3" dur="1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fill="hold" grpId="0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6" dur="17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7" dur="17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8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42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10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42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42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10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2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1000" fill="hold"/>
                                            <p:tgtEl>
                                              <p:spTgt spid="5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1000" fill="hold"/>
                                            <p:tgtEl>
                                              <p:spTgt spid="5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2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1000" fill="hold"/>
                                            <p:tgtEl>
                                              <p:spTgt spid="55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1000" fill="hold"/>
                                            <p:tgtEl>
                                              <p:spTgt spid="55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2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1000" fill="hold"/>
                                            <p:tgtEl>
                                              <p:spTgt spid="55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1000" fill="hold"/>
                                            <p:tgtEl>
                                              <p:spTgt spid="55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5" grpId="0" animBg="1"/>
          <p:bldP spid="46" grpId="0" animBg="1"/>
          <p:bldP spid="47" grpId="0" animBg="1"/>
          <p:bldP spid="48" grpId="0" animBg="1"/>
          <p:bldP spid="49" grpId="0" animBg="1"/>
          <p:bldP spid="50" grpId="0" animBg="1"/>
          <p:bldP spid="51" grpId="0" animBg="1"/>
          <p:bldP spid="52" grpId="0" animBg="1"/>
          <p:bldP spid="53" grpId="0" animBg="1"/>
          <p:bldP spid="54" grpId="0" animBg="1"/>
          <p:bldP spid="55" grpId="0" build="allAtOnce"/>
          <p:bldP spid="56" grpId="0"/>
          <p:bldP spid="72" grpId="0" build="allAtOnce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2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1000" fill="hold"/>
                                            <p:tgtEl>
                                              <p:spTgt spid="7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72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8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17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17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8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42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10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42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42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10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2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1000" fill="hold"/>
                                            <p:tgtEl>
                                              <p:spTgt spid="5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1000" fill="hold"/>
                                            <p:tgtEl>
                                              <p:spTgt spid="55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2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1000" fill="hold"/>
                                            <p:tgtEl>
                                              <p:spTgt spid="55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1000" fill="hold"/>
                                            <p:tgtEl>
                                              <p:spTgt spid="55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2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1000" fill="hold"/>
                                            <p:tgtEl>
                                              <p:spTgt spid="55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1000" fill="hold"/>
                                            <p:tgtEl>
                                              <p:spTgt spid="55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5" grpId="0" animBg="1"/>
          <p:bldP spid="46" grpId="0" animBg="1"/>
          <p:bldP spid="47" grpId="0" animBg="1"/>
          <p:bldP spid="48" grpId="0" animBg="1"/>
          <p:bldP spid="49" grpId="0" animBg="1"/>
          <p:bldP spid="50" grpId="0" animBg="1"/>
          <p:bldP spid="51" grpId="0" animBg="1"/>
          <p:bldP spid="52" grpId="0" animBg="1"/>
          <p:bldP spid="53" grpId="0" animBg="1"/>
          <p:bldP spid="54" grpId="0" animBg="1"/>
          <p:bldP spid="55" grpId="0" build="allAtOnce"/>
          <p:bldP spid="56" grpId="0"/>
          <p:bldP spid="72" grpId="0" build="allAtOnce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8830DB3-0D31-AB96-9459-142357679469}"/>
              </a:ext>
            </a:extLst>
          </p:cNvPr>
          <p:cNvSpPr/>
          <p:nvPr/>
        </p:nvSpPr>
        <p:spPr>
          <a:xfrm>
            <a:off x="0" y="0"/>
            <a:ext cx="24384000" cy="1371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Placeholder 31">
            <a:extLst>
              <a:ext uri="{FF2B5EF4-FFF2-40B4-BE49-F238E27FC236}">
                <a16:creationId xmlns:a16="http://schemas.microsoft.com/office/drawing/2014/main" id="{539347EE-7400-37DA-2616-CC5648255B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85" r="16685"/>
          <a:stretch>
            <a:fillRect/>
          </a:stretch>
        </p:blipFill>
        <p:spPr>
          <a:xfrm>
            <a:off x="985222" y="7020560"/>
            <a:ext cx="2827020" cy="2827020"/>
          </a:xfrm>
          <a:custGeom>
            <a:avLst/>
            <a:gdLst>
              <a:gd name="csX0" fmla="*/ 1413510 w 2827020"/>
              <a:gd name="csY0" fmla="*/ 0 h 2827020"/>
              <a:gd name="csX1" fmla="*/ 2827020 w 2827020"/>
              <a:gd name="csY1" fmla="*/ 1413510 h 2827020"/>
              <a:gd name="csX2" fmla="*/ 1413510 w 2827020"/>
              <a:gd name="csY2" fmla="*/ 2827020 h 2827020"/>
              <a:gd name="csX3" fmla="*/ 0 w 2827020"/>
              <a:gd name="csY3" fmla="*/ 1413510 h 2827020"/>
              <a:gd name="csX4" fmla="*/ 1413510 w 2827020"/>
              <a:gd name="csY4" fmla="*/ 0 h 282702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2827020" h="2827020">
                <a:moveTo>
                  <a:pt x="1413510" y="0"/>
                </a:moveTo>
                <a:cubicBezTo>
                  <a:pt x="2194170" y="0"/>
                  <a:pt x="2827020" y="632850"/>
                  <a:pt x="2827020" y="1413510"/>
                </a:cubicBezTo>
                <a:cubicBezTo>
                  <a:pt x="2827020" y="2194170"/>
                  <a:pt x="2194170" y="2827020"/>
                  <a:pt x="1413510" y="2827020"/>
                </a:cubicBezTo>
                <a:cubicBezTo>
                  <a:pt x="632850" y="2827020"/>
                  <a:pt x="0" y="2194170"/>
                  <a:pt x="0" y="1413510"/>
                </a:cubicBezTo>
                <a:cubicBezTo>
                  <a:pt x="0" y="632850"/>
                  <a:pt x="632850" y="0"/>
                  <a:pt x="1413510" y="0"/>
                </a:cubicBezTo>
                <a:close/>
              </a:path>
            </a:pathLst>
          </a:custGeom>
        </p:spPr>
      </p:pic>
      <p:pic>
        <p:nvPicPr>
          <p:cNvPr id="4" name="Picture Placeholder 35">
            <a:extLst>
              <a:ext uri="{FF2B5EF4-FFF2-40B4-BE49-F238E27FC236}">
                <a16:creationId xmlns:a16="http://schemas.microsoft.com/office/drawing/2014/main" id="{8DB45BB8-1ADB-2851-846A-85EA4942D5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91" t="3378" r="20391" b="45404"/>
          <a:stretch>
            <a:fillRect/>
          </a:stretch>
        </p:blipFill>
        <p:spPr>
          <a:xfrm>
            <a:off x="4223722" y="10172701"/>
            <a:ext cx="2827020" cy="2827020"/>
          </a:xfrm>
          <a:custGeom>
            <a:avLst/>
            <a:gdLst>
              <a:gd name="csX0" fmla="*/ 1413510 w 2827020"/>
              <a:gd name="csY0" fmla="*/ 0 h 2827020"/>
              <a:gd name="csX1" fmla="*/ 2827020 w 2827020"/>
              <a:gd name="csY1" fmla="*/ 1413510 h 2827020"/>
              <a:gd name="csX2" fmla="*/ 1413510 w 2827020"/>
              <a:gd name="csY2" fmla="*/ 2827020 h 2827020"/>
              <a:gd name="csX3" fmla="*/ 0 w 2827020"/>
              <a:gd name="csY3" fmla="*/ 1413510 h 2827020"/>
              <a:gd name="csX4" fmla="*/ 1413510 w 2827020"/>
              <a:gd name="csY4" fmla="*/ 0 h 282702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2827020" h="2827020">
                <a:moveTo>
                  <a:pt x="1413510" y="0"/>
                </a:moveTo>
                <a:cubicBezTo>
                  <a:pt x="2194170" y="0"/>
                  <a:pt x="2827020" y="632850"/>
                  <a:pt x="2827020" y="1413510"/>
                </a:cubicBezTo>
                <a:cubicBezTo>
                  <a:pt x="2827020" y="2194170"/>
                  <a:pt x="2194170" y="2827020"/>
                  <a:pt x="1413510" y="2827020"/>
                </a:cubicBezTo>
                <a:cubicBezTo>
                  <a:pt x="632850" y="2827020"/>
                  <a:pt x="0" y="2194170"/>
                  <a:pt x="0" y="1413510"/>
                </a:cubicBezTo>
                <a:cubicBezTo>
                  <a:pt x="0" y="632850"/>
                  <a:pt x="632850" y="0"/>
                  <a:pt x="1413510" y="0"/>
                </a:cubicBezTo>
                <a:close/>
              </a:path>
            </a:pathLst>
          </a:custGeom>
        </p:spPr>
      </p:pic>
      <p:pic>
        <p:nvPicPr>
          <p:cNvPr id="5" name="Picture Placeholder 46">
            <a:extLst>
              <a:ext uri="{FF2B5EF4-FFF2-40B4-BE49-F238E27FC236}">
                <a16:creationId xmlns:a16="http://schemas.microsoft.com/office/drawing/2014/main" id="{B2A39393-FB81-649C-764D-63DE8892C32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03" b="23837"/>
          <a:stretch>
            <a:fillRect/>
          </a:stretch>
        </p:blipFill>
        <p:spPr>
          <a:xfrm>
            <a:off x="4223722" y="716280"/>
            <a:ext cx="2827020" cy="2827020"/>
          </a:xfrm>
          <a:custGeom>
            <a:avLst/>
            <a:gdLst>
              <a:gd name="csX0" fmla="*/ 1413510 w 2827020"/>
              <a:gd name="csY0" fmla="*/ 0 h 2827020"/>
              <a:gd name="csX1" fmla="*/ 2827020 w 2827020"/>
              <a:gd name="csY1" fmla="*/ 1413510 h 2827020"/>
              <a:gd name="csX2" fmla="*/ 1413510 w 2827020"/>
              <a:gd name="csY2" fmla="*/ 2827020 h 2827020"/>
              <a:gd name="csX3" fmla="*/ 0 w 2827020"/>
              <a:gd name="csY3" fmla="*/ 1413510 h 2827020"/>
              <a:gd name="csX4" fmla="*/ 1413510 w 2827020"/>
              <a:gd name="csY4" fmla="*/ 0 h 282702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</a:cxnLst>
            <a:rect l="l" t="t" r="r" b="b"/>
            <a:pathLst>
              <a:path w="2827020" h="2827020">
                <a:moveTo>
                  <a:pt x="1413510" y="0"/>
                </a:moveTo>
                <a:cubicBezTo>
                  <a:pt x="2194170" y="0"/>
                  <a:pt x="2827020" y="632850"/>
                  <a:pt x="2827020" y="1413510"/>
                </a:cubicBezTo>
                <a:cubicBezTo>
                  <a:pt x="2827020" y="2194170"/>
                  <a:pt x="2194170" y="2827020"/>
                  <a:pt x="1413510" y="2827020"/>
                </a:cubicBezTo>
                <a:cubicBezTo>
                  <a:pt x="632850" y="2827020"/>
                  <a:pt x="0" y="2194170"/>
                  <a:pt x="0" y="1413510"/>
                </a:cubicBezTo>
                <a:cubicBezTo>
                  <a:pt x="0" y="632850"/>
                  <a:pt x="632850" y="0"/>
                  <a:pt x="1413510" y="0"/>
                </a:cubicBezTo>
                <a:close/>
              </a:path>
            </a:pathLst>
          </a:cu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F8F0F5F4-96D6-9D6C-AB1D-8D3939248E1A}"/>
              </a:ext>
            </a:extLst>
          </p:cNvPr>
          <p:cNvSpPr/>
          <p:nvPr/>
        </p:nvSpPr>
        <p:spPr>
          <a:xfrm>
            <a:off x="985222" y="716280"/>
            <a:ext cx="2827020" cy="282702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FED49A83-239E-AC6F-05EF-1654E6963842}"/>
              </a:ext>
            </a:extLst>
          </p:cNvPr>
          <p:cNvSpPr/>
          <p:nvPr/>
        </p:nvSpPr>
        <p:spPr>
          <a:xfrm>
            <a:off x="7462222" y="716280"/>
            <a:ext cx="6037878" cy="282702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C29A685F-5D7D-5AAC-832A-23709FC512CC}"/>
              </a:ext>
            </a:extLst>
          </p:cNvPr>
          <p:cNvSpPr/>
          <p:nvPr/>
        </p:nvSpPr>
        <p:spPr>
          <a:xfrm>
            <a:off x="985222" y="3868420"/>
            <a:ext cx="2827020" cy="282702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BC94A946-85D5-B847-4857-1C6B95D207C7}"/>
              </a:ext>
            </a:extLst>
          </p:cNvPr>
          <p:cNvSpPr/>
          <p:nvPr/>
        </p:nvSpPr>
        <p:spPr>
          <a:xfrm>
            <a:off x="4214508" y="3868420"/>
            <a:ext cx="2827020" cy="282702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315C6C0C-E0EC-BA33-5450-E50626E962CE}"/>
              </a:ext>
            </a:extLst>
          </p:cNvPr>
          <p:cNvSpPr/>
          <p:nvPr/>
        </p:nvSpPr>
        <p:spPr>
          <a:xfrm>
            <a:off x="4214508" y="7020560"/>
            <a:ext cx="6037878" cy="282702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DD24E1FF-E0F8-4716-FA81-1DEB4BDFF01F}"/>
              </a:ext>
            </a:extLst>
          </p:cNvPr>
          <p:cNvSpPr/>
          <p:nvPr/>
        </p:nvSpPr>
        <p:spPr>
          <a:xfrm>
            <a:off x="985222" y="10172701"/>
            <a:ext cx="2827020" cy="2827020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9B06C394-8E83-8174-CD7C-3F5D08A5B50B}"/>
              </a:ext>
            </a:extLst>
          </p:cNvPr>
          <p:cNvSpPr/>
          <p:nvPr/>
        </p:nvSpPr>
        <p:spPr>
          <a:xfrm>
            <a:off x="7462222" y="10172701"/>
            <a:ext cx="6037878" cy="282702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D32CCA4C-0DC4-28D3-7187-FF8BB30AE4EB}"/>
              </a:ext>
            </a:extLst>
          </p:cNvPr>
          <p:cNvSpPr/>
          <p:nvPr/>
        </p:nvSpPr>
        <p:spPr>
          <a:xfrm>
            <a:off x="7443794" y="3868420"/>
            <a:ext cx="2827020" cy="28270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7D3E18EF-6568-9B59-1FBD-9CB0579CCC75}"/>
              </a:ext>
            </a:extLst>
          </p:cNvPr>
          <p:cNvSpPr/>
          <p:nvPr/>
        </p:nvSpPr>
        <p:spPr>
          <a:xfrm>
            <a:off x="10673080" y="3868420"/>
            <a:ext cx="2827020" cy="282702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E51D12B8-C7BF-308F-4B2F-11CBB8BA849D}"/>
              </a:ext>
            </a:extLst>
          </p:cNvPr>
          <p:cNvSpPr/>
          <p:nvPr/>
        </p:nvSpPr>
        <p:spPr>
          <a:xfrm>
            <a:off x="10673080" y="7020560"/>
            <a:ext cx="2827020" cy="282702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B877E7C-1D0A-2AEE-5E73-2D4761EA4231}"/>
              </a:ext>
            </a:extLst>
          </p:cNvPr>
          <p:cNvSpPr txBox="1"/>
          <p:nvPr/>
        </p:nvSpPr>
        <p:spPr>
          <a:xfrm>
            <a:off x="14804390" y="4629150"/>
            <a:ext cx="808101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800" b="1" dirty="0">
                <a:solidFill>
                  <a:schemeClr val="tx2"/>
                </a:solidFill>
                <a:latin typeface="+mj-lt"/>
              </a:rPr>
              <a:t>Meet the</a:t>
            </a:r>
          </a:p>
          <a:p>
            <a:r>
              <a:rPr lang="en-US" sz="8800" b="1" dirty="0">
                <a:solidFill>
                  <a:schemeClr val="tx2"/>
                </a:solidFill>
                <a:latin typeface="+mj-lt"/>
              </a:rPr>
              <a:t>Minds Behind</a:t>
            </a:r>
          </a:p>
          <a:p>
            <a:r>
              <a:rPr lang="en-US" sz="8800" dirty="0">
                <a:solidFill>
                  <a:schemeClr val="accent1">
                    <a:lumMod val="40000"/>
                    <a:lumOff val="60000"/>
                  </a:schemeClr>
                </a:solidFill>
                <a:latin typeface="+mj-lt"/>
              </a:rPr>
              <a:t>Invention</a:t>
            </a:r>
          </a:p>
        </p:txBody>
      </p:sp>
      <p:sp>
        <p:nvSpPr>
          <p:cNvPr id="25" name="!!SubTitle">
            <a:extLst>
              <a:ext uri="{FF2B5EF4-FFF2-40B4-BE49-F238E27FC236}">
                <a16:creationId xmlns:a16="http://schemas.microsoft.com/office/drawing/2014/main" id="{B149E4E0-AB27-B025-0C0E-0FAEDE55158F}"/>
              </a:ext>
            </a:extLst>
          </p:cNvPr>
          <p:cNvSpPr txBox="1"/>
          <p:nvPr/>
        </p:nvSpPr>
        <p:spPr>
          <a:xfrm>
            <a:off x="14804390" y="4170491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1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1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1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1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3B02DA9B-FCB9-6A0E-BD24-F1783649EDE8}"/>
              </a:ext>
            </a:extLst>
          </p:cNvPr>
          <p:cNvGrpSpPr/>
          <p:nvPr/>
        </p:nvGrpSpPr>
        <p:grpSpPr>
          <a:xfrm>
            <a:off x="14888401" y="12345035"/>
            <a:ext cx="1233098" cy="481946"/>
            <a:chOff x="444401" y="2552131"/>
            <a:chExt cx="5317337" cy="2078232"/>
          </a:xfrm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68AC6E7E-21D2-C71F-2E83-BAA097C4A24D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23BB59B1-8F88-175C-B467-8D6814860828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133AB987-E5A1-583F-AC18-CF0644C638B6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30" name="Rectangle 29">
            <a:extLst>
              <a:ext uri="{FF2B5EF4-FFF2-40B4-BE49-F238E27FC236}">
                <a16:creationId xmlns:a16="http://schemas.microsoft.com/office/drawing/2014/main" id="{793F5A41-193C-C7A6-4D90-36D5DD52958B}"/>
              </a:ext>
            </a:extLst>
          </p:cNvPr>
          <p:cNvSpPr>
            <a:spLocks/>
          </p:cNvSpPr>
          <p:nvPr/>
        </p:nvSpPr>
        <p:spPr bwMode="auto">
          <a:xfrm>
            <a:off x="14804390" y="845611"/>
            <a:ext cx="241893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i="0" spc="300" dirty="0">
                <a:solidFill>
                  <a:schemeClr val="tx1">
                    <a:lumMod val="40000"/>
                    <a:lumOff val="60000"/>
                  </a:schemeClr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SLIDEOCEAN.NET</a:t>
            </a: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A629E5FD-1407-A549-3805-3DAC57EF9ED3}"/>
              </a:ext>
            </a:extLst>
          </p:cNvPr>
          <p:cNvGrpSpPr/>
          <p:nvPr/>
        </p:nvGrpSpPr>
        <p:grpSpPr>
          <a:xfrm>
            <a:off x="8540749" y="1621341"/>
            <a:ext cx="4421318" cy="939954"/>
            <a:chOff x="8540749" y="1632613"/>
            <a:chExt cx="4421318" cy="939954"/>
          </a:xfrm>
        </p:grpSpPr>
        <p:sp>
          <p:nvSpPr>
            <p:cNvPr id="32" name="Textbox 200">
              <a:extLst>
                <a:ext uri="{FF2B5EF4-FFF2-40B4-BE49-F238E27FC236}">
                  <a16:creationId xmlns:a16="http://schemas.microsoft.com/office/drawing/2014/main" id="{D41A713E-F785-A4EB-7AE3-842D7298B236}"/>
                </a:ext>
              </a:extLst>
            </p:cNvPr>
            <p:cNvSpPr txBox="1"/>
            <p:nvPr/>
          </p:nvSpPr>
          <p:spPr>
            <a:xfrm flipH="1">
              <a:off x="8540749" y="1632613"/>
              <a:ext cx="4421318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b="1" dirty="0">
                  <a:solidFill>
                    <a:schemeClr val="tx2"/>
                  </a:solidFill>
                  <a:latin typeface="+mj-lt"/>
                </a:rPr>
                <a:t>Jason Anderson</a:t>
              </a:r>
            </a:p>
          </p:txBody>
        </p:sp>
        <p:sp>
          <p:nvSpPr>
            <p:cNvPr id="33" name="Textbox 200">
              <a:extLst>
                <a:ext uri="{FF2B5EF4-FFF2-40B4-BE49-F238E27FC236}">
                  <a16:creationId xmlns:a16="http://schemas.microsoft.com/office/drawing/2014/main" id="{757AAC44-2909-2F69-2204-BC7F3B238998}"/>
                </a:ext>
              </a:extLst>
            </p:cNvPr>
            <p:cNvSpPr txBox="1"/>
            <p:nvPr/>
          </p:nvSpPr>
          <p:spPr>
            <a:xfrm flipH="1">
              <a:off x="8540749" y="2203235"/>
              <a:ext cx="442131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dirty="0">
                  <a:solidFill>
                    <a:schemeClr val="tx2"/>
                  </a:solidFill>
                  <a:latin typeface="+mj-lt"/>
                </a:rPr>
                <a:t>CEO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2192696C-4C5F-0ED3-1B5B-0A9561145FF4}"/>
              </a:ext>
            </a:extLst>
          </p:cNvPr>
          <p:cNvGrpSpPr/>
          <p:nvPr/>
        </p:nvGrpSpPr>
        <p:grpSpPr>
          <a:xfrm>
            <a:off x="5251563" y="7925621"/>
            <a:ext cx="4421318" cy="939954"/>
            <a:chOff x="8540749" y="1632613"/>
            <a:chExt cx="4421318" cy="939954"/>
          </a:xfrm>
        </p:grpSpPr>
        <p:sp>
          <p:nvSpPr>
            <p:cNvPr id="35" name="Textbox 200">
              <a:extLst>
                <a:ext uri="{FF2B5EF4-FFF2-40B4-BE49-F238E27FC236}">
                  <a16:creationId xmlns:a16="http://schemas.microsoft.com/office/drawing/2014/main" id="{B774DD7C-3890-67E8-7A7B-839F792F8C23}"/>
                </a:ext>
              </a:extLst>
            </p:cNvPr>
            <p:cNvSpPr txBox="1"/>
            <p:nvPr/>
          </p:nvSpPr>
          <p:spPr>
            <a:xfrm flipH="1">
              <a:off x="8540749" y="1632613"/>
              <a:ext cx="4421318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b="1" dirty="0">
                  <a:solidFill>
                    <a:schemeClr val="tx2"/>
                  </a:solidFill>
                  <a:latin typeface="+mj-lt"/>
                </a:rPr>
                <a:t>Emily Martinez</a:t>
              </a:r>
            </a:p>
          </p:txBody>
        </p:sp>
        <p:sp>
          <p:nvSpPr>
            <p:cNvPr id="36" name="Textbox 200">
              <a:extLst>
                <a:ext uri="{FF2B5EF4-FFF2-40B4-BE49-F238E27FC236}">
                  <a16:creationId xmlns:a16="http://schemas.microsoft.com/office/drawing/2014/main" id="{EAFBFFAC-8901-DC9A-4DB0-F9D953771134}"/>
                </a:ext>
              </a:extLst>
            </p:cNvPr>
            <p:cNvSpPr txBox="1"/>
            <p:nvPr/>
          </p:nvSpPr>
          <p:spPr>
            <a:xfrm flipH="1">
              <a:off x="8540749" y="2203235"/>
              <a:ext cx="442131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dirty="0">
                  <a:solidFill>
                    <a:schemeClr val="tx2"/>
                  </a:solidFill>
                  <a:latin typeface="+mj-lt"/>
                </a:rPr>
                <a:t>MARKETING DIRECTOR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097E34D3-C538-9419-0D83-ECA8A2610456}"/>
              </a:ext>
            </a:extLst>
          </p:cNvPr>
          <p:cNvGrpSpPr/>
          <p:nvPr/>
        </p:nvGrpSpPr>
        <p:grpSpPr>
          <a:xfrm>
            <a:off x="8540747" y="11093151"/>
            <a:ext cx="4421318" cy="939954"/>
            <a:chOff x="8540749" y="1632613"/>
            <a:chExt cx="4421318" cy="939954"/>
          </a:xfrm>
        </p:grpSpPr>
        <p:sp>
          <p:nvSpPr>
            <p:cNvPr id="38" name="Textbox 200">
              <a:extLst>
                <a:ext uri="{FF2B5EF4-FFF2-40B4-BE49-F238E27FC236}">
                  <a16:creationId xmlns:a16="http://schemas.microsoft.com/office/drawing/2014/main" id="{43FD854E-F4A9-B2EF-5181-9F3AF3C52792}"/>
                </a:ext>
              </a:extLst>
            </p:cNvPr>
            <p:cNvSpPr txBox="1"/>
            <p:nvPr/>
          </p:nvSpPr>
          <p:spPr>
            <a:xfrm flipH="1">
              <a:off x="8540749" y="1632613"/>
              <a:ext cx="4421318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600" b="1" dirty="0">
                  <a:solidFill>
                    <a:schemeClr val="tx2"/>
                  </a:solidFill>
                  <a:latin typeface="+mj-lt"/>
                </a:rPr>
                <a:t>Jason Long</a:t>
              </a:r>
            </a:p>
          </p:txBody>
        </p:sp>
        <p:sp>
          <p:nvSpPr>
            <p:cNvPr id="39" name="Textbox 200">
              <a:extLst>
                <a:ext uri="{FF2B5EF4-FFF2-40B4-BE49-F238E27FC236}">
                  <a16:creationId xmlns:a16="http://schemas.microsoft.com/office/drawing/2014/main" id="{F642F9A7-0748-9521-1E1A-FFA62B2E39A0}"/>
                </a:ext>
              </a:extLst>
            </p:cNvPr>
            <p:cNvSpPr txBox="1"/>
            <p:nvPr/>
          </p:nvSpPr>
          <p:spPr>
            <a:xfrm flipH="1">
              <a:off x="8540749" y="2203235"/>
              <a:ext cx="4421316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dirty="0">
                  <a:solidFill>
                    <a:schemeClr val="tx2"/>
                  </a:solidFill>
                  <a:latin typeface="+mj-lt"/>
                </a:rPr>
                <a:t>CREATIVE DIRECTOR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</p:grpSp>
      <p:sp>
        <p:nvSpPr>
          <p:cNvPr id="40" name="Rectangle 39">
            <a:extLst>
              <a:ext uri="{FF2B5EF4-FFF2-40B4-BE49-F238E27FC236}">
                <a16:creationId xmlns:a16="http://schemas.microsoft.com/office/drawing/2014/main" id="{C0EDE761-BB94-A006-0DF7-7243A98A7859}"/>
              </a:ext>
            </a:extLst>
          </p:cNvPr>
          <p:cNvSpPr>
            <a:spLocks/>
          </p:cNvSpPr>
          <p:nvPr/>
        </p:nvSpPr>
        <p:spPr bwMode="auto">
          <a:xfrm>
            <a:off x="16390707" y="12355176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1">
                    <a:lumMod val="60000"/>
                    <a:lumOff val="40000"/>
                  </a:schemeClr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1">
                    <a:lumMod val="60000"/>
                    <a:lumOff val="40000"/>
                  </a:schemeClr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232</a:t>
            </a:r>
            <a:endParaRPr lang="en-US" sz="3000" i="0" spc="300" dirty="0">
              <a:solidFill>
                <a:schemeClr val="tx1">
                  <a:lumMod val="60000"/>
                  <a:lumOff val="40000"/>
                </a:schemeClr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  <p:sp>
        <p:nvSpPr>
          <p:cNvPr id="41" name="!!SubTitle">
            <a:extLst>
              <a:ext uri="{FF2B5EF4-FFF2-40B4-BE49-F238E27FC236}">
                <a16:creationId xmlns:a16="http://schemas.microsoft.com/office/drawing/2014/main" id="{A39984D7-5557-8B9F-DAD0-7803CB631E0B}"/>
              </a:ext>
            </a:extLst>
          </p:cNvPr>
          <p:cNvSpPr txBox="1"/>
          <p:nvPr/>
        </p:nvSpPr>
        <p:spPr>
          <a:xfrm>
            <a:off x="14804390" y="9357093"/>
            <a:ext cx="6037878" cy="16312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b="1" dirty="0">
                <a:solidFill>
                  <a:schemeClr val="tx1">
                    <a:lumMod val="75000"/>
                  </a:schemeClr>
                </a:solidFill>
                <a:latin typeface="+mj-lt"/>
              </a:rPr>
              <a:t>Lorem ipsum dolor sit amet</a:t>
            </a:r>
            <a:r>
              <a:rPr lang="en-US" sz="2000" dirty="0">
                <a:solidFill>
                  <a:schemeClr val="tx1">
                    <a:lumMod val="75000"/>
                  </a:schemeClr>
                </a:solidFill>
              </a:rPr>
              <a:t>, consectetuer adipiscing elit. Maecenas porttitor congue massa. </a:t>
            </a:r>
            <a:r>
              <a:rPr lang="en-US" sz="2000" dirty="0" err="1">
                <a:solidFill>
                  <a:schemeClr val="tx1">
                    <a:lumMod val="75000"/>
                  </a:schemeClr>
                </a:solidFill>
              </a:rPr>
              <a:t>Fusce</a:t>
            </a:r>
            <a:r>
              <a:rPr lang="en-US" sz="2000" dirty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</a:schemeClr>
                </a:solidFill>
              </a:rPr>
              <a:t>posuere</a:t>
            </a:r>
            <a:r>
              <a:rPr lang="en-US" sz="2000" dirty="0">
                <a:solidFill>
                  <a:schemeClr val="tx1">
                    <a:lumMod val="75000"/>
                  </a:schemeClr>
                </a:solidFill>
              </a:rPr>
              <a:t>, magna sed pulvinar </a:t>
            </a:r>
            <a:r>
              <a:rPr lang="en-US" sz="2000" dirty="0" err="1">
                <a:solidFill>
                  <a:schemeClr val="tx1">
                    <a:lumMod val="75000"/>
                  </a:schemeClr>
                </a:solidFill>
              </a:rPr>
              <a:t>ultricies</a:t>
            </a:r>
            <a:r>
              <a:rPr lang="en-US" sz="2000" dirty="0">
                <a:solidFill>
                  <a:schemeClr val="tx1">
                    <a:lumMod val="75000"/>
                  </a:schemeClr>
                </a:solidFill>
              </a:rPr>
              <a:t>, </a:t>
            </a:r>
            <a:r>
              <a:rPr lang="en-US" sz="2000" dirty="0" err="1">
                <a:solidFill>
                  <a:schemeClr val="tx1">
                    <a:lumMod val="75000"/>
                  </a:schemeClr>
                </a:solidFill>
              </a:rPr>
              <a:t>purus</a:t>
            </a:r>
            <a:r>
              <a:rPr lang="en-US" sz="2000" dirty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</a:schemeClr>
                </a:solidFill>
              </a:rPr>
              <a:t>lectus</a:t>
            </a:r>
            <a:r>
              <a:rPr lang="en-US" sz="2000" dirty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</a:schemeClr>
                </a:solidFill>
              </a:rPr>
              <a:t>malesuada</a:t>
            </a:r>
            <a:r>
              <a:rPr lang="en-US" sz="2000" dirty="0">
                <a:solidFill>
                  <a:schemeClr val="tx1">
                    <a:lumMod val="75000"/>
                  </a:schemeClr>
                </a:solidFill>
              </a:rPr>
              <a:t> libero, sit </a:t>
            </a:r>
            <a:r>
              <a:rPr lang="en-US" sz="2000" dirty="0" err="1">
                <a:solidFill>
                  <a:schemeClr val="tx1">
                    <a:lumMod val="75000"/>
                  </a:schemeClr>
                </a:solidFill>
              </a:rPr>
              <a:t>amet</a:t>
            </a:r>
            <a:r>
              <a:rPr lang="en-US" sz="2000" dirty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</a:schemeClr>
                </a:solidFill>
              </a:rPr>
              <a:t>commodo</a:t>
            </a:r>
            <a:r>
              <a:rPr lang="en-US" sz="2000" dirty="0">
                <a:solidFill>
                  <a:schemeClr val="tx1">
                    <a:lumMod val="75000"/>
                  </a:schemeClr>
                </a:solidFill>
              </a:rPr>
              <a:t> magna eros </a:t>
            </a:r>
            <a:r>
              <a:rPr lang="en-US" sz="2000" dirty="0" err="1">
                <a:solidFill>
                  <a:schemeClr val="tx1">
                    <a:lumMod val="75000"/>
                  </a:schemeClr>
                </a:solidFill>
              </a:rPr>
              <a:t>quis</a:t>
            </a:r>
            <a:r>
              <a:rPr lang="en-US" sz="2000" dirty="0">
                <a:solidFill>
                  <a:schemeClr val="tx1">
                    <a:lumMod val="75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lumMod val="75000"/>
                  </a:schemeClr>
                </a:solidFill>
              </a:rPr>
              <a:t>urna</a:t>
            </a:r>
            <a:r>
              <a:rPr lang="en-US" sz="2000" dirty="0">
                <a:solidFill>
                  <a:schemeClr val="tx1">
                    <a:lumMod val="75000"/>
                  </a:schemeClr>
                </a:solidFill>
              </a:rPr>
              <a:t>.</a:t>
            </a:r>
            <a:endParaRPr kumimoji="0" lang="en-US" sz="14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</a:schemeClr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209036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14:window dir="vert"/>
      </p:transition>
    </mc:Choice>
    <mc:Fallback xmlns="">
      <p:transition spd="slow" advClick="0" advTm="25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" dur="1000"/>
                                            <p:tgtEl>
                                              <p:spTgt spid="4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1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3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4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7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7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7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7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grpId="0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2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3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fill="hold" grpId="0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6" dur="1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7" dur="1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47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47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5" dur="1500" fill="hold"/>
                                            <p:tgtEl>
                                              <p:spTgt spid="2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6" dur="1500" fill="hold"/>
                                            <p:tgtEl>
                                              <p:spTgt spid="2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9" dur="1500" fill="hold"/>
                                            <p:tgtEl>
                                              <p:spTgt spid="24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0" dur="1500" fill="hold"/>
                                            <p:tgtEl>
                                              <p:spTgt spid="24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3" dur="1500" fill="hold"/>
                                            <p:tgtEl>
                                              <p:spTgt spid="24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4" dur="1500" fill="hold"/>
                                            <p:tgtEl>
                                              <p:spTgt spid="24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 animBg="1"/>
          <p:bldP spid="8" grpId="0" animBg="1"/>
          <p:bldP spid="9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 build="allAtOnce"/>
          <p:bldP spid="25" grpId="0"/>
          <p:bldP spid="41" grpId="0" build="allAtOnce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" dur="1000"/>
                                            <p:tgtEl>
                                              <p:spTgt spid="41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7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7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7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7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1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47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47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1500" fill="hold"/>
                                            <p:tgtEl>
                                              <p:spTgt spid="2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1500" fill="hold"/>
                                            <p:tgtEl>
                                              <p:spTgt spid="2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1500" fill="hold"/>
                                            <p:tgtEl>
                                              <p:spTgt spid="24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1500" fill="hold"/>
                                            <p:tgtEl>
                                              <p:spTgt spid="24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1500" fill="hold"/>
                                            <p:tgtEl>
                                              <p:spTgt spid="24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1500" fill="hold"/>
                                            <p:tgtEl>
                                              <p:spTgt spid="24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 animBg="1"/>
          <p:bldP spid="8" grpId="0" animBg="1"/>
          <p:bldP spid="9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 build="allAtOnce"/>
          <p:bldP spid="25" grpId="0"/>
          <p:bldP spid="41" grpId="0" build="allAtOnce"/>
        </p:bldLst>
      </p:timing>
    </mc:Fallback>
  </mc:AlternateContent>
</p:sld>
</file>

<file path=ppt/theme/theme1.xml><?xml version="1.0" encoding="utf-8"?>
<a:theme xmlns:a="http://schemas.openxmlformats.org/drawingml/2006/main" name="SO01">
  <a:themeElements>
    <a:clrScheme name="CP_L_77">
      <a:dk1>
        <a:srgbClr val="374047"/>
      </a:dk1>
      <a:lt1>
        <a:srgbClr val="FFFFFF"/>
      </a:lt1>
      <a:dk2>
        <a:srgbClr val="242655"/>
      </a:dk2>
      <a:lt2>
        <a:srgbClr val="FFFFFF"/>
      </a:lt2>
      <a:accent1>
        <a:srgbClr val="393156"/>
      </a:accent1>
      <a:accent2>
        <a:srgbClr val="FDB4C5"/>
      </a:accent2>
      <a:accent3>
        <a:srgbClr val="FF514A"/>
      </a:accent3>
      <a:accent4>
        <a:srgbClr val="92AB9E"/>
      </a:accent4>
      <a:accent5>
        <a:srgbClr val="B8BFC7"/>
      </a:accent5>
      <a:accent6>
        <a:srgbClr val="CD9677"/>
      </a:accent6>
      <a:hlink>
        <a:srgbClr val="A8BFFE"/>
      </a:hlink>
      <a:folHlink>
        <a:srgbClr val="002691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0.xml><?xml version="1.0" encoding="utf-8"?>
<a:theme xmlns:a="http://schemas.openxmlformats.org/drawingml/2006/main" name="SO10">
  <a:themeElements>
    <a:clrScheme name="CP2_D_08">
      <a:dk1>
        <a:srgbClr val="FFFFFF"/>
      </a:dk1>
      <a:lt1>
        <a:srgbClr val="2A2833"/>
      </a:lt1>
      <a:dk2>
        <a:srgbClr val="FAFBFF"/>
      </a:dk2>
      <a:lt2>
        <a:srgbClr val="2A2834"/>
      </a:lt2>
      <a:accent1>
        <a:srgbClr val="021C69"/>
      </a:accent1>
      <a:accent2>
        <a:srgbClr val="F2E002"/>
      </a:accent2>
      <a:accent3>
        <a:srgbClr val="0F48F1"/>
      </a:accent3>
      <a:accent4>
        <a:srgbClr val="B9CFFE"/>
      </a:accent4>
      <a:accent5>
        <a:srgbClr val="9EA5B7"/>
      </a:accent5>
      <a:accent6>
        <a:srgbClr val="6E7794"/>
      </a:accent6>
      <a:hlink>
        <a:srgbClr val="0AB2C8"/>
      </a:hlink>
      <a:folHlink>
        <a:srgbClr val="85DFD0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SO02">
  <a:themeElements>
    <a:clrScheme name="CP_NEU_D_06">
      <a:dk1>
        <a:srgbClr val="10141A"/>
      </a:dk1>
      <a:lt1>
        <a:sysClr val="window" lastClr="FFFFFF"/>
      </a:lt1>
      <a:dk2>
        <a:srgbClr val="334257"/>
      </a:dk2>
      <a:lt2>
        <a:srgbClr val="242E3D"/>
      </a:lt2>
      <a:accent1>
        <a:srgbClr val="6E84A6"/>
      </a:accent1>
      <a:accent2>
        <a:srgbClr val="FFD000"/>
      </a:accent2>
      <a:accent3>
        <a:srgbClr val="00E6F2"/>
      </a:accent3>
      <a:accent4>
        <a:srgbClr val="006EFF"/>
      </a:accent4>
      <a:accent5>
        <a:srgbClr val="065381"/>
      </a:accent5>
      <a:accent6>
        <a:srgbClr val="BD114D"/>
      </a:accent6>
      <a:hlink>
        <a:srgbClr val="F33B48"/>
      </a:hlink>
      <a:folHlink>
        <a:srgbClr val="FFC000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SO03">
  <a:themeElements>
    <a:clrScheme name="CP_L_85">
      <a:dk1>
        <a:srgbClr val="2A2833"/>
      </a:dk1>
      <a:lt1>
        <a:srgbClr val="FFFFFF"/>
      </a:lt1>
      <a:dk2>
        <a:srgbClr val="2A2834"/>
      </a:dk2>
      <a:lt2>
        <a:srgbClr val="FAFBFF"/>
      </a:lt2>
      <a:accent1>
        <a:srgbClr val="00033D"/>
      </a:accent1>
      <a:accent2>
        <a:srgbClr val="0600AB"/>
      </a:accent2>
      <a:accent3>
        <a:srgbClr val="0033FF"/>
      </a:accent3>
      <a:accent4>
        <a:srgbClr val="977DFF"/>
      </a:accent4>
      <a:accent5>
        <a:srgbClr val="FFCCF2"/>
      </a:accent5>
      <a:accent6>
        <a:srgbClr val="F2E6EE"/>
      </a:accent6>
      <a:hlink>
        <a:srgbClr val="0AB2C8"/>
      </a:hlink>
      <a:folHlink>
        <a:srgbClr val="85DFD0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SO04">
  <a:themeElements>
    <a:clrScheme name="CP_NEU_D_03">
      <a:dk1>
        <a:srgbClr val="10141A"/>
      </a:dk1>
      <a:lt1>
        <a:sysClr val="window" lastClr="FFFFFF"/>
      </a:lt1>
      <a:dk2>
        <a:srgbClr val="334257"/>
      </a:dk2>
      <a:lt2>
        <a:srgbClr val="242E3D"/>
      </a:lt2>
      <a:accent1>
        <a:srgbClr val="6E84A6"/>
      </a:accent1>
      <a:accent2>
        <a:srgbClr val="3E4851"/>
      </a:accent2>
      <a:accent3>
        <a:srgbClr val="FECE00"/>
      </a:accent3>
      <a:accent4>
        <a:srgbClr val="7E858B"/>
      </a:accent4>
      <a:accent5>
        <a:srgbClr val="4A525B"/>
      </a:accent5>
      <a:accent6>
        <a:srgbClr val="2B2D39"/>
      </a:accent6>
      <a:hlink>
        <a:srgbClr val="0070C0"/>
      </a:hlink>
      <a:folHlink>
        <a:srgbClr val="002060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SO05">
  <a:themeElements>
    <a:clrScheme name="CP_L_07">
      <a:dk1>
        <a:srgbClr val="2A2833"/>
      </a:dk1>
      <a:lt1>
        <a:srgbClr val="FFFFFF"/>
      </a:lt1>
      <a:dk2>
        <a:srgbClr val="2A2834"/>
      </a:dk2>
      <a:lt2>
        <a:srgbClr val="FAFBFF"/>
      </a:lt2>
      <a:accent1>
        <a:srgbClr val="3F606F"/>
      </a:accent1>
      <a:accent2>
        <a:srgbClr val="2C8092"/>
      </a:accent2>
      <a:accent3>
        <a:srgbClr val="00D6D1"/>
      </a:accent3>
      <a:accent4>
        <a:srgbClr val="5B363C"/>
      </a:accent4>
      <a:accent5>
        <a:srgbClr val="9F6360"/>
      </a:accent5>
      <a:accent6>
        <a:srgbClr val="FC9524"/>
      </a:accent6>
      <a:hlink>
        <a:srgbClr val="0AB2C8"/>
      </a:hlink>
      <a:folHlink>
        <a:srgbClr val="85DFD0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6.xml><?xml version="1.0" encoding="utf-8"?>
<a:theme xmlns:a="http://schemas.openxmlformats.org/drawingml/2006/main" name="SO06">
  <a:themeElements>
    <a:clrScheme name="CP2_L_06">
      <a:dk1>
        <a:srgbClr val="2A2833"/>
      </a:dk1>
      <a:lt1>
        <a:srgbClr val="FFFFFF"/>
      </a:lt1>
      <a:dk2>
        <a:srgbClr val="2A2834"/>
      </a:dk2>
      <a:lt2>
        <a:srgbClr val="FAFBFF"/>
      </a:lt2>
      <a:accent1>
        <a:srgbClr val="471718"/>
      </a:accent1>
      <a:accent2>
        <a:srgbClr val="CA5655"/>
      </a:accent2>
      <a:accent3>
        <a:srgbClr val="93A292"/>
      </a:accent3>
      <a:accent4>
        <a:srgbClr val="39703D"/>
      </a:accent4>
      <a:accent5>
        <a:srgbClr val="76B974"/>
      </a:accent5>
      <a:accent6>
        <a:srgbClr val="D9E74C"/>
      </a:accent6>
      <a:hlink>
        <a:srgbClr val="0AB2C8"/>
      </a:hlink>
      <a:folHlink>
        <a:srgbClr val="85DFD0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7.xml><?xml version="1.0" encoding="utf-8"?>
<a:theme xmlns:a="http://schemas.openxmlformats.org/drawingml/2006/main" name="SO07">
  <a:themeElements>
    <a:clrScheme name="Business_2Tones_L_Green">
      <a:dk1>
        <a:srgbClr val="7F7F7F"/>
      </a:dk1>
      <a:lt1>
        <a:srgbClr val="FFFFFF"/>
      </a:lt1>
      <a:dk2>
        <a:srgbClr val="000000"/>
      </a:dk2>
      <a:lt2>
        <a:srgbClr val="FFFFFF"/>
      </a:lt2>
      <a:accent1>
        <a:srgbClr val="8CEE8C"/>
      </a:accent1>
      <a:accent2>
        <a:srgbClr val="1BBF1B"/>
      </a:accent2>
      <a:accent3>
        <a:srgbClr val="6D6D6D"/>
      </a:accent3>
      <a:accent4>
        <a:srgbClr val="B3B3B3"/>
      </a:accent4>
      <a:accent5>
        <a:srgbClr val="DFDEDB"/>
      </a:accent5>
      <a:accent6>
        <a:srgbClr val="EBEBEB"/>
      </a:accent6>
      <a:hlink>
        <a:srgbClr val="E7E7E7"/>
      </a:hlink>
      <a:folHlink>
        <a:srgbClr val="D87867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8.xml><?xml version="1.0" encoding="utf-8"?>
<a:theme xmlns:a="http://schemas.openxmlformats.org/drawingml/2006/main" name="SO08">
  <a:themeElements>
    <a:clrScheme name="CP2_D_12">
      <a:dk1>
        <a:srgbClr val="FFFFFF"/>
      </a:dk1>
      <a:lt1>
        <a:srgbClr val="7F7F7F"/>
      </a:lt1>
      <a:dk2>
        <a:srgbClr val="FFFFFF"/>
      </a:dk2>
      <a:lt2>
        <a:srgbClr val="000000"/>
      </a:lt2>
      <a:accent1>
        <a:srgbClr val="E59D27"/>
      </a:accent1>
      <a:accent2>
        <a:srgbClr val="D63628"/>
      </a:accent2>
      <a:accent3>
        <a:srgbClr val="49205C"/>
      </a:accent3>
      <a:accent4>
        <a:srgbClr val="1E6F9E"/>
      </a:accent4>
      <a:accent5>
        <a:srgbClr val="67BDBA"/>
      </a:accent5>
      <a:accent6>
        <a:srgbClr val="DAD2BB"/>
      </a:accent6>
      <a:hlink>
        <a:srgbClr val="E7E7E7"/>
      </a:hlink>
      <a:folHlink>
        <a:srgbClr val="D87867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9.xml><?xml version="1.0" encoding="utf-8"?>
<a:theme xmlns:a="http://schemas.openxmlformats.org/drawingml/2006/main" name="SO09">
  <a:themeElements>
    <a:clrScheme name="CP_L_93">
      <a:dk1>
        <a:srgbClr val="2A2833"/>
      </a:dk1>
      <a:lt1>
        <a:srgbClr val="FFFFFF"/>
      </a:lt1>
      <a:dk2>
        <a:srgbClr val="2A2834"/>
      </a:dk2>
      <a:lt2>
        <a:srgbClr val="FAFBFF"/>
      </a:lt2>
      <a:accent1>
        <a:srgbClr val="C716B3"/>
      </a:accent1>
      <a:accent2>
        <a:srgbClr val="1ABC9C"/>
      </a:accent2>
      <a:accent3>
        <a:srgbClr val="5B6A37"/>
      </a:accent3>
      <a:accent4>
        <a:srgbClr val="ABEBC6"/>
      </a:accent4>
      <a:accent5>
        <a:srgbClr val="95D3A5"/>
      </a:accent5>
      <a:accent6>
        <a:srgbClr val="E3D6C3"/>
      </a:accent6>
      <a:hlink>
        <a:srgbClr val="0AB2C8"/>
      </a:hlink>
      <a:folHlink>
        <a:srgbClr val="85DFD0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17854</TotalTime>
  <Words>620</Words>
  <Application>Microsoft Office PowerPoint</Application>
  <PresentationFormat>Custom</PresentationFormat>
  <Paragraphs>130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10</vt:i4>
      </vt:variant>
      <vt:variant>
        <vt:lpstr>Slide Titles</vt:lpstr>
      </vt:variant>
      <vt:variant>
        <vt:i4>10</vt:i4>
      </vt:variant>
    </vt:vector>
  </HeadingPairs>
  <TitlesOfParts>
    <vt:vector size="25" baseType="lpstr">
      <vt:lpstr>Aptos</vt:lpstr>
      <vt:lpstr>Arial</vt:lpstr>
      <vt:lpstr>Calibri</vt:lpstr>
      <vt:lpstr>Open Sans Light</vt:lpstr>
      <vt:lpstr>UTM Avo</vt:lpstr>
      <vt:lpstr>SO01</vt:lpstr>
      <vt:lpstr>SO02</vt:lpstr>
      <vt:lpstr>SO03</vt:lpstr>
      <vt:lpstr>SO04</vt:lpstr>
      <vt:lpstr>SO05</vt:lpstr>
      <vt:lpstr>SO06</vt:lpstr>
      <vt:lpstr>SO07</vt:lpstr>
      <vt:lpstr>SO08</vt:lpstr>
      <vt:lpstr>SO09</vt:lpstr>
      <vt:lpstr>SO10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Slide Ocean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Infographic Design 232</dc:title>
  <dc:creator>Slide Ocean</dc:creator>
  <cp:keywords>SlideOcean.net</cp:keywords>
  <cp:lastModifiedBy>SO</cp:lastModifiedBy>
  <cp:revision>4608</cp:revision>
  <dcterms:created xsi:type="dcterms:W3CDTF">2024-04-24T08:43:56Z</dcterms:created>
  <dcterms:modified xsi:type="dcterms:W3CDTF">2026-03-14T05:40:01Z</dcterms:modified>
</cp:coreProperties>
</file>