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9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6" r:id="rId1"/>
    <p:sldMasterId id="2147483927" r:id="rId2"/>
    <p:sldMasterId id="2147483935" r:id="rId3"/>
    <p:sldMasterId id="2147483938" r:id="rId4"/>
    <p:sldMasterId id="2147483941" r:id="rId5"/>
    <p:sldMasterId id="2147483944" r:id="rId6"/>
    <p:sldMasterId id="2147483947" r:id="rId7"/>
    <p:sldMasterId id="2147483950" r:id="rId8"/>
    <p:sldMasterId id="2147483953" r:id="rId9"/>
    <p:sldMasterId id="2147483956" r:id="rId10"/>
  </p:sldMasterIdLst>
  <p:notesMasterIdLst>
    <p:notesMasterId r:id="rId21"/>
  </p:notesMasterIdLst>
  <p:handoutMasterIdLst>
    <p:handoutMasterId r:id="rId22"/>
  </p:handoutMasterIdLst>
  <p:sldIdLst>
    <p:sldId id="2147378310" r:id="rId11"/>
    <p:sldId id="2147378291" r:id="rId12"/>
    <p:sldId id="2147378277" r:id="rId13"/>
    <p:sldId id="2147378278" r:id="rId14"/>
    <p:sldId id="2147378279" r:id="rId15"/>
    <p:sldId id="2147378280" r:id="rId16"/>
    <p:sldId id="2147378281" r:id="rId17"/>
    <p:sldId id="2147378282" r:id="rId18"/>
    <p:sldId id="2147378294" r:id="rId19"/>
    <p:sldId id="2147378284" r:id="rId20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5FA"/>
    <a:srgbClr val="CFD5E7"/>
    <a:srgbClr val="222A35"/>
    <a:srgbClr val="1C1C1C"/>
    <a:srgbClr val="FFFFFF"/>
    <a:srgbClr val="000000"/>
    <a:srgbClr val="0B0A0E"/>
    <a:srgbClr val="D4B091"/>
    <a:srgbClr val="D69D6A"/>
    <a:srgbClr val="985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67" autoAdjust="0"/>
    <p:restoredTop sz="87046" autoAdjust="0"/>
  </p:normalViewPr>
  <p:slideViewPr>
    <p:cSldViewPr snapToGrid="0">
      <p:cViewPr varScale="1">
        <p:scale>
          <a:sx n="54" d="100"/>
          <a:sy n="54" d="100"/>
        </p:scale>
        <p:origin x="1098" y="168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1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6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7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1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2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9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6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384F-1633-1250-6380-6878DE37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4968A9-E721-E31C-8A61-8DE1BD640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89B340-B9F0-C624-AC81-D2CF9ADE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248A0F-C1B3-7B72-B80D-0711569AB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0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9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9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4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E9201A-95A3-0006-8955-7B9F68AAE3C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428198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010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1A9A51-267F-1BC0-4117-0A0E444F8949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30397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C16BF5-1E14-5DD5-FA91-34F2569C8DA5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D7F5FF9-5A42-56B1-0028-A47033B3634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D5C726A-A2ED-9E44-10DA-F2C6BF59FE8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F2DA6A-C932-0E56-EC3D-AF555A2D00ED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D92A6CC-0153-7ED8-386A-FEB8664B4B4F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9A5E29-56C2-D9F7-89BF-9D8A52B3847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67911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30A067-178F-C583-D09B-97393C4857CC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2888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0EC34C-B2E8-9628-D5E6-5BD2B77256E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22225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76D4DB-D3AE-9338-59D5-1BA8C82494AB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97238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40ECBC-8391-BF28-C435-EC235DD6081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71821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365655-EB89-E178-763C-34526AA606A8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65821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86C2B2-5864-6EBF-FC07-973EFA40E6A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42077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071329-F9E4-7FE8-8169-2E22A2A9450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89611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val 23">
            <a:extLst>
              <a:ext uri="{FF2B5EF4-FFF2-40B4-BE49-F238E27FC236}">
                <a16:creationId xmlns:a16="http://schemas.microsoft.com/office/drawing/2014/main" id="{4F112CEB-3F82-89E5-F11F-7B26FB7C9387}"/>
              </a:ext>
            </a:extLst>
          </p:cNvPr>
          <p:cNvSpPr/>
          <p:nvPr/>
        </p:nvSpPr>
        <p:spPr>
          <a:xfrm>
            <a:off x="5851525" y="5390787"/>
            <a:ext cx="3651250" cy="3651250"/>
          </a:xfrm>
          <a:prstGeom prst="ellipse">
            <a:avLst/>
          </a:prstGeom>
          <a:gradFill>
            <a:gsLst>
              <a:gs pos="0">
                <a:srgbClr val="CFD5E7"/>
              </a:gs>
              <a:gs pos="100000">
                <a:srgbClr val="F2F5FA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BC9FDA58-B70E-6724-73C2-AC6047A0E17F}"/>
              </a:ext>
            </a:extLst>
          </p:cNvPr>
          <p:cNvGrpSpPr/>
          <p:nvPr/>
        </p:nvGrpSpPr>
        <p:grpSpPr>
          <a:xfrm>
            <a:off x="5131120" y="4670062"/>
            <a:ext cx="5092380" cy="5092700"/>
            <a:chOff x="5131120" y="4305300"/>
            <a:chExt cx="5092380" cy="5092700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1998A7A-223A-2E82-25DE-4550786A337B}"/>
                </a:ext>
              </a:extLst>
            </p:cNvPr>
            <p:cNvSpPr/>
            <p:nvPr/>
          </p:nvSpPr>
          <p:spPr>
            <a:xfrm>
              <a:off x="51311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D8C5EDB-879B-77EC-C7CC-69FFFA53F4BF}"/>
                </a:ext>
              </a:extLst>
            </p:cNvPr>
            <p:cNvSpPr/>
            <p:nvPr/>
          </p:nvSpPr>
          <p:spPr>
            <a:xfrm>
              <a:off x="767715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3" name="Oval 62">
            <a:extLst>
              <a:ext uri="{FF2B5EF4-FFF2-40B4-BE49-F238E27FC236}">
                <a16:creationId xmlns:a16="http://schemas.microsoft.com/office/drawing/2014/main" id="{49A22A82-CF17-6965-035C-9D5D0F57947E}"/>
              </a:ext>
            </a:extLst>
          </p:cNvPr>
          <p:cNvSpPr/>
          <p:nvPr/>
        </p:nvSpPr>
        <p:spPr>
          <a:xfrm>
            <a:off x="10366375" y="5390787"/>
            <a:ext cx="3651250" cy="3651250"/>
          </a:xfrm>
          <a:prstGeom prst="ellipse">
            <a:avLst/>
          </a:prstGeom>
          <a:gradFill>
            <a:gsLst>
              <a:gs pos="0">
                <a:srgbClr val="CFD5E7"/>
              </a:gs>
              <a:gs pos="100000">
                <a:srgbClr val="F2F5FA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5D0580BF-DC2E-33AB-1060-D2C35A337A36}"/>
              </a:ext>
            </a:extLst>
          </p:cNvPr>
          <p:cNvGrpSpPr/>
          <p:nvPr/>
        </p:nvGrpSpPr>
        <p:grpSpPr>
          <a:xfrm>
            <a:off x="9645970" y="4670062"/>
            <a:ext cx="5092380" cy="5092700"/>
            <a:chOff x="9645970" y="4305300"/>
            <a:chExt cx="5092380" cy="5092700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FDFEAA0-7C59-52A3-DB3D-6DC4547EC0F7}"/>
                </a:ext>
              </a:extLst>
            </p:cNvPr>
            <p:cNvSpPr/>
            <p:nvPr/>
          </p:nvSpPr>
          <p:spPr>
            <a:xfrm>
              <a:off x="964597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072B48FB-41F7-8B59-66E0-3C0A18400B8F}"/>
                </a:ext>
              </a:extLst>
            </p:cNvPr>
            <p:cNvSpPr/>
            <p:nvPr/>
          </p:nvSpPr>
          <p:spPr>
            <a:xfrm>
              <a:off x="1219200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7" name="Oval 66">
            <a:extLst>
              <a:ext uri="{FF2B5EF4-FFF2-40B4-BE49-F238E27FC236}">
                <a16:creationId xmlns:a16="http://schemas.microsoft.com/office/drawing/2014/main" id="{F4198A1B-B571-7456-4331-DC7F4C21A5A1}"/>
              </a:ext>
            </a:extLst>
          </p:cNvPr>
          <p:cNvSpPr/>
          <p:nvPr/>
        </p:nvSpPr>
        <p:spPr>
          <a:xfrm>
            <a:off x="14945845" y="5390787"/>
            <a:ext cx="3651250" cy="3651250"/>
          </a:xfrm>
          <a:prstGeom prst="ellipse">
            <a:avLst/>
          </a:prstGeom>
          <a:gradFill>
            <a:gsLst>
              <a:gs pos="0">
                <a:srgbClr val="CFD5E7"/>
              </a:gs>
              <a:gs pos="100000">
                <a:srgbClr val="F2F5FA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8BBD17C2-7427-7328-67C0-3D51D08E9BF9}"/>
              </a:ext>
            </a:extLst>
          </p:cNvPr>
          <p:cNvGrpSpPr/>
          <p:nvPr/>
        </p:nvGrpSpPr>
        <p:grpSpPr>
          <a:xfrm>
            <a:off x="14160820" y="4670062"/>
            <a:ext cx="5157000" cy="5092700"/>
            <a:chOff x="14160820" y="4305300"/>
            <a:chExt cx="5157000" cy="5092700"/>
          </a:xfrm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6964F314-E924-9994-B117-BEE876622524}"/>
                </a:ext>
              </a:extLst>
            </p:cNvPr>
            <p:cNvSpPr/>
            <p:nvPr/>
          </p:nvSpPr>
          <p:spPr>
            <a:xfrm>
              <a:off x="141608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4596E1F4-CF88-DA9D-B259-0AF80A75F1A4}"/>
                </a:ext>
              </a:extLst>
            </p:cNvPr>
            <p:cNvSpPr/>
            <p:nvPr/>
          </p:nvSpPr>
          <p:spPr>
            <a:xfrm>
              <a:off x="1677147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FF9AA3FB-1CCF-9790-9F4D-77F8D36352A8}"/>
              </a:ext>
            </a:extLst>
          </p:cNvPr>
          <p:cNvSpPr/>
          <p:nvPr/>
        </p:nvSpPr>
        <p:spPr>
          <a:xfrm>
            <a:off x="7167648" y="6689342"/>
            <a:ext cx="1019004" cy="1054140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BED4F8F5-67E3-F409-983B-9C2DBA08E47A}"/>
              </a:ext>
            </a:extLst>
          </p:cNvPr>
          <p:cNvSpPr/>
          <p:nvPr/>
        </p:nvSpPr>
        <p:spPr>
          <a:xfrm>
            <a:off x="16244400" y="6689342"/>
            <a:ext cx="1054140" cy="1054140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9D81A712-A4CF-A2DE-8C0F-FF6AF60F40FA}"/>
              </a:ext>
            </a:extLst>
          </p:cNvPr>
          <p:cNvSpPr/>
          <p:nvPr/>
        </p:nvSpPr>
        <p:spPr>
          <a:xfrm>
            <a:off x="11611448" y="6732616"/>
            <a:ext cx="1161106" cy="967592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50C1C3CC-90AE-6601-AA14-63BF8906778B}"/>
              </a:ext>
            </a:extLst>
          </p:cNvPr>
          <p:cNvGrpSpPr/>
          <p:nvPr/>
        </p:nvGrpSpPr>
        <p:grpSpPr>
          <a:xfrm>
            <a:off x="5851524" y="10723044"/>
            <a:ext cx="3651249" cy="1483501"/>
            <a:chOff x="-1075765" y="6394764"/>
            <a:chExt cx="4885765" cy="1483501"/>
          </a:xfrm>
        </p:grpSpPr>
        <p:sp>
          <p:nvSpPr>
            <p:cNvPr id="76" name="Textbox 200">
              <a:extLst>
                <a:ext uri="{FF2B5EF4-FFF2-40B4-BE49-F238E27FC236}">
                  <a16:creationId xmlns:a16="http://schemas.microsoft.com/office/drawing/2014/main" id="{229E6C5F-CF14-8735-4503-873880FE0D81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4293A779-A650-7540-D4B9-1EB6625ED2FA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8" name="Textbox 200">
              <a:extLst>
                <a:ext uri="{FF2B5EF4-FFF2-40B4-BE49-F238E27FC236}">
                  <a16:creationId xmlns:a16="http://schemas.microsoft.com/office/drawing/2014/main" id="{4D954A22-EF82-B48F-34DF-144CFF2378E1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7770B8B2-3117-7096-05AA-22B1D105F270}"/>
              </a:ext>
            </a:extLst>
          </p:cNvPr>
          <p:cNvGrpSpPr/>
          <p:nvPr/>
        </p:nvGrpSpPr>
        <p:grpSpPr>
          <a:xfrm>
            <a:off x="10366374" y="10723044"/>
            <a:ext cx="3651249" cy="1483501"/>
            <a:chOff x="-1075765" y="6394764"/>
            <a:chExt cx="4885765" cy="1483501"/>
          </a:xfrm>
        </p:grpSpPr>
        <p:sp>
          <p:nvSpPr>
            <p:cNvPr id="80" name="Textbox 200">
              <a:extLst>
                <a:ext uri="{FF2B5EF4-FFF2-40B4-BE49-F238E27FC236}">
                  <a16:creationId xmlns:a16="http://schemas.microsoft.com/office/drawing/2014/main" id="{B9DC878A-0EE6-E4C0-2626-67984CA008AE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A63BAB10-75D8-D2F5-6951-F0C59BEBDAFF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2" name="Textbox 200">
              <a:extLst>
                <a:ext uri="{FF2B5EF4-FFF2-40B4-BE49-F238E27FC236}">
                  <a16:creationId xmlns:a16="http://schemas.microsoft.com/office/drawing/2014/main" id="{16ADF760-39EA-5994-AA1D-D9BDA54D7BCA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97B8E231-E377-8BD2-4D78-1E4952D23B67}"/>
              </a:ext>
            </a:extLst>
          </p:cNvPr>
          <p:cNvGrpSpPr/>
          <p:nvPr/>
        </p:nvGrpSpPr>
        <p:grpSpPr>
          <a:xfrm>
            <a:off x="14945844" y="10723044"/>
            <a:ext cx="3651249" cy="1483501"/>
            <a:chOff x="-1075765" y="6394764"/>
            <a:chExt cx="4885765" cy="1483501"/>
          </a:xfrm>
        </p:grpSpPr>
        <p:sp>
          <p:nvSpPr>
            <p:cNvPr id="84" name="Textbox 200">
              <a:extLst>
                <a:ext uri="{FF2B5EF4-FFF2-40B4-BE49-F238E27FC236}">
                  <a16:creationId xmlns:a16="http://schemas.microsoft.com/office/drawing/2014/main" id="{ACE8EF90-6010-11C6-B37E-18C8F448C7DB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5" name="Textbox 200">
              <a:extLst>
                <a:ext uri="{FF2B5EF4-FFF2-40B4-BE49-F238E27FC236}">
                  <a16:creationId xmlns:a16="http://schemas.microsoft.com/office/drawing/2014/main" id="{59EBC593-CB79-8D2D-7262-125F7E2F59CB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6" name="Textbox 200">
              <a:extLst>
                <a:ext uri="{FF2B5EF4-FFF2-40B4-BE49-F238E27FC236}">
                  <a16:creationId xmlns:a16="http://schemas.microsoft.com/office/drawing/2014/main" id="{0109E2AC-9EFC-2403-72F1-3080D93C9905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87" name="!!MainTitle1">
            <a:extLst>
              <a:ext uri="{FF2B5EF4-FFF2-40B4-BE49-F238E27FC236}">
                <a16:creationId xmlns:a16="http://schemas.microsoft.com/office/drawing/2014/main" id="{8A9784AE-3107-18F1-3FC3-AE91F10F99F5}"/>
              </a:ext>
            </a:extLst>
          </p:cNvPr>
          <p:cNvSpPr txBox="1"/>
          <p:nvPr/>
        </p:nvSpPr>
        <p:spPr>
          <a:xfrm>
            <a:off x="7546347" y="1037172"/>
            <a:ext cx="9291326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Circles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88" name="!!SubTitle">
            <a:extLst>
              <a:ext uri="{FF2B5EF4-FFF2-40B4-BE49-F238E27FC236}">
                <a16:creationId xmlns:a16="http://schemas.microsoft.com/office/drawing/2014/main" id="{6CF57BD8-A0F5-D931-6532-BA99A12AD017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BF21680C-1D50-772E-198E-19409FA57E1E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231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128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"/>
    </mc:Choice>
    <mc:Fallback xmlns="">
      <p:transition spd="slow" advClick="0" advTm="25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2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3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63" grpId="0" animBg="1"/>
          <p:bldP spid="67" grpId="0" animBg="1"/>
          <p:bldP spid="72" grpId="0" animBg="1"/>
          <p:bldP spid="73" grpId="0" animBg="1"/>
          <p:bldP spid="74" grpId="0" animBg="1"/>
          <p:bldP spid="87" grpId="0"/>
          <p:bldP spid="8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63" grpId="0" animBg="1"/>
          <p:bldP spid="67" grpId="0" animBg="1"/>
          <p:bldP spid="72" grpId="0" animBg="1"/>
          <p:bldP spid="73" grpId="0" animBg="1"/>
          <p:bldP spid="74" grpId="0" animBg="1"/>
          <p:bldP spid="87" grpId="0"/>
          <p:bldP spid="88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BAA8AE02-5027-C237-125B-69730BFA0480}"/>
              </a:ext>
            </a:extLst>
          </p:cNvPr>
          <p:cNvSpPr/>
          <p:nvPr/>
        </p:nvSpPr>
        <p:spPr>
          <a:xfrm>
            <a:off x="3673035" y="5390787"/>
            <a:ext cx="3651250" cy="3651250"/>
          </a:xfrm>
          <a:prstGeom prst="ellipse">
            <a:avLst/>
          </a:prstGeom>
          <a:gradFill>
            <a:gsLst>
              <a:gs pos="1000">
                <a:schemeClr val="bg2">
                  <a:lumMod val="90000"/>
                  <a:lumOff val="10000"/>
                </a:schemeClr>
              </a:gs>
              <a:gs pos="100000">
                <a:schemeClr val="bg2">
                  <a:lumMod val="90000"/>
                  <a:lumOff val="10000"/>
                </a:schemeClr>
              </a:gs>
            </a:gsLst>
            <a:lin ang="2700000" scaled="0"/>
          </a:gradFill>
          <a:ln>
            <a:solidFill>
              <a:schemeClr val="bg2">
                <a:lumMod val="75000"/>
                <a:lumOff val="25000"/>
              </a:schemeClr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9FA3FBE-763A-479D-D8BB-B410B6B4F3B6}"/>
              </a:ext>
            </a:extLst>
          </p:cNvPr>
          <p:cNvGrpSpPr/>
          <p:nvPr/>
        </p:nvGrpSpPr>
        <p:grpSpPr>
          <a:xfrm>
            <a:off x="2952630" y="4670062"/>
            <a:ext cx="5092380" cy="5092700"/>
            <a:chOff x="5131120" y="4305300"/>
            <a:chExt cx="5092380" cy="509270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5FAAF6A0-C7C7-585D-224A-A720F958C41D}"/>
                </a:ext>
              </a:extLst>
            </p:cNvPr>
            <p:cNvSpPr/>
            <p:nvPr/>
          </p:nvSpPr>
          <p:spPr>
            <a:xfrm>
              <a:off x="51311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28581BB-CAD0-5803-D23B-AE7424F9E01B}"/>
                </a:ext>
              </a:extLst>
            </p:cNvPr>
            <p:cNvSpPr/>
            <p:nvPr/>
          </p:nvSpPr>
          <p:spPr>
            <a:xfrm>
              <a:off x="767715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9B3E36B1-F0B0-3258-36BC-BD0094C8A84D}"/>
              </a:ext>
            </a:extLst>
          </p:cNvPr>
          <p:cNvSpPr/>
          <p:nvPr/>
        </p:nvSpPr>
        <p:spPr>
          <a:xfrm>
            <a:off x="8187885" y="5390787"/>
            <a:ext cx="3651250" cy="3651250"/>
          </a:xfrm>
          <a:prstGeom prst="ellipse">
            <a:avLst/>
          </a:prstGeom>
          <a:gradFill>
            <a:gsLst>
              <a:gs pos="1000">
                <a:schemeClr val="bg2">
                  <a:lumMod val="90000"/>
                  <a:lumOff val="10000"/>
                </a:schemeClr>
              </a:gs>
              <a:gs pos="100000">
                <a:schemeClr val="bg2">
                  <a:lumMod val="90000"/>
                  <a:lumOff val="10000"/>
                </a:schemeClr>
              </a:gs>
            </a:gsLst>
            <a:lin ang="2700000" scaled="0"/>
          </a:gradFill>
          <a:ln>
            <a:solidFill>
              <a:schemeClr val="bg2">
                <a:lumMod val="75000"/>
                <a:lumOff val="25000"/>
              </a:schemeClr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935CD0B-DC19-D4DD-E8DC-F34D68195A7B}"/>
              </a:ext>
            </a:extLst>
          </p:cNvPr>
          <p:cNvGrpSpPr/>
          <p:nvPr/>
        </p:nvGrpSpPr>
        <p:grpSpPr>
          <a:xfrm>
            <a:off x="7467480" y="4670062"/>
            <a:ext cx="5092380" cy="5092700"/>
            <a:chOff x="9645970" y="4305300"/>
            <a:chExt cx="5092380" cy="509270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A93EE80-7F27-212A-9959-5345D4374826}"/>
                </a:ext>
              </a:extLst>
            </p:cNvPr>
            <p:cNvSpPr/>
            <p:nvPr/>
          </p:nvSpPr>
          <p:spPr>
            <a:xfrm>
              <a:off x="964597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FF32DAF-2A81-9BFB-36E7-ACC12D82C0DC}"/>
                </a:ext>
              </a:extLst>
            </p:cNvPr>
            <p:cNvSpPr/>
            <p:nvPr/>
          </p:nvSpPr>
          <p:spPr>
            <a:xfrm>
              <a:off x="1219200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35E70AFD-46FC-84AE-E4CF-0CD6E2BBB7E2}"/>
              </a:ext>
            </a:extLst>
          </p:cNvPr>
          <p:cNvSpPr/>
          <p:nvPr/>
        </p:nvSpPr>
        <p:spPr>
          <a:xfrm>
            <a:off x="12767355" y="5390787"/>
            <a:ext cx="3651250" cy="3651250"/>
          </a:xfrm>
          <a:prstGeom prst="ellipse">
            <a:avLst/>
          </a:prstGeom>
          <a:gradFill>
            <a:gsLst>
              <a:gs pos="1000">
                <a:schemeClr val="bg2">
                  <a:lumMod val="90000"/>
                  <a:lumOff val="10000"/>
                </a:schemeClr>
              </a:gs>
              <a:gs pos="100000">
                <a:schemeClr val="bg2">
                  <a:lumMod val="90000"/>
                  <a:lumOff val="10000"/>
                </a:schemeClr>
              </a:gs>
            </a:gsLst>
            <a:lin ang="2700000" scaled="0"/>
          </a:gradFill>
          <a:ln>
            <a:solidFill>
              <a:schemeClr val="bg2">
                <a:lumMod val="75000"/>
                <a:lumOff val="25000"/>
              </a:schemeClr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65FFA31-73C4-78F5-6F70-4A284D59B57D}"/>
              </a:ext>
            </a:extLst>
          </p:cNvPr>
          <p:cNvGrpSpPr/>
          <p:nvPr/>
        </p:nvGrpSpPr>
        <p:grpSpPr>
          <a:xfrm>
            <a:off x="11982330" y="4670062"/>
            <a:ext cx="5157000" cy="5092700"/>
            <a:chOff x="14160820" y="4305300"/>
            <a:chExt cx="5157000" cy="50927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BED177B-C311-486B-2BAF-C3FCF919C75A}"/>
                </a:ext>
              </a:extLst>
            </p:cNvPr>
            <p:cNvSpPr/>
            <p:nvPr/>
          </p:nvSpPr>
          <p:spPr>
            <a:xfrm>
              <a:off x="141608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08120DB-4DB1-29C7-B7A4-1A36F1F819AF}"/>
                </a:ext>
              </a:extLst>
            </p:cNvPr>
            <p:cNvSpPr/>
            <p:nvPr/>
          </p:nvSpPr>
          <p:spPr>
            <a:xfrm>
              <a:off x="1677147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97411BF-64A4-B7FB-90FE-FF771540F54C}"/>
              </a:ext>
            </a:extLst>
          </p:cNvPr>
          <p:cNvSpPr/>
          <p:nvPr/>
        </p:nvSpPr>
        <p:spPr>
          <a:xfrm>
            <a:off x="4989158" y="6689342"/>
            <a:ext cx="1019004" cy="1054140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71DEE1E-FD49-C280-40DD-627016DF5F37}"/>
              </a:ext>
            </a:extLst>
          </p:cNvPr>
          <p:cNvSpPr/>
          <p:nvPr/>
        </p:nvSpPr>
        <p:spPr>
          <a:xfrm>
            <a:off x="14065910" y="6689342"/>
            <a:ext cx="1054140" cy="1054140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2DB1E56-D1C2-1804-8442-FBD202C5DE36}"/>
              </a:ext>
            </a:extLst>
          </p:cNvPr>
          <p:cNvSpPr/>
          <p:nvPr/>
        </p:nvSpPr>
        <p:spPr>
          <a:xfrm>
            <a:off x="9432958" y="6732616"/>
            <a:ext cx="1161106" cy="967592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49C90AC-430F-EC91-0B7E-E631D255130D}"/>
              </a:ext>
            </a:extLst>
          </p:cNvPr>
          <p:cNvGrpSpPr/>
          <p:nvPr/>
        </p:nvGrpSpPr>
        <p:grpSpPr>
          <a:xfrm>
            <a:off x="3673034" y="10723044"/>
            <a:ext cx="3651249" cy="1483501"/>
            <a:chOff x="-1075765" y="6394764"/>
            <a:chExt cx="4885765" cy="1483501"/>
          </a:xfrm>
        </p:grpSpPr>
        <p:sp>
          <p:nvSpPr>
            <p:cNvPr id="18" name="Textbox 200">
              <a:extLst>
                <a:ext uri="{FF2B5EF4-FFF2-40B4-BE49-F238E27FC236}">
                  <a16:creationId xmlns:a16="http://schemas.microsoft.com/office/drawing/2014/main" id="{2800D7E7-E092-6C39-5A1F-3362828CD455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" name="Textbox 200">
              <a:extLst>
                <a:ext uri="{FF2B5EF4-FFF2-40B4-BE49-F238E27FC236}">
                  <a16:creationId xmlns:a16="http://schemas.microsoft.com/office/drawing/2014/main" id="{95B1773A-CD1F-807C-9AA9-8864A1CEC57E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" name="Textbox 200">
              <a:extLst>
                <a:ext uri="{FF2B5EF4-FFF2-40B4-BE49-F238E27FC236}">
                  <a16:creationId xmlns:a16="http://schemas.microsoft.com/office/drawing/2014/main" id="{3B279BE0-C4D6-E652-D604-74E5D6D359D3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05DB873-E149-9DAF-5B5F-B34A68157860}"/>
              </a:ext>
            </a:extLst>
          </p:cNvPr>
          <p:cNvGrpSpPr/>
          <p:nvPr/>
        </p:nvGrpSpPr>
        <p:grpSpPr>
          <a:xfrm>
            <a:off x="8187884" y="10723044"/>
            <a:ext cx="3651249" cy="1483501"/>
            <a:chOff x="-1075765" y="6394764"/>
            <a:chExt cx="4885765" cy="1483501"/>
          </a:xfrm>
        </p:grpSpPr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4D63F508-C900-8E5E-14B5-8EF6D565291E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3" name="Textbox 200">
              <a:extLst>
                <a:ext uri="{FF2B5EF4-FFF2-40B4-BE49-F238E27FC236}">
                  <a16:creationId xmlns:a16="http://schemas.microsoft.com/office/drawing/2014/main" id="{DA9FC2AC-A8CA-72D0-E037-40BEC380E322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4" name="Textbox 200">
              <a:extLst>
                <a:ext uri="{FF2B5EF4-FFF2-40B4-BE49-F238E27FC236}">
                  <a16:creationId xmlns:a16="http://schemas.microsoft.com/office/drawing/2014/main" id="{187A75B1-8EEC-50F7-B63D-312F69E80BE6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24243DE-BCB2-F625-A264-7F0E47E37758}"/>
              </a:ext>
            </a:extLst>
          </p:cNvPr>
          <p:cNvGrpSpPr/>
          <p:nvPr/>
        </p:nvGrpSpPr>
        <p:grpSpPr>
          <a:xfrm>
            <a:off x="12767354" y="10723044"/>
            <a:ext cx="3651249" cy="1483501"/>
            <a:chOff x="-1075765" y="6394764"/>
            <a:chExt cx="4885765" cy="1483501"/>
          </a:xfrm>
        </p:grpSpPr>
        <p:sp>
          <p:nvSpPr>
            <p:cNvPr id="26" name="Textbox 200">
              <a:extLst>
                <a:ext uri="{FF2B5EF4-FFF2-40B4-BE49-F238E27FC236}">
                  <a16:creationId xmlns:a16="http://schemas.microsoft.com/office/drawing/2014/main" id="{6A28C2F4-7E32-DF73-7788-3F6ED9B800E4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7" name="Textbox 200">
              <a:extLst>
                <a:ext uri="{FF2B5EF4-FFF2-40B4-BE49-F238E27FC236}">
                  <a16:creationId xmlns:a16="http://schemas.microsoft.com/office/drawing/2014/main" id="{6860164F-7B4B-2309-3450-103DE4049F22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85A33CBE-EBFD-D6DB-10F1-129B912837C2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29" name="!!MainTitle1">
            <a:extLst>
              <a:ext uri="{FF2B5EF4-FFF2-40B4-BE49-F238E27FC236}">
                <a16:creationId xmlns:a16="http://schemas.microsoft.com/office/drawing/2014/main" id="{FBFC6935-A3CD-8BBC-4AB5-27D72C15CCD4}"/>
              </a:ext>
            </a:extLst>
          </p:cNvPr>
          <p:cNvSpPr txBox="1"/>
          <p:nvPr/>
        </p:nvSpPr>
        <p:spPr>
          <a:xfrm>
            <a:off x="7567890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Circles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0" name="!!SubTitle">
            <a:extLst>
              <a:ext uri="{FF2B5EF4-FFF2-40B4-BE49-F238E27FC236}">
                <a16:creationId xmlns:a16="http://schemas.microsoft.com/office/drawing/2014/main" id="{129245E5-6F7F-B776-1A9C-F4688FFCFF3A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BB6D037-8146-43AD-E772-56F55998CBC8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231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F565D37F-BCEE-B2EB-9DDA-A240B4AD6104}"/>
              </a:ext>
            </a:extLst>
          </p:cNvPr>
          <p:cNvSpPr/>
          <p:nvPr/>
        </p:nvSpPr>
        <p:spPr>
          <a:xfrm>
            <a:off x="17340362" y="5390787"/>
            <a:ext cx="3651250" cy="3651250"/>
          </a:xfrm>
          <a:prstGeom prst="ellipse">
            <a:avLst/>
          </a:prstGeom>
          <a:gradFill>
            <a:gsLst>
              <a:gs pos="1000">
                <a:schemeClr val="bg2">
                  <a:lumMod val="90000"/>
                  <a:lumOff val="10000"/>
                </a:schemeClr>
              </a:gs>
              <a:gs pos="100000">
                <a:schemeClr val="bg2">
                  <a:lumMod val="90000"/>
                  <a:lumOff val="10000"/>
                </a:schemeClr>
              </a:gs>
            </a:gsLst>
            <a:lin ang="2700000" scaled="0"/>
          </a:gradFill>
          <a:ln>
            <a:solidFill>
              <a:schemeClr val="bg2">
                <a:lumMod val="75000"/>
                <a:lumOff val="25000"/>
              </a:schemeClr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F2D865E-F84B-53CA-2C09-DF1C51363540}"/>
              </a:ext>
            </a:extLst>
          </p:cNvPr>
          <p:cNvGrpSpPr/>
          <p:nvPr/>
        </p:nvGrpSpPr>
        <p:grpSpPr>
          <a:xfrm>
            <a:off x="16555337" y="4670062"/>
            <a:ext cx="5157000" cy="5092700"/>
            <a:chOff x="14160820" y="4305300"/>
            <a:chExt cx="5157000" cy="5092700"/>
          </a:xfrm>
          <a:solidFill>
            <a:schemeClr val="accent4"/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22B9B406-5918-21DE-F2B0-D9BF43C5A481}"/>
                </a:ext>
              </a:extLst>
            </p:cNvPr>
            <p:cNvSpPr/>
            <p:nvPr/>
          </p:nvSpPr>
          <p:spPr>
            <a:xfrm>
              <a:off x="141608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DE1CAC7-5407-532F-A4DB-D6740E0F672F}"/>
                </a:ext>
              </a:extLst>
            </p:cNvPr>
            <p:cNvSpPr/>
            <p:nvPr/>
          </p:nvSpPr>
          <p:spPr>
            <a:xfrm>
              <a:off x="1677147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93CDF1B-6968-6754-4768-1D0298EA9331}"/>
              </a:ext>
            </a:extLst>
          </p:cNvPr>
          <p:cNvGrpSpPr/>
          <p:nvPr/>
        </p:nvGrpSpPr>
        <p:grpSpPr>
          <a:xfrm>
            <a:off x="17340362" y="10723044"/>
            <a:ext cx="3651249" cy="1483501"/>
            <a:chOff x="-1075765" y="6394764"/>
            <a:chExt cx="4885765" cy="1483501"/>
          </a:xfrm>
        </p:grpSpPr>
        <p:sp>
          <p:nvSpPr>
            <p:cNvPr id="37" name="Textbox 200">
              <a:extLst>
                <a:ext uri="{FF2B5EF4-FFF2-40B4-BE49-F238E27FC236}">
                  <a16:creationId xmlns:a16="http://schemas.microsoft.com/office/drawing/2014/main" id="{13894630-F973-C567-2BED-F584F50B42AB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20FC9758-94B5-E2CA-AEB3-81C02134B925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48F69EE8-9E6B-F066-CD4A-A70FA28A7C6C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40" name="Freeform 103">
            <a:extLst>
              <a:ext uri="{FF2B5EF4-FFF2-40B4-BE49-F238E27FC236}">
                <a16:creationId xmlns:a16="http://schemas.microsoft.com/office/drawing/2014/main" id="{DF92DE68-08DB-669A-5073-416B5FF49F8D}"/>
              </a:ext>
            </a:extLst>
          </p:cNvPr>
          <p:cNvSpPr>
            <a:spLocks noEditPoints="1"/>
          </p:cNvSpPr>
          <p:nvPr/>
        </p:nvSpPr>
        <p:spPr bwMode="auto">
          <a:xfrm>
            <a:off x="18640185" y="6814328"/>
            <a:ext cx="1051605" cy="804169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accent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68331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push dir="u"/>
      </p:transition>
    </mc:Choice>
    <mc:Fallback xmlns="">
      <p:transition spd="slow" advClick="0" advTm="2500">
        <p:push dir="u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7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8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5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5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5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 animBg="1"/>
          <p:bldP spid="10" grpId="0" animBg="1"/>
          <p:bldP spid="14" grpId="0" animBg="1"/>
          <p:bldP spid="15" grpId="0" animBg="1"/>
          <p:bldP spid="16" grpId="0" animBg="1"/>
          <p:bldP spid="29" grpId="0"/>
          <p:bldP spid="30" grpId="0"/>
          <p:bldP spid="32" grpId="0" animBg="1"/>
          <p:bldP spid="4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5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5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5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 animBg="1"/>
          <p:bldP spid="10" grpId="0" animBg="1"/>
          <p:bldP spid="14" grpId="0" animBg="1"/>
          <p:bldP spid="15" grpId="0" animBg="1"/>
          <p:bldP spid="16" grpId="0" animBg="1"/>
          <p:bldP spid="29" grpId="0"/>
          <p:bldP spid="30" grpId="0"/>
          <p:bldP spid="32" grpId="0" animBg="1"/>
          <p:bldP spid="40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6E801-63FF-AE19-D505-02D792FF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48A12167-FA8F-8B41-5171-B8E41D5242CF}"/>
              </a:ext>
            </a:extLst>
          </p:cNvPr>
          <p:cNvSpPr/>
          <p:nvPr/>
        </p:nvSpPr>
        <p:spPr>
          <a:xfrm>
            <a:off x="3673035" y="5390787"/>
            <a:ext cx="3651250" cy="3651250"/>
          </a:xfrm>
          <a:prstGeom prst="ellipse">
            <a:avLst/>
          </a:prstGeom>
          <a:gradFill>
            <a:gsLst>
              <a:gs pos="1000">
                <a:schemeClr val="tx2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solidFill>
              <a:schemeClr val="accent1">
                <a:lumMod val="50000"/>
              </a:schemeClr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818593F-5652-9DD8-4E33-024A17F861D8}"/>
              </a:ext>
            </a:extLst>
          </p:cNvPr>
          <p:cNvGrpSpPr/>
          <p:nvPr/>
        </p:nvGrpSpPr>
        <p:grpSpPr>
          <a:xfrm>
            <a:off x="2952630" y="4670062"/>
            <a:ext cx="5092380" cy="5092700"/>
            <a:chOff x="5131120" y="4305300"/>
            <a:chExt cx="5092380" cy="509270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AB19962E-9754-8B8D-3533-C758BC599022}"/>
                </a:ext>
              </a:extLst>
            </p:cNvPr>
            <p:cNvSpPr/>
            <p:nvPr/>
          </p:nvSpPr>
          <p:spPr>
            <a:xfrm>
              <a:off x="51311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484BB058-0993-F113-D9C8-B7CD75A69A5E}"/>
                </a:ext>
              </a:extLst>
            </p:cNvPr>
            <p:cNvSpPr/>
            <p:nvPr/>
          </p:nvSpPr>
          <p:spPr>
            <a:xfrm>
              <a:off x="767715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C27E95B1-96DA-AE06-CCF4-EE3FA135C0B9}"/>
              </a:ext>
            </a:extLst>
          </p:cNvPr>
          <p:cNvSpPr/>
          <p:nvPr/>
        </p:nvSpPr>
        <p:spPr>
          <a:xfrm>
            <a:off x="8187885" y="5390787"/>
            <a:ext cx="3651250" cy="3651250"/>
          </a:xfrm>
          <a:prstGeom prst="ellipse">
            <a:avLst/>
          </a:prstGeom>
          <a:gradFill>
            <a:gsLst>
              <a:gs pos="1000">
                <a:schemeClr val="tx2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solidFill>
              <a:schemeClr val="accent1">
                <a:lumMod val="50000"/>
              </a:schemeClr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D90C470-9003-3042-7937-991A20B65A25}"/>
              </a:ext>
            </a:extLst>
          </p:cNvPr>
          <p:cNvGrpSpPr/>
          <p:nvPr/>
        </p:nvGrpSpPr>
        <p:grpSpPr>
          <a:xfrm>
            <a:off x="7467480" y="4670062"/>
            <a:ext cx="5092380" cy="5092700"/>
            <a:chOff x="9645970" y="4305300"/>
            <a:chExt cx="5092380" cy="509270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E9E84A0-35D8-C573-7D12-B97D5B6F91B9}"/>
                </a:ext>
              </a:extLst>
            </p:cNvPr>
            <p:cNvSpPr/>
            <p:nvPr/>
          </p:nvSpPr>
          <p:spPr>
            <a:xfrm>
              <a:off x="964597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E48F535D-A8CA-68E6-8440-1CB5658F999F}"/>
                </a:ext>
              </a:extLst>
            </p:cNvPr>
            <p:cNvSpPr/>
            <p:nvPr/>
          </p:nvSpPr>
          <p:spPr>
            <a:xfrm>
              <a:off x="1219200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FAE68B73-6937-3A54-2EBE-73DD6DE6A9D8}"/>
              </a:ext>
            </a:extLst>
          </p:cNvPr>
          <p:cNvSpPr/>
          <p:nvPr/>
        </p:nvSpPr>
        <p:spPr>
          <a:xfrm>
            <a:off x="12767355" y="5390787"/>
            <a:ext cx="3651250" cy="3651250"/>
          </a:xfrm>
          <a:prstGeom prst="ellipse">
            <a:avLst/>
          </a:prstGeom>
          <a:gradFill>
            <a:gsLst>
              <a:gs pos="1000">
                <a:schemeClr val="tx2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solidFill>
              <a:schemeClr val="accent1">
                <a:lumMod val="50000"/>
              </a:schemeClr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AA544E4-B0A3-8356-401D-D157B60CE0E4}"/>
              </a:ext>
            </a:extLst>
          </p:cNvPr>
          <p:cNvGrpSpPr/>
          <p:nvPr/>
        </p:nvGrpSpPr>
        <p:grpSpPr>
          <a:xfrm>
            <a:off x="11982330" y="4670062"/>
            <a:ext cx="5157000" cy="5092700"/>
            <a:chOff x="14160820" y="4305300"/>
            <a:chExt cx="5157000" cy="50927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C60CFDC-D38A-7098-13CC-537934BA221E}"/>
                </a:ext>
              </a:extLst>
            </p:cNvPr>
            <p:cNvSpPr/>
            <p:nvPr/>
          </p:nvSpPr>
          <p:spPr>
            <a:xfrm>
              <a:off x="141608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8945EE3-B26B-47B8-39EE-7D0AFCBD22FD}"/>
                </a:ext>
              </a:extLst>
            </p:cNvPr>
            <p:cNvSpPr/>
            <p:nvPr/>
          </p:nvSpPr>
          <p:spPr>
            <a:xfrm>
              <a:off x="1677147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8896124-DA9A-F0AF-E959-78196AADBD65}"/>
              </a:ext>
            </a:extLst>
          </p:cNvPr>
          <p:cNvSpPr/>
          <p:nvPr/>
        </p:nvSpPr>
        <p:spPr>
          <a:xfrm>
            <a:off x="4989158" y="6689342"/>
            <a:ext cx="1019004" cy="1054140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5E7C239-F52B-39E0-CBFE-7C3646FF8AA3}"/>
              </a:ext>
            </a:extLst>
          </p:cNvPr>
          <p:cNvSpPr/>
          <p:nvPr/>
        </p:nvSpPr>
        <p:spPr>
          <a:xfrm>
            <a:off x="14065910" y="6689342"/>
            <a:ext cx="1054140" cy="1054140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5395291-E791-C5B1-E70F-6FE26730C9FB}"/>
              </a:ext>
            </a:extLst>
          </p:cNvPr>
          <p:cNvSpPr/>
          <p:nvPr/>
        </p:nvSpPr>
        <p:spPr>
          <a:xfrm>
            <a:off x="9432958" y="6732616"/>
            <a:ext cx="1161106" cy="967592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B67CCD8-DA6D-4EEA-1201-54616586E297}"/>
              </a:ext>
            </a:extLst>
          </p:cNvPr>
          <p:cNvGrpSpPr/>
          <p:nvPr/>
        </p:nvGrpSpPr>
        <p:grpSpPr>
          <a:xfrm>
            <a:off x="3673034" y="10723044"/>
            <a:ext cx="3651249" cy="1483501"/>
            <a:chOff x="-1075765" y="6394764"/>
            <a:chExt cx="4885765" cy="1483501"/>
          </a:xfrm>
        </p:grpSpPr>
        <p:sp>
          <p:nvSpPr>
            <p:cNvPr id="18" name="Textbox 200">
              <a:extLst>
                <a:ext uri="{FF2B5EF4-FFF2-40B4-BE49-F238E27FC236}">
                  <a16:creationId xmlns:a16="http://schemas.microsoft.com/office/drawing/2014/main" id="{2970ADF0-E6D7-5815-9FB2-28FE4318E3E7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" name="Textbox 200">
              <a:extLst>
                <a:ext uri="{FF2B5EF4-FFF2-40B4-BE49-F238E27FC236}">
                  <a16:creationId xmlns:a16="http://schemas.microsoft.com/office/drawing/2014/main" id="{C762832A-A5B6-3742-0BB0-A064898A81DD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" name="Textbox 200">
              <a:extLst>
                <a:ext uri="{FF2B5EF4-FFF2-40B4-BE49-F238E27FC236}">
                  <a16:creationId xmlns:a16="http://schemas.microsoft.com/office/drawing/2014/main" id="{3BF9EE8B-2C1D-D686-A562-7A25781FCBBD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C4AF03F-2978-455F-EF32-216AB4539A60}"/>
              </a:ext>
            </a:extLst>
          </p:cNvPr>
          <p:cNvGrpSpPr/>
          <p:nvPr/>
        </p:nvGrpSpPr>
        <p:grpSpPr>
          <a:xfrm>
            <a:off x="8187884" y="10723044"/>
            <a:ext cx="3651249" cy="1483501"/>
            <a:chOff x="-1075765" y="6394764"/>
            <a:chExt cx="4885765" cy="1483501"/>
          </a:xfrm>
        </p:grpSpPr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EDBE55AC-8974-F0B6-EECA-38005320506E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3" name="Textbox 200">
              <a:extLst>
                <a:ext uri="{FF2B5EF4-FFF2-40B4-BE49-F238E27FC236}">
                  <a16:creationId xmlns:a16="http://schemas.microsoft.com/office/drawing/2014/main" id="{38BA6538-D98C-3D61-74BD-577F93B8C8B9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4" name="Textbox 200">
              <a:extLst>
                <a:ext uri="{FF2B5EF4-FFF2-40B4-BE49-F238E27FC236}">
                  <a16:creationId xmlns:a16="http://schemas.microsoft.com/office/drawing/2014/main" id="{2B0702D4-915B-AC5F-E1B6-74724AFB97C1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EE0E341-11CB-6B66-F839-927B7F78DFF3}"/>
              </a:ext>
            </a:extLst>
          </p:cNvPr>
          <p:cNvGrpSpPr/>
          <p:nvPr/>
        </p:nvGrpSpPr>
        <p:grpSpPr>
          <a:xfrm>
            <a:off x="12767354" y="10723044"/>
            <a:ext cx="3651249" cy="1483501"/>
            <a:chOff x="-1075765" y="6394764"/>
            <a:chExt cx="4885765" cy="1483501"/>
          </a:xfrm>
        </p:grpSpPr>
        <p:sp>
          <p:nvSpPr>
            <p:cNvPr id="26" name="Textbox 200">
              <a:extLst>
                <a:ext uri="{FF2B5EF4-FFF2-40B4-BE49-F238E27FC236}">
                  <a16:creationId xmlns:a16="http://schemas.microsoft.com/office/drawing/2014/main" id="{F8DB12AE-29AD-0A72-BD15-D47FDE26628D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7" name="Textbox 200">
              <a:extLst>
                <a:ext uri="{FF2B5EF4-FFF2-40B4-BE49-F238E27FC236}">
                  <a16:creationId xmlns:a16="http://schemas.microsoft.com/office/drawing/2014/main" id="{9DF2F9FE-8677-959B-30EE-765539DBF566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C77A0F5A-DDB1-A750-E0DF-ED5699D7050E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29" name="!!MainTitle1">
            <a:extLst>
              <a:ext uri="{FF2B5EF4-FFF2-40B4-BE49-F238E27FC236}">
                <a16:creationId xmlns:a16="http://schemas.microsoft.com/office/drawing/2014/main" id="{5FF48D68-F241-6A35-C0C6-B49645B56748}"/>
              </a:ext>
            </a:extLst>
          </p:cNvPr>
          <p:cNvSpPr txBox="1"/>
          <p:nvPr/>
        </p:nvSpPr>
        <p:spPr>
          <a:xfrm>
            <a:off x="7567890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Circles</a:t>
            </a:r>
            <a:r>
              <a:rPr lang="en-US" sz="7500" b="1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  <a:lumOff val="7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0" name="!!SubTitle">
            <a:extLst>
              <a:ext uri="{FF2B5EF4-FFF2-40B4-BE49-F238E27FC236}">
                <a16:creationId xmlns:a16="http://schemas.microsoft.com/office/drawing/2014/main" id="{F917426C-F705-0AE2-CA7A-B6662D9975C9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2A81CFC-7C11-7A3B-B560-2FE49D747CED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231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06467CE-A9A7-3ECE-20F7-BB10C887AC89}"/>
              </a:ext>
            </a:extLst>
          </p:cNvPr>
          <p:cNvSpPr/>
          <p:nvPr/>
        </p:nvSpPr>
        <p:spPr>
          <a:xfrm>
            <a:off x="17340362" y="5390787"/>
            <a:ext cx="3651250" cy="3651250"/>
          </a:xfrm>
          <a:prstGeom prst="ellipse">
            <a:avLst/>
          </a:prstGeom>
          <a:gradFill>
            <a:gsLst>
              <a:gs pos="1000">
                <a:schemeClr val="tx2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solidFill>
              <a:schemeClr val="accent1">
                <a:lumMod val="50000"/>
              </a:schemeClr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80EBE4C-5D63-DDF2-425F-869C4A90B5C6}"/>
              </a:ext>
            </a:extLst>
          </p:cNvPr>
          <p:cNvGrpSpPr/>
          <p:nvPr/>
        </p:nvGrpSpPr>
        <p:grpSpPr>
          <a:xfrm>
            <a:off x="16555337" y="4670062"/>
            <a:ext cx="5157000" cy="5092700"/>
            <a:chOff x="14160820" y="4305300"/>
            <a:chExt cx="5157000" cy="5092700"/>
          </a:xfrm>
          <a:solidFill>
            <a:schemeClr val="accent4"/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8A57B1CB-4B35-E1D6-4B5A-184278A69353}"/>
                </a:ext>
              </a:extLst>
            </p:cNvPr>
            <p:cNvSpPr/>
            <p:nvPr/>
          </p:nvSpPr>
          <p:spPr>
            <a:xfrm>
              <a:off x="141608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C8BB1038-1CA6-378F-E96A-0B264E0EFD43}"/>
                </a:ext>
              </a:extLst>
            </p:cNvPr>
            <p:cNvSpPr/>
            <p:nvPr/>
          </p:nvSpPr>
          <p:spPr>
            <a:xfrm>
              <a:off x="1677147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35B695C-2406-95BC-DC50-4CB4940A7BC9}"/>
              </a:ext>
            </a:extLst>
          </p:cNvPr>
          <p:cNvGrpSpPr/>
          <p:nvPr/>
        </p:nvGrpSpPr>
        <p:grpSpPr>
          <a:xfrm>
            <a:off x="17340362" y="10723044"/>
            <a:ext cx="3651249" cy="1483501"/>
            <a:chOff x="-1075765" y="6394764"/>
            <a:chExt cx="4885765" cy="1483501"/>
          </a:xfrm>
        </p:grpSpPr>
        <p:sp>
          <p:nvSpPr>
            <p:cNvPr id="37" name="Textbox 200">
              <a:extLst>
                <a:ext uri="{FF2B5EF4-FFF2-40B4-BE49-F238E27FC236}">
                  <a16:creationId xmlns:a16="http://schemas.microsoft.com/office/drawing/2014/main" id="{42335F0F-4326-6E12-FA34-F4C3725F661D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54A3291A-A581-6715-D3F2-166E98463613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B8AF43E4-2692-D7B3-0716-ACD6805CBDBD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40" name="Freeform 103">
            <a:extLst>
              <a:ext uri="{FF2B5EF4-FFF2-40B4-BE49-F238E27FC236}">
                <a16:creationId xmlns:a16="http://schemas.microsoft.com/office/drawing/2014/main" id="{19F60852-F54E-C232-FB76-4D3FB9CBB3BC}"/>
              </a:ext>
            </a:extLst>
          </p:cNvPr>
          <p:cNvSpPr>
            <a:spLocks noEditPoints="1"/>
          </p:cNvSpPr>
          <p:nvPr/>
        </p:nvSpPr>
        <p:spPr bwMode="auto">
          <a:xfrm>
            <a:off x="18640185" y="6814328"/>
            <a:ext cx="1051605" cy="804169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accent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0889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7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8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5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5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5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 animBg="1"/>
          <p:bldP spid="10" grpId="0" animBg="1"/>
          <p:bldP spid="14" grpId="0" animBg="1"/>
          <p:bldP spid="15" grpId="0" animBg="1"/>
          <p:bldP spid="16" grpId="0" animBg="1"/>
          <p:bldP spid="29" grpId="0"/>
          <p:bldP spid="30" grpId="0"/>
          <p:bldP spid="32" grpId="0" animBg="1"/>
          <p:bldP spid="4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5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5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5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 animBg="1"/>
          <p:bldP spid="10" grpId="0" animBg="1"/>
          <p:bldP spid="14" grpId="0" animBg="1"/>
          <p:bldP spid="15" grpId="0" animBg="1"/>
          <p:bldP spid="16" grpId="0" animBg="1"/>
          <p:bldP spid="29" grpId="0"/>
          <p:bldP spid="30" grpId="0"/>
          <p:bldP spid="32" grpId="0" animBg="1"/>
          <p:bldP spid="40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7BF1A5CC-E609-77AB-5279-0640F1ECCDCB}"/>
              </a:ext>
            </a:extLst>
          </p:cNvPr>
          <p:cNvSpPr/>
          <p:nvPr/>
        </p:nvSpPr>
        <p:spPr>
          <a:xfrm>
            <a:off x="5851525" y="5390787"/>
            <a:ext cx="3651250" cy="3651250"/>
          </a:xfrm>
          <a:prstGeom prst="ellipse">
            <a:avLst/>
          </a:prstGeom>
          <a:gradFill>
            <a:gsLst>
              <a:gs pos="0">
                <a:srgbClr val="CFD5E7"/>
              </a:gs>
              <a:gs pos="100000">
                <a:srgbClr val="F2F5FA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58E022B-D42E-5572-BD38-470F5D152846}"/>
              </a:ext>
            </a:extLst>
          </p:cNvPr>
          <p:cNvGrpSpPr/>
          <p:nvPr/>
        </p:nvGrpSpPr>
        <p:grpSpPr>
          <a:xfrm>
            <a:off x="5131120" y="4670062"/>
            <a:ext cx="5092380" cy="5092700"/>
            <a:chOff x="5131120" y="4305300"/>
            <a:chExt cx="5092380" cy="509270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5ADC5942-4371-8E7D-D5F8-5CD99BADC1AC}"/>
                </a:ext>
              </a:extLst>
            </p:cNvPr>
            <p:cNvSpPr/>
            <p:nvPr/>
          </p:nvSpPr>
          <p:spPr>
            <a:xfrm>
              <a:off x="51311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B571508D-8A2E-FCD6-A9D2-D2F0B2C1A474}"/>
                </a:ext>
              </a:extLst>
            </p:cNvPr>
            <p:cNvSpPr/>
            <p:nvPr/>
          </p:nvSpPr>
          <p:spPr>
            <a:xfrm>
              <a:off x="767715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8E821032-BB71-748D-31F3-1CB0024DF5AB}"/>
              </a:ext>
            </a:extLst>
          </p:cNvPr>
          <p:cNvSpPr/>
          <p:nvPr/>
        </p:nvSpPr>
        <p:spPr>
          <a:xfrm>
            <a:off x="10366375" y="5390787"/>
            <a:ext cx="3651250" cy="3651250"/>
          </a:xfrm>
          <a:prstGeom prst="ellipse">
            <a:avLst/>
          </a:prstGeom>
          <a:gradFill>
            <a:gsLst>
              <a:gs pos="0">
                <a:srgbClr val="CFD5E7"/>
              </a:gs>
              <a:gs pos="100000">
                <a:srgbClr val="F2F5FA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4CB188F-E5E6-0550-4C7F-83BE6D6B5559}"/>
              </a:ext>
            </a:extLst>
          </p:cNvPr>
          <p:cNvGrpSpPr/>
          <p:nvPr/>
        </p:nvGrpSpPr>
        <p:grpSpPr>
          <a:xfrm>
            <a:off x="9645970" y="4670062"/>
            <a:ext cx="5092380" cy="5092700"/>
            <a:chOff x="9645970" y="4305300"/>
            <a:chExt cx="5092380" cy="509270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169CA47-7196-B9F7-4802-436FE0D7B7F0}"/>
                </a:ext>
              </a:extLst>
            </p:cNvPr>
            <p:cNvSpPr/>
            <p:nvPr/>
          </p:nvSpPr>
          <p:spPr>
            <a:xfrm>
              <a:off x="964597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4CBA78D-4048-1D5F-D19D-FC8E9907188C}"/>
                </a:ext>
              </a:extLst>
            </p:cNvPr>
            <p:cNvSpPr/>
            <p:nvPr/>
          </p:nvSpPr>
          <p:spPr>
            <a:xfrm>
              <a:off x="1219200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DDE9D218-3228-8E61-4238-4E8041CF07F5}"/>
              </a:ext>
            </a:extLst>
          </p:cNvPr>
          <p:cNvSpPr/>
          <p:nvPr/>
        </p:nvSpPr>
        <p:spPr>
          <a:xfrm>
            <a:off x="14945845" y="5390787"/>
            <a:ext cx="3651250" cy="3651250"/>
          </a:xfrm>
          <a:prstGeom prst="ellipse">
            <a:avLst/>
          </a:prstGeom>
          <a:gradFill>
            <a:gsLst>
              <a:gs pos="0">
                <a:srgbClr val="CFD5E7"/>
              </a:gs>
              <a:gs pos="100000">
                <a:srgbClr val="F2F5FA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B859078-BA4D-FF51-03CA-3914F865559B}"/>
              </a:ext>
            </a:extLst>
          </p:cNvPr>
          <p:cNvGrpSpPr/>
          <p:nvPr/>
        </p:nvGrpSpPr>
        <p:grpSpPr>
          <a:xfrm>
            <a:off x="14160820" y="4670062"/>
            <a:ext cx="5157000" cy="5092700"/>
            <a:chOff x="14160820" y="4305300"/>
            <a:chExt cx="5157000" cy="50927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5273B85-3660-0B0D-9913-CEEE806FC510}"/>
                </a:ext>
              </a:extLst>
            </p:cNvPr>
            <p:cNvSpPr/>
            <p:nvPr/>
          </p:nvSpPr>
          <p:spPr>
            <a:xfrm>
              <a:off x="141608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F553A50-EF9E-17D9-9FA1-017DAD0E1BD7}"/>
                </a:ext>
              </a:extLst>
            </p:cNvPr>
            <p:cNvSpPr/>
            <p:nvPr/>
          </p:nvSpPr>
          <p:spPr>
            <a:xfrm>
              <a:off x="1677147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5645A9F-A171-1CEC-40C5-26CA47517523}"/>
              </a:ext>
            </a:extLst>
          </p:cNvPr>
          <p:cNvSpPr/>
          <p:nvPr/>
        </p:nvSpPr>
        <p:spPr>
          <a:xfrm>
            <a:off x="7167648" y="6689342"/>
            <a:ext cx="1019004" cy="1054140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1FDCE5C-6C37-5BE0-D45E-70F99FD155D0}"/>
              </a:ext>
            </a:extLst>
          </p:cNvPr>
          <p:cNvSpPr/>
          <p:nvPr/>
        </p:nvSpPr>
        <p:spPr>
          <a:xfrm>
            <a:off x="16244400" y="6689342"/>
            <a:ext cx="1054140" cy="1054140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D5F41D19-EDE6-4752-8784-F8D1CEC28E97}"/>
              </a:ext>
            </a:extLst>
          </p:cNvPr>
          <p:cNvSpPr/>
          <p:nvPr/>
        </p:nvSpPr>
        <p:spPr>
          <a:xfrm>
            <a:off x="11611448" y="6732616"/>
            <a:ext cx="1161106" cy="967592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AA3EC97-6BC7-2363-7610-E3D898E22882}"/>
              </a:ext>
            </a:extLst>
          </p:cNvPr>
          <p:cNvGrpSpPr/>
          <p:nvPr/>
        </p:nvGrpSpPr>
        <p:grpSpPr>
          <a:xfrm>
            <a:off x="5851524" y="10723044"/>
            <a:ext cx="3651249" cy="1483501"/>
            <a:chOff x="-1075765" y="6394764"/>
            <a:chExt cx="4885765" cy="1483501"/>
          </a:xfrm>
        </p:grpSpPr>
        <p:sp>
          <p:nvSpPr>
            <p:cNvPr id="19" name="Textbox 200">
              <a:extLst>
                <a:ext uri="{FF2B5EF4-FFF2-40B4-BE49-F238E27FC236}">
                  <a16:creationId xmlns:a16="http://schemas.microsoft.com/office/drawing/2014/main" id="{FE6B069A-F6B1-3099-3A8C-0BFBA14DCEBC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" name="Textbox 200">
              <a:extLst>
                <a:ext uri="{FF2B5EF4-FFF2-40B4-BE49-F238E27FC236}">
                  <a16:creationId xmlns:a16="http://schemas.microsoft.com/office/drawing/2014/main" id="{9D3B4C1E-3B8D-B701-DFF5-6516886AC516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E7BAC230-EABE-83B7-CE3B-64CC0C893009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9A5C972-3A2B-6F6F-9264-D41E25AFFD9E}"/>
              </a:ext>
            </a:extLst>
          </p:cNvPr>
          <p:cNvGrpSpPr/>
          <p:nvPr/>
        </p:nvGrpSpPr>
        <p:grpSpPr>
          <a:xfrm>
            <a:off x="10366374" y="10723044"/>
            <a:ext cx="3651249" cy="1483501"/>
            <a:chOff x="-1075765" y="6394764"/>
            <a:chExt cx="4885765" cy="1483501"/>
          </a:xfrm>
        </p:grpSpPr>
        <p:sp>
          <p:nvSpPr>
            <p:cNvPr id="23" name="Textbox 200">
              <a:extLst>
                <a:ext uri="{FF2B5EF4-FFF2-40B4-BE49-F238E27FC236}">
                  <a16:creationId xmlns:a16="http://schemas.microsoft.com/office/drawing/2014/main" id="{C966DC6D-8445-4AC3-6340-91448EF7C0E5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4" name="Textbox 200">
              <a:extLst>
                <a:ext uri="{FF2B5EF4-FFF2-40B4-BE49-F238E27FC236}">
                  <a16:creationId xmlns:a16="http://schemas.microsoft.com/office/drawing/2014/main" id="{8C91E1B2-D742-69AA-64F6-FA2B0CDB74BD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5" name="Textbox 200">
              <a:extLst>
                <a:ext uri="{FF2B5EF4-FFF2-40B4-BE49-F238E27FC236}">
                  <a16:creationId xmlns:a16="http://schemas.microsoft.com/office/drawing/2014/main" id="{CFFAE1B3-EC4D-88B0-5178-63603C476CE0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C7A1D0A-A4E6-6755-7161-CAC2DCD4C4A5}"/>
              </a:ext>
            </a:extLst>
          </p:cNvPr>
          <p:cNvGrpSpPr/>
          <p:nvPr/>
        </p:nvGrpSpPr>
        <p:grpSpPr>
          <a:xfrm>
            <a:off x="14945844" y="10723044"/>
            <a:ext cx="3651249" cy="1483501"/>
            <a:chOff x="-1075765" y="6394764"/>
            <a:chExt cx="4885765" cy="1483501"/>
          </a:xfrm>
        </p:grpSpPr>
        <p:sp>
          <p:nvSpPr>
            <p:cNvPr id="27" name="Textbox 200">
              <a:extLst>
                <a:ext uri="{FF2B5EF4-FFF2-40B4-BE49-F238E27FC236}">
                  <a16:creationId xmlns:a16="http://schemas.microsoft.com/office/drawing/2014/main" id="{ED66F0D2-65CA-15F2-D698-73ECA86A140C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3BE9949D-6679-D26B-33E6-CCCA3E6BE9DD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9" name="Textbox 200">
              <a:extLst>
                <a:ext uri="{FF2B5EF4-FFF2-40B4-BE49-F238E27FC236}">
                  <a16:creationId xmlns:a16="http://schemas.microsoft.com/office/drawing/2014/main" id="{688E5AC3-8FD8-39C3-2E29-9A7C18A2C9CA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30" name="!!MainTitle1">
            <a:extLst>
              <a:ext uri="{FF2B5EF4-FFF2-40B4-BE49-F238E27FC236}">
                <a16:creationId xmlns:a16="http://schemas.microsoft.com/office/drawing/2014/main" id="{3B1C5C9B-AFA7-69B5-FBD2-A07FC84DCF34}"/>
              </a:ext>
            </a:extLst>
          </p:cNvPr>
          <p:cNvSpPr txBox="1"/>
          <p:nvPr/>
        </p:nvSpPr>
        <p:spPr>
          <a:xfrm>
            <a:off x="7546347" y="1037172"/>
            <a:ext cx="9291326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Circles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1" name="!!SubTitle">
            <a:extLst>
              <a:ext uri="{FF2B5EF4-FFF2-40B4-BE49-F238E27FC236}">
                <a16:creationId xmlns:a16="http://schemas.microsoft.com/office/drawing/2014/main" id="{15A97067-EEC3-A4B4-E94E-AC5C3C0D61BE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10893EC-2D0D-4470-57DB-14C593FF4118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231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2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rism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2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3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 animBg="1"/>
          <p:bldP spid="10" grpId="0" animBg="1"/>
          <p:bldP spid="15" grpId="0" animBg="1"/>
          <p:bldP spid="16" grpId="0" animBg="1"/>
          <p:bldP spid="17" grpId="0" animBg="1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 animBg="1"/>
          <p:bldP spid="10" grpId="0" animBg="1"/>
          <p:bldP spid="15" grpId="0" animBg="1"/>
          <p:bldP spid="16" grpId="0" animBg="1"/>
          <p:bldP spid="17" grpId="0" animBg="1"/>
          <p:bldP spid="30" grpId="0"/>
          <p:bldP spid="31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40">
            <a:extLst>
              <a:ext uri="{FF2B5EF4-FFF2-40B4-BE49-F238E27FC236}">
                <a16:creationId xmlns:a16="http://schemas.microsoft.com/office/drawing/2014/main" id="{039000D5-CA60-2884-2876-283F1549D71F}"/>
              </a:ext>
            </a:extLst>
          </p:cNvPr>
          <p:cNvSpPr/>
          <p:nvPr/>
        </p:nvSpPr>
        <p:spPr>
          <a:xfrm>
            <a:off x="3673035" y="5390787"/>
            <a:ext cx="3651250" cy="3651250"/>
          </a:xfrm>
          <a:prstGeom prst="ellipse">
            <a:avLst/>
          </a:prstGeom>
          <a:gradFill>
            <a:gsLst>
              <a:gs pos="1000">
                <a:schemeClr val="tx2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solidFill>
              <a:schemeClr val="accent1">
                <a:lumMod val="50000"/>
              </a:schemeClr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752F094-92E6-07DC-8358-10B31071BB97}"/>
              </a:ext>
            </a:extLst>
          </p:cNvPr>
          <p:cNvGrpSpPr/>
          <p:nvPr/>
        </p:nvGrpSpPr>
        <p:grpSpPr>
          <a:xfrm>
            <a:off x="2952630" y="4670062"/>
            <a:ext cx="5092380" cy="5092700"/>
            <a:chOff x="5131120" y="4305300"/>
            <a:chExt cx="5092380" cy="5092700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972B3F05-088A-11B5-3C07-CAB5F5972E67}"/>
                </a:ext>
              </a:extLst>
            </p:cNvPr>
            <p:cNvSpPr/>
            <p:nvPr/>
          </p:nvSpPr>
          <p:spPr>
            <a:xfrm>
              <a:off x="51311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5576B88C-5BF0-1BF5-86C9-2C0E0E886931}"/>
                </a:ext>
              </a:extLst>
            </p:cNvPr>
            <p:cNvSpPr/>
            <p:nvPr/>
          </p:nvSpPr>
          <p:spPr>
            <a:xfrm>
              <a:off x="767715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5" name="Oval 44">
            <a:extLst>
              <a:ext uri="{FF2B5EF4-FFF2-40B4-BE49-F238E27FC236}">
                <a16:creationId xmlns:a16="http://schemas.microsoft.com/office/drawing/2014/main" id="{6F306A81-8B54-8E75-591F-F0483DDC7F9C}"/>
              </a:ext>
            </a:extLst>
          </p:cNvPr>
          <p:cNvSpPr/>
          <p:nvPr/>
        </p:nvSpPr>
        <p:spPr>
          <a:xfrm>
            <a:off x="8187885" y="5390787"/>
            <a:ext cx="3651250" cy="3651250"/>
          </a:xfrm>
          <a:prstGeom prst="ellipse">
            <a:avLst/>
          </a:prstGeom>
          <a:gradFill>
            <a:gsLst>
              <a:gs pos="1000">
                <a:schemeClr val="tx2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solidFill>
              <a:schemeClr val="accent1">
                <a:lumMod val="50000"/>
              </a:schemeClr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7CFE3E86-82FC-FDCE-6F03-9B4734E97A47}"/>
              </a:ext>
            </a:extLst>
          </p:cNvPr>
          <p:cNvGrpSpPr/>
          <p:nvPr/>
        </p:nvGrpSpPr>
        <p:grpSpPr>
          <a:xfrm>
            <a:off x="7467480" y="4670062"/>
            <a:ext cx="5092380" cy="5092700"/>
            <a:chOff x="9645970" y="4305300"/>
            <a:chExt cx="5092380" cy="5092700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16237583-DE24-9C8C-AB06-D0EF4BC91592}"/>
                </a:ext>
              </a:extLst>
            </p:cNvPr>
            <p:cNvSpPr/>
            <p:nvPr/>
          </p:nvSpPr>
          <p:spPr>
            <a:xfrm>
              <a:off x="964597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B24C3F02-D53F-AF15-B198-340F9B0051B7}"/>
                </a:ext>
              </a:extLst>
            </p:cNvPr>
            <p:cNvSpPr/>
            <p:nvPr/>
          </p:nvSpPr>
          <p:spPr>
            <a:xfrm>
              <a:off x="1219200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9" name="Oval 48">
            <a:extLst>
              <a:ext uri="{FF2B5EF4-FFF2-40B4-BE49-F238E27FC236}">
                <a16:creationId xmlns:a16="http://schemas.microsoft.com/office/drawing/2014/main" id="{B3468223-860D-0417-1546-FB19A7457284}"/>
              </a:ext>
            </a:extLst>
          </p:cNvPr>
          <p:cNvSpPr/>
          <p:nvPr/>
        </p:nvSpPr>
        <p:spPr>
          <a:xfrm>
            <a:off x="12767355" y="5390787"/>
            <a:ext cx="3651250" cy="3651250"/>
          </a:xfrm>
          <a:prstGeom prst="ellipse">
            <a:avLst/>
          </a:prstGeom>
          <a:gradFill>
            <a:gsLst>
              <a:gs pos="1000">
                <a:schemeClr val="tx2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solidFill>
              <a:schemeClr val="accent1">
                <a:lumMod val="50000"/>
              </a:schemeClr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974105C-B5B0-9A46-356D-637275BA0D13}"/>
              </a:ext>
            </a:extLst>
          </p:cNvPr>
          <p:cNvGrpSpPr/>
          <p:nvPr/>
        </p:nvGrpSpPr>
        <p:grpSpPr>
          <a:xfrm>
            <a:off x="11982330" y="4670062"/>
            <a:ext cx="5157000" cy="5092700"/>
            <a:chOff x="14160820" y="4305300"/>
            <a:chExt cx="5157000" cy="5092700"/>
          </a:xfrm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52F3284-639F-0228-93FA-19757D276B6F}"/>
                </a:ext>
              </a:extLst>
            </p:cNvPr>
            <p:cNvSpPr/>
            <p:nvPr/>
          </p:nvSpPr>
          <p:spPr>
            <a:xfrm>
              <a:off x="141608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D59C8DB0-2742-8546-0278-FD7EEBFDD63C}"/>
                </a:ext>
              </a:extLst>
            </p:cNvPr>
            <p:cNvSpPr/>
            <p:nvPr/>
          </p:nvSpPr>
          <p:spPr>
            <a:xfrm>
              <a:off x="1677147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24333194-D678-4668-CFD9-36F39CF9FDDD}"/>
              </a:ext>
            </a:extLst>
          </p:cNvPr>
          <p:cNvSpPr/>
          <p:nvPr/>
        </p:nvSpPr>
        <p:spPr>
          <a:xfrm>
            <a:off x="4989158" y="6689342"/>
            <a:ext cx="1019004" cy="1054140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6934801E-1767-8E9F-5F30-06DF0C81C575}"/>
              </a:ext>
            </a:extLst>
          </p:cNvPr>
          <p:cNvSpPr/>
          <p:nvPr/>
        </p:nvSpPr>
        <p:spPr>
          <a:xfrm>
            <a:off x="14065910" y="6689342"/>
            <a:ext cx="1054140" cy="1054140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C70B5420-AB7D-7A16-4B45-9F93D1F5A2B6}"/>
              </a:ext>
            </a:extLst>
          </p:cNvPr>
          <p:cNvSpPr/>
          <p:nvPr/>
        </p:nvSpPr>
        <p:spPr>
          <a:xfrm>
            <a:off x="9432958" y="6732616"/>
            <a:ext cx="1161106" cy="967592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E0C047BB-B2AB-7A0F-D5C4-8746D0B6D8B2}"/>
              </a:ext>
            </a:extLst>
          </p:cNvPr>
          <p:cNvGrpSpPr/>
          <p:nvPr/>
        </p:nvGrpSpPr>
        <p:grpSpPr>
          <a:xfrm>
            <a:off x="3673034" y="10723044"/>
            <a:ext cx="3651249" cy="1483501"/>
            <a:chOff x="-1075765" y="6394764"/>
            <a:chExt cx="4885765" cy="1483501"/>
          </a:xfrm>
        </p:grpSpPr>
        <p:sp>
          <p:nvSpPr>
            <p:cNvPr id="57" name="Textbox 200">
              <a:extLst>
                <a:ext uri="{FF2B5EF4-FFF2-40B4-BE49-F238E27FC236}">
                  <a16:creationId xmlns:a16="http://schemas.microsoft.com/office/drawing/2014/main" id="{91A755C0-A7AA-1F3D-B8EF-736EF08D7364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8" name="Textbox 200">
              <a:extLst>
                <a:ext uri="{FF2B5EF4-FFF2-40B4-BE49-F238E27FC236}">
                  <a16:creationId xmlns:a16="http://schemas.microsoft.com/office/drawing/2014/main" id="{1B2348E1-6134-2929-27B3-B3CA1441184B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9" name="Textbox 200">
              <a:extLst>
                <a:ext uri="{FF2B5EF4-FFF2-40B4-BE49-F238E27FC236}">
                  <a16:creationId xmlns:a16="http://schemas.microsoft.com/office/drawing/2014/main" id="{91C6F7F9-9E9D-B9B5-467D-F83A6000C257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2D1702E-E58D-BB86-5933-314753665AD7}"/>
              </a:ext>
            </a:extLst>
          </p:cNvPr>
          <p:cNvGrpSpPr/>
          <p:nvPr/>
        </p:nvGrpSpPr>
        <p:grpSpPr>
          <a:xfrm>
            <a:off x="8187884" y="10723044"/>
            <a:ext cx="3651249" cy="1483501"/>
            <a:chOff x="-1075765" y="6394764"/>
            <a:chExt cx="4885765" cy="1483501"/>
          </a:xfrm>
        </p:grpSpPr>
        <p:sp>
          <p:nvSpPr>
            <p:cNvPr id="61" name="Textbox 200">
              <a:extLst>
                <a:ext uri="{FF2B5EF4-FFF2-40B4-BE49-F238E27FC236}">
                  <a16:creationId xmlns:a16="http://schemas.microsoft.com/office/drawing/2014/main" id="{D3E2E761-DD50-CF1F-9F9D-136A9F57B53D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2" name="Textbox 200">
              <a:extLst>
                <a:ext uri="{FF2B5EF4-FFF2-40B4-BE49-F238E27FC236}">
                  <a16:creationId xmlns:a16="http://schemas.microsoft.com/office/drawing/2014/main" id="{C9362F45-DCF8-1D11-4CF6-4BAF6F51A876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3" name="Textbox 200">
              <a:extLst>
                <a:ext uri="{FF2B5EF4-FFF2-40B4-BE49-F238E27FC236}">
                  <a16:creationId xmlns:a16="http://schemas.microsoft.com/office/drawing/2014/main" id="{1CE9DA3F-33F6-693C-4B9F-EA1C838450C3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3614B67A-122B-5004-9E46-2C198B3C1FE4}"/>
              </a:ext>
            </a:extLst>
          </p:cNvPr>
          <p:cNvGrpSpPr/>
          <p:nvPr/>
        </p:nvGrpSpPr>
        <p:grpSpPr>
          <a:xfrm>
            <a:off x="12767354" y="10723044"/>
            <a:ext cx="3651249" cy="1483501"/>
            <a:chOff x="-1075765" y="6394764"/>
            <a:chExt cx="4885765" cy="1483501"/>
          </a:xfrm>
        </p:grpSpPr>
        <p:sp>
          <p:nvSpPr>
            <p:cNvPr id="129" name="Textbox 200">
              <a:extLst>
                <a:ext uri="{FF2B5EF4-FFF2-40B4-BE49-F238E27FC236}">
                  <a16:creationId xmlns:a16="http://schemas.microsoft.com/office/drawing/2014/main" id="{0C5A9552-CAB3-D77D-03C7-5955AD579F82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0" name="Textbox 200">
              <a:extLst>
                <a:ext uri="{FF2B5EF4-FFF2-40B4-BE49-F238E27FC236}">
                  <a16:creationId xmlns:a16="http://schemas.microsoft.com/office/drawing/2014/main" id="{A50C6B14-620F-C0F1-26C1-BB8D9CF5CF5D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1" name="Textbox 200">
              <a:extLst>
                <a:ext uri="{FF2B5EF4-FFF2-40B4-BE49-F238E27FC236}">
                  <a16:creationId xmlns:a16="http://schemas.microsoft.com/office/drawing/2014/main" id="{F9E0A661-3428-DABD-B539-00C6A2BA07D1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132" name="!!MainTitle1">
            <a:extLst>
              <a:ext uri="{FF2B5EF4-FFF2-40B4-BE49-F238E27FC236}">
                <a16:creationId xmlns:a16="http://schemas.microsoft.com/office/drawing/2014/main" id="{D3660CD5-FFA2-D74E-3B45-42D052960407}"/>
              </a:ext>
            </a:extLst>
          </p:cNvPr>
          <p:cNvSpPr txBox="1"/>
          <p:nvPr/>
        </p:nvSpPr>
        <p:spPr>
          <a:xfrm>
            <a:off x="7567890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Circles</a:t>
            </a:r>
            <a:r>
              <a:rPr lang="en-US" sz="7500" b="1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  <a:lumOff val="7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33" name="!!SubTitle">
            <a:extLst>
              <a:ext uri="{FF2B5EF4-FFF2-40B4-BE49-F238E27FC236}">
                <a16:creationId xmlns:a16="http://schemas.microsoft.com/office/drawing/2014/main" id="{C6AE4407-058F-BA96-4250-564E8D5E8D18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9F1C6857-A629-F33B-EC3C-593C2C57FFEE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231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1CD0F727-FA64-8250-E284-83F6A467C652}"/>
              </a:ext>
            </a:extLst>
          </p:cNvPr>
          <p:cNvSpPr/>
          <p:nvPr/>
        </p:nvSpPr>
        <p:spPr>
          <a:xfrm>
            <a:off x="17340362" y="5390787"/>
            <a:ext cx="3651250" cy="3651250"/>
          </a:xfrm>
          <a:prstGeom prst="ellipse">
            <a:avLst/>
          </a:prstGeom>
          <a:gradFill>
            <a:gsLst>
              <a:gs pos="1000">
                <a:schemeClr val="tx2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2700000" scaled="0"/>
          </a:gradFill>
          <a:ln>
            <a:solidFill>
              <a:schemeClr val="accent1">
                <a:lumMod val="50000"/>
              </a:schemeClr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1F27257D-D62C-316D-CF27-7706072A5ECC}"/>
              </a:ext>
            </a:extLst>
          </p:cNvPr>
          <p:cNvGrpSpPr/>
          <p:nvPr/>
        </p:nvGrpSpPr>
        <p:grpSpPr>
          <a:xfrm>
            <a:off x="16555337" y="4670062"/>
            <a:ext cx="5157000" cy="5092700"/>
            <a:chOff x="14160820" y="4305300"/>
            <a:chExt cx="5157000" cy="5092700"/>
          </a:xfrm>
          <a:solidFill>
            <a:schemeClr val="accent4"/>
          </a:solidFill>
        </p:grpSpPr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E19E7EB0-3033-3FD3-5023-9298B4022CA6}"/>
                </a:ext>
              </a:extLst>
            </p:cNvPr>
            <p:cNvSpPr/>
            <p:nvPr/>
          </p:nvSpPr>
          <p:spPr>
            <a:xfrm>
              <a:off x="141608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16F49CA7-5911-2392-ECB9-1CD0840266A1}"/>
                </a:ext>
              </a:extLst>
            </p:cNvPr>
            <p:cNvSpPr/>
            <p:nvPr/>
          </p:nvSpPr>
          <p:spPr>
            <a:xfrm>
              <a:off x="1677147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77F10030-D714-CA3D-D187-0655A1033617}"/>
              </a:ext>
            </a:extLst>
          </p:cNvPr>
          <p:cNvGrpSpPr/>
          <p:nvPr/>
        </p:nvGrpSpPr>
        <p:grpSpPr>
          <a:xfrm>
            <a:off x="17340362" y="10723044"/>
            <a:ext cx="3651249" cy="1483501"/>
            <a:chOff x="-1075765" y="6394764"/>
            <a:chExt cx="4885765" cy="1483501"/>
          </a:xfrm>
        </p:grpSpPr>
        <p:sp>
          <p:nvSpPr>
            <p:cNvPr id="140" name="Textbox 200">
              <a:extLst>
                <a:ext uri="{FF2B5EF4-FFF2-40B4-BE49-F238E27FC236}">
                  <a16:creationId xmlns:a16="http://schemas.microsoft.com/office/drawing/2014/main" id="{A42669E3-D372-1BB5-9396-D027D6D88D0B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1" name="Textbox 200">
              <a:extLst>
                <a:ext uri="{FF2B5EF4-FFF2-40B4-BE49-F238E27FC236}">
                  <a16:creationId xmlns:a16="http://schemas.microsoft.com/office/drawing/2014/main" id="{B54770DE-C147-B541-8E97-032E86C577C8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2" name="Textbox 200">
              <a:extLst>
                <a:ext uri="{FF2B5EF4-FFF2-40B4-BE49-F238E27FC236}">
                  <a16:creationId xmlns:a16="http://schemas.microsoft.com/office/drawing/2014/main" id="{A6F61596-F1E4-303E-DF21-B940802256B6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143" name="Freeform 103">
            <a:extLst>
              <a:ext uri="{FF2B5EF4-FFF2-40B4-BE49-F238E27FC236}">
                <a16:creationId xmlns:a16="http://schemas.microsoft.com/office/drawing/2014/main" id="{6D1277B0-56E1-ECD4-E409-49722C7DC2C4}"/>
              </a:ext>
            </a:extLst>
          </p:cNvPr>
          <p:cNvSpPr>
            <a:spLocks noEditPoints="1"/>
          </p:cNvSpPr>
          <p:nvPr/>
        </p:nvSpPr>
        <p:spPr bwMode="auto">
          <a:xfrm>
            <a:off x="18640185" y="6814328"/>
            <a:ext cx="1051605" cy="804169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accent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3186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an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7" dur="1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8" dur="1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1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1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50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50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500" fill="hold"/>
                                            <p:tgtEl>
                                              <p:spTgt spid="12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0" fill="hold"/>
                                            <p:tgtEl>
                                              <p:spTgt spid="13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 animBg="1"/>
          <p:bldP spid="45" grpId="0" animBg="1"/>
          <p:bldP spid="49" grpId="0" animBg="1"/>
          <p:bldP spid="53" grpId="0" animBg="1"/>
          <p:bldP spid="54" grpId="0" animBg="1"/>
          <p:bldP spid="55" grpId="0" animBg="1"/>
          <p:bldP spid="132" grpId="0"/>
          <p:bldP spid="133" grpId="0"/>
          <p:bldP spid="135" grpId="0" animBg="1"/>
          <p:bldP spid="14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50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50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500" fill="hold"/>
                                            <p:tgtEl>
                                              <p:spTgt spid="12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0" fill="hold"/>
                                            <p:tgtEl>
                                              <p:spTgt spid="13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 animBg="1"/>
          <p:bldP spid="45" grpId="0" animBg="1"/>
          <p:bldP spid="49" grpId="0" animBg="1"/>
          <p:bldP spid="53" grpId="0" animBg="1"/>
          <p:bldP spid="54" grpId="0" animBg="1"/>
          <p:bldP spid="55" grpId="0" animBg="1"/>
          <p:bldP spid="132" grpId="0"/>
          <p:bldP spid="133" grpId="0"/>
          <p:bldP spid="135" grpId="0" animBg="1"/>
          <p:bldP spid="143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23EBC24A-D2E1-AA7B-0E72-A659B89CFD84}"/>
              </a:ext>
            </a:extLst>
          </p:cNvPr>
          <p:cNvSpPr/>
          <p:nvPr/>
        </p:nvSpPr>
        <p:spPr>
          <a:xfrm>
            <a:off x="5851525" y="5390787"/>
            <a:ext cx="3651250" cy="3651250"/>
          </a:xfrm>
          <a:prstGeom prst="ellipse">
            <a:avLst/>
          </a:prstGeom>
          <a:gradFill>
            <a:gsLst>
              <a:gs pos="0">
                <a:srgbClr val="CFD5E7"/>
              </a:gs>
              <a:gs pos="100000">
                <a:srgbClr val="F2F5FA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2647CC6-819E-6CF4-356D-5F0DA35F53BC}"/>
              </a:ext>
            </a:extLst>
          </p:cNvPr>
          <p:cNvGrpSpPr/>
          <p:nvPr/>
        </p:nvGrpSpPr>
        <p:grpSpPr>
          <a:xfrm>
            <a:off x="5131120" y="4670062"/>
            <a:ext cx="5092380" cy="5092700"/>
            <a:chOff x="5131120" y="4305300"/>
            <a:chExt cx="5092380" cy="509270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3FB3002E-F8B2-1FD4-A408-3B3527BA0142}"/>
                </a:ext>
              </a:extLst>
            </p:cNvPr>
            <p:cNvSpPr/>
            <p:nvPr/>
          </p:nvSpPr>
          <p:spPr>
            <a:xfrm>
              <a:off x="51311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08CF9FD3-5837-5FC2-8CEF-160675A2513B}"/>
                </a:ext>
              </a:extLst>
            </p:cNvPr>
            <p:cNvSpPr/>
            <p:nvPr/>
          </p:nvSpPr>
          <p:spPr>
            <a:xfrm>
              <a:off x="767715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614FEE83-7B83-CF4E-B849-2CC21E2F7859}"/>
              </a:ext>
            </a:extLst>
          </p:cNvPr>
          <p:cNvSpPr/>
          <p:nvPr/>
        </p:nvSpPr>
        <p:spPr>
          <a:xfrm>
            <a:off x="10366375" y="5390787"/>
            <a:ext cx="3651250" cy="3651250"/>
          </a:xfrm>
          <a:prstGeom prst="ellipse">
            <a:avLst/>
          </a:prstGeom>
          <a:gradFill>
            <a:gsLst>
              <a:gs pos="0">
                <a:srgbClr val="CFD5E7"/>
              </a:gs>
              <a:gs pos="100000">
                <a:srgbClr val="F2F5FA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8E47559-AE22-05AF-FA6A-DFFA0E5922CE}"/>
              </a:ext>
            </a:extLst>
          </p:cNvPr>
          <p:cNvGrpSpPr/>
          <p:nvPr/>
        </p:nvGrpSpPr>
        <p:grpSpPr>
          <a:xfrm>
            <a:off x="9645970" y="4670062"/>
            <a:ext cx="5092380" cy="5092700"/>
            <a:chOff x="9645970" y="4305300"/>
            <a:chExt cx="5092380" cy="509270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1D51D6B-2614-849E-8692-0170F1007289}"/>
                </a:ext>
              </a:extLst>
            </p:cNvPr>
            <p:cNvSpPr/>
            <p:nvPr/>
          </p:nvSpPr>
          <p:spPr>
            <a:xfrm>
              <a:off x="964597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6933BD3-3827-568B-6542-71D97F2F7F8E}"/>
                </a:ext>
              </a:extLst>
            </p:cNvPr>
            <p:cNvSpPr/>
            <p:nvPr/>
          </p:nvSpPr>
          <p:spPr>
            <a:xfrm>
              <a:off x="1219200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C6DF29F1-2482-4F62-1F11-354D2DC9FF7E}"/>
              </a:ext>
            </a:extLst>
          </p:cNvPr>
          <p:cNvSpPr/>
          <p:nvPr/>
        </p:nvSpPr>
        <p:spPr>
          <a:xfrm>
            <a:off x="14945845" y="5390787"/>
            <a:ext cx="3651250" cy="3651250"/>
          </a:xfrm>
          <a:prstGeom prst="ellipse">
            <a:avLst/>
          </a:prstGeom>
          <a:gradFill>
            <a:gsLst>
              <a:gs pos="0">
                <a:srgbClr val="CFD5E7"/>
              </a:gs>
              <a:gs pos="100000">
                <a:srgbClr val="F2F5FA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25A18EE-E88E-055C-B029-9D0905260657}"/>
              </a:ext>
            </a:extLst>
          </p:cNvPr>
          <p:cNvGrpSpPr/>
          <p:nvPr/>
        </p:nvGrpSpPr>
        <p:grpSpPr>
          <a:xfrm>
            <a:off x="14160820" y="4670062"/>
            <a:ext cx="5157000" cy="5092700"/>
            <a:chOff x="14160820" y="4305300"/>
            <a:chExt cx="5157000" cy="50927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1CF179E-26D2-7CC1-21B5-93A2610C4586}"/>
                </a:ext>
              </a:extLst>
            </p:cNvPr>
            <p:cNvSpPr/>
            <p:nvPr/>
          </p:nvSpPr>
          <p:spPr>
            <a:xfrm>
              <a:off x="141608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6E2E9CA-CE68-C55F-854A-645195AFCF2E}"/>
                </a:ext>
              </a:extLst>
            </p:cNvPr>
            <p:cNvSpPr/>
            <p:nvPr/>
          </p:nvSpPr>
          <p:spPr>
            <a:xfrm>
              <a:off x="1677147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21CB2A3-BB6A-CF89-F924-981FE1C22E67}"/>
              </a:ext>
            </a:extLst>
          </p:cNvPr>
          <p:cNvSpPr/>
          <p:nvPr/>
        </p:nvSpPr>
        <p:spPr>
          <a:xfrm>
            <a:off x="7167648" y="6689342"/>
            <a:ext cx="1019004" cy="1054140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D814A2B-43FA-F20E-5DA8-68F08BF665C9}"/>
              </a:ext>
            </a:extLst>
          </p:cNvPr>
          <p:cNvSpPr/>
          <p:nvPr/>
        </p:nvSpPr>
        <p:spPr>
          <a:xfrm>
            <a:off x="16244400" y="6689342"/>
            <a:ext cx="1054140" cy="1054140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7BFC45D5-84E1-9B29-CB1C-4588B62AFED6}"/>
              </a:ext>
            </a:extLst>
          </p:cNvPr>
          <p:cNvSpPr/>
          <p:nvPr/>
        </p:nvSpPr>
        <p:spPr>
          <a:xfrm>
            <a:off x="11611448" y="6732616"/>
            <a:ext cx="1161106" cy="967592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C2FA76C-594B-84CA-F895-E8FE3F69EB35}"/>
              </a:ext>
            </a:extLst>
          </p:cNvPr>
          <p:cNvGrpSpPr/>
          <p:nvPr/>
        </p:nvGrpSpPr>
        <p:grpSpPr>
          <a:xfrm>
            <a:off x="5851524" y="10723044"/>
            <a:ext cx="3651249" cy="1483501"/>
            <a:chOff x="-1075765" y="6394764"/>
            <a:chExt cx="4885765" cy="1483501"/>
          </a:xfrm>
        </p:grpSpPr>
        <p:sp>
          <p:nvSpPr>
            <p:cNvPr id="19" name="Textbox 200">
              <a:extLst>
                <a:ext uri="{FF2B5EF4-FFF2-40B4-BE49-F238E27FC236}">
                  <a16:creationId xmlns:a16="http://schemas.microsoft.com/office/drawing/2014/main" id="{D5876347-6EA0-2A99-1313-9A78348F79EC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" name="Textbox 200">
              <a:extLst>
                <a:ext uri="{FF2B5EF4-FFF2-40B4-BE49-F238E27FC236}">
                  <a16:creationId xmlns:a16="http://schemas.microsoft.com/office/drawing/2014/main" id="{450618DD-A8B2-E1CF-E5C1-B5C46A238766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37599711-7DDD-F651-33C6-05DC3FE7A4C8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55CF0F1-C975-57DB-7D46-E5A60DC9240C}"/>
              </a:ext>
            </a:extLst>
          </p:cNvPr>
          <p:cNvGrpSpPr/>
          <p:nvPr/>
        </p:nvGrpSpPr>
        <p:grpSpPr>
          <a:xfrm>
            <a:off x="10366374" y="10723044"/>
            <a:ext cx="3651249" cy="1483501"/>
            <a:chOff x="-1075765" y="6394764"/>
            <a:chExt cx="4885765" cy="1483501"/>
          </a:xfrm>
        </p:grpSpPr>
        <p:sp>
          <p:nvSpPr>
            <p:cNvPr id="23" name="Textbox 200">
              <a:extLst>
                <a:ext uri="{FF2B5EF4-FFF2-40B4-BE49-F238E27FC236}">
                  <a16:creationId xmlns:a16="http://schemas.microsoft.com/office/drawing/2014/main" id="{EEFF49B6-23F2-AC3D-66AE-4CD56015158F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4" name="Textbox 200">
              <a:extLst>
                <a:ext uri="{FF2B5EF4-FFF2-40B4-BE49-F238E27FC236}">
                  <a16:creationId xmlns:a16="http://schemas.microsoft.com/office/drawing/2014/main" id="{DF19E224-B90F-C5C9-4B9D-637314624C3F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5" name="Textbox 200">
              <a:extLst>
                <a:ext uri="{FF2B5EF4-FFF2-40B4-BE49-F238E27FC236}">
                  <a16:creationId xmlns:a16="http://schemas.microsoft.com/office/drawing/2014/main" id="{F4B93C9A-E8F4-FF9B-0BC8-ECFFE2B42C04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898E542-52D7-8C6D-C050-1A8B3910761C}"/>
              </a:ext>
            </a:extLst>
          </p:cNvPr>
          <p:cNvGrpSpPr/>
          <p:nvPr/>
        </p:nvGrpSpPr>
        <p:grpSpPr>
          <a:xfrm>
            <a:off x="14945844" y="10723044"/>
            <a:ext cx="3651249" cy="1483501"/>
            <a:chOff x="-1075765" y="6394764"/>
            <a:chExt cx="4885765" cy="1483501"/>
          </a:xfrm>
        </p:grpSpPr>
        <p:sp>
          <p:nvSpPr>
            <p:cNvPr id="27" name="Textbox 200">
              <a:extLst>
                <a:ext uri="{FF2B5EF4-FFF2-40B4-BE49-F238E27FC236}">
                  <a16:creationId xmlns:a16="http://schemas.microsoft.com/office/drawing/2014/main" id="{B873C676-4F1E-5949-47FC-52ABD506C14E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A3666A1D-8D85-EE0A-CE86-7D32272797F3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9" name="Textbox 200">
              <a:extLst>
                <a:ext uri="{FF2B5EF4-FFF2-40B4-BE49-F238E27FC236}">
                  <a16:creationId xmlns:a16="http://schemas.microsoft.com/office/drawing/2014/main" id="{1B710DD3-4BEC-014E-19A5-C8270848EFCF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30" name="!!MainTitle1">
            <a:extLst>
              <a:ext uri="{FF2B5EF4-FFF2-40B4-BE49-F238E27FC236}">
                <a16:creationId xmlns:a16="http://schemas.microsoft.com/office/drawing/2014/main" id="{0579603B-585C-AA7A-063D-0080F5040BDF}"/>
              </a:ext>
            </a:extLst>
          </p:cNvPr>
          <p:cNvSpPr txBox="1"/>
          <p:nvPr/>
        </p:nvSpPr>
        <p:spPr>
          <a:xfrm>
            <a:off x="7546347" y="1037172"/>
            <a:ext cx="9291326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Circles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1" name="!!SubTitle">
            <a:extLst>
              <a:ext uri="{FF2B5EF4-FFF2-40B4-BE49-F238E27FC236}">
                <a16:creationId xmlns:a16="http://schemas.microsoft.com/office/drawing/2014/main" id="{19214B25-1CB2-7E3F-5BB6-E72C42263F19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5FF2B42-382C-2E7C-CA7C-0AB04D6A0A94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231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3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2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3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 animBg="1"/>
          <p:bldP spid="10" grpId="0" animBg="1"/>
          <p:bldP spid="15" grpId="0" animBg="1"/>
          <p:bldP spid="16" grpId="0" animBg="1"/>
          <p:bldP spid="17" grpId="0" animBg="1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 animBg="1"/>
          <p:bldP spid="10" grpId="0" animBg="1"/>
          <p:bldP spid="15" grpId="0" animBg="1"/>
          <p:bldP spid="16" grpId="0" animBg="1"/>
          <p:bldP spid="17" grpId="0" animBg="1"/>
          <p:bldP spid="30" grpId="0"/>
          <p:bldP spid="31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FA4522CA-7436-C5A1-29D3-41B448ECE2A7}"/>
              </a:ext>
            </a:extLst>
          </p:cNvPr>
          <p:cNvSpPr/>
          <p:nvPr/>
        </p:nvSpPr>
        <p:spPr>
          <a:xfrm>
            <a:off x="3673035" y="5390787"/>
            <a:ext cx="3651250" cy="3651250"/>
          </a:xfrm>
          <a:prstGeom prst="ellipse">
            <a:avLst/>
          </a:prstGeom>
          <a:gradFill>
            <a:gsLst>
              <a:gs pos="1000">
                <a:schemeClr val="bg2">
                  <a:lumMod val="90000"/>
                  <a:lumOff val="10000"/>
                </a:schemeClr>
              </a:gs>
              <a:gs pos="100000">
                <a:schemeClr val="bg2">
                  <a:lumMod val="90000"/>
                  <a:lumOff val="10000"/>
                </a:schemeClr>
              </a:gs>
            </a:gsLst>
            <a:lin ang="2700000" scaled="0"/>
          </a:gradFill>
          <a:ln>
            <a:solidFill>
              <a:schemeClr val="bg2">
                <a:lumMod val="75000"/>
                <a:lumOff val="25000"/>
              </a:schemeClr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04A0EA3-B0F8-A21B-AA83-A59C4028B034}"/>
              </a:ext>
            </a:extLst>
          </p:cNvPr>
          <p:cNvGrpSpPr/>
          <p:nvPr/>
        </p:nvGrpSpPr>
        <p:grpSpPr>
          <a:xfrm>
            <a:off x="2952630" y="4670062"/>
            <a:ext cx="5092380" cy="5092700"/>
            <a:chOff x="5131120" y="4305300"/>
            <a:chExt cx="5092380" cy="509270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B0842BE4-6132-07F8-36BA-218049ABA418}"/>
                </a:ext>
              </a:extLst>
            </p:cNvPr>
            <p:cNvSpPr/>
            <p:nvPr/>
          </p:nvSpPr>
          <p:spPr>
            <a:xfrm>
              <a:off x="51311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7C2F14FD-7FCC-ABE1-768C-E3DC5BDB1BE7}"/>
                </a:ext>
              </a:extLst>
            </p:cNvPr>
            <p:cNvSpPr/>
            <p:nvPr/>
          </p:nvSpPr>
          <p:spPr>
            <a:xfrm>
              <a:off x="767715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F7D2ED3A-3B08-CBDD-D223-E4C93D652EB8}"/>
              </a:ext>
            </a:extLst>
          </p:cNvPr>
          <p:cNvSpPr/>
          <p:nvPr/>
        </p:nvSpPr>
        <p:spPr>
          <a:xfrm>
            <a:off x="8187885" y="5390787"/>
            <a:ext cx="3651250" cy="3651250"/>
          </a:xfrm>
          <a:prstGeom prst="ellipse">
            <a:avLst/>
          </a:prstGeom>
          <a:gradFill>
            <a:gsLst>
              <a:gs pos="1000">
                <a:schemeClr val="bg2">
                  <a:lumMod val="90000"/>
                  <a:lumOff val="10000"/>
                </a:schemeClr>
              </a:gs>
              <a:gs pos="100000">
                <a:schemeClr val="bg2">
                  <a:lumMod val="90000"/>
                  <a:lumOff val="10000"/>
                </a:schemeClr>
              </a:gs>
            </a:gsLst>
            <a:lin ang="2700000" scaled="0"/>
          </a:gradFill>
          <a:ln>
            <a:solidFill>
              <a:schemeClr val="bg2">
                <a:lumMod val="75000"/>
                <a:lumOff val="25000"/>
              </a:schemeClr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47A4E9A-0946-05BF-3CA2-935C3BF39A68}"/>
              </a:ext>
            </a:extLst>
          </p:cNvPr>
          <p:cNvGrpSpPr/>
          <p:nvPr/>
        </p:nvGrpSpPr>
        <p:grpSpPr>
          <a:xfrm>
            <a:off x="7467480" y="4670062"/>
            <a:ext cx="5092380" cy="5092700"/>
            <a:chOff x="9645970" y="4305300"/>
            <a:chExt cx="5092380" cy="509270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AB15EA8-19F5-A1EF-5225-44F742654EC5}"/>
                </a:ext>
              </a:extLst>
            </p:cNvPr>
            <p:cNvSpPr/>
            <p:nvPr/>
          </p:nvSpPr>
          <p:spPr>
            <a:xfrm>
              <a:off x="964597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982D9D8-68DB-65AA-3211-9A3010732DF4}"/>
                </a:ext>
              </a:extLst>
            </p:cNvPr>
            <p:cNvSpPr/>
            <p:nvPr/>
          </p:nvSpPr>
          <p:spPr>
            <a:xfrm>
              <a:off x="1219200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511EA283-4FA9-E2E6-3268-DAA7A985CEAF}"/>
              </a:ext>
            </a:extLst>
          </p:cNvPr>
          <p:cNvSpPr/>
          <p:nvPr/>
        </p:nvSpPr>
        <p:spPr>
          <a:xfrm>
            <a:off x="12767355" y="5390787"/>
            <a:ext cx="3651250" cy="3651250"/>
          </a:xfrm>
          <a:prstGeom prst="ellipse">
            <a:avLst/>
          </a:prstGeom>
          <a:gradFill>
            <a:gsLst>
              <a:gs pos="1000">
                <a:schemeClr val="bg2">
                  <a:lumMod val="90000"/>
                  <a:lumOff val="10000"/>
                </a:schemeClr>
              </a:gs>
              <a:gs pos="100000">
                <a:schemeClr val="bg2">
                  <a:lumMod val="90000"/>
                  <a:lumOff val="10000"/>
                </a:schemeClr>
              </a:gs>
            </a:gsLst>
            <a:lin ang="2700000" scaled="0"/>
          </a:gradFill>
          <a:ln>
            <a:solidFill>
              <a:schemeClr val="bg2">
                <a:lumMod val="75000"/>
                <a:lumOff val="25000"/>
              </a:schemeClr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0EFB445-BAFE-3485-F74A-9FFD93DFAE2F}"/>
              </a:ext>
            </a:extLst>
          </p:cNvPr>
          <p:cNvGrpSpPr/>
          <p:nvPr/>
        </p:nvGrpSpPr>
        <p:grpSpPr>
          <a:xfrm>
            <a:off x="11982330" y="4670062"/>
            <a:ext cx="5157000" cy="5092700"/>
            <a:chOff x="14160820" y="4305300"/>
            <a:chExt cx="5157000" cy="50927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F69B8AD-1136-7AC3-0D56-09F3AE7ADA81}"/>
                </a:ext>
              </a:extLst>
            </p:cNvPr>
            <p:cNvSpPr/>
            <p:nvPr/>
          </p:nvSpPr>
          <p:spPr>
            <a:xfrm>
              <a:off x="141608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F3AC648-F761-BCA9-9A28-DDDE7F660E5B}"/>
                </a:ext>
              </a:extLst>
            </p:cNvPr>
            <p:cNvSpPr/>
            <p:nvPr/>
          </p:nvSpPr>
          <p:spPr>
            <a:xfrm>
              <a:off x="1677147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5D406EE-8000-3AC5-D63D-07FF65B682C9}"/>
              </a:ext>
            </a:extLst>
          </p:cNvPr>
          <p:cNvSpPr/>
          <p:nvPr/>
        </p:nvSpPr>
        <p:spPr>
          <a:xfrm>
            <a:off x="4989158" y="6689342"/>
            <a:ext cx="1019004" cy="1054140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4848418-6B3C-8751-C647-692760421989}"/>
              </a:ext>
            </a:extLst>
          </p:cNvPr>
          <p:cNvSpPr/>
          <p:nvPr/>
        </p:nvSpPr>
        <p:spPr>
          <a:xfrm>
            <a:off x="14065910" y="6689342"/>
            <a:ext cx="1054140" cy="1054140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D01F160-4AFC-9A48-AFCA-3D40CCFBE80E}"/>
              </a:ext>
            </a:extLst>
          </p:cNvPr>
          <p:cNvSpPr/>
          <p:nvPr/>
        </p:nvSpPr>
        <p:spPr>
          <a:xfrm>
            <a:off x="9432958" y="6732616"/>
            <a:ext cx="1161106" cy="967592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AF9B2C0-7B2D-F784-3170-F5F6CCCA79CD}"/>
              </a:ext>
            </a:extLst>
          </p:cNvPr>
          <p:cNvGrpSpPr/>
          <p:nvPr/>
        </p:nvGrpSpPr>
        <p:grpSpPr>
          <a:xfrm>
            <a:off x="3673034" y="10723044"/>
            <a:ext cx="3651249" cy="1483501"/>
            <a:chOff x="-1075765" y="6394764"/>
            <a:chExt cx="4885765" cy="1483501"/>
          </a:xfrm>
        </p:grpSpPr>
        <p:sp>
          <p:nvSpPr>
            <p:cNvPr id="18" name="Textbox 200">
              <a:extLst>
                <a:ext uri="{FF2B5EF4-FFF2-40B4-BE49-F238E27FC236}">
                  <a16:creationId xmlns:a16="http://schemas.microsoft.com/office/drawing/2014/main" id="{6D8BB39B-9D53-2452-6953-214B66442F46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" name="Textbox 200">
              <a:extLst>
                <a:ext uri="{FF2B5EF4-FFF2-40B4-BE49-F238E27FC236}">
                  <a16:creationId xmlns:a16="http://schemas.microsoft.com/office/drawing/2014/main" id="{2FA33493-E9F9-9464-B1B1-A4B80A1F494D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" name="Textbox 200">
              <a:extLst>
                <a:ext uri="{FF2B5EF4-FFF2-40B4-BE49-F238E27FC236}">
                  <a16:creationId xmlns:a16="http://schemas.microsoft.com/office/drawing/2014/main" id="{04FBEBAA-FAC7-6DB1-5AB6-445605658396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5B817CA-8C61-F3DB-363D-91599F12AD64}"/>
              </a:ext>
            </a:extLst>
          </p:cNvPr>
          <p:cNvGrpSpPr/>
          <p:nvPr/>
        </p:nvGrpSpPr>
        <p:grpSpPr>
          <a:xfrm>
            <a:off x="8187884" y="10723044"/>
            <a:ext cx="3651249" cy="1483501"/>
            <a:chOff x="-1075765" y="6394764"/>
            <a:chExt cx="4885765" cy="1483501"/>
          </a:xfrm>
        </p:grpSpPr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93038C66-79DB-B857-3ADF-432B7069B1AE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3" name="Textbox 200">
              <a:extLst>
                <a:ext uri="{FF2B5EF4-FFF2-40B4-BE49-F238E27FC236}">
                  <a16:creationId xmlns:a16="http://schemas.microsoft.com/office/drawing/2014/main" id="{B9368D36-9916-2EBC-70C6-33AE41430AA6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4" name="Textbox 200">
              <a:extLst>
                <a:ext uri="{FF2B5EF4-FFF2-40B4-BE49-F238E27FC236}">
                  <a16:creationId xmlns:a16="http://schemas.microsoft.com/office/drawing/2014/main" id="{B3A5D799-AEC5-E935-F31E-75CBC76D02AB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4D81A41-BE97-95CF-857F-A5C48EC83FA4}"/>
              </a:ext>
            </a:extLst>
          </p:cNvPr>
          <p:cNvGrpSpPr/>
          <p:nvPr/>
        </p:nvGrpSpPr>
        <p:grpSpPr>
          <a:xfrm>
            <a:off x="12767354" y="10723044"/>
            <a:ext cx="3651249" cy="1483501"/>
            <a:chOff x="-1075765" y="6394764"/>
            <a:chExt cx="4885765" cy="1483501"/>
          </a:xfrm>
        </p:grpSpPr>
        <p:sp>
          <p:nvSpPr>
            <p:cNvPr id="26" name="Textbox 200">
              <a:extLst>
                <a:ext uri="{FF2B5EF4-FFF2-40B4-BE49-F238E27FC236}">
                  <a16:creationId xmlns:a16="http://schemas.microsoft.com/office/drawing/2014/main" id="{9A0BE4DF-F2A9-489F-6ED6-A960CC86D408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7" name="Textbox 200">
              <a:extLst>
                <a:ext uri="{FF2B5EF4-FFF2-40B4-BE49-F238E27FC236}">
                  <a16:creationId xmlns:a16="http://schemas.microsoft.com/office/drawing/2014/main" id="{4BBF0F68-0CF0-C09D-2DD0-8AAC4CE867E2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D840DDEE-C7F9-68E3-D06F-259A2BDF0EF6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29" name="!!MainTitle1">
            <a:extLst>
              <a:ext uri="{FF2B5EF4-FFF2-40B4-BE49-F238E27FC236}">
                <a16:creationId xmlns:a16="http://schemas.microsoft.com/office/drawing/2014/main" id="{B95A74E1-6ED2-738C-5DBB-A0FF9DB79DFC}"/>
              </a:ext>
            </a:extLst>
          </p:cNvPr>
          <p:cNvSpPr txBox="1"/>
          <p:nvPr/>
        </p:nvSpPr>
        <p:spPr>
          <a:xfrm>
            <a:off x="7567890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Circles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0" name="!!SubTitle">
            <a:extLst>
              <a:ext uri="{FF2B5EF4-FFF2-40B4-BE49-F238E27FC236}">
                <a16:creationId xmlns:a16="http://schemas.microsoft.com/office/drawing/2014/main" id="{FF332075-6A8E-153A-7A9C-B4D84F43BECD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96B1F79-6AFC-E0F6-DA04-E93EF2B546DB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231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0FCFC29-BF58-7B45-2B4E-846ACCC8EDF0}"/>
              </a:ext>
            </a:extLst>
          </p:cNvPr>
          <p:cNvSpPr/>
          <p:nvPr/>
        </p:nvSpPr>
        <p:spPr>
          <a:xfrm>
            <a:off x="17340362" y="5390787"/>
            <a:ext cx="3651250" cy="3651250"/>
          </a:xfrm>
          <a:prstGeom prst="ellipse">
            <a:avLst/>
          </a:prstGeom>
          <a:gradFill>
            <a:gsLst>
              <a:gs pos="1000">
                <a:schemeClr val="bg2">
                  <a:lumMod val="90000"/>
                  <a:lumOff val="10000"/>
                </a:schemeClr>
              </a:gs>
              <a:gs pos="100000">
                <a:schemeClr val="bg2">
                  <a:lumMod val="90000"/>
                  <a:lumOff val="10000"/>
                </a:schemeClr>
              </a:gs>
            </a:gsLst>
            <a:lin ang="2700000" scaled="0"/>
          </a:gradFill>
          <a:ln>
            <a:solidFill>
              <a:schemeClr val="bg2">
                <a:lumMod val="75000"/>
                <a:lumOff val="25000"/>
              </a:schemeClr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6AA87C2-74E4-54BF-A2C0-F275EB4A9CE1}"/>
              </a:ext>
            </a:extLst>
          </p:cNvPr>
          <p:cNvGrpSpPr/>
          <p:nvPr/>
        </p:nvGrpSpPr>
        <p:grpSpPr>
          <a:xfrm>
            <a:off x="16555337" y="4670062"/>
            <a:ext cx="5157000" cy="5092700"/>
            <a:chOff x="14160820" y="4305300"/>
            <a:chExt cx="5157000" cy="5092700"/>
          </a:xfrm>
          <a:solidFill>
            <a:schemeClr val="accent4"/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52FF413E-E5C6-5AFF-8756-648006CD7D1A}"/>
                </a:ext>
              </a:extLst>
            </p:cNvPr>
            <p:cNvSpPr/>
            <p:nvPr/>
          </p:nvSpPr>
          <p:spPr>
            <a:xfrm>
              <a:off x="141608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6BDB7D9-26A3-3A79-5CD2-88E74E64EB11}"/>
                </a:ext>
              </a:extLst>
            </p:cNvPr>
            <p:cNvSpPr/>
            <p:nvPr/>
          </p:nvSpPr>
          <p:spPr>
            <a:xfrm>
              <a:off x="1677147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8E605FE-7E68-98EA-AA1F-C8D3E780E403}"/>
              </a:ext>
            </a:extLst>
          </p:cNvPr>
          <p:cNvGrpSpPr/>
          <p:nvPr/>
        </p:nvGrpSpPr>
        <p:grpSpPr>
          <a:xfrm>
            <a:off x="17340362" y="10723044"/>
            <a:ext cx="3651249" cy="1483501"/>
            <a:chOff x="-1075765" y="6394764"/>
            <a:chExt cx="4885765" cy="1483501"/>
          </a:xfrm>
        </p:grpSpPr>
        <p:sp>
          <p:nvSpPr>
            <p:cNvPr id="37" name="Textbox 200">
              <a:extLst>
                <a:ext uri="{FF2B5EF4-FFF2-40B4-BE49-F238E27FC236}">
                  <a16:creationId xmlns:a16="http://schemas.microsoft.com/office/drawing/2014/main" id="{B3632688-6A43-9686-0640-01E8181F1583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B75A4F91-C0E7-832C-E867-1FDBAB86831C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21BDB95D-5B98-7327-05F1-AAB6C7A3175E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40" name="Freeform 103">
            <a:extLst>
              <a:ext uri="{FF2B5EF4-FFF2-40B4-BE49-F238E27FC236}">
                <a16:creationId xmlns:a16="http://schemas.microsoft.com/office/drawing/2014/main" id="{1873750A-60E9-006A-F01A-D0E08F03BD73}"/>
              </a:ext>
            </a:extLst>
          </p:cNvPr>
          <p:cNvSpPr>
            <a:spLocks noEditPoints="1"/>
          </p:cNvSpPr>
          <p:nvPr/>
        </p:nvSpPr>
        <p:spPr bwMode="auto">
          <a:xfrm>
            <a:off x="18640185" y="6814328"/>
            <a:ext cx="1051605" cy="804169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accent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36229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comb/>
      </p:transition>
    </mc:Choice>
    <mc:Fallback xmlns="">
      <p:transition spd="slow" advClick="0" advTm="2500">
        <p:comb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7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8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5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5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5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 animBg="1"/>
          <p:bldP spid="10" grpId="0" animBg="1"/>
          <p:bldP spid="14" grpId="0" animBg="1"/>
          <p:bldP spid="15" grpId="0" animBg="1"/>
          <p:bldP spid="16" grpId="0" animBg="1"/>
          <p:bldP spid="29" grpId="0"/>
          <p:bldP spid="30" grpId="0"/>
          <p:bldP spid="32" grpId="0" animBg="1"/>
          <p:bldP spid="4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5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5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5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 animBg="1"/>
          <p:bldP spid="10" grpId="0" animBg="1"/>
          <p:bldP spid="14" grpId="0" animBg="1"/>
          <p:bldP spid="15" grpId="0" animBg="1"/>
          <p:bldP spid="16" grpId="0" animBg="1"/>
          <p:bldP spid="29" grpId="0"/>
          <p:bldP spid="30" grpId="0"/>
          <p:bldP spid="32" grpId="0" animBg="1"/>
          <p:bldP spid="40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6">
            <a:extLst>
              <a:ext uri="{FF2B5EF4-FFF2-40B4-BE49-F238E27FC236}">
                <a16:creationId xmlns:a16="http://schemas.microsoft.com/office/drawing/2014/main" id="{111D1B4A-E5A0-FCAF-AAB9-3F069929A6E6}"/>
              </a:ext>
            </a:extLst>
          </p:cNvPr>
          <p:cNvSpPr/>
          <p:nvPr/>
        </p:nvSpPr>
        <p:spPr>
          <a:xfrm>
            <a:off x="5851525" y="5390787"/>
            <a:ext cx="3651250" cy="3651250"/>
          </a:xfrm>
          <a:prstGeom prst="ellipse">
            <a:avLst/>
          </a:prstGeom>
          <a:gradFill>
            <a:gsLst>
              <a:gs pos="0">
                <a:srgbClr val="CFD5E7"/>
              </a:gs>
              <a:gs pos="100000">
                <a:srgbClr val="F2F5FA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F582E1-3595-B385-A1BE-C7455CBBEEE8}"/>
              </a:ext>
            </a:extLst>
          </p:cNvPr>
          <p:cNvGrpSpPr/>
          <p:nvPr/>
        </p:nvGrpSpPr>
        <p:grpSpPr>
          <a:xfrm>
            <a:off x="5131120" y="4670062"/>
            <a:ext cx="5092380" cy="5092700"/>
            <a:chOff x="5131120" y="4305300"/>
            <a:chExt cx="5092380" cy="5092700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A388AE9-943E-C11A-7A85-D5BFBBC886CE}"/>
                </a:ext>
              </a:extLst>
            </p:cNvPr>
            <p:cNvSpPr/>
            <p:nvPr/>
          </p:nvSpPr>
          <p:spPr>
            <a:xfrm>
              <a:off x="51311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61836FBE-9276-BD05-B004-07F930A4F786}"/>
                </a:ext>
              </a:extLst>
            </p:cNvPr>
            <p:cNvSpPr/>
            <p:nvPr/>
          </p:nvSpPr>
          <p:spPr>
            <a:xfrm>
              <a:off x="767715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1" name="Oval 30">
            <a:extLst>
              <a:ext uri="{FF2B5EF4-FFF2-40B4-BE49-F238E27FC236}">
                <a16:creationId xmlns:a16="http://schemas.microsoft.com/office/drawing/2014/main" id="{4E142AA5-10EF-1C29-CD31-08F25CF794FE}"/>
              </a:ext>
            </a:extLst>
          </p:cNvPr>
          <p:cNvSpPr/>
          <p:nvPr/>
        </p:nvSpPr>
        <p:spPr>
          <a:xfrm>
            <a:off x="10366375" y="5390787"/>
            <a:ext cx="3651250" cy="3651250"/>
          </a:xfrm>
          <a:prstGeom prst="ellipse">
            <a:avLst/>
          </a:prstGeom>
          <a:gradFill>
            <a:gsLst>
              <a:gs pos="0">
                <a:srgbClr val="CFD5E7"/>
              </a:gs>
              <a:gs pos="100000">
                <a:srgbClr val="F2F5FA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5885DF1-6E61-731C-09BF-DA652C7E31F5}"/>
              </a:ext>
            </a:extLst>
          </p:cNvPr>
          <p:cNvGrpSpPr/>
          <p:nvPr/>
        </p:nvGrpSpPr>
        <p:grpSpPr>
          <a:xfrm>
            <a:off x="9645970" y="4670062"/>
            <a:ext cx="5092380" cy="5092700"/>
            <a:chOff x="9645970" y="4305300"/>
            <a:chExt cx="5092380" cy="5092700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31FC7086-0174-CA3F-32E8-6679D5535D6B}"/>
                </a:ext>
              </a:extLst>
            </p:cNvPr>
            <p:cNvSpPr/>
            <p:nvPr/>
          </p:nvSpPr>
          <p:spPr>
            <a:xfrm>
              <a:off x="964597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A28B978-655A-137B-E8E4-E3CDF7F2583B}"/>
                </a:ext>
              </a:extLst>
            </p:cNvPr>
            <p:cNvSpPr/>
            <p:nvPr/>
          </p:nvSpPr>
          <p:spPr>
            <a:xfrm>
              <a:off x="1219200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5" name="Oval 44">
            <a:extLst>
              <a:ext uri="{FF2B5EF4-FFF2-40B4-BE49-F238E27FC236}">
                <a16:creationId xmlns:a16="http://schemas.microsoft.com/office/drawing/2014/main" id="{DBFD3B64-C184-A880-3D45-923B02D44748}"/>
              </a:ext>
            </a:extLst>
          </p:cNvPr>
          <p:cNvSpPr/>
          <p:nvPr/>
        </p:nvSpPr>
        <p:spPr>
          <a:xfrm>
            <a:off x="14945845" y="5390787"/>
            <a:ext cx="3651250" cy="3651250"/>
          </a:xfrm>
          <a:prstGeom prst="ellipse">
            <a:avLst/>
          </a:prstGeom>
          <a:gradFill>
            <a:gsLst>
              <a:gs pos="0">
                <a:srgbClr val="CFD5E7"/>
              </a:gs>
              <a:gs pos="100000">
                <a:srgbClr val="F2F5FA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4A656C0E-2E97-1B7C-79C3-6712330FC19C}"/>
              </a:ext>
            </a:extLst>
          </p:cNvPr>
          <p:cNvGrpSpPr/>
          <p:nvPr/>
        </p:nvGrpSpPr>
        <p:grpSpPr>
          <a:xfrm>
            <a:off x="14160820" y="4670062"/>
            <a:ext cx="5157000" cy="5092700"/>
            <a:chOff x="14160820" y="4305300"/>
            <a:chExt cx="5157000" cy="5092700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D7B6FBF-70BD-6CF1-8A82-1EF571CF5146}"/>
                </a:ext>
              </a:extLst>
            </p:cNvPr>
            <p:cNvSpPr/>
            <p:nvPr/>
          </p:nvSpPr>
          <p:spPr>
            <a:xfrm>
              <a:off x="141608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ABAFA6DC-1A6D-62EA-BD25-5ADDE19323B7}"/>
                </a:ext>
              </a:extLst>
            </p:cNvPr>
            <p:cNvSpPr/>
            <p:nvPr/>
          </p:nvSpPr>
          <p:spPr>
            <a:xfrm>
              <a:off x="1677147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01966C45-0966-96F2-549D-838C12CED4B4}"/>
              </a:ext>
            </a:extLst>
          </p:cNvPr>
          <p:cNvSpPr/>
          <p:nvPr/>
        </p:nvSpPr>
        <p:spPr>
          <a:xfrm>
            <a:off x="7167648" y="6689342"/>
            <a:ext cx="1019004" cy="1054140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6F4FA777-CA43-6149-4A66-0FFCCCD547C4}"/>
              </a:ext>
            </a:extLst>
          </p:cNvPr>
          <p:cNvSpPr/>
          <p:nvPr/>
        </p:nvSpPr>
        <p:spPr>
          <a:xfrm>
            <a:off x="16244400" y="6689342"/>
            <a:ext cx="1054140" cy="1054140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DAE4681B-BCD4-F326-D16F-FBD8CE10A4C6}"/>
              </a:ext>
            </a:extLst>
          </p:cNvPr>
          <p:cNvSpPr/>
          <p:nvPr/>
        </p:nvSpPr>
        <p:spPr>
          <a:xfrm>
            <a:off x="11611448" y="6732616"/>
            <a:ext cx="1161106" cy="967592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F299FF6-0E20-84B4-A630-BD6FBE08176C}"/>
              </a:ext>
            </a:extLst>
          </p:cNvPr>
          <p:cNvGrpSpPr/>
          <p:nvPr/>
        </p:nvGrpSpPr>
        <p:grpSpPr>
          <a:xfrm>
            <a:off x="5851524" y="10723044"/>
            <a:ext cx="3651249" cy="1483501"/>
            <a:chOff x="-1075765" y="6394764"/>
            <a:chExt cx="4885765" cy="1483501"/>
          </a:xfrm>
        </p:grpSpPr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76AE2C32-5F06-32DF-F2DC-0E50D21B7C68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5" name="Textbox 200">
              <a:extLst>
                <a:ext uri="{FF2B5EF4-FFF2-40B4-BE49-F238E27FC236}">
                  <a16:creationId xmlns:a16="http://schemas.microsoft.com/office/drawing/2014/main" id="{62BE7976-A894-39C2-3125-C210115ECB11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6" name="Textbox 200">
              <a:extLst>
                <a:ext uri="{FF2B5EF4-FFF2-40B4-BE49-F238E27FC236}">
                  <a16:creationId xmlns:a16="http://schemas.microsoft.com/office/drawing/2014/main" id="{037CF468-2EA2-8F17-96C2-BA84326C4CB4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563DE8EF-F137-3947-2E3E-783A92EB49EC}"/>
              </a:ext>
            </a:extLst>
          </p:cNvPr>
          <p:cNvGrpSpPr/>
          <p:nvPr/>
        </p:nvGrpSpPr>
        <p:grpSpPr>
          <a:xfrm>
            <a:off x="10366374" y="10723044"/>
            <a:ext cx="3651249" cy="1483501"/>
            <a:chOff x="-1075765" y="6394764"/>
            <a:chExt cx="4885765" cy="1483501"/>
          </a:xfrm>
        </p:grpSpPr>
        <p:sp>
          <p:nvSpPr>
            <p:cNvPr id="58" name="Textbox 200">
              <a:extLst>
                <a:ext uri="{FF2B5EF4-FFF2-40B4-BE49-F238E27FC236}">
                  <a16:creationId xmlns:a16="http://schemas.microsoft.com/office/drawing/2014/main" id="{6C0B6A9D-8B5E-0FFE-55F8-6DFFB1C4FE57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9" name="Textbox 200">
              <a:extLst>
                <a:ext uri="{FF2B5EF4-FFF2-40B4-BE49-F238E27FC236}">
                  <a16:creationId xmlns:a16="http://schemas.microsoft.com/office/drawing/2014/main" id="{1E9C3F30-973A-BDFA-2B9D-B784C29C2F7E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0" name="Textbox 200">
              <a:extLst>
                <a:ext uri="{FF2B5EF4-FFF2-40B4-BE49-F238E27FC236}">
                  <a16:creationId xmlns:a16="http://schemas.microsoft.com/office/drawing/2014/main" id="{59E437A4-FEB2-3FC5-B3E0-04CCFC2D8981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9C19E52-6A8C-41D6-6021-835C4E504182}"/>
              </a:ext>
            </a:extLst>
          </p:cNvPr>
          <p:cNvGrpSpPr/>
          <p:nvPr/>
        </p:nvGrpSpPr>
        <p:grpSpPr>
          <a:xfrm>
            <a:off x="14945844" y="10723044"/>
            <a:ext cx="3651249" cy="1483501"/>
            <a:chOff x="-1075765" y="6394764"/>
            <a:chExt cx="4885765" cy="1483501"/>
          </a:xfrm>
        </p:grpSpPr>
        <p:sp>
          <p:nvSpPr>
            <p:cNvPr id="62" name="Textbox 200">
              <a:extLst>
                <a:ext uri="{FF2B5EF4-FFF2-40B4-BE49-F238E27FC236}">
                  <a16:creationId xmlns:a16="http://schemas.microsoft.com/office/drawing/2014/main" id="{2C456F44-E8A7-F09A-53CC-1CFA5C796A2C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3" name="Textbox 200">
              <a:extLst>
                <a:ext uri="{FF2B5EF4-FFF2-40B4-BE49-F238E27FC236}">
                  <a16:creationId xmlns:a16="http://schemas.microsoft.com/office/drawing/2014/main" id="{DC535CC5-C0C4-5214-6C75-A1881C4AE250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4" name="Textbox 200">
              <a:extLst>
                <a:ext uri="{FF2B5EF4-FFF2-40B4-BE49-F238E27FC236}">
                  <a16:creationId xmlns:a16="http://schemas.microsoft.com/office/drawing/2014/main" id="{D493C618-E13F-521F-CC1E-88CA1B0B0A1B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65" name="!!MainTitle1">
            <a:extLst>
              <a:ext uri="{FF2B5EF4-FFF2-40B4-BE49-F238E27FC236}">
                <a16:creationId xmlns:a16="http://schemas.microsoft.com/office/drawing/2014/main" id="{31ECE75F-B799-FA3A-ED08-31568AED2D7F}"/>
              </a:ext>
            </a:extLst>
          </p:cNvPr>
          <p:cNvSpPr txBox="1"/>
          <p:nvPr/>
        </p:nvSpPr>
        <p:spPr>
          <a:xfrm>
            <a:off x="7546347" y="1037172"/>
            <a:ext cx="9291326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Circles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66" name="!!SubTitle">
            <a:extLst>
              <a:ext uri="{FF2B5EF4-FFF2-40B4-BE49-F238E27FC236}">
                <a16:creationId xmlns:a16="http://schemas.microsoft.com/office/drawing/2014/main" id="{B4F6CDFE-5680-28A8-70E4-B2D3F4FBC68E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3D7D90B4-061E-9E35-7535-4858A78B4864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231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76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blinds dir="vert"/>
      </p:transition>
    </mc:Choice>
    <mc:Fallback xmlns="">
      <p:transition spd="slow" advClick="0" advTm="250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2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3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31" grpId="0" animBg="1"/>
          <p:bldP spid="45" grpId="0" animBg="1"/>
          <p:bldP spid="50" grpId="0" animBg="1"/>
          <p:bldP spid="51" grpId="0" animBg="1"/>
          <p:bldP spid="52" grpId="0" animBg="1"/>
          <p:bldP spid="65" grpId="0"/>
          <p:bldP spid="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31" grpId="0" animBg="1"/>
          <p:bldP spid="45" grpId="0" animBg="1"/>
          <p:bldP spid="50" grpId="0" animBg="1"/>
          <p:bldP spid="51" grpId="0" animBg="1"/>
          <p:bldP spid="52" grpId="0" animBg="1"/>
          <p:bldP spid="65" grpId="0"/>
          <p:bldP spid="66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63E4DD18-E6DA-CD15-2D4E-9EB59955B7E3}"/>
              </a:ext>
            </a:extLst>
          </p:cNvPr>
          <p:cNvSpPr/>
          <p:nvPr/>
        </p:nvSpPr>
        <p:spPr>
          <a:xfrm>
            <a:off x="3673035" y="5390787"/>
            <a:ext cx="3651250" cy="3651250"/>
          </a:xfrm>
          <a:prstGeom prst="ellipse">
            <a:avLst/>
          </a:prstGeom>
          <a:gradFill>
            <a:gsLst>
              <a:gs pos="1000">
                <a:schemeClr val="bg2">
                  <a:lumMod val="90000"/>
                  <a:lumOff val="10000"/>
                </a:schemeClr>
              </a:gs>
              <a:gs pos="100000">
                <a:schemeClr val="bg2">
                  <a:lumMod val="90000"/>
                  <a:lumOff val="10000"/>
                </a:schemeClr>
              </a:gs>
            </a:gsLst>
            <a:lin ang="2700000" scaled="0"/>
          </a:gradFill>
          <a:ln>
            <a:solidFill>
              <a:schemeClr val="bg2">
                <a:lumMod val="75000"/>
                <a:lumOff val="25000"/>
              </a:schemeClr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A7B2207-F640-132E-0869-98CC7DFF3194}"/>
              </a:ext>
            </a:extLst>
          </p:cNvPr>
          <p:cNvGrpSpPr/>
          <p:nvPr/>
        </p:nvGrpSpPr>
        <p:grpSpPr>
          <a:xfrm>
            <a:off x="2952630" y="4670062"/>
            <a:ext cx="5092380" cy="5092700"/>
            <a:chOff x="5131120" y="4305300"/>
            <a:chExt cx="5092380" cy="509270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F5F65C0-7099-151D-B79B-EF40C017DCF4}"/>
                </a:ext>
              </a:extLst>
            </p:cNvPr>
            <p:cNvSpPr/>
            <p:nvPr/>
          </p:nvSpPr>
          <p:spPr>
            <a:xfrm>
              <a:off x="51311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98AF0AD9-EA11-BC81-DFA2-36F19A6F03AF}"/>
                </a:ext>
              </a:extLst>
            </p:cNvPr>
            <p:cNvSpPr/>
            <p:nvPr/>
          </p:nvSpPr>
          <p:spPr>
            <a:xfrm>
              <a:off x="767715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F5F1C132-F56A-B2DB-0D19-6A0A0DF909CC}"/>
              </a:ext>
            </a:extLst>
          </p:cNvPr>
          <p:cNvSpPr/>
          <p:nvPr/>
        </p:nvSpPr>
        <p:spPr>
          <a:xfrm>
            <a:off x="8187885" y="5390787"/>
            <a:ext cx="3651250" cy="3651250"/>
          </a:xfrm>
          <a:prstGeom prst="ellipse">
            <a:avLst/>
          </a:prstGeom>
          <a:gradFill>
            <a:gsLst>
              <a:gs pos="1000">
                <a:schemeClr val="bg2">
                  <a:lumMod val="90000"/>
                  <a:lumOff val="10000"/>
                </a:schemeClr>
              </a:gs>
              <a:gs pos="100000">
                <a:schemeClr val="bg2">
                  <a:lumMod val="90000"/>
                  <a:lumOff val="10000"/>
                </a:schemeClr>
              </a:gs>
            </a:gsLst>
            <a:lin ang="2700000" scaled="0"/>
          </a:gradFill>
          <a:ln>
            <a:solidFill>
              <a:schemeClr val="bg2">
                <a:lumMod val="75000"/>
                <a:lumOff val="25000"/>
              </a:schemeClr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CE9B5F8-EFB1-F030-51B9-A5599F363C3B}"/>
              </a:ext>
            </a:extLst>
          </p:cNvPr>
          <p:cNvGrpSpPr/>
          <p:nvPr/>
        </p:nvGrpSpPr>
        <p:grpSpPr>
          <a:xfrm>
            <a:off x="7467480" y="4670062"/>
            <a:ext cx="5092380" cy="5092700"/>
            <a:chOff x="9645970" y="4305300"/>
            <a:chExt cx="5092380" cy="509270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E4A7D3F-473E-3F6F-CF37-1C16A44E6CF9}"/>
                </a:ext>
              </a:extLst>
            </p:cNvPr>
            <p:cNvSpPr/>
            <p:nvPr/>
          </p:nvSpPr>
          <p:spPr>
            <a:xfrm>
              <a:off x="964597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8F391AB-EE53-74A9-C4B6-2F10ED3EAFC6}"/>
                </a:ext>
              </a:extLst>
            </p:cNvPr>
            <p:cNvSpPr/>
            <p:nvPr/>
          </p:nvSpPr>
          <p:spPr>
            <a:xfrm>
              <a:off x="1219200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A224435C-D7D3-C967-C336-A9A7A4A750C3}"/>
              </a:ext>
            </a:extLst>
          </p:cNvPr>
          <p:cNvSpPr/>
          <p:nvPr/>
        </p:nvSpPr>
        <p:spPr>
          <a:xfrm>
            <a:off x="12767355" y="5390787"/>
            <a:ext cx="3651250" cy="3651250"/>
          </a:xfrm>
          <a:prstGeom prst="ellipse">
            <a:avLst/>
          </a:prstGeom>
          <a:gradFill>
            <a:gsLst>
              <a:gs pos="1000">
                <a:schemeClr val="bg2">
                  <a:lumMod val="90000"/>
                  <a:lumOff val="10000"/>
                </a:schemeClr>
              </a:gs>
              <a:gs pos="100000">
                <a:schemeClr val="bg2">
                  <a:lumMod val="90000"/>
                  <a:lumOff val="10000"/>
                </a:schemeClr>
              </a:gs>
            </a:gsLst>
            <a:lin ang="2700000" scaled="0"/>
          </a:gradFill>
          <a:ln>
            <a:solidFill>
              <a:schemeClr val="bg2">
                <a:lumMod val="75000"/>
                <a:lumOff val="25000"/>
              </a:schemeClr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C342F6E-11EE-AF32-0717-8FF69518B3A2}"/>
              </a:ext>
            </a:extLst>
          </p:cNvPr>
          <p:cNvGrpSpPr/>
          <p:nvPr/>
        </p:nvGrpSpPr>
        <p:grpSpPr>
          <a:xfrm>
            <a:off x="11982330" y="4670062"/>
            <a:ext cx="5157000" cy="5092700"/>
            <a:chOff x="14160820" y="4305300"/>
            <a:chExt cx="5157000" cy="50927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B52E733-EA75-65C9-7ECA-EA9559D8E0D6}"/>
                </a:ext>
              </a:extLst>
            </p:cNvPr>
            <p:cNvSpPr/>
            <p:nvPr/>
          </p:nvSpPr>
          <p:spPr>
            <a:xfrm>
              <a:off x="141608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6D2C14D-E457-9D78-6D1D-45C383BD9B9B}"/>
                </a:ext>
              </a:extLst>
            </p:cNvPr>
            <p:cNvSpPr/>
            <p:nvPr/>
          </p:nvSpPr>
          <p:spPr>
            <a:xfrm>
              <a:off x="1677147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D629C0D-73F3-F404-C8B0-01DB2589C6FB}"/>
              </a:ext>
            </a:extLst>
          </p:cNvPr>
          <p:cNvSpPr/>
          <p:nvPr/>
        </p:nvSpPr>
        <p:spPr>
          <a:xfrm>
            <a:off x="4989158" y="6689342"/>
            <a:ext cx="1019004" cy="1054140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EAF93FD-2D7C-32D8-B1B3-DA74019B0CF0}"/>
              </a:ext>
            </a:extLst>
          </p:cNvPr>
          <p:cNvSpPr/>
          <p:nvPr/>
        </p:nvSpPr>
        <p:spPr>
          <a:xfrm>
            <a:off x="14065910" y="6689342"/>
            <a:ext cx="1054140" cy="1054140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2736A51-EC94-CE3B-B3BF-3BFF1DF56E36}"/>
              </a:ext>
            </a:extLst>
          </p:cNvPr>
          <p:cNvSpPr/>
          <p:nvPr/>
        </p:nvSpPr>
        <p:spPr>
          <a:xfrm>
            <a:off x="9432958" y="6732616"/>
            <a:ext cx="1161106" cy="967592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0642FBC-A7FA-98AE-A78D-3CB7F8DE3649}"/>
              </a:ext>
            </a:extLst>
          </p:cNvPr>
          <p:cNvGrpSpPr/>
          <p:nvPr/>
        </p:nvGrpSpPr>
        <p:grpSpPr>
          <a:xfrm>
            <a:off x="3673034" y="10723044"/>
            <a:ext cx="3651249" cy="1483501"/>
            <a:chOff x="-1075765" y="6394764"/>
            <a:chExt cx="4885765" cy="1483501"/>
          </a:xfrm>
        </p:grpSpPr>
        <p:sp>
          <p:nvSpPr>
            <p:cNvPr id="18" name="Textbox 200">
              <a:extLst>
                <a:ext uri="{FF2B5EF4-FFF2-40B4-BE49-F238E27FC236}">
                  <a16:creationId xmlns:a16="http://schemas.microsoft.com/office/drawing/2014/main" id="{6667EC00-FCEC-B6F0-423E-8972BF558524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9" name="Textbox 200">
              <a:extLst>
                <a:ext uri="{FF2B5EF4-FFF2-40B4-BE49-F238E27FC236}">
                  <a16:creationId xmlns:a16="http://schemas.microsoft.com/office/drawing/2014/main" id="{01044EED-34A5-50AC-790D-E9236FA1B9B8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0" name="Textbox 200">
              <a:extLst>
                <a:ext uri="{FF2B5EF4-FFF2-40B4-BE49-F238E27FC236}">
                  <a16:creationId xmlns:a16="http://schemas.microsoft.com/office/drawing/2014/main" id="{A72AF58E-D660-4CD3-3581-7970C610DB50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2A1B972-F21A-AB6D-69A5-B886C01C40AB}"/>
              </a:ext>
            </a:extLst>
          </p:cNvPr>
          <p:cNvGrpSpPr/>
          <p:nvPr/>
        </p:nvGrpSpPr>
        <p:grpSpPr>
          <a:xfrm>
            <a:off x="8187884" y="10723044"/>
            <a:ext cx="3651249" cy="1483501"/>
            <a:chOff x="-1075765" y="6394764"/>
            <a:chExt cx="4885765" cy="1483501"/>
          </a:xfrm>
        </p:grpSpPr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6FA551F2-8BE5-AA55-7BBF-891E5EEB2786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3" name="Textbox 200">
              <a:extLst>
                <a:ext uri="{FF2B5EF4-FFF2-40B4-BE49-F238E27FC236}">
                  <a16:creationId xmlns:a16="http://schemas.microsoft.com/office/drawing/2014/main" id="{6382F23E-81D9-2DD1-0097-9D799E6A751D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4" name="Textbox 200">
              <a:extLst>
                <a:ext uri="{FF2B5EF4-FFF2-40B4-BE49-F238E27FC236}">
                  <a16:creationId xmlns:a16="http://schemas.microsoft.com/office/drawing/2014/main" id="{825806F0-3E5B-45E6-ABB6-D3DF26615A90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B7053C9-B0F9-A329-32BD-06920233F0DF}"/>
              </a:ext>
            </a:extLst>
          </p:cNvPr>
          <p:cNvGrpSpPr/>
          <p:nvPr/>
        </p:nvGrpSpPr>
        <p:grpSpPr>
          <a:xfrm>
            <a:off x="12767354" y="10723044"/>
            <a:ext cx="3651249" cy="1483501"/>
            <a:chOff x="-1075765" y="6394764"/>
            <a:chExt cx="4885765" cy="1483501"/>
          </a:xfrm>
        </p:grpSpPr>
        <p:sp>
          <p:nvSpPr>
            <p:cNvPr id="26" name="Textbox 200">
              <a:extLst>
                <a:ext uri="{FF2B5EF4-FFF2-40B4-BE49-F238E27FC236}">
                  <a16:creationId xmlns:a16="http://schemas.microsoft.com/office/drawing/2014/main" id="{165799BB-8637-6468-B742-801B7783D9A9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7" name="Textbox 200">
              <a:extLst>
                <a:ext uri="{FF2B5EF4-FFF2-40B4-BE49-F238E27FC236}">
                  <a16:creationId xmlns:a16="http://schemas.microsoft.com/office/drawing/2014/main" id="{990F1B5D-8E6E-96F6-A350-6E914BCFBDA9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CD718C25-8EF0-A429-FBF4-499F5C4E9BA7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29" name="!!MainTitle1">
            <a:extLst>
              <a:ext uri="{FF2B5EF4-FFF2-40B4-BE49-F238E27FC236}">
                <a16:creationId xmlns:a16="http://schemas.microsoft.com/office/drawing/2014/main" id="{DA2741AB-DEC6-323C-B014-1A9A07705731}"/>
              </a:ext>
            </a:extLst>
          </p:cNvPr>
          <p:cNvSpPr txBox="1"/>
          <p:nvPr/>
        </p:nvSpPr>
        <p:spPr>
          <a:xfrm>
            <a:off x="7567890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Circles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0" name="!!SubTitle">
            <a:extLst>
              <a:ext uri="{FF2B5EF4-FFF2-40B4-BE49-F238E27FC236}">
                <a16:creationId xmlns:a16="http://schemas.microsoft.com/office/drawing/2014/main" id="{A54C6DCD-84AD-7BB6-B656-39ED6C5EF483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7EC7EBE-6F44-34A2-70E7-9B07B0B4F710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231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5345C8B9-48DC-E890-F575-DA0DA8495387}"/>
              </a:ext>
            </a:extLst>
          </p:cNvPr>
          <p:cNvSpPr/>
          <p:nvPr/>
        </p:nvSpPr>
        <p:spPr>
          <a:xfrm>
            <a:off x="17340362" y="5390787"/>
            <a:ext cx="3651250" cy="3651250"/>
          </a:xfrm>
          <a:prstGeom prst="ellipse">
            <a:avLst/>
          </a:prstGeom>
          <a:gradFill>
            <a:gsLst>
              <a:gs pos="1000">
                <a:schemeClr val="bg2">
                  <a:lumMod val="90000"/>
                  <a:lumOff val="10000"/>
                </a:schemeClr>
              </a:gs>
              <a:gs pos="100000">
                <a:schemeClr val="bg2">
                  <a:lumMod val="90000"/>
                  <a:lumOff val="10000"/>
                </a:schemeClr>
              </a:gs>
            </a:gsLst>
            <a:lin ang="2700000" scaled="0"/>
          </a:gradFill>
          <a:ln>
            <a:solidFill>
              <a:schemeClr val="bg2">
                <a:lumMod val="75000"/>
                <a:lumOff val="25000"/>
              </a:schemeClr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1205BB2-61E5-026A-6863-5083EB8410FA}"/>
              </a:ext>
            </a:extLst>
          </p:cNvPr>
          <p:cNvGrpSpPr/>
          <p:nvPr/>
        </p:nvGrpSpPr>
        <p:grpSpPr>
          <a:xfrm>
            <a:off x="16555337" y="4670062"/>
            <a:ext cx="5157000" cy="5092700"/>
            <a:chOff x="14160820" y="4305300"/>
            <a:chExt cx="5157000" cy="5092700"/>
          </a:xfrm>
          <a:solidFill>
            <a:schemeClr val="accent4"/>
          </a:solidFill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6EEB21A-0091-17E4-220D-F20CD79C2F2B}"/>
                </a:ext>
              </a:extLst>
            </p:cNvPr>
            <p:cNvSpPr/>
            <p:nvPr/>
          </p:nvSpPr>
          <p:spPr>
            <a:xfrm>
              <a:off x="141608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C45CFF5-4D33-6067-6212-A3355E617A60}"/>
                </a:ext>
              </a:extLst>
            </p:cNvPr>
            <p:cNvSpPr/>
            <p:nvPr/>
          </p:nvSpPr>
          <p:spPr>
            <a:xfrm>
              <a:off x="1677147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accent4"/>
                </a:solidFill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8743EAC-1422-2644-E64D-1122F0CF0919}"/>
              </a:ext>
            </a:extLst>
          </p:cNvPr>
          <p:cNvGrpSpPr/>
          <p:nvPr/>
        </p:nvGrpSpPr>
        <p:grpSpPr>
          <a:xfrm>
            <a:off x="17340362" y="10723044"/>
            <a:ext cx="3651249" cy="1483501"/>
            <a:chOff x="-1075765" y="6394764"/>
            <a:chExt cx="4885765" cy="1483501"/>
          </a:xfrm>
        </p:grpSpPr>
        <p:sp>
          <p:nvSpPr>
            <p:cNvPr id="37" name="Textbox 200">
              <a:extLst>
                <a:ext uri="{FF2B5EF4-FFF2-40B4-BE49-F238E27FC236}">
                  <a16:creationId xmlns:a16="http://schemas.microsoft.com/office/drawing/2014/main" id="{5B121A80-4E40-9D6B-9FB4-CB62F96C08D1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5E05312C-5277-528B-319F-4C4369CB5194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56E9C3BA-0A36-5415-D2F1-4F95287C90C3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40" name="Freeform 103">
            <a:extLst>
              <a:ext uri="{FF2B5EF4-FFF2-40B4-BE49-F238E27FC236}">
                <a16:creationId xmlns:a16="http://schemas.microsoft.com/office/drawing/2014/main" id="{6B537092-E22E-901D-E65E-A3A4C255E194}"/>
              </a:ext>
            </a:extLst>
          </p:cNvPr>
          <p:cNvSpPr>
            <a:spLocks noEditPoints="1"/>
          </p:cNvSpPr>
          <p:nvPr/>
        </p:nvSpPr>
        <p:spPr bwMode="auto">
          <a:xfrm>
            <a:off x="18640185" y="6814328"/>
            <a:ext cx="1051605" cy="804169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31750">
            <a:solidFill>
              <a:schemeClr val="accent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45957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7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8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5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5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5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 animBg="1"/>
          <p:bldP spid="10" grpId="0" animBg="1"/>
          <p:bldP spid="14" grpId="0" animBg="1"/>
          <p:bldP spid="15" grpId="0" animBg="1"/>
          <p:bldP spid="16" grpId="0" animBg="1"/>
          <p:bldP spid="29" grpId="0"/>
          <p:bldP spid="30" grpId="0"/>
          <p:bldP spid="32" grpId="0" animBg="1"/>
          <p:bldP spid="4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5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5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5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 animBg="1"/>
          <p:bldP spid="10" grpId="0" animBg="1"/>
          <p:bldP spid="14" grpId="0" animBg="1"/>
          <p:bldP spid="15" grpId="0" animBg="1"/>
          <p:bldP spid="16" grpId="0" animBg="1"/>
          <p:bldP spid="29" grpId="0"/>
          <p:bldP spid="30" grpId="0"/>
          <p:bldP spid="32" grpId="0" animBg="1"/>
          <p:bldP spid="40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562102B2-2EE5-6B43-9724-43B07C74D935}"/>
              </a:ext>
            </a:extLst>
          </p:cNvPr>
          <p:cNvSpPr/>
          <p:nvPr/>
        </p:nvSpPr>
        <p:spPr>
          <a:xfrm>
            <a:off x="5851525" y="5390787"/>
            <a:ext cx="3651250" cy="3651250"/>
          </a:xfrm>
          <a:prstGeom prst="ellipse">
            <a:avLst/>
          </a:prstGeom>
          <a:gradFill>
            <a:gsLst>
              <a:gs pos="0">
                <a:srgbClr val="CFD5E7"/>
              </a:gs>
              <a:gs pos="100000">
                <a:srgbClr val="F2F5FA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ABC7A93-9250-B900-3010-719B478FB5E2}"/>
              </a:ext>
            </a:extLst>
          </p:cNvPr>
          <p:cNvGrpSpPr/>
          <p:nvPr/>
        </p:nvGrpSpPr>
        <p:grpSpPr>
          <a:xfrm>
            <a:off x="5131120" y="4670062"/>
            <a:ext cx="5092380" cy="5092700"/>
            <a:chOff x="5131120" y="4305300"/>
            <a:chExt cx="5092380" cy="50927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07AF0BC-F011-5D0A-7CE4-E5D5EF61BCA6}"/>
                </a:ext>
              </a:extLst>
            </p:cNvPr>
            <p:cNvSpPr/>
            <p:nvPr/>
          </p:nvSpPr>
          <p:spPr>
            <a:xfrm>
              <a:off x="51311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EC76526E-D02C-A0D3-AEEE-F43336EE8C42}"/>
                </a:ext>
              </a:extLst>
            </p:cNvPr>
            <p:cNvSpPr/>
            <p:nvPr/>
          </p:nvSpPr>
          <p:spPr>
            <a:xfrm>
              <a:off x="767715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B242A977-2C16-6869-677E-7D361476B8D3}"/>
              </a:ext>
            </a:extLst>
          </p:cNvPr>
          <p:cNvSpPr/>
          <p:nvPr/>
        </p:nvSpPr>
        <p:spPr>
          <a:xfrm>
            <a:off x="10366375" y="5390787"/>
            <a:ext cx="3651250" cy="3651250"/>
          </a:xfrm>
          <a:prstGeom prst="ellipse">
            <a:avLst/>
          </a:prstGeom>
          <a:gradFill>
            <a:gsLst>
              <a:gs pos="0">
                <a:srgbClr val="CFD5E7"/>
              </a:gs>
              <a:gs pos="100000">
                <a:srgbClr val="F2F5FA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3336D53-78E2-FA4D-E99F-DA23633C4D07}"/>
              </a:ext>
            </a:extLst>
          </p:cNvPr>
          <p:cNvGrpSpPr/>
          <p:nvPr/>
        </p:nvGrpSpPr>
        <p:grpSpPr>
          <a:xfrm>
            <a:off x="9645970" y="4670062"/>
            <a:ext cx="5092380" cy="5092700"/>
            <a:chOff x="9645970" y="4305300"/>
            <a:chExt cx="5092380" cy="5092700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92E87E5-21DC-2F4B-E5AB-C19458194B6B}"/>
                </a:ext>
              </a:extLst>
            </p:cNvPr>
            <p:cNvSpPr/>
            <p:nvPr/>
          </p:nvSpPr>
          <p:spPr>
            <a:xfrm>
              <a:off x="964597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F2A558A-B91A-7963-A916-1D0A8DC5D30D}"/>
                </a:ext>
              </a:extLst>
            </p:cNvPr>
            <p:cNvSpPr/>
            <p:nvPr/>
          </p:nvSpPr>
          <p:spPr>
            <a:xfrm>
              <a:off x="1219200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5" name="Oval 44">
            <a:extLst>
              <a:ext uri="{FF2B5EF4-FFF2-40B4-BE49-F238E27FC236}">
                <a16:creationId xmlns:a16="http://schemas.microsoft.com/office/drawing/2014/main" id="{294027E8-429C-D372-849F-A6650D23D9FA}"/>
              </a:ext>
            </a:extLst>
          </p:cNvPr>
          <p:cNvSpPr/>
          <p:nvPr/>
        </p:nvSpPr>
        <p:spPr>
          <a:xfrm>
            <a:off x="14945845" y="5390787"/>
            <a:ext cx="3651250" cy="3651250"/>
          </a:xfrm>
          <a:prstGeom prst="ellipse">
            <a:avLst/>
          </a:prstGeom>
          <a:gradFill>
            <a:gsLst>
              <a:gs pos="0">
                <a:srgbClr val="CFD5E7"/>
              </a:gs>
              <a:gs pos="100000">
                <a:srgbClr val="F2F5FA"/>
              </a:gs>
            </a:gsLst>
            <a:lin ang="2700000" scaled="0"/>
          </a:gradFill>
          <a:ln>
            <a:solidFill>
              <a:schemeClr val="bg1"/>
            </a:solidFill>
          </a:ln>
          <a:effectLst>
            <a:innerShdw blurRad="431800" dist="2540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7908D8D3-C34A-34A7-49F4-E2FDF17CD124}"/>
              </a:ext>
            </a:extLst>
          </p:cNvPr>
          <p:cNvGrpSpPr/>
          <p:nvPr/>
        </p:nvGrpSpPr>
        <p:grpSpPr>
          <a:xfrm>
            <a:off x="14160820" y="4670062"/>
            <a:ext cx="5157000" cy="5092700"/>
            <a:chOff x="14160820" y="4305300"/>
            <a:chExt cx="5157000" cy="5092700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1415E5D8-D402-8846-6BB6-A865FE1168CA}"/>
                </a:ext>
              </a:extLst>
            </p:cNvPr>
            <p:cNvSpPr/>
            <p:nvPr/>
          </p:nvSpPr>
          <p:spPr>
            <a:xfrm>
              <a:off x="14160820" y="6858000"/>
              <a:ext cx="2546030" cy="2540000"/>
            </a:xfrm>
            <a:custGeom>
              <a:avLst/>
              <a:gdLst>
                <a:gd name="csX0" fmla="*/ 0 w 2546030"/>
                <a:gd name="csY0" fmla="*/ 0 h 2540000"/>
                <a:gd name="csX1" fmla="*/ 579804 w 2546030"/>
                <a:gd name="csY1" fmla="*/ 0 h 2540000"/>
                <a:gd name="csX2" fmla="*/ 589637 w 2546030"/>
                <a:gd name="csY2" fmla="*/ 194718 h 2540000"/>
                <a:gd name="csX3" fmla="*/ 2546030 w 2546030"/>
                <a:gd name="csY3" fmla="*/ 1960196 h 2540000"/>
                <a:gd name="csX4" fmla="*/ 2546030 w 2546030"/>
                <a:gd name="csY4" fmla="*/ 2540000 h 2540000"/>
                <a:gd name="csX5" fmla="*/ 12827 w 2546030"/>
                <a:gd name="csY5" fmla="*/ 253999 h 2540000"/>
                <a:gd name="csX6" fmla="*/ 0 w 2546030"/>
                <a:gd name="csY6" fmla="*/ 0 h 2540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030" h="2540000">
                  <a:moveTo>
                    <a:pt x="0" y="0"/>
                  </a:moveTo>
                  <a:lnTo>
                    <a:pt x="579804" y="0"/>
                  </a:lnTo>
                  <a:lnTo>
                    <a:pt x="589637" y="194718"/>
                  </a:lnTo>
                  <a:cubicBezTo>
                    <a:pt x="690344" y="1186361"/>
                    <a:pt x="1527818" y="1960196"/>
                    <a:pt x="2546030" y="1960196"/>
                  </a:cubicBezTo>
                  <a:lnTo>
                    <a:pt x="2546030" y="2540000"/>
                  </a:lnTo>
                  <a:cubicBezTo>
                    <a:pt x="1227614" y="2540000"/>
                    <a:pt x="143225" y="1538012"/>
                    <a:pt x="12827" y="25399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853EDD41-B41C-F35C-B3A7-9D5FC55C109C}"/>
                </a:ext>
              </a:extLst>
            </p:cNvPr>
            <p:cNvSpPr/>
            <p:nvPr/>
          </p:nvSpPr>
          <p:spPr>
            <a:xfrm>
              <a:off x="16771470" y="4305300"/>
              <a:ext cx="2546350" cy="2552700"/>
            </a:xfrm>
            <a:custGeom>
              <a:avLst/>
              <a:gdLst>
                <a:gd name="csX0" fmla="*/ 0 w 2546350"/>
                <a:gd name="csY0" fmla="*/ 0 h 2552700"/>
                <a:gd name="csX1" fmla="*/ 2546350 w 2546350"/>
                <a:gd name="csY1" fmla="*/ 2546350 h 2552700"/>
                <a:gd name="csX2" fmla="*/ 2546029 w 2546350"/>
                <a:gd name="csY2" fmla="*/ 2552700 h 2552700"/>
                <a:gd name="csX3" fmla="*/ 1966225 w 2546350"/>
                <a:gd name="csY3" fmla="*/ 2552700 h 2552700"/>
                <a:gd name="csX4" fmla="*/ 1966546 w 2546350"/>
                <a:gd name="csY4" fmla="*/ 2546350 h 2552700"/>
                <a:gd name="csX5" fmla="*/ 0 w 2546350"/>
                <a:gd name="csY5" fmla="*/ 579804 h 2552700"/>
                <a:gd name="csX6" fmla="*/ 0 w 2546350"/>
                <a:gd name="csY6" fmla="*/ 0 h 25527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546350" h="2552700">
                  <a:moveTo>
                    <a:pt x="0" y="0"/>
                  </a:moveTo>
                  <a:cubicBezTo>
                    <a:pt x="1406310" y="0"/>
                    <a:pt x="2546350" y="1140040"/>
                    <a:pt x="2546350" y="2546350"/>
                  </a:cubicBezTo>
                  <a:lnTo>
                    <a:pt x="2546029" y="2552700"/>
                  </a:lnTo>
                  <a:lnTo>
                    <a:pt x="1966225" y="2552700"/>
                  </a:lnTo>
                  <a:lnTo>
                    <a:pt x="1966546" y="2546350"/>
                  </a:lnTo>
                  <a:cubicBezTo>
                    <a:pt x="1966546" y="1460257"/>
                    <a:pt x="1086093" y="579804"/>
                    <a:pt x="0" y="57980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503CD206-30AC-CA49-01FF-5DC072D81D7B}"/>
              </a:ext>
            </a:extLst>
          </p:cNvPr>
          <p:cNvSpPr/>
          <p:nvPr/>
        </p:nvSpPr>
        <p:spPr>
          <a:xfrm>
            <a:off x="7167648" y="6689342"/>
            <a:ext cx="1019004" cy="1054140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317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9ABF533A-0EB0-CFB8-6C69-36AE39A3CFF0}"/>
              </a:ext>
            </a:extLst>
          </p:cNvPr>
          <p:cNvSpPr/>
          <p:nvPr/>
        </p:nvSpPr>
        <p:spPr>
          <a:xfrm>
            <a:off x="16244400" y="6689342"/>
            <a:ext cx="1054140" cy="1054140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3175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6DE9EAC1-77B5-8288-F079-E33C02FA4346}"/>
              </a:ext>
            </a:extLst>
          </p:cNvPr>
          <p:cNvSpPr/>
          <p:nvPr/>
        </p:nvSpPr>
        <p:spPr>
          <a:xfrm>
            <a:off x="11611448" y="6732616"/>
            <a:ext cx="1161106" cy="967592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317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65ECDD7-F99C-5C58-F478-A601BC065AC5}"/>
              </a:ext>
            </a:extLst>
          </p:cNvPr>
          <p:cNvGrpSpPr/>
          <p:nvPr/>
        </p:nvGrpSpPr>
        <p:grpSpPr>
          <a:xfrm>
            <a:off x="5851524" y="10723044"/>
            <a:ext cx="3651249" cy="1483501"/>
            <a:chOff x="-1075765" y="6394764"/>
            <a:chExt cx="4885765" cy="1483501"/>
          </a:xfrm>
        </p:grpSpPr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CEEF6CEA-F1AE-5B24-3603-073E99863500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5" name="Textbox 200">
              <a:extLst>
                <a:ext uri="{FF2B5EF4-FFF2-40B4-BE49-F238E27FC236}">
                  <a16:creationId xmlns:a16="http://schemas.microsoft.com/office/drawing/2014/main" id="{9D946EE2-4324-62F4-3892-F77561692598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6" name="Textbox 200">
              <a:extLst>
                <a:ext uri="{FF2B5EF4-FFF2-40B4-BE49-F238E27FC236}">
                  <a16:creationId xmlns:a16="http://schemas.microsoft.com/office/drawing/2014/main" id="{E736F60C-94EE-2B11-5895-FDDDDDE1D10A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D7155C3C-B5FD-5EAF-1C2B-404A37CDD2BF}"/>
              </a:ext>
            </a:extLst>
          </p:cNvPr>
          <p:cNvGrpSpPr/>
          <p:nvPr/>
        </p:nvGrpSpPr>
        <p:grpSpPr>
          <a:xfrm>
            <a:off x="10366374" y="10723044"/>
            <a:ext cx="3651249" cy="1483501"/>
            <a:chOff x="-1075765" y="6394764"/>
            <a:chExt cx="4885765" cy="1483501"/>
          </a:xfrm>
        </p:grpSpPr>
        <p:sp>
          <p:nvSpPr>
            <p:cNvPr id="58" name="Textbox 200">
              <a:extLst>
                <a:ext uri="{FF2B5EF4-FFF2-40B4-BE49-F238E27FC236}">
                  <a16:creationId xmlns:a16="http://schemas.microsoft.com/office/drawing/2014/main" id="{B9A91308-154A-2DDC-6D91-90D5B7687A1F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9" name="Textbox 200">
              <a:extLst>
                <a:ext uri="{FF2B5EF4-FFF2-40B4-BE49-F238E27FC236}">
                  <a16:creationId xmlns:a16="http://schemas.microsoft.com/office/drawing/2014/main" id="{B1D19030-3AAA-8E4B-7CE1-2148CF3279C8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0" name="Textbox 200">
              <a:extLst>
                <a:ext uri="{FF2B5EF4-FFF2-40B4-BE49-F238E27FC236}">
                  <a16:creationId xmlns:a16="http://schemas.microsoft.com/office/drawing/2014/main" id="{7B6869EF-47EA-2D83-5D70-954110DB5F13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4F306074-949A-9109-1200-B2BCEC370BA4}"/>
              </a:ext>
            </a:extLst>
          </p:cNvPr>
          <p:cNvGrpSpPr/>
          <p:nvPr/>
        </p:nvGrpSpPr>
        <p:grpSpPr>
          <a:xfrm>
            <a:off x="14945844" y="10723044"/>
            <a:ext cx="3651249" cy="1483501"/>
            <a:chOff x="-1075765" y="6394764"/>
            <a:chExt cx="4885765" cy="1483501"/>
          </a:xfrm>
        </p:grpSpPr>
        <p:sp>
          <p:nvSpPr>
            <p:cNvPr id="62" name="Textbox 200">
              <a:extLst>
                <a:ext uri="{FF2B5EF4-FFF2-40B4-BE49-F238E27FC236}">
                  <a16:creationId xmlns:a16="http://schemas.microsoft.com/office/drawing/2014/main" id="{94626B1C-2996-9AF7-B472-00D267AA8F99}"/>
                </a:ext>
              </a:extLst>
            </p:cNvPr>
            <p:cNvSpPr txBox="1"/>
            <p:nvPr/>
          </p:nvSpPr>
          <p:spPr>
            <a:xfrm flipH="1">
              <a:off x="-1075765" y="6394764"/>
              <a:ext cx="351281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3" name="Textbox 200">
              <a:extLst>
                <a:ext uri="{FF2B5EF4-FFF2-40B4-BE49-F238E27FC236}">
                  <a16:creationId xmlns:a16="http://schemas.microsoft.com/office/drawing/2014/main" id="{AE917806-B2D8-2FB7-9DCB-43480C442B56}"/>
                </a:ext>
              </a:extLst>
            </p:cNvPr>
            <p:cNvSpPr txBox="1"/>
            <p:nvPr/>
          </p:nvSpPr>
          <p:spPr>
            <a:xfrm flipH="1">
              <a:off x="-1075765" y="6764095"/>
              <a:ext cx="351281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4" name="Textbox 200">
              <a:extLst>
                <a:ext uri="{FF2B5EF4-FFF2-40B4-BE49-F238E27FC236}">
                  <a16:creationId xmlns:a16="http://schemas.microsoft.com/office/drawing/2014/main" id="{F66BE6A2-641B-4332-A26E-E1FA993F2F27}"/>
                </a:ext>
              </a:extLst>
            </p:cNvPr>
            <p:cNvSpPr txBox="1"/>
            <p:nvPr/>
          </p:nvSpPr>
          <p:spPr>
            <a:xfrm flipH="1">
              <a:off x="-1075765" y="7231934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</a:t>
              </a:r>
            </a:p>
          </p:txBody>
        </p:sp>
      </p:grpSp>
      <p:sp>
        <p:nvSpPr>
          <p:cNvPr id="65" name="!!MainTitle1">
            <a:extLst>
              <a:ext uri="{FF2B5EF4-FFF2-40B4-BE49-F238E27FC236}">
                <a16:creationId xmlns:a16="http://schemas.microsoft.com/office/drawing/2014/main" id="{8BF2D884-B4F3-0EA3-003B-00F8F4ACAE1C}"/>
              </a:ext>
            </a:extLst>
          </p:cNvPr>
          <p:cNvSpPr txBox="1"/>
          <p:nvPr/>
        </p:nvSpPr>
        <p:spPr>
          <a:xfrm>
            <a:off x="7546347" y="1037172"/>
            <a:ext cx="9291326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Circles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66" name="!!SubTitle">
            <a:extLst>
              <a:ext uri="{FF2B5EF4-FFF2-40B4-BE49-F238E27FC236}">
                <a16:creationId xmlns:a16="http://schemas.microsoft.com/office/drawing/2014/main" id="{42D1C7D1-6D0A-3A2D-3CE2-5C97AA8133CA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6D4DE7F9-A9BD-2887-F6DE-E017DD4E9077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231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0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22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23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4" grpId="0" animBg="1"/>
          <p:bldP spid="45" grpId="0" animBg="1"/>
          <p:bldP spid="50" grpId="0" animBg="1"/>
          <p:bldP spid="51" grpId="0" animBg="1"/>
          <p:bldP spid="52" grpId="0" animBg="1"/>
          <p:bldP spid="65" grpId="0"/>
          <p:bldP spid="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4" grpId="0" animBg="1"/>
          <p:bldP spid="45" grpId="0" animBg="1"/>
          <p:bldP spid="50" grpId="0" animBg="1"/>
          <p:bldP spid="51" grpId="0" animBg="1"/>
          <p:bldP spid="52" grpId="0" animBg="1"/>
          <p:bldP spid="65" grpId="0"/>
          <p:bldP spid="66" grpId="0"/>
        </p:bldLst>
      </p:timing>
    </mc:Fallback>
  </mc:AlternateContent>
</p:sld>
</file>

<file path=ppt/theme/theme1.xml><?xml version="1.0" encoding="utf-8"?>
<a:theme xmlns:a="http://schemas.openxmlformats.org/drawingml/2006/main" name="SO01">
  <a:themeElements>
    <a:clrScheme name="CP_L_77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393156"/>
      </a:accent1>
      <a:accent2>
        <a:srgbClr val="FDB4C5"/>
      </a:accent2>
      <a:accent3>
        <a:srgbClr val="FF514A"/>
      </a:accent3>
      <a:accent4>
        <a:srgbClr val="92AB9E"/>
      </a:accent4>
      <a:accent5>
        <a:srgbClr val="B8BFC7"/>
      </a:accent5>
      <a:accent6>
        <a:srgbClr val="CD9677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SO10">
  <a:themeElements>
    <a:clrScheme name="CP2_D_11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F6CF18"/>
      </a:accent1>
      <a:accent2>
        <a:srgbClr val="5EAA87"/>
      </a:accent2>
      <a:accent3>
        <a:srgbClr val="D4CC1F"/>
      </a:accent3>
      <a:accent4>
        <a:srgbClr val="87468A"/>
      </a:accent4>
      <a:accent5>
        <a:srgbClr val="D5D4DD"/>
      </a:accent5>
      <a:accent6>
        <a:srgbClr val="B4B8C1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02">
  <a:themeElements>
    <a:clrScheme name="CP_NEU_D_06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FFD000"/>
      </a:accent2>
      <a:accent3>
        <a:srgbClr val="00E6F2"/>
      </a:accent3>
      <a:accent4>
        <a:srgbClr val="006EFF"/>
      </a:accent4>
      <a:accent5>
        <a:srgbClr val="065381"/>
      </a:accent5>
      <a:accent6>
        <a:srgbClr val="BD114D"/>
      </a:accent6>
      <a:hlink>
        <a:srgbClr val="F33B48"/>
      </a:hlink>
      <a:folHlink>
        <a:srgbClr val="FFC00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O03">
  <a:themeElements>
    <a:clrScheme name="CP_L_85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00033D"/>
      </a:accent1>
      <a:accent2>
        <a:srgbClr val="0600AB"/>
      </a:accent2>
      <a:accent3>
        <a:srgbClr val="0033FF"/>
      </a:accent3>
      <a:accent4>
        <a:srgbClr val="977DFF"/>
      </a:accent4>
      <a:accent5>
        <a:srgbClr val="FFCCF2"/>
      </a:accent5>
      <a:accent6>
        <a:srgbClr val="F2E6EE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O04">
  <a:themeElements>
    <a:clrScheme name="CP_NEU_D_03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3E4851"/>
      </a:accent2>
      <a:accent3>
        <a:srgbClr val="FECE00"/>
      </a:accent3>
      <a:accent4>
        <a:srgbClr val="7E858B"/>
      </a:accent4>
      <a:accent5>
        <a:srgbClr val="4A525B"/>
      </a:accent5>
      <a:accent6>
        <a:srgbClr val="2B2D39"/>
      </a:accent6>
      <a:hlink>
        <a:srgbClr val="0070C0"/>
      </a:hlink>
      <a:folHlink>
        <a:srgbClr val="00206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SO05">
  <a:themeElements>
    <a:clrScheme name="CP_L_07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3F606F"/>
      </a:accent1>
      <a:accent2>
        <a:srgbClr val="2C8092"/>
      </a:accent2>
      <a:accent3>
        <a:srgbClr val="00D6D1"/>
      </a:accent3>
      <a:accent4>
        <a:srgbClr val="5B363C"/>
      </a:accent4>
      <a:accent5>
        <a:srgbClr val="9F6360"/>
      </a:accent5>
      <a:accent6>
        <a:srgbClr val="FC9524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SO06">
  <a:themeElements>
    <a:clrScheme name="CP2_D_05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F9E3B6"/>
      </a:accent1>
      <a:accent2>
        <a:srgbClr val="FBCE6B"/>
      </a:accent2>
      <a:accent3>
        <a:srgbClr val="D5A007"/>
      </a:accent3>
      <a:accent4>
        <a:srgbClr val="6C8B08"/>
      </a:accent4>
      <a:accent5>
        <a:srgbClr val="2B2202"/>
      </a:accent5>
      <a:accent6>
        <a:srgbClr val="8A6C78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SO07">
  <a:themeElements>
    <a:clrScheme name="Business_2Tones_L_Green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8CEE8C"/>
      </a:accent1>
      <a:accent2>
        <a:srgbClr val="1BBF1B"/>
      </a:accent2>
      <a:accent3>
        <a:srgbClr val="6D6D6D"/>
      </a:accent3>
      <a:accent4>
        <a:srgbClr val="B3B3B3"/>
      </a:accent4>
      <a:accent5>
        <a:srgbClr val="DFDEDB"/>
      </a:accent5>
      <a:accent6>
        <a:srgbClr val="EBEBEB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SO08">
  <a:themeElements>
    <a:clrScheme name="CP2_D_12">
      <a:dk1>
        <a:srgbClr val="FFFFFF"/>
      </a:dk1>
      <a:lt1>
        <a:srgbClr val="7F7F7F"/>
      </a:lt1>
      <a:dk2>
        <a:srgbClr val="FFFFFF"/>
      </a:dk2>
      <a:lt2>
        <a:srgbClr val="000000"/>
      </a:lt2>
      <a:accent1>
        <a:srgbClr val="E59D27"/>
      </a:accent1>
      <a:accent2>
        <a:srgbClr val="D63628"/>
      </a:accent2>
      <a:accent3>
        <a:srgbClr val="49205C"/>
      </a:accent3>
      <a:accent4>
        <a:srgbClr val="1E6F9E"/>
      </a:accent4>
      <a:accent5>
        <a:srgbClr val="67BDBA"/>
      </a:accent5>
      <a:accent6>
        <a:srgbClr val="DAD2BB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SO09">
  <a:themeElements>
    <a:clrScheme name="CP_L_93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C716B3"/>
      </a:accent1>
      <a:accent2>
        <a:srgbClr val="1ABC9C"/>
      </a:accent2>
      <a:accent3>
        <a:srgbClr val="5B6A37"/>
      </a:accent3>
      <a:accent4>
        <a:srgbClr val="ABEBC6"/>
      </a:accent4>
      <a:accent5>
        <a:srgbClr val="95D3A5"/>
      </a:accent5>
      <a:accent6>
        <a:srgbClr val="E3D6C3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17595</TotalTime>
  <Words>545</Words>
  <Application>Microsoft Office PowerPoint</Application>
  <PresentationFormat>Custom</PresentationFormat>
  <Paragraphs>135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Aptos</vt:lpstr>
      <vt:lpstr>Arial</vt:lpstr>
      <vt:lpstr>Calibri</vt:lpstr>
      <vt:lpstr>Open Sans Light</vt:lpstr>
      <vt:lpstr>UTM Avo</vt:lpstr>
      <vt:lpstr>SO01</vt:lpstr>
      <vt:lpstr>SO02</vt:lpstr>
      <vt:lpstr>SO03</vt:lpstr>
      <vt:lpstr>SO04</vt:lpstr>
      <vt:lpstr>SO05</vt:lpstr>
      <vt:lpstr>SO06</vt:lpstr>
      <vt:lpstr>SO07</vt:lpstr>
      <vt:lpstr>SO08</vt:lpstr>
      <vt:lpstr>SO09</vt:lpstr>
      <vt:lpstr>SO10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Infographic Design 231</dc:title>
  <dc:creator>Slide Ocean</dc:creator>
  <cp:keywords>SlideOcean.net</cp:keywords>
  <cp:lastModifiedBy>SO</cp:lastModifiedBy>
  <cp:revision>4584</cp:revision>
  <dcterms:created xsi:type="dcterms:W3CDTF">2024-04-24T08:43:56Z</dcterms:created>
  <dcterms:modified xsi:type="dcterms:W3CDTF">2026-03-13T01:10:22Z</dcterms:modified>
</cp:coreProperties>
</file>