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6.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7.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8.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9.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6" r:id="rId1"/>
    <p:sldMasterId id="2147483927" r:id="rId2"/>
    <p:sldMasterId id="2147483935" r:id="rId3"/>
    <p:sldMasterId id="2147483938" r:id="rId4"/>
    <p:sldMasterId id="2147483941" r:id="rId5"/>
    <p:sldMasterId id="2147483944" r:id="rId6"/>
    <p:sldMasterId id="2147483947" r:id="rId7"/>
    <p:sldMasterId id="2147483950" r:id="rId8"/>
    <p:sldMasterId id="2147483953" r:id="rId9"/>
    <p:sldMasterId id="2147483956" r:id="rId10"/>
  </p:sldMasterIdLst>
  <p:notesMasterIdLst>
    <p:notesMasterId r:id="rId16"/>
  </p:notesMasterIdLst>
  <p:handoutMasterIdLst>
    <p:handoutMasterId r:id="rId17"/>
  </p:handoutMasterIdLst>
  <p:sldIdLst>
    <p:sldId id="2147378310" r:id="rId11"/>
    <p:sldId id="2147378311" r:id="rId12"/>
    <p:sldId id="2147378312" r:id="rId13"/>
    <p:sldId id="2147378313" r:id="rId14"/>
    <p:sldId id="2147378314" r:id="rId15"/>
  </p:sldIdLst>
  <p:sldSz cx="24384000"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222A35"/>
    <a:srgbClr val="1C1C1C"/>
    <a:srgbClr val="FFFFFF"/>
    <a:srgbClr val="000000"/>
    <a:srgbClr val="0B0A0E"/>
    <a:srgbClr val="D4B091"/>
    <a:srgbClr val="D69D6A"/>
    <a:srgbClr val="985D41"/>
    <a:srgbClr val="F3EB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567" autoAdjust="0"/>
    <p:restoredTop sz="87046" autoAdjust="0"/>
  </p:normalViewPr>
  <p:slideViewPr>
    <p:cSldViewPr snapToGrid="0">
      <p:cViewPr>
        <p:scale>
          <a:sx n="50" d="100"/>
          <a:sy n="50" d="100"/>
        </p:scale>
        <p:origin x="438" y="294"/>
      </p:cViewPr>
      <p:guideLst/>
    </p:cSldViewPr>
  </p:slideViewPr>
  <p:outlineViewPr>
    <p:cViewPr>
      <p:scale>
        <a:sx n="100" d="100"/>
        <a:sy n="100"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3" d="100"/>
          <a:sy n="83" d="100"/>
        </p:scale>
        <p:origin x="3852"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5" Type="http://schemas.openxmlformats.org/officeDocument/2006/relationships/slideMaster" Target="slideMasters/slideMaster5.xml"/><Relationship Id="rId15" Type="http://schemas.openxmlformats.org/officeDocument/2006/relationships/slide" Target="slides/slide5.xml"/><Relationship Id="rId10" Type="http://schemas.openxmlformats.org/officeDocument/2006/relationships/slideMaster" Target="slideMasters/slideMaster10.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A0B765F-9DC0-449B-87C6-17F108D8DEB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a16="http://schemas.microsoft.com/office/drawing/2014/main" id="{541207FE-FADE-492F-BF55-2D410B1E857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1EB70A9-6B1B-4DCD-A48F-BE1CF0028C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06C32C1-4A6B-417D-A32E-959E909573DC}" type="slidenum">
              <a:rPr lang="en-US" smtClean="0"/>
              <a:t>‹#›</a:t>
            </a:fld>
            <a:endParaRPr lang="en-US"/>
          </a:p>
        </p:txBody>
      </p:sp>
    </p:spTree>
    <p:extLst>
      <p:ext uri="{BB962C8B-B14F-4D97-AF65-F5344CB8AC3E}">
        <p14:creationId xmlns:p14="http://schemas.microsoft.com/office/powerpoint/2010/main" val="27060657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4AA4A9-BDEE-4FDA-860B-EA2B4645B7FB}" type="datetimeFigureOut">
              <a:rPr lang="en-US" smtClean="0"/>
              <a:t>3/12/2026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CDDA91-FBA9-472B-B745-9841A595F092}" type="slidenum">
              <a:rPr lang="en-US" smtClean="0"/>
              <a:t>‹#›</a:t>
            </a:fld>
            <a:endParaRPr lang="en-US"/>
          </a:p>
        </p:txBody>
      </p:sp>
    </p:spTree>
    <p:extLst>
      <p:ext uri="{BB962C8B-B14F-4D97-AF65-F5344CB8AC3E}">
        <p14:creationId xmlns:p14="http://schemas.microsoft.com/office/powerpoint/2010/main" val="3906921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D7DC63D-091D-9241-C6D3-D50EA01707A5}"/>
              </a:ext>
            </a:extLst>
          </p:cNvPr>
          <p:cNvSpPr>
            <a:spLocks noGrp="1"/>
          </p:cNvSpPr>
          <p:nvPr>
            <p:ph type="dt" sz="half" idx="10"/>
          </p:nvPr>
        </p:nvSpPr>
        <p:spPr/>
        <p:txBody>
          <a:bodyPr/>
          <a:lstStyle/>
          <a:p>
            <a:fld id="{469ADD89-E9A7-4E24-B7E6-C579456AB5B0}" type="datetimeFigureOut">
              <a:rPr lang="en-US" smtClean="0"/>
              <a:t>3/12/2026</a:t>
            </a:fld>
            <a:endParaRPr lang="en-US"/>
          </a:p>
        </p:txBody>
      </p:sp>
      <p:sp>
        <p:nvSpPr>
          <p:cNvPr id="3" name="Footer Placeholder 2">
            <a:extLst>
              <a:ext uri="{FF2B5EF4-FFF2-40B4-BE49-F238E27FC236}">
                <a16:creationId xmlns:a16="http://schemas.microsoft.com/office/drawing/2014/main" id="{34F77849-A3E1-AB8F-A371-B659342A6BF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B66AEEF-9483-B020-E171-437FA077CC1A}"/>
              </a:ext>
            </a:extLst>
          </p:cNvPr>
          <p:cNvSpPr>
            <a:spLocks noGrp="1"/>
          </p:cNvSpPr>
          <p:nvPr>
            <p:ph type="sldNum" sz="quarter" idx="12"/>
          </p:nvPr>
        </p:nvSpPr>
        <p:spPr/>
        <p:txBody>
          <a:bodyPr/>
          <a:lstStyle/>
          <a:p>
            <a:fld id="{7E6BA0D5-4FA3-41FE-B1F2-BC58BCC3433D}" type="slidenum">
              <a:rPr lang="en-US" smtClean="0"/>
              <a:t>‹#›</a:t>
            </a:fld>
            <a:endParaRPr lang="en-US"/>
          </a:p>
        </p:txBody>
      </p:sp>
    </p:spTree>
    <p:extLst>
      <p:ext uri="{BB962C8B-B14F-4D97-AF65-F5344CB8AC3E}">
        <p14:creationId xmlns:p14="http://schemas.microsoft.com/office/powerpoint/2010/main" val="3964712057"/>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DE1ADA98-EFD7-BC44-EB83-2F4FF4184843}"/>
              </a:ext>
            </a:extLst>
          </p:cNvPr>
          <p:cNvSpPr>
            <a:spLocks noGrp="1"/>
          </p:cNvSpPr>
          <p:nvPr>
            <p:ph type="pic" sz="quarter" idx="10"/>
          </p:nvPr>
        </p:nvSpPr>
        <p:spPr>
          <a:xfrm>
            <a:off x="3271242" y="591671"/>
            <a:ext cx="8055520" cy="12514730"/>
          </a:xfrm>
          <a:custGeom>
            <a:avLst/>
            <a:gdLst>
              <a:gd name="csX0" fmla="*/ 0 w 8055520"/>
              <a:gd name="csY0" fmla="*/ 0 h 12506633"/>
              <a:gd name="csX1" fmla="*/ 8055520 w 8055520"/>
              <a:gd name="csY1" fmla="*/ 0 h 12506633"/>
              <a:gd name="csX2" fmla="*/ 8055520 w 8055520"/>
              <a:gd name="csY2" fmla="*/ 12506633 h 12506633"/>
              <a:gd name="csX3" fmla="*/ 0 w 8055520"/>
              <a:gd name="csY3" fmla="*/ 12506633 h 12506633"/>
            </a:gdLst>
            <a:ahLst/>
            <a:cxnLst>
              <a:cxn ang="0">
                <a:pos x="csX0" y="csY0"/>
              </a:cxn>
              <a:cxn ang="0">
                <a:pos x="csX1" y="csY1"/>
              </a:cxn>
              <a:cxn ang="0">
                <a:pos x="csX2" y="csY2"/>
              </a:cxn>
              <a:cxn ang="0">
                <a:pos x="csX3" y="csY3"/>
              </a:cxn>
            </a:cxnLst>
            <a:rect l="l" t="t" r="r" b="b"/>
            <a:pathLst>
              <a:path w="8055520" h="12506633">
                <a:moveTo>
                  <a:pt x="0" y="0"/>
                </a:moveTo>
                <a:lnTo>
                  <a:pt x="8055520" y="0"/>
                </a:lnTo>
                <a:lnTo>
                  <a:pt x="8055520" y="12506633"/>
                </a:lnTo>
                <a:lnTo>
                  <a:pt x="0" y="12506633"/>
                </a:lnTo>
                <a:close/>
              </a:path>
            </a:pathLst>
          </a:custGeom>
        </p:spPr>
        <p:txBody>
          <a:bodyPr wrap="square">
            <a:noAutofit/>
          </a:bodyPr>
          <a:lstStyle/>
          <a:p>
            <a:endParaRPr lang="en-US"/>
          </a:p>
        </p:txBody>
      </p:sp>
    </p:spTree>
    <p:extLst>
      <p:ext uri="{BB962C8B-B14F-4D97-AF65-F5344CB8AC3E}">
        <p14:creationId xmlns:p14="http://schemas.microsoft.com/office/powerpoint/2010/main" val="3835742149"/>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6" presetClass="emph" presetSubtype="0" autoRev="1" fill="hold" grpId="1" nodeType="withEffect" nodePh="1">
                                  <p:stCondLst>
                                    <p:cond delay="0"/>
                                  </p:stCondLst>
                                  <p:endCondLst>
                                    <p:cond evt="begin" delay="0">
                                      <p:tn val="8"/>
                                    </p:cond>
                                  </p:endCondLst>
                                  <p:childTnLst>
                                    <p:animScale>
                                      <p:cBhvr>
                                        <p:cTn id="9" dur="500" fill="hold"/>
                                        <p:tgtEl>
                                          <p:spTgt spid="8"/>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D7DC63D-091D-9241-C6D3-D50EA01707A5}"/>
              </a:ext>
            </a:extLst>
          </p:cNvPr>
          <p:cNvSpPr>
            <a:spLocks noGrp="1"/>
          </p:cNvSpPr>
          <p:nvPr>
            <p:ph type="dt" sz="half" idx="10"/>
          </p:nvPr>
        </p:nvSpPr>
        <p:spPr/>
        <p:txBody>
          <a:bodyPr/>
          <a:lstStyle/>
          <a:p>
            <a:fld id="{469ADD89-E9A7-4E24-B7E6-C579456AB5B0}" type="datetimeFigureOut">
              <a:rPr lang="en-US" smtClean="0"/>
              <a:t>3/12/2026</a:t>
            </a:fld>
            <a:endParaRPr lang="en-US"/>
          </a:p>
        </p:txBody>
      </p:sp>
      <p:sp>
        <p:nvSpPr>
          <p:cNvPr id="3" name="Footer Placeholder 2">
            <a:extLst>
              <a:ext uri="{FF2B5EF4-FFF2-40B4-BE49-F238E27FC236}">
                <a16:creationId xmlns:a16="http://schemas.microsoft.com/office/drawing/2014/main" id="{34F77849-A3E1-AB8F-A371-B659342A6BF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B66AEEF-9483-B020-E171-437FA077CC1A}"/>
              </a:ext>
            </a:extLst>
          </p:cNvPr>
          <p:cNvSpPr>
            <a:spLocks noGrp="1"/>
          </p:cNvSpPr>
          <p:nvPr>
            <p:ph type="sldNum" sz="quarter" idx="12"/>
          </p:nvPr>
        </p:nvSpPr>
        <p:spPr/>
        <p:txBody>
          <a:bodyPr/>
          <a:lstStyle/>
          <a:p>
            <a:fld id="{7E6BA0D5-4FA3-41FE-B1F2-BC58BCC3433D}" type="slidenum">
              <a:rPr lang="en-US" smtClean="0"/>
              <a:t>‹#›</a:t>
            </a:fld>
            <a:endParaRPr lang="en-US"/>
          </a:p>
        </p:txBody>
      </p:sp>
    </p:spTree>
    <p:extLst>
      <p:ext uri="{BB962C8B-B14F-4D97-AF65-F5344CB8AC3E}">
        <p14:creationId xmlns:p14="http://schemas.microsoft.com/office/powerpoint/2010/main" val="3530040387"/>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F4889-87AD-B61F-EF19-B894391A2B5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4DA7FAC-E0BE-6F11-6E4F-0C9E3DBE765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0331AB-3C33-FE83-A366-8EEB4160B1CD}"/>
              </a:ext>
            </a:extLst>
          </p:cNvPr>
          <p:cNvSpPr>
            <a:spLocks noGrp="1"/>
          </p:cNvSpPr>
          <p:nvPr>
            <p:ph type="dt" sz="half" idx="10"/>
          </p:nvPr>
        </p:nvSpPr>
        <p:spPr/>
        <p:txBody>
          <a:bodyPr/>
          <a:lstStyle/>
          <a:p>
            <a:fld id="{469ADD89-E9A7-4E24-B7E6-C579456AB5B0}" type="datetimeFigureOut">
              <a:rPr lang="en-US" smtClean="0"/>
              <a:t>3/12/2026</a:t>
            </a:fld>
            <a:endParaRPr lang="en-US"/>
          </a:p>
        </p:txBody>
      </p:sp>
      <p:sp>
        <p:nvSpPr>
          <p:cNvPr id="5" name="Footer Placeholder 4">
            <a:extLst>
              <a:ext uri="{FF2B5EF4-FFF2-40B4-BE49-F238E27FC236}">
                <a16:creationId xmlns:a16="http://schemas.microsoft.com/office/drawing/2014/main" id="{16C64D2A-7F13-338C-2AFF-96C360F5E8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986ABA-3255-9E6B-EF1B-9716C1402462}"/>
              </a:ext>
            </a:extLst>
          </p:cNvPr>
          <p:cNvSpPr>
            <a:spLocks noGrp="1"/>
          </p:cNvSpPr>
          <p:nvPr>
            <p:ph type="sldNum" sz="quarter" idx="12"/>
          </p:nvPr>
        </p:nvSpPr>
        <p:spPr/>
        <p:txBody>
          <a:bodyPr/>
          <a:lstStyle/>
          <a:p>
            <a:fld id="{7E6BA0D5-4FA3-41FE-B1F2-BC58BCC3433D}" type="slidenum">
              <a:rPr lang="en-US" smtClean="0"/>
              <a:t>‹#›</a:t>
            </a:fld>
            <a:endParaRPr lang="en-US"/>
          </a:p>
        </p:txBody>
      </p:sp>
    </p:spTree>
    <p:extLst>
      <p:ext uri="{BB962C8B-B14F-4D97-AF65-F5344CB8AC3E}">
        <p14:creationId xmlns:p14="http://schemas.microsoft.com/office/powerpoint/2010/main" val="1994944699"/>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DE1ADA98-EFD7-BC44-EB83-2F4FF4184843}"/>
              </a:ext>
            </a:extLst>
          </p:cNvPr>
          <p:cNvSpPr>
            <a:spLocks noGrp="1"/>
          </p:cNvSpPr>
          <p:nvPr>
            <p:ph type="pic" sz="quarter" idx="10"/>
          </p:nvPr>
        </p:nvSpPr>
        <p:spPr>
          <a:xfrm>
            <a:off x="3271242" y="591671"/>
            <a:ext cx="8055520" cy="12514730"/>
          </a:xfrm>
          <a:custGeom>
            <a:avLst/>
            <a:gdLst>
              <a:gd name="csX0" fmla="*/ 0 w 8055520"/>
              <a:gd name="csY0" fmla="*/ 0 h 12506633"/>
              <a:gd name="csX1" fmla="*/ 8055520 w 8055520"/>
              <a:gd name="csY1" fmla="*/ 0 h 12506633"/>
              <a:gd name="csX2" fmla="*/ 8055520 w 8055520"/>
              <a:gd name="csY2" fmla="*/ 12506633 h 12506633"/>
              <a:gd name="csX3" fmla="*/ 0 w 8055520"/>
              <a:gd name="csY3" fmla="*/ 12506633 h 12506633"/>
            </a:gdLst>
            <a:ahLst/>
            <a:cxnLst>
              <a:cxn ang="0">
                <a:pos x="csX0" y="csY0"/>
              </a:cxn>
              <a:cxn ang="0">
                <a:pos x="csX1" y="csY1"/>
              </a:cxn>
              <a:cxn ang="0">
                <a:pos x="csX2" y="csY2"/>
              </a:cxn>
              <a:cxn ang="0">
                <a:pos x="csX3" y="csY3"/>
              </a:cxn>
            </a:cxnLst>
            <a:rect l="l" t="t" r="r" b="b"/>
            <a:pathLst>
              <a:path w="8055520" h="12506633">
                <a:moveTo>
                  <a:pt x="0" y="0"/>
                </a:moveTo>
                <a:lnTo>
                  <a:pt x="8055520" y="0"/>
                </a:lnTo>
                <a:lnTo>
                  <a:pt x="8055520" y="12506633"/>
                </a:lnTo>
                <a:lnTo>
                  <a:pt x="0" y="12506633"/>
                </a:lnTo>
                <a:close/>
              </a:path>
            </a:pathLst>
          </a:custGeom>
        </p:spPr>
        <p:txBody>
          <a:bodyPr wrap="square">
            <a:noAutofit/>
          </a:bodyPr>
          <a:lstStyle/>
          <a:p>
            <a:endParaRPr lang="en-US"/>
          </a:p>
        </p:txBody>
      </p:sp>
    </p:spTree>
    <p:extLst>
      <p:ext uri="{BB962C8B-B14F-4D97-AF65-F5344CB8AC3E}">
        <p14:creationId xmlns:p14="http://schemas.microsoft.com/office/powerpoint/2010/main" val="1824751508"/>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6" presetClass="emph" presetSubtype="0" autoRev="1" fill="hold" grpId="1" nodeType="withEffect" nodePh="1">
                                  <p:stCondLst>
                                    <p:cond delay="0"/>
                                  </p:stCondLst>
                                  <p:endCondLst>
                                    <p:cond evt="begin" delay="0">
                                      <p:tn val="8"/>
                                    </p:cond>
                                  </p:endCondLst>
                                  <p:childTnLst>
                                    <p:animScale>
                                      <p:cBhvr>
                                        <p:cTn id="9" dur="500" fill="hold"/>
                                        <p:tgtEl>
                                          <p:spTgt spid="8"/>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D7DC63D-091D-9241-C6D3-D50EA01707A5}"/>
              </a:ext>
            </a:extLst>
          </p:cNvPr>
          <p:cNvSpPr>
            <a:spLocks noGrp="1"/>
          </p:cNvSpPr>
          <p:nvPr>
            <p:ph type="dt" sz="half" idx="10"/>
          </p:nvPr>
        </p:nvSpPr>
        <p:spPr/>
        <p:txBody>
          <a:bodyPr/>
          <a:lstStyle/>
          <a:p>
            <a:fld id="{469ADD89-E9A7-4E24-B7E6-C579456AB5B0}" type="datetimeFigureOut">
              <a:rPr lang="en-US" smtClean="0"/>
              <a:t>3/12/2026</a:t>
            </a:fld>
            <a:endParaRPr lang="en-US"/>
          </a:p>
        </p:txBody>
      </p:sp>
      <p:sp>
        <p:nvSpPr>
          <p:cNvPr id="3" name="Footer Placeholder 2">
            <a:extLst>
              <a:ext uri="{FF2B5EF4-FFF2-40B4-BE49-F238E27FC236}">
                <a16:creationId xmlns:a16="http://schemas.microsoft.com/office/drawing/2014/main" id="{34F77849-A3E1-AB8F-A371-B659342A6BF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B66AEEF-9483-B020-E171-437FA077CC1A}"/>
              </a:ext>
            </a:extLst>
          </p:cNvPr>
          <p:cNvSpPr>
            <a:spLocks noGrp="1"/>
          </p:cNvSpPr>
          <p:nvPr>
            <p:ph type="sldNum" sz="quarter" idx="12"/>
          </p:nvPr>
        </p:nvSpPr>
        <p:spPr/>
        <p:txBody>
          <a:bodyPr/>
          <a:lstStyle/>
          <a:p>
            <a:fld id="{7E6BA0D5-4FA3-41FE-B1F2-BC58BCC3433D}" type="slidenum">
              <a:rPr lang="en-US" smtClean="0"/>
              <a:t>‹#›</a:t>
            </a:fld>
            <a:endParaRPr lang="en-US"/>
          </a:p>
        </p:txBody>
      </p:sp>
    </p:spTree>
    <p:extLst>
      <p:ext uri="{BB962C8B-B14F-4D97-AF65-F5344CB8AC3E}">
        <p14:creationId xmlns:p14="http://schemas.microsoft.com/office/powerpoint/2010/main" val="4190207268"/>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F4889-87AD-B61F-EF19-B894391A2B5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4DA7FAC-E0BE-6F11-6E4F-0C9E3DBE765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0331AB-3C33-FE83-A366-8EEB4160B1CD}"/>
              </a:ext>
            </a:extLst>
          </p:cNvPr>
          <p:cNvSpPr>
            <a:spLocks noGrp="1"/>
          </p:cNvSpPr>
          <p:nvPr>
            <p:ph type="dt" sz="half" idx="10"/>
          </p:nvPr>
        </p:nvSpPr>
        <p:spPr/>
        <p:txBody>
          <a:bodyPr/>
          <a:lstStyle/>
          <a:p>
            <a:fld id="{469ADD89-E9A7-4E24-B7E6-C579456AB5B0}" type="datetimeFigureOut">
              <a:rPr lang="en-US" smtClean="0"/>
              <a:t>3/12/2026</a:t>
            </a:fld>
            <a:endParaRPr lang="en-US"/>
          </a:p>
        </p:txBody>
      </p:sp>
      <p:sp>
        <p:nvSpPr>
          <p:cNvPr id="5" name="Footer Placeholder 4">
            <a:extLst>
              <a:ext uri="{FF2B5EF4-FFF2-40B4-BE49-F238E27FC236}">
                <a16:creationId xmlns:a16="http://schemas.microsoft.com/office/drawing/2014/main" id="{16C64D2A-7F13-338C-2AFF-96C360F5E8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986ABA-3255-9E6B-EF1B-9716C1402462}"/>
              </a:ext>
            </a:extLst>
          </p:cNvPr>
          <p:cNvSpPr>
            <a:spLocks noGrp="1"/>
          </p:cNvSpPr>
          <p:nvPr>
            <p:ph type="sldNum" sz="quarter" idx="12"/>
          </p:nvPr>
        </p:nvSpPr>
        <p:spPr/>
        <p:txBody>
          <a:bodyPr/>
          <a:lstStyle/>
          <a:p>
            <a:fld id="{7E6BA0D5-4FA3-41FE-B1F2-BC58BCC3433D}" type="slidenum">
              <a:rPr lang="en-US" smtClean="0"/>
              <a:t>‹#›</a:t>
            </a:fld>
            <a:endParaRPr lang="en-US"/>
          </a:p>
        </p:txBody>
      </p:sp>
    </p:spTree>
    <p:extLst>
      <p:ext uri="{BB962C8B-B14F-4D97-AF65-F5344CB8AC3E}">
        <p14:creationId xmlns:p14="http://schemas.microsoft.com/office/powerpoint/2010/main" val="246789081"/>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DE1ADA98-EFD7-BC44-EB83-2F4FF4184843}"/>
              </a:ext>
            </a:extLst>
          </p:cNvPr>
          <p:cNvSpPr>
            <a:spLocks noGrp="1"/>
          </p:cNvSpPr>
          <p:nvPr>
            <p:ph type="pic" sz="quarter" idx="10"/>
          </p:nvPr>
        </p:nvSpPr>
        <p:spPr>
          <a:xfrm>
            <a:off x="3271242" y="591671"/>
            <a:ext cx="8055520" cy="12514730"/>
          </a:xfrm>
          <a:custGeom>
            <a:avLst/>
            <a:gdLst>
              <a:gd name="csX0" fmla="*/ 0 w 8055520"/>
              <a:gd name="csY0" fmla="*/ 0 h 12506633"/>
              <a:gd name="csX1" fmla="*/ 8055520 w 8055520"/>
              <a:gd name="csY1" fmla="*/ 0 h 12506633"/>
              <a:gd name="csX2" fmla="*/ 8055520 w 8055520"/>
              <a:gd name="csY2" fmla="*/ 12506633 h 12506633"/>
              <a:gd name="csX3" fmla="*/ 0 w 8055520"/>
              <a:gd name="csY3" fmla="*/ 12506633 h 12506633"/>
            </a:gdLst>
            <a:ahLst/>
            <a:cxnLst>
              <a:cxn ang="0">
                <a:pos x="csX0" y="csY0"/>
              </a:cxn>
              <a:cxn ang="0">
                <a:pos x="csX1" y="csY1"/>
              </a:cxn>
              <a:cxn ang="0">
                <a:pos x="csX2" y="csY2"/>
              </a:cxn>
              <a:cxn ang="0">
                <a:pos x="csX3" y="csY3"/>
              </a:cxn>
            </a:cxnLst>
            <a:rect l="l" t="t" r="r" b="b"/>
            <a:pathLst>
              <a:path w="8055520" h="12506633">
                <a:moveTo>
                  <a:pt x="0" y="0"/>
                </a:moveTo>
                <a:lnTo>
                  <a:pt x="8055520" y="0"/>
                </a:lnTo>
                <a:lnTo>
                  <a:pt x="8055520" y="12506633"/>
                </a:lnTo>
                <a:lnTo>
                  <a:pt x="0" y="12506633"/>
                </a:lnTo>
                <a:close/>
              </a:path>
            </a:pathLst>
          </a:custGeom>
        </p:spPr>
        <p:txBody>
          <a:bodyPr wrap="square">
            <a:noAutofit/>
          </a:bodyPr>
          <a:lstStyle/>
          <a:p>
            <a:endParaRPr lang="en-US"/>
          </a:p>
        </p:txBody>
      </p:sp>
    </p:spTree>
    <p:extLst>
      <p:ext uri="{BB962C8B-B14F-4D97-AF65-F5344CB8AC3E}">
        <p14:creationId xmlns:p14="http://schemas.microsoft.com/office/powerpoint/2010/main" val="205344253"/>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6" presetClass="emph" presetSubtype="0" autoRev="1" fill="hold" grpId="1" nodeType="withEffect" nodePh="1">
                                  <p:stCondLst>
                                    <p:cond delay="0"/>
                                  </p:stCondLst>
                                  <p:endCondLst>
                                    <p:cond evt="begin" delay="0">
                                      <p:tn val="8"/>
                                    </p:cond>
                                  </p:endCondLst>
                                  <p:childTnLst>
                                    <p:animScale>
                                      <p:cBhvr>
                                        <p:cTn id="9" dur="500" fill="hold"/>
                                        <p:tgtEl>
                                          <p:spTgt spid="8"/>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D7DC63D-091D-9241-C6D3-D50EA01707A5}"/>
              </a:ext>
            </a:extLst>
          </p:cNvPr>
          <p:cNvSpPr>
            <a:spLocks noGrp="1"/>
          </p:cNvSpPr>
          <p:nvPr>
            <p:ph type="dt" sz="half" idx="10"/>
          </p:nvPr>
        </p:nvSpPr>
        <p:spPr/>
        <p:txBody>
          <a:bodyPr/>
          <a:lstStyle/>
          <a:p>
            <a:fld id="{469ADD89-E9A7-4E24-B7E6-C579456AB5B0}" type="datetimeFigureOut">
              <a:rPr lang="en-US" smtClean="0"/>
              <a:t>3/12/2026</a:t>
            </a:fld>
            <a:endParaRPr lang="en-US"/>
          </a:p>
        </p:txBody>
      </p:sp>
      <p:sp>
        <p:nvSpPr>
          <p:cNvPr id="3" name="Footer Placeholder 2">
            <a:extLst>
              <a:ext uri="{FF2B5EF4-FFF2-40B4-BE49-F238E27FC236}">
                <a16:creationId xmlns:a16="http://schemas.microsoft.com/office/drawing/2014/main" id="{34F77849-A3E1-AB8F-A371-B659342A6BF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B66AEEF-9483-B020-E171-437FA077CC1A}"/>
              </a:ext>
            </a:extLst>
          </p:cNvPr>
          <p:cNvSpPr>
            <a:spLocks noGrp="1"/>
          </p:cNvSpPr>
          <p:nvPr>
            <p:ph type="sldNum" sz="quarter" idx="12"/>
          </p:nvPr>
        </p:nvSpPr>
        <p:spPr/>
        <p:txBody>
          <a:bodyPr/>
          <a:lstStyle/>
          <a:p>
            <a:fld id="{7E6BA0D5-4FA3-41FE-B1F2-BC58BCC3433D}" type="slidenum">
              <a:rPr lang="en-US" smtClean="0"/>
              <a:t>‹#›</a:t>
            </a:fld>
            <a:endParaRPr lang="en-US"/>
          </a:p>
        </p:txBody>
      </p:sp>
    </p:spTree>
    <p:extLst>
      <p:ext uri="{BB962C8B-B14F-4D97-AF65-F5344CB8AC3E}">
        <p14:creationId xmlns:p14="http://schemas.microsoft.com/office/powerpoint/2010/main" val="1411361989"/>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F4889-87AD-B61F-EF19-B894391A2B5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4DA7FAC-E0BE-6F11-6E4F-0C9E3DBE765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0331AB-3C33-FE83-A366-8EEB4160B1CD}"/>
              </a:ext>
            </a:extLst>
          </p:cNvPr>
          <p:cNvSpPr>
            <a:spLocks noGrp="1"/>
          </p:cNvSpPr>
          <p:nvPr>
            <p:ph type="dt" sz="half" idx="10"/>
          </p:nvPr>
        </p:nvSpPr>
        <p:spPr/>
        <p:txBody>
          <a:bodyPr/>
          <a:lstStyle/>
          <a:p>
            <a:fld id="{469ADD89-E9A7-4E24-B7E6-C579456AB5B0}" type="datetimeFigureOut">
              <a:rPr lang="en-US" smtClean="0"/>
              <a:t>3/12/2026</a:t>
            </a:fld>
            <a:endParaRPr lang="en-US"/>
          </a:p>
        </p:txBody>
      </p:sp>
      <p:sp>
        <p:nvSpPr>
          <p:cNvPr id="5" name="Footer Placeholder 4">
            <a:extLst>
              <a:ext uri="{FF2B5EF4-FFF2-40B4-BE49-F238E27FC236}">
                <a16:creationId xmlns:a16="http://schemas.microsoft.com/office/drawing/2014/main" id="{16C64D2A-7F13-338C-2AFF-96C360F5E8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986ABA-3255-9E6B-EF1B-9716C1402462}"/>
              </a:ext>
            </a:extLst>
          </p:cNvPr>
          <p:cNvSpPr>
            <a:spLocks noGrp="1"/>
          </p:cNvSpPr>
          <p:nvPr>
            <p:ph type="sldNum" sz="quarter" idx="12"/>
          </p:nvPr>
        </p:nvSpPr>
        <p:spPr/>
        <p:txBody>
          <a:bodyPr/>
          <a:lstStyle/>
          <a:p>
            <a:fld id="{7E6BA0D5-4FA3-41FE-B1F2-BC58BCC3433D}" type="slidenum">
              <a:rPr lang="en-US" smtClean="0"/>
              <a:t>‹#›</a:t>
            </a:fld>
            <a:endParaRPr lang="en-US"/>
          </a:p>
        </p:txBody>
      </p:sp>
    </p:spTree>
    <p:extLst>
      <p:ext uri="{BB962C8B-B14F-4D97-AF65-F5344CB8AC3E}">
        <p14:creationId xmlns:p14="http://schemas.microsoft.com/office/powerpoint/2010/main" val="51407584"/>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DE1ADA98-EFD7-BC44-EB83-2F4FF4184843}"/>
              </a:ext>
            </a:extLst>
          </p:cNvPr>
          <p:cNvSpPr>
            <a:spLocks noGrp="1"/>
          </p:cNvSpPr>
          <p:nvPr>
            <p:ph type="pic" sz="quarter" idx="10"/>
          </p:nvPr>
        </p:nvSpPr>
        <p:spPr>
          <a:xfrm>
            <a:off x="3271242" y="591671"/>
            <a:ext cx="8055520" cy="12514730"/>
          </a:xfrm>
          <a:custGeom>
            <a:avLst/>
            <a:gdLst>
              <a:gd name="csX0" fmla="*/ 0 w 8055520"/>
              <a:gd name="csY0" fmla="*/ 0 h 12506633"/>
              <a:gd name="csX1" fmla="*/ 8055520 w 8055520"/>
              <a:gd name="csY1" fmla="*/ 0 h 12506633"/>
              <a:gd name="csX2" fmla="*/ 8055520 w 8055520"/>
              <a:gd name="csY2" fmla="*/ 12506633 h 12506633"/>
              <a:gd name="csX3" fmla="*/ 0 w 8055520"/>
              <a:gd name="csY3" fmla="*/ 12506633 h 12506633"/>
            </a:gdLst>
            <a:ahLst/>
            <a:cxnLst>
              <a:cxn ang="0">
                <a:pos x="csX0" y="csY0"/>
              </a:cxn>
              <a:cxn ang="0">
                <a:pos x="csX1" y="csY1"/>
              </a:cxn>
              <a:cxn ang="0">
                <a:pos x="csX2" y="csY2"/>
              </a:cxn>
              <a:cxn ang="0">
                <a:pos x="csX3" y="csY3"/>
              </a:cxn>
            </a:cxnLst>
            <a:rect l="l" t="t" r="r" b="b"/>
            <a:pathLst>
              <a:path w="8055520" h="12506633">
                <a:moveTo>
                  <a:pt x="0" y="0"/>
                </a:moveTo>
                <a:lnTo>
                  <a:pt x="8055520" y="0"/>
                </a:lnTo>
                <a:lnTo>
                  <a:pt x="8055520" y="12506633"/>
                </a:lnTo>
                <a:lnTo>
                  <a:pt x="0" y="12506633"/>
                </a:lnTo>
                <a:close/>
              </a:path>
            </a:pathLst>
          </a:custGeom>
        </p:spPr>
        <p:txBody>
          <a:bodyPr wrap="square">
            <a:noAutofit/>
          </a:bodyPr>
          <a:lstStyle/>
          <a:p>
            <a:endParaRPr lang="en-US"/>
          </a:p>
        </p:txBody>
      </p:sp>
    </p:spTree>
    <p:extLst>
      <p:ext uri="{BB962C8B-B14F-4D97-AF65-F5344CB8AC3E}">
        <p14:creationId xmlns:p14="http://schemas.microsoft.com/office/powerpoint/2010/main" val="2369474316"/>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6" presetClass="emph" presetSubtype="0" autoRev="1" fill="hold" grpId="1" nodeType="withEffect" nodePh="1">
                                  <p:stCondLst>
                                    <p:cond delay="0"/>
                                  </p:stCondLst>
                                  <p:endCondLst>
                                    <p:cond evt="begin" delay="0">
                                      <p:tn val="8"/>
                                    </p:cond>
                                  </p:endCondLst>
                                  <p:childTnLst>
                                    <p:animScale>
                                      <p:cBhvr>
                                        <p:cTn id="9" dur="500" fill="hold"/>
                                        <p:tgtEl>
                                          <p:spTgt spid="8"/>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DE1ADA98-EFD7-BC44-EB83-2F4FF4184843}"/>
              </a:ext>
            </a:extLst>
          </p:cNvPr>
          <p:cNvSpPr>
            <a:spLocks noGrp="1"/>
          </p:cNvSpPr>
          <p:nvPr>
            <p:ph type="pic" sz="quarter" idx="10"/>
          </p:nvPr>
        </p:nvSpPr>
        <p:spPr>
          <a:xfrm>
            <a:off x="3271242" y="591671"/>
            <a:ext cx="8055520" cy="12514730"/>
          </a:xfrm>
          <a:custGeom>
            <a:avLst/>
            <a:gdLst>
              <a:gd name="csX0" fmla="*/ 0 w 8055520"/>
              <a:gd name="csY0" fmla="*/ 0 h 12506633"/>
              <a:gd name="csX1" fmla="*/ 8055520 w 8055520"/>
              <a:gd name="csY1" fmla="*/ 0 h 12506633"/>
              <a:gd name="csX2" fmla="*/ 8055520 w 8055520"/>
              <a:gd name="csY2" fmla="*/ 12506633 h 12506633"/>
              <a:gd name="csX3" fmla="*/ 0 w 8055520"/>
              <a:gd name="csY3" fmla="*/ 12506633 h 12506633"/>
            </a:gdLst>
            <a:ahLst/>
            <a:cxnLst>
              <a:cxn ang="0">
                <a:pos x="csX0" y="csY0"/>
              </a:cxn>
              <a:cxn ang="0">
                <a:pos x="csX1" y="csY1"/>
              </a:cxn>
              <a:cxn ang="0">
                <a:pos x="csX2" y="csY2"/>
              </a:cxn>
              <a:cxn ang="0">
                <a:pos x="csX3" y="csY3"/>
              </a:cxn>
            </a:cxnLst>
            <a:rect l="l" t="t" r="r" b="b"/>
            <a:pathLst>
              <a:path w="8055520" h="12506633">
                <a:moveTo>
                  <a:pt x="0" y="0"/>
                </a:moveTo>
                <a:lnTo>
                  <a:pt x="8055520" y="0"/>
                </a:lnTo>
                <a:lnTo>
                  <a:pt x="8055520" y="12506633"/>
                </a:lnTo>
                <a:lnTo>
                  <a:pt x="0" y="12506633"/>
                </a:lnTo>
                <a:close/>
              </a:path>
            </a:pathLst>
          </a:custGeom>
        </p:spPr>
        <p:txBody>
          <a:bodyPr wrap="square">
            <a:noAutofit/>
          </a:bodyPr>
          <a:lstStyle/>
          <a:p>
            <a:endParaRPr lang="en-US"/>
          </a:p>
        </p:txBody>
      </p:sp>
    </p:spTree>
    <p:extLst>
      <p:ext uri="{BB962C8B-B14F-4D97-AF65-F5344CB8AC3E}">
        <p14:creationId xmlns:p14="http://schemas.microsoft.com/office/powerpoint/2010/main" val="3182833298"/>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6" presetClass="emph" presetSubtype="0" autoRev="1" fill="hold" grpId="1" nodeType="withEffect" nodePh="1">
                                  <p:stCondLst>
                                    <p:cond delay="0"/>
                                  </p:stCondLst>
                                  <p:endCondLst>
                                    <p:cond evt="begin" delay="0">
                                      <p:tn val="8"/>
                                    </p:cond>
                                  </p:endCondLst>
                                  <p:childTnLst>
                                    <p:animScale>
                                      <p:cBhvr>
                                        <p:cTn id="9" dur="500" fill="hold"/>
                                        <p:tgtEl>
                                          <p:spTgt spid="8"/>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D7DC63D-091D-9241-C6D3-D50EA01707A5}"/>
              </a:ext>
            </a:extLst>
          </p:cNvPr>
          <p:cNvSpPr>
            <a:spLocks noGrp="1"/>
          </p:cNvSpPr>
          <p:nvPr>
            <p:ph type="dt" sz="half" idx="10"/>
          </p:nvPr>
        </p:nvSpPr>
        <p:spPr/>
        <p:txBody>
          <a:bodyPr/>
          <a:lstStyle/>
          <a:p>
            <a:fld id="{469ADD89-E9A7-4E24-B7E6-C579456AB5B0}" type="datetimeFigureOut">
              <a:rPr lang="en-US" smtClean="0"/>
              <a:t>3/12/2026</a:t>
            </a:fld>
            <a:endParaRPr lang="en-US"/>
          </a:p>
        </p:txBody>
      </p:sp>
      <p:sp>
        <p:nvSpPr>
          <p:cNvPr id="3" name="Footer Placeholder 2">
            <a:extLst>
              <a:ext uri="{FF2B5EF4-FFF2-40B4-BE49-F238E27FC236}">
                <a16:creationId xmlns:a16="http://schemas.microsoft.com/office/drawing/2014/main" id="{34F77849-A3E1-AB8F-A371-B659342A6BF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B66AEEF-9483-B020-E171-437FA077CC1A}"/>
              </a:ext>
            </a:extLst>
          </p:cNvPr>
          <p:cNvSpPr>
            <a:spLocks noGrp="1"/>
          </p:cNvSpPr>
          <p:nvPr>
            <p:ph type="sldNum" sz="quarter" idx="12"/>
          </p:nvPr>
        </p:nvSpPr>
        <p:spPr/>
        <p:txBody>
          <a:bodyPr/>
          <a:lstStyle/>
          <a:p>
            <a:fld id="{7E6BA0D5-4FA3-41FE-B1F2-BC58BCC3433D}" type="slidenum">
              <a:rPr lang="en-US" smtClean="0"/>
              <a:t>‹#›</a:t>
            </a:fld>
            <a:endParaRPr lang="en-US"/>
          </a:p>
        </p:txBody>
      </p:sp>
    </p:spTree>
    <p:extLst>
      <p:ext uri="{BB962C8B-B14F-4D97-AF65-F5344CB8AC3E}">
        <p14:creationId xmlns:p14="http://schemas.microsoft.com/office/powerpoint/2010/main" val="4282968208"/>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F4889-87AD-B61F-EF19-B894391A2B5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4DA7FAC-E0BE-6F11-6E4F-0C9E3DBE765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0331AB-3C33-FE83-A366-8EEB4160B1CD}"/>
              </a:ext>
            </a:extLst>
          </p:cNvPr>
          <p:cNvSpPr>
            <a:spLocks noGrp="1"/>
          </p:cNvSpPr>
          <p:nvPr>
            <p:ph type="dt" sz="half" idx="10"/>
          </p:nvPr>
        </p:nvSpPr>
        <p:spPr/>
        <p:txBody>
          <a:bodyPr/>
          <a:lstStyle/>
          <a:p>
            <a:fld id="{469ADD89-E9A7-4E24-B7E6-C579456AB5B0}" type="datetimeFigureOut">
              <a:rPr lang="en-US" smtClean="0"/>
              <a:t>3/12/2026</a:t>
            </a:fld>
            <a:endParaRPr lang="en-US"/>
          </a:p>
        </p:txBody>
      </p:sp>
      <p:sp>
        <p:nvSpPr>
          <p:cNvPr id="5" name="Footer Placeholder 4">
            <a:extLst>
              <a:ext uri="{FF2B5EF4-FFF2-40B4-BE49-F238E27FC236}">
                <a16:creationId xmlns:a16="http://schemas.microsoft.com/office/drawing/2014/main" id="{16C64D2A-7F13-338C-2AFF-96C360F5E8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986ABA-3255-9E6B-EF1B-9716C1402462}"/>
              </a:ext>
            </a:extLst>
          </p:cNvPr>
          <p:cNvSpPr>
            <a:spLocks noGrp="1"/>
          </p:cNvSpPr>
          <p:nvPr>
            <p:ph type="sldNum" sz="quarter" idx="12"/>
          </p:nvPr>
        </p:nvSpPr>
        <p:spPr/>
        <p:txBody>
          <a:bodyPr/>
          <a:lstStyle/>
          <a:p>
            <a:fld id="{7E6BA0D5-4FA3-41FE-B1F2-BC58BCC3433D}" type="slidenum">
              <a:rPr lang="en-US" smtClean="0"/>
              <a:t>‹#›</a:t>
            </a:fld>
            <a:endParaRPr lang="en-US"/>
          </a:p>
        </p:txBody>
      </p:sp>
    </p:spTree>
    <p:extLst>
      <p:ext uri="{BB962C8B-B14F-4D97-AF65-F5344CB8AC3E}">
        <p14:creationId xmlns:p14="http://schemas.microsoft.com/office/powerpoint/2010/main" val="1961874621"/>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DE1ADA98-EFD7-BC44-EB83-2F4FF4184843}"/>
              </a:ext>
            </a:extLst>
          </p:cNvPr>
          <p:cNvSpPr>
            <a:spLocks noGrp="1"/>
          </p:cNvSpPr>
          <p:nvPr>
            <p:ph type="pic" sz="quarter" idx="10"/>
          </p:nvPr>
        </p:nvSpPr>
        <p:spPr>
          <a:xfrm>
            <a:off x="3271242" y="591671"/>
            <a:ext cx="8055520" cy="12514730"/>
          </a:xfrm>
          <a:custGeom>
            <a:avLst/>
            <a:gdLst>
              <a:gd name="csX0" fmla="*/ 0 w 8055520"/>
              <a:gd name="csY0" fmla="*/ 0 h 12506633"/>
              <a:gd name="csX1" fmla="*/ 8055520 w 8055520"/>
              <a:gd name="csY1" fmla="*/ 0 h 12506633"/>
              <a:gd name="csX2" fmla="*/ 8055520 w 8055520"/>
              <a:gd name="csY2" fmla="*/ 12506633 h 12506633"/>
              <a:gd name="csX3" fmla="*/ 0 w 8055520"/>
              <a:gd name="csY3" fmla="*/ 12506633 h 12506633"/>
            </a:gdLst>
            <a:ahLst/>
            <a:cxnLst>
              <a:cxn ang="0">
                <a:pos x="csX0" y="csY0"/>
              </a:cxn>
              <a:cxn ang="0">
                <a:pos x="csX1" y="csY1"/>
              </a:cxn>
              <a:cxn ang="0">
                <a:pos x="csX2" y="csY2"/>
              </a:cxn>
              <a:cxn ang="0">
                <a:pos x="csX3" y="csY3"/>
              </a:cxn>
            </a:cxnLst>
            <a:rect l="l" t="t" r="r" b="b"/>
            <a:pathLst>
              <a:path w="8055520" h="12506633">
                <a:moveTo>
                  <a:pt x="0" y="0"/>
                </a:moveTo>
                <a:lnTo>
                  <a:pt x="8055520" y="0"/>
                </a:lnTo>
                <a:lnTo>
                  <a:pt x="8055520" y="12506633"/>
                </a:lnTo>
                <a:lnTo>
                  <a:pt x="0" y="12506633"/>
                </a:lnTo>
                <a:close/>
              </a:path>
            </a:pathLst>
          </a:custGeom>
        </p:spPr>
        <p:txBody>
          <a:bodyPr wrap="square">
            <a:noAutofit/>
          </a:bodyPr>
          <a:lstStyle/>
          <a:p>
            <a:endParaRPr lang="en-US"/>
          </a:p>
        </p:txBody>
      </p:sp>
    </p:spTree>
    <p:extLst>
      <p:ext uri="{BB962C8B-B14F-4D97-AF65-F5344CB8AC3E}">
        <p14:creationId xmlns:p14="http://schemas.microsoft.com/office/powerpoint/2010/main" val="2135950433"/>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6" presetClass="emph" presetSubtype="0" autoRev="1" fill="hold" grpId="1" nodeType="withEffect" nodePh="1">
                                  <p:stCondLst>
                                    <p:cond delay="0"/>
                                  </p:stCondLst>
                                  <p:endCondLst>
                                    <p:cond evt="begin" delay="0">
                                      <p:tn val="8"/>
                                    </p:cond>
                                  </p:endCondLst>
                                  <p:childTnLst>
                                    <p:animScale>
                                      <p:cBhvr>
                                        <p:cTn id="9" dur="500" fill="hold"/>
                                        <p:tgtEl>
                                          <p:spTgt spid="8"/>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D7DC63D-091D-9241-C6D3-D50EA01707A5}"/>
              </a:ext>
            </a:extLst>
          </p:cNvPr>
          <p:cNvSpPr>
            <a:spLocks noGrp="1"/>
          </p:cNvSpPr>
          <p:nvPr>
            <p:ph type="dt" sz="half" idx="10"/>
          </p:nvPr>
        </p:nvSpPr>
        <p:spPr/>
        <p:txBody>
          <a:bodyPr/>
          <a:lstStyle/>
          <a:p>
            <a:fld id="{469ADD89-E9A7-4E24-B7E6-C579456AB5B0}" type="datetimeFigureOut">
              <a:rPr lang="en-US" smtClean="0"/>
              <a:t>3/12/2026</a:t>
            </a:fld>
            <a:endParaRPr lang="en-US"/>
          </a:p>
        </p:txBody>
      </p:sp>
      <p:sp>
        <p:nvSpPr>
          <p:cNvPr id="3" name="Footer Placeholder 2">
            <a:extLst>
              <a:ext uri="{FF2B5EF4-FFF2-40B4-BE49-F238E27FC236}">
                <a16:creationId xmlns:a16="http://schemas.microsoft.com/office/drawing/2014/main" id="{34F77849-A3E1-AB8F-A371-B659342A6BF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B66AEEF-9483-B020-E171-437FA077CC1A}"/>
              </a:ext>
            </a:extLst>
          </p:cNvPr>
          <p:cNvSpPr>
            <a:spLocks noGrp="1"/>
          </p:cNvSpPr>
          <p:nvPr>
            <p:ph type="sldNum" sz="quarter" idx="12"/>
          </p:nvPr>
        </p:nvSpPr>
        <p:spPr/>
        <p:txBody>
          <a:bodyPr/>
          <a:lstStyle/>
          <a:p>
            <a:fld id="{7E6BA0D5-4FA3-41FE-B1F2-BC58BCC3433D}" type="slidenum">
              <a:rPr lang="en-US" smtClean="0"/>
              <a:t>‹#›</a:t>
            </a:fld>
            <a:endParaRPr lang="en-US"/>
          </a:p>
        </p:txBody>
      </p:sp>
    </p:spTree>
    <p:extLst>
      <p:ext uri="{BB962C8B-B14F-4D97-AF65-F5344CB8AC3E}">
        <p14:creationId xmlns:p14="http://schemas.microsoft.com/office/powerpoint/2010/main" val="2594015214"/>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F4889-87AD-B61F-EF19-B894391A2B5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4DA7FAC-E0BE-6F11-6E4F-0C9E3DBE765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0331AB-3C33-FE83-A366-8EEB4160B1CD}"/>
              </a:ext>
            </a:extLst>
          </p:cNvPr>
          <p:cNvSpPr>
            <a:spLocks noGrp="1"/>
          </p:cNvSpPr>
          <p:nvPr>
            <p:ph type="dt" sz="half" idx="10"/>
          </p:nvPr>
        </p:nvSpPr>
        <p:spPr/>
        <p:txBody>
          <a:bodyPr/>
          <a:lstStyle/>
          <a:p>
            <a:fld id="{469ADD89-E9A7-4E24-B7E6-C579456AB5B0}" type="datetimeFigureOut">
              <a:rPr lang="en-US" smtClean="0"/>
              <a:t>3/12/2026</a:t>
            </a:fld>
            <a:endParaRPr lang="en-US"/>
          </a:p>
        </p:txBody>
      </p:sp>
      <p:sp>
        <p:nvSpPr>
          <p:cNvPr id="5" name="Footer Placeholder 4">
            <a:extLst>
              <a:ext uri="{FF2B5EF4-FFF2-40B4-BE49-F238E27FC236}">
                <a16:creationId xmlns:a16="http://schemas.microsoft.com/office/drawing/2014/main" id="{16C64D2A-7F13-338C-2AFF-96C360F5E8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986ABA-3255-9E6B-EF1B-9716C1402462}"/>
              </a:ext>
            </a:extLst>
          </p:cNvPr>
          <p:cNvSpPr>
            <a:spLocks noGrp="1"/>
          </p:cNvSpPr>
          <p:nvPr>
            <p:ph type="sldNum" sz="quarter" idx="12"/>
          </p:nvPr>
        </p:nvSpPr>
        <p:spPr/>
        <p:txBody>
          <a:bodyPr/>
          <a:lstStyle/>
          <a:p>
            <a:fld id="{7E6BA0D5-4FA3-41FE-B1F2-BC58BCC3433D}" type="slidenum">
              <a:rPr lang="en-US" smtClean="0"/>
              <a:t>‹#›</a:t>
            </a:fld>
            <a:endParaRPr lang="en-US"/>
          </a:p>
        </p:txBody>
      </p:sp>
    </p:spTree>
    <p:extLst>
      <p:ext uri="{BB962C8B-B14F-4D97-AF65-F5344CB8AC3E}">
        <p14:creationId xmlns:p14="http://schemas.microsoft.com/office/powerpoint/2010/main" val="3586623430"/>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DE1ADA98-EFD7-BC44-EB83-2F4FF4184843}"/>
              </a:ext>
            </a:extLst>
          </p:cNvPr>
          <p:cNvSpPr>
            <a:spLocks noGrp="1"/>
          </p:cNvSpPr>
          <p:nvPr>
            <p:ph type="pic" sz="quarter" idx="10"/>
          </p:nvPr>
        </p:nvSpPr>
        <p:spPr>
          <a:xfrm>
            <a:off x="3271242" y="591671"/>
            <a:ext cx="8055520" cy="12514730"/>
          </a:xfrm>
          <a:custGeom>
            <a:avLst/>
            <a:gdLst>
              <a:gd name="csX0" fmla="*/ 0 w 8055520"/>
              <a:gd name="csY0" fmla="*/ 0 h 12506633"/>
              <a:gd name="csX1" fmla="*/ 8055520 w 8055520"/>
              <a:gd name="csY1" fmla="*/ 0 h 12506633"/>
              <a:gd name="csX2" fmla="*/ 8055520 w 8055520"/>
              <a:gd name="csY2" fmla="*/ 12506633 h 12506633"/>
              <a:gd name="csX3" fmla="*/ 0 w 8055520"/>
              <a:gd name="csY3" fmla="*/ 12506633 h 12506633"/>
            </a:gdLst>
            <a:ahLst/>
            <a:cxnLst>
              <a:cxn ang="0">
                <a:pos x="csX0" y="csY0"/>
              </a:cxn>
              <a:cxn ang="0">
                <a:pos x="csX1" y="csY1"/>
              </a:cxn>
              <a:cxn ang="0">
                <a:pos x="csX2" y="csY2"/>
              </a:cxn>
              <a:cxn ang="0">
                <a:pos x="csX3" y="csY3"/>
              </a:cxn>
            </a:cxnLst>
            <a:rect l="l" t="t" r="r" b="b"/>
            <a:pathLst>
              <a:path w="8055520" h="12506633">
                <a:moveTo>
                  <a:pt x="0" y="0"/>
                </a:moveTo>
                <a:lnTo>
                  <a:pt x="8055520" y="0"/>
                </a:lnTo>
                <a:lnTo>
                  <a:pt x="8055520" y="12506633"/>
                </a:lnTo>
                <a:lnTo>
                  <a:pt x="0" y="12506633"/>
                </a:lnTo>
                <a:close/>
              </a:path>
            </a:pathLst>
          </a:custGeom>
        </p:spPr>
        <p:txBody>
          <a:bodyPr wrap="square">
            <a:noAutofit/>
          </a:bodyPr>
          <a:lstStyle/>
          <a:p>
            <a:endParaRPr lang="en-US"/>
          </a:p>
        </p:txBody>
      </p:sp>
    </p:spTree>
    <p:extLst>
      <p:ext uri="{BB962C8B-B14F-4D97-AF65-F5344CB8AC3E}">
        <p14:creationId xmlns:p14="http://schemas.microsoft.com/office/powerpoint/2010/main" val="977598294"/>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6" presetClass="emph" presetSubtype="0" autoRev="1" fill="hold" grpId="1" nodeType="withEffect" nodePh="1">
                                  <p:stCondLst>
                                    <p:cond delay="0"/>
                                  </p:stCondLst>
                                  <p:endCondLst>
                                    <p:cond evt="begin" delay="0">
                                      <p:tn val="8"/>
                                    </p:cond>
                                  </p:endCondLst>
                                  <p:childTnLst>
                                    <p:animScale>
                                      <p:cBhvr>
                                        <p:cTn id="9" dur="500" fill="hold"/>
                                        <p:tgtEl>
                                          <p:spTgt spid="8"/>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D7DC63D-091D-9241-C6D3-D50EA01707A5}"/>
              </a:ext>
            </a:extLst>
          </p:cNvPr>
          <p:cNvSpPr>
            <a:spLocks noGrp="1"/>
          </p:cNvSpPr>
          <p:nvPr>
            <p:ph type="dt" sz="half" idx="10"/>
          </p:nvPr>
        </p:nvSpPr>
        <p:spPr/>
        <p:txBody>
          <a:bodyPr/>
          <a:lstStyle/>
          <a:p>
            <a:fld id="{469ADD89-E9A7-4E24-B7E6-C579456AB5B0}" type="datetimeFigureOut">
              <a:rPr lang="en-US" smtClean="0"/>
              <a:t>3/12/2026</a:t>
            </a:fld>
            <a:endParaRPr lang="en-US"/>
          </a:p>
        </p:txBody>
      </p:sp>
      <p:sp>
        <p:nvSpPr>
          <p:cNvPr id="3" name="Footer Placeholder 2">
            <a:extLst>
              <a:ext uri="{FF2B5EF4-FFF2-40B4-BE49-F238E27FC236}">
                <a16:creationId xmlns:a16="http://schemas.microsoft.com/office/drawing/2014/main" id="{34F77849-A3E1-AB8F-A371-B659342A6BF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B66AEEF-9483-B020-E171-437FA077CC1A}"/>
              </a:ext>
            </a:extLst>
          </p:cNvPr>
          <p:cNvSpPr>
            <a:spLocks noGrp="1"/>
          </p:cNvSpPr>
          <p:nvPr>
            <p:ph type="sldNum" sz="quarter" idx="12"/>
          </p:nvPr>
        </p:nvSpPr>
        <p:spPr/>
        <p:txBody>
          <a:bodyPr/>
          <a:lstStyle/>
          <a:p>
            <a:fld id="{7E6BA0D5-4FA3-41FE-B1F2-BC58BCC3433D}" type="slidenum">
              <a:rPr lang="en-US" smtClean="0"/>
              <a:t>‹#›</a:t>
            </a:fld>
            <a:endParaRPr lang="en-US"/>
          </a:p>
        </p:txBody>
      </p:sp>
    </p:spTree>
    <p:extLst>
      <p:ext uri="{BB962C8B-B14F-4D97-AF65-F5344CB8AC3E}">
        <p14:creationId xmlns:p14="http://schemas.microsoft.com/office/powerpoint/2010/main" val="3058342640"/>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F4889-87AD-B61F-EF19-B894391A2B5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4DA7FAC-E0BE-6F11-6E4F-0C9E3DBE765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0331AB-3C33-FE83-A366-8EEB4160B1CD}"/>
              </a:ext>
            </a:extLst>
          </p:cNvPr>
          <p:cNvSpPr>
            <a:spLocks noGrp="1"/>
          </p:cNvSpPr>
          <p:nvPr>
            <p:ph type="dt" sz="half" idx="10"/>
          </p:nvPr>
        </p:nvSpPr>
        <p:spPr/>
        <p:txBody>
          <a:bodyPr/>
          <a:lstStyle/>
          <a:p>
            <a:fld id="{469ADD89-E9A7-4E24-B7E6-C579456AB5B0}" type="datetimeFigureOut">
              <a:rPr lang="en-US" smtClean="0"/>
              <a:t>3/12/2026</a:t>
            </a:fld>
            <a:endParaRPr lang="en-US"/>
          </a:p>
        </p:txBody>
      </p:sp>
      <p:sp>
        <p:nvSpPr>
          <p:cNvPr id="5" name="Footer Placeholder 4">
            <a:extLst>
              <a:ext uri="{FF2B5EF4-FFF2-40B4-BE49-F238E27FC236}">
                <a16:creationId xmlns:a16="http://schemas.microsoft.com/office/drawing/2014/main" id="{16C64D2A-7F13-338C-2AFF-96C360F5E8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986ABA-3255-9E6B-EF1B-9716C1402462}"/>
              </a:ext>
            </a:extLst>
          </p:cNvPr>
          <p:cNvSpPr>
            <a:spLocks noGrp="1"/>
          </p:cNvSpPr>
          <p:nvPr>
            <p:ph type="sldNum" sz="quarter" idx="12"/>
          </p:nvPr>
        </p:nvSpPr>
        <p:spPr/>
        <p:txBody>
          <a:bodyPr/>
          <a:lstStyle/>
          <a:p>
            <a:fld id="{7E6BA0D5-4FA3-41FE-B1F2-BC58BCC3433D}" type="slidenum">
              <a:rPr lang="en-US" smtClean="0"/>
              <a:t>‹#›</a:t>
            </a:fld>
            <a:endParaRPr lang="en-US"/>
          </a:p>
        </p:txBody>
      </p:sp>
    </p:spTree>
    <p:extLst>
      <p:ext uri="{BB962C8B-B14F-4D97-AF65-F5344CB8AC3E}">
        <p14:creationId xmlns:p14="http://schemas.microsoft.com/office/powerpoint/2010/main" val="3417994563"/>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DE1ADA98-EFD7-BC44-EB83-2F4FF4184843}"/>
              </a:ext>
            </a:extLst>
          </p:cNvPr>
          <p:cNvSpPr>
            <a:spLocks noGrp="1"/>
          </p:cNvSpPr>
          <p:nvPr>
            <p:ph type="pic" sz="quarter" idx="10"/>
          </p:nvPr>
        </p:nvSpPr>
        <p:spPr>
          <a:xfrm>
            <a:off x="3271242" y="591671"/>
            <a:ext cx="8055520" cy="12514730"/>
          </a:xfrm>
          <a:custGeom>
            <a:avLst/>
            <a:gdLst>
              <a:gd name="csX0" fmla="*/ 0 w 8055520"/>
              <a:gd name="csY0" fmla="*/ 0 h 12506633"/>
              <a:gd name="csX1" fmla="*/ 8055520 w 8055520"/>
              <a:gd name="csY1" fmla="*/ 0 h 12506633"/>
              <a:gd name="csX2" fmla="*/ 8055520 w 8055520"/>
              <a:gd name="csY2" fmla="*/ 12506633 h 12506633"/>
              <a:gd name="csX3" fmla="*/ 0 w 8055520"/>
              <a:gd name="csY3" fmla="*/ 12506633 h 12506633"/>
            </a:gdLst>
            <a:ahLst/>
            <a:cxnLst>
              <a:cxn ang="0">
                <a:pos x="csX0" y="csY0"/>
              </a:cxn>
              <a:cxn ang="0">
                <a:pos x="csX1" y="csY1"/>
              </a:cxn>
              <a:cxn ang="0">
                <a:pos x="csX2" y="csY2"/>
              </a:cxn>
              <a:cxn ang="0">
                <a:pos x="csX3" y="csY3"/>
              </a:cxn>
            </a:cxnLst>
            <a:rect l="l" t="t" r="r" b="b"/>
            <a:pathLst>
              <a:path w="8055520" h="12506633">
                <a:moveTo>
                  <a:pt x="0" y="0"/>
                </a:moveTo>
                <a:lnTo>
                  <a:pt x="8055520" y="0"/>
                </a:lnTo>
                <a:lnTo>
                  <a:pt x="8055520" y="12506633"/>
                </a:lnTo>
                <a:lnTo>
                  <a:pt x="0" y="12506633"/>
                </a:lnTo>
                <a:close/>
              </a:path>
            </a:pathLst>
          </a:custGeom>
        </p:spPr>
        <p:txBody>
          <a:bodyPr wrap="square">
            <a:noAutofit/>
          </a:bodyPr>
          <a:lstStyle/>
          <a:p>
            <a:endParaRPr lang="en-US"/>
          </a:p>
        </p:txBody>
      </p:sp>
    </p:spTree>
    <p:extLst>
      <p:ext uri="{BB962C8B-B14F-4D97-AF65-F5344CB8AC3E}">
        <p14:creationId xmlns:p14="http://schemas.microsoft.com/office/powerpoint/2010/main" val="3179836992"/>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6" presetClass="emph" presetSubtype="0" autoRev="1" fill="hold" grpId="1" nodeType="withEffect" nodePh="1">
                                  <p:stCondLst>
                                    <p:cond delay="0"/>
                                  </p:stCondLst>
                                  <p:endCondLst>
                                    <p:cond evt="begin" delay="0">
                                      <p:tn val="8"/>
                                    </p:cond>
                                  </p:endCondLst>
                                  <p:childTnLst>
                                    <p:animScale>
                                      <p:cBhvr>
                                        <p:cTn id="9" dur="500" fill="hold"/>
                                        <p:tgtEl>
                                          <p:spTgt spid="8"/>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D7DC63D-091D-9241-C6D3-D50EA01707A5}"/>
              </a:ext>
            </a:extLst>
          </p:cNvPr>
          <p:cNvSpPr>
            <a:spLocks noGrp="1"/>
          </p:cNvSpPr>
          <p:nvPr>
            <p:ph type="dt" sz="half" idx="10"/>
          </p:nvPr>
        </p:nvSpPr>
        <p:spPr/>
        <p:txBody>
          <a:bodyPr/>
          <a:lstStyle/>
          <a:p>
            <a:fld id="{469ADD89-E9A7-4E24-B7E6-C579456AB5B0}" type="datetimeFigureOut">
              <a:rPr lang="en-US" smtClean="0"/>
              <a:t>3/12/2026</a:t>
            </a:fld>
            <a:endParaRPr lang="en-US"/>
          </a:p>
        </p:txBody>
      </p:sp>
      <p:sp>
        <p:nvSpPr>
          <p:cNvPr id="3" name="Footer Placeholder 2">
            <a:extLst>
              <a:ext uri="{FF2B5EF4-FFF2-40B4-BE49-F238E27FC236}">
                <a16:creationId xmlns:a16="http://schemas.microsoft.com/office/drawing/2014/main" id="{34F77849-A3E1-AB8F-A371-B659342A6BF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B66AEEF-9483-B020-E171-437FA077CC1A}"/>
              </a:ext>
            </a:extLst>
          </p:cNvPr>
          <p:cNvSpPr>
            <a:spLocks noGrp="1"/>
          </p:cNvSpPr>
          <p:nvPr>
            <p:ph type="sldNum" sz="quarter" idx="12"/>
          </p:nvPr>
        </p:nvSpPr>
        <p:spPr/>
        <p:txBody>
          <a:bodyPr/>
          <a:lstStyle/>
          <a:p>
            <a:fld id="{7E6BA0D5-4FA3-41FE-B1F2-BC58BCC3433D}" type="slidenum">
              <a:rPr lang="en-US" smtClean="0"/>
              <a:t>‹#›</a:t>
            </a:fld>
            <a:endParaRPr lang="en-US"/>
          </a:p>
        </p:txBody>
      </p:sp>
    </p:spTree>
    <p:extLst>
      <p:ext uri="{BB962C8B-B14F-4D97-AF65-F5344CB8AC3E}">
        <p14:creationId xmlns:p14="http://schemas.microsoft.com/office/powerpoint/2010/main" val="1601970993"/>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F4889-87AD-B61F-EF19-B894391A2B5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4DA7FAC-E0BE-6F11-6E4F-0C9E3DBE765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0331AB-3C33-FE83-A366-8EEB4160B1CD}"/>
              </a:ext>
            </a:extLst>
          </p:cNvPr>
          <p:cNvSpPr>
            <a:spLocks noGrp="1"/>
          </p:cNvSpPr>
          <p:nvPr>
            <p:ph type="dt" sz="half" idx="10"/>
          </p:nvPr>
        </p:nvSpPr>
        <p:spPr/>
        <p:txBody>
          <a:bodyPr/>
          <a:lstStyle/>
          <a:p>
            <a:fld id="{469ADD89-E9A7-4E24-B7E6-C579456AB5B0}" type="datetimeFigureOut">
              <a:rPr lang="en-US" smtClean="0"/>
              <a:t>3/12/2026</a:t>
            </a:fld>
            <a:endParaRPr lang="en-US"/>
          </a:p>
        </p:txBody>
      </p:sp>
      <p:sp>
        <p:nvSpPr>
          <p:cNvPr id="5" name="Footer Placeholder 4">
            <a:extLst>
              <a:ext uri="{FF2B5EF4-FFF2-40B4-BE49-F238E27FC236}">
                <a16:creationId xmlns:a16="http://schemas.microsoft.com/office/drawing/2014/main" id="{16C64D2A-7F13-338C-2AFF-96C360F5E8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986ABA-3255-9E6B-EF1B-9716C1402462}"/>
              </a:ext>
            </a:extLst>
          </p:cNvPr>
          <p:cNvSpPr>
            <a:spLocks noGrp="1"/>
          </p:cNvSpPr>
          <p:nvPr>
            <p:ph type="sldNum" sz="quarter" idx="12"/>
          </p:nvPr>
        </p:nvSpPr>
        <p:spPr/>
        <p:txBody>
          <a:bodyPr/>
          <a:lstStyle/>
          <a:p>
            <a:fld id="{7E6BA0D5-4FA3-41FE-B1F2-BC58BCC3433D}" type="slidenum">
              <a:rPr lang="en-US" smtClean="0"/>
              <a:t>‹#›</a:t>
            </a:fld>
            <a:endParaRPr lang="en-US"/>
          </a:p>
        </p:txBody>
      </p:sp>
    </p:spTree>
    <p:extLst>
      <p:ext uri="{BB962C8B-B14F-4D97-AF65-F5344CB8AC3E}">
        <p14:creationId xmlns:p14="http://schemas.microsoft.com/office/powerpoint/2010/main" val="4270397280"/>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F4889-87AD-B61F-EF19-B894391A2B5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4DA7FAC-E0BE-6F11-6E4F-0C9E3DBE765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0331AB-3C33-FE83-A366-8EEB4160B1CD}"/>
              </a:ext>
            </a:extLst>
          </p:cNvPr>
          <p:cNvSpPr>
            <a:spLocks noGrp="1"/>
          </p:cNvSpPr>
          <p:nvPr>
            <p:ph type="dt" sz="half" idx="10"/>
          </p:nvPr>
        </p:nvSpPr>
        <p:spPr/>
        <p:txBody>
          <a:bodyPr/>
          <a:lstStyle/>
          <a:p>
            <a:fld id="{469ADD89-E9A7-4E24-B7E6-C579456AB5B0}" type="datetimeFigureOut">
              <a:rPr lang="en-US" smtClean="0"/>
              <a:t>3/12/2026</a:t>
            </a:fld>
            <a:endParaRPr lang="en-US"/>
          </a:p>
        </p:txBody>
      </p:sp>
      <p:sp>
        <p:nvSpPr>
          <p:cNvPr id="5" name="Footer Placeholder 4">
            <a:extLst>
              <a:ext uri="{FF2B5EF4-FFF2-40B4-BE49-F238E27FC236}">
                <a16:creationId xmlns:a16="http://schemas.microsoft.com/office/drawing/2014/main" id="{16C64D2A-7F13-338C-2AFF-96C360F5E8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986ABA-3255-9E6B-EF1B-9716C1402462}"/>
              </a:ext>
            </a:extLst>
          </p:cNvPr>
          <p:cNvSpPr>
            <a:spLocks noGrp="1"/>
          </p:cNvSpPr>
          <p:nvPr>
            <p:ph type="sldNum" sz="quarter" idx="12"/>
          </p:nvPr>
        </p:nvSpPr>
        <p:spPr/>
        <p:txBody>
          <a:bodyPr/>
          <a:lstStyle/>
          <a:p>
            <a:fld id="{7E6BA0D5-4FA3-41FE-B1F2-BC58BCC3433D}" type="slidenum">
              <a:rPr lang="en-US" smtClean="0"/>
              <a:t>‹#›</a:t>
            </a:fld>
            <a:endParaRPr lang="en-US"/>
          </a:p>
        </p:txBody>
      </p:sp>
    </p:spTree>
    <p:extLst>
      <p:ext uri="{BB962C8B-B14F-4D97-AF65-F5344CB8AC3E}">
        <p14:creationId xmlns:p14="http://schemas.microsoft.com/office/powerpoint/2010/main" val="511067132"/>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DE1ADA98-EFD7-BC44-EB83-2F4FF4184843}"/>
              </a:ext>
            </a:extLst>
          </p:cNvPr>
          <p:cNvSpPr>
            <a:spLocks noGrp="1"/>
          </p:cNvSpPr>
          <p:nvPr>
            <p:ph type="pic" sz="quarter" idx="10"/>
          </p:nvPr>
        </p:nvSpPr>
        <p:spPr>
          <a:xfrm>
            <a:off x="3271242" y="591671"/>
            <a:ext cx="8055520" cy="12514730"/>
          </a:xfrm>
          <a:custGeom>
            <a:avLst/>
            <a:gdLst>
              <a:gd name="csX0" fmla="*/ 0 w 8055520"/>
              <a:gd name="csY0" fmla="*/ 0 h 12506633"/>
              <a:gd name="csX1" fmla="*/ 8055520 w 8055520"/>
              <a:gd name="csY1" fmla="*/ 0 h 12506633"/>
              <a:gd name="csX2" fmla="*/ 8055520 w 8055520"/>
              <a:gd name="csY2" fmla="*/ 12506633 h 12506633"/>
              <a:gd name="csX3" fmla="*/ 0 w 8055520"/>
              <a:gd name="csY3" fmla="*/ 12506633 h 12506633"/>
            </a:gdLst>
            <a:ahLst/>
            <a:cxnLst>
              <a:cxn ang="0">
                <a:pos x="csX0" y="csY0"/>
              </a:cxn>
              <a:cxn ang="0">
                <a:pos x="csX1" y="csY1"/>
              </a:cxn>
              <a:cxn ang="0">
                <a:pos x="csX2" y="csY2"/>
              </a:cxn>
              <a:cxn ang="0">
                <a:pos x="csX3" y="csY3"/>
              </a:cxn>
            </a:cxnLst>
            <a:rect l="l" t="t" r="r" b="b"/>
            <a:pathLst>
              <a:path w="8055520" h="12506633">
                <a:moveTo>
                  <a:pt x="0" y="0"/>
                </a:moveTo>
                <a:lnTo>
                  <a:pt x="8055520" y="0"/>
                </a:lnTo>
                <a:lnTo>
                  <a:pt x="8055520" y="12506633"/>
                </a:lnTo>
                <a:lnTo>
                  <a:pt x="0" y="12506633"/>
                </a:lnTo>
                <a:close/>
              </a:path>
            </a:pathLst>
          </a:custGeom>
        </p:spPr>
        <p:txBody>
          <a:bodyPr wrap="square">
            <a:noAutofit/>
          </a:bodyPr>
          <a:lstStyle/>
          <a:p>
            <a:endParaRPr lang="en-US"/>
          </a:p>
        </p:txBody>
      </p:sp>
    </p:spTree>
    <p:extLst>
      <p:ext uri="{BB962C8B-B14F-4D97-AF65-F5344CB8AC3E}">
        <p14:creationId xmlns:p14="http://schemas.microsoft.com/office/powerpoint/2010/main" val="3391128783"/>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6" presetClass="emph" presetSubtype="0" autoRev="1" fill="hold" grpId="1" nodeType="withEffect" nodePh="1">
                                  <p:stCondLst>
                                    <p:cond delay="0"/>
                                  </p:stCondLst>
                                  <p:endCondLst>
                                    <p:cond evt="begin" delay="0">
                                      <p:tn val="8"/>
                                    </p:cond>
                                  </p:endCondLst>
                                  <p:childTnLst>
                                    <p:animScale>
                                      <p:cBhvr>
                                        <p:cTn id="9" dur="500" fill="hold"/>
                                        <p:tgtEl>
                                          <p:spTgt spid="8"/>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4384F-1633-1250-6380-6878DE37848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34968A9-E721-E31C-8A61-8DE1BD64062F}"/>
              </a:ext>
            </a:extLst>
          </p:cNvPr>
          <p:cNvSpPr>
            <a:spLocks noGrp="1"/>
          </p:cNvSpPr>
          <p:nvPr>
            <p:ph type="dt" sz="half" idx="10"/>
          </p:nvPr>
        </p:nvSpPr>
        <p:spPr/>
        <p:txBody>
          <a:bodyPr/>
          <a:lstStyle/>
          <a:p>
            <a:fld id="{469ADD89-E9A7-4E24-B7E6-C579456AB5B0}" type="datetimeFigureOut">
              <a:rPr lang="en-US" smtClean="0"/>
              <a:t>3/12/2026</a:t>
            </a:fld>
            <a:endParaRPr lang="en-US"/>
          </a:p>
        </p:txBody>
      </p:sp>
      <p:sp>
        <p:nvSpPr>
          <p:cNvPr id="4" name="Footer Placeholder 3">
            <a:extLst>
              <a:ext uri="{FF2B5EF4-FFF2-40B4-BE49-F238E27FC236}">
                <a16:creationId xmlns:a16="http://schemas.microsoft.com/office/drawing/2014/main" id="{9189B340-B9F0-C624-AC81-D2CF9ADEB24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6248A0F-C1B3-7B72-B80D-0711569ABD8A}"/>
              </a:ext>
            </a:extLst>
          </p:cNvPr>
          <p:cNvSpPr>
            <a:spLocks noGrp="1"/>
          </p:cNvSpPr>
          <p:nvPr>
            <p:ph type="sldNum" sz="quarter" idx="12"/>
          </p:nvPr>
        </p:nvSpPr>
        <p:spPr/>
        <p:txBody>
          <a:bodyPr/>
          <a:lstStyle/>
          <a:p>
            <a:fld id="{7E6BA0D5-4FA3-41FE-B1F2-BC58BCC3433D}" type="slidenum">
              <a:rPr lang="en-US" smtClean="0"/>
              <a:t>‹#›</a:t>
            </a:fld>
            <a:endParaRPr lang="en-US"/>
          </a:p>
        </p:txBody>
      </p:sp>
    </p:spTree>
    <p:extLst>
      <p:ext uri="{BB962C8B-B14F-4D97-AF65-F5344CB8AC3E}">
        <p14:creationId xmlns:p14="http://schemas.microsoft.com/office/powerpoint/2010/main" val="388520429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D7DC63D-091D-9241-C6D3-D50EA01707A5}"/>
              </a:ext>
            </a:extLst>
          </p:cNvPr>
          <p:cNvSpPr>
            <a:spLocks noGrp="1"/>
          </p:cNvSpPr>
          <p:nvPr>
            <p:ph type="dt" sz="half" idx="10"/>
          </p:nvPr>
        </p:nvSpPr>
        <p:spPr/>
        <p:txBody>
          <a:bodyPr/>
          <a:lstStyle/>
          <a:p>
            <a:fld id="{469ADD89-E9A7-4E24-B7E6-C579456AB5B0}" type="datetimeFigureOut">
              <a:rPr lang="en-US" smtClean="0"/>
              <a:t>3/12/2026</a:t>
            </a:fld>
            <a:endParaRPr lang="en-US"/>
          </a:p>
        </p:txBody>
      </p:sp>
      <p:sp>
        <p:nvSpPr>
          <p:cNvPr id="3" name="Footer Placeholder 2">
            <a:extLst>
              <a:ext uri="{FF2B5EF4-FFF2-40B4-BE49-F238E27FC236}">
                <a16:creationId xmlns:a16="http://schemas.microsoft.com/office/drawing/2014/main" id="{34F77849-A3E1-AB8F-A371-B659342A6BF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B66AEEF-9483-B020-E171-437FA077CC1A}"/>
              </a:ext>
            </a:extLst>
          </p:cNvPr>
          <p:cNvSpPr>
            <a:spLocks noGrp="1"/>
          </p:cNvSpPr>
          <p:nvPr>
            <p:ph type="sldNum" sz="quarter" idx="12"/>
          </p:nvPr>
        </p:nvSpPr>
        <p:spPr/>
        <p:txBody>
          <a:bodyPr/>
          <a:lstStyle/>
          <a:p>
            <a:fld id="{7E6BA0D5-4FA3-41FE-B1F2-BC58BCC3433D}" type="slidenum">
              <a:rPr lang="en-US" smtClean="0"/>
              <a:t>‹#›</a:t>
            </a:fld>
            <a:endParaRPr lang="en-US"/>
          </a:p>
        </p:txBody>
      </p:sp>
    </p:spTree>
    <p:extLst>
      <p:ext uri="{BB962C8B-B14F-4D97-AF65-F5344CB8AC3E}">
        <p14:creationId xmlns:p14="http://schemas.microsoft.com/office/powerpoint/2010/main" val="371319304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DE1ADA98-EFD7-BC44-EB83-2F4FF4184843}"/>
              </a:ext>
            </a:extLst>
          </p:cNvPr>
          <p:cNvSpPr>
            <a:spLocks noGrp="1"/>
          </p:cNvSpPr>
          <p:nvPr>
            <p:ph type="pic" sz="quarter" idx="10"/>
          </p:nvPr>
        </p:nvSpPr>
        <p:spPr>
          <a:xfrm>
            <a:off x="3271242" y="591671"/>
            <a:ext cx="8055520" cy="12514730"/>
          </a:xfrm>
          <a:custGeom>
            <a:avLst/>
            <a:gdLst>
              <a:gd name="csX0" fmla="*/ 0 w 8055520"/>
              <a:gd name="csY0" fmla="*/ 0 h 12506633"/>
              <a:gd name="csX1" fmla="*/ 8055520 w 8055520"/>
              <a:gd name="csY1" fmla="*/ 0 h 12506633"/>
              <a:gd name="csX2" fmla="*/ 8055520 w 8055520"/>
              <a:gd name="csY2" fmla="*/ 12506633 h 12506633"/>
              <a:gd name="csX3" fmla="*/ 0 w 8055520"/>
              <a:gd name="csY3" fmla="*/ 12506633 h 12506633"/>
            </a:gdLst>
            <a:ahLst/>
            <a:cxnLst>
              <a:cxn ang="0">
                <a:pos x="csX0" y="csY0"/>
              </a:cxn>
              <a:cxn ang="0">
                <a:pos x="csX1" y="csY1"/>
              </a:cxn>
              <a:cxn ang="0">
                <a:pos x="csX2" y="csY2"/>
              </a:cxn>
              <a:cxn ang="0">
                <a:pos x="csX3" y="csY3"/>
              </a:cxn>
            </a:cxnLst>
            <a:rect l="l" t="t" r="r" b="b"/>
            <a:pathLst>
              <a:path w="8055520" h="12506633">
                <a:moveTo>
                  <a:pt x="0" y="0"/>
                </a:moveTo>
                <a:lnTo>
                  <a:pt x="8055520" y="0"/>
                </a:lnTo>
                <a:lnTo>
                  <a:pt x="8055520" y="12506633"/>
                </a:lnTo>
                <a:lnTo>
                  <a:pt x="0" y="12506633"/>
                </a:lnTo>
                <a:close/>
              </a:path>
            </a:pathLst>
          </a:custGeom>
        </p:spPr>
        <p:txBody>
          <a:bodyPr wrap="square">
            <a:noAutofit/>
          </a:bodyPr>
          <a:lstStyle/>
          <a:p>
            <a:endParaRPr lang="en-US"/>
          </a:p>
        </p:txBody>
      </p:sp>
    </p:spTree>
    <p:extLst>
      <p:ext uri="{BB962C8B-B14F-4D97-AF65-F5344CB8AC3E}">
        <p14:creationId xmlns:p14="http://schemas.microsoft.com/office/powerpoint/2010/main" val="1648927245"/>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6" presetClass="emph" presetSubtype="0" autoRev="1" fill="hold" grpId="1" nodeType="withEffect" nodePh="1">
                                  <p:stCondLst>
                                    <p:cond delay="0"/>
                                  </p:stCondLst>
                                  <p:endCondLst>
                                    <p:cond evt="begin" delay="0">
                                      <p:tn val="8"/>
                                    </p:cond>
                                  </p:endCondLst>
                                  <p:childTnLst>
                                    <p:animScale>
                                      <p:cBhvr>
                                        <p:cTn id="9" dur="500" fill="hold"/>
                                        <p:tgtEl>
                                          <p:spTgt spid="8"/>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D7DC63D-091D-9241-C6D3-D50EA01707A5}"/>
              </a:ext>
            </a:extLst>
          </p:cNvPr>
          <p:cNvSpPr>
            <a:spLocks noGrp="1"/>
          </p:cNvSpPr>
          <p:nvPr>
            <p:ph type="dt" sz="half" idx="10"/>
          </p:nvPr>
        </p:nvSpPr>
        <p:spPr/>
        <p:txBody>
          <a:bodyPr/>
          <a:lstStyle/>
          <a:p>
            <a:fld id="{469ADD89-E9A7-4E24-B7E6-C579456AB5B0}" type="datetimeFigureOut">
              <a:rPr lang="en-US" smtClean="0"/>
              <a:t>3/12/2026</a:t>
            </a:fld>
            <a:endParaRPr lang="en-US"/>
          </a:p>
        </p:txBody>
      </p:sp>
      <p:sp>
        <p:nvSpPr>
          <p:cNvPr id="3" name="Footer Placeholder 2">
            <a:extLst>
              <a:ext uri="{FF2B5EF4-FFF2-40B4-BE49-F238E27FC236}">
                <a16:creationId xmlns:a16="http://schemas.microsoft.com/office/drawing/2014/main" id="{34F77849-A3E1-AB8F-A371-B659342A6BF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B66AEEF-9483-B020-E171-437FA077CC1A}"/>
              </a:ext>
            </a:extLst>
          </p:cNvPr>
          <p:cNvSpPr>
            <a:spLocks noGrp="1"/>
          </p:cNvSpPr>
          <p:nvPr>
            <p:ph type="sldNum" sz="quarter" idx="12"/>
          </p:nvPr>
        </p:nvSpPr>
        <p:spPr/>
        <p:txBody>
          <a:bodyPr/>
          <a:lstStyle/>
          <a:p>
            <a:fld id="{7E6BA0D5-4FA3-41FE-B1F2-BC58BCC3433D}" type="slidenum">
              <a:rPr lang="en-US" smtClean="0"/>
              <a:t>‹#›</a:t>
            </a:fld>
            <a:endParaRPr lang="en-US"/>
          </a:p>
        </p:txBody>
      </p:sp>
    </p:spTree>
    <p:extLst>
      <p:ext uri="{BB962C8B-B14F-4D97-AF65-F5344CB8AC3E}">
        <p14:creationId xmlns:p14="http://schemas.microsoft.com/office/powerpoint/2010/main" val="2471940794"/>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F4889-87AD-B61F-EF19-B894391A2B5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4DA7FAC-E0BE-6F11-6E4F-0C9E3DBE765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0331AB-3C33-FE83-A366-8EEB4160B1CD}"/>
              </a:ext>
            </a:extLst>
          </p:cNvPr>
          <p:cNvSpPr>
            <a:spLocks noGrp="1"/>
          </p:cNvSpPr>
          <p:nvPr>
            <p:ph type="dt" sz="half" idx="10"/>
          </p:nvPr>
        </p:nvSpPr>
        <p:spPr/>
        <p:txBody>
          <a:bodyPr/>
          <a:lstStyle/>
          <a:p>
            <a:fld id="{469ADD89-E9A7-4E24-B7E6-C579456AB5B0}" type="datetimeFigureOut">
              <a:rPr lang="en-US" smtClean="0"/>
              <a:t>3/12/2026</a:t>
            </a:fld>
            <a:endParaRPr lang="en-US"/>
          </a:p>
        </p:txBody>
      </p:sp>
      <p:sp>
        <p:nvSpPr>
          <p:cNvPr id="5" name="Footer Placeholder 4">
            <a:extLst>
              <a:ext uri="{FF2B5EF4-FFF2-40B4-BE49-F238E27FC236}">
                <a16:creationId xmlns:a16="http://schemas.microsoft.com/office/drawing/2014/main" id="{16C64D2A-7F13-338C-2AFF-96C360F5E8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986ABA-3255-9E6B-EF1B-9716C1402462}"/>
              </a:ext>
            </a:extLst>
          </p:cNvPr>
          <p:cNvSpPr>
            <a:spLocks noGrp="1"/>
          </p:cNvSpPr>
          <p:nvPr>
            <p:ph type="sldNum" sz="quarter" idx="12"/>
          </p:nvPr>
        </p:nvSpPr>
        <p:spPr/>
        <p:txBody>
          <a:bodyPr/>
          <a:lstStyle/>
          <a:p>
            <a:fld id="{7E6BA0D5-4FA3-41FE-B1F2-BC58BCC3433D}" type="slidenum">
              <a:rPr lang="en-US" smtClean="0"/>
              <a:t>‹#›</a:t>
            </a:fld>
            <a:endParaRPr lang="en-US"/>
          </a:p>
        </p:txBody>
      </p:sp>
    </p:spTree>
    <p:extLst>
      <p:ext uri="{BB962C8B-B14F-4D97-AF65-F5344CB8AC3E}">
        <p14:creationId xmlns:p14="http://schemas.microsoft.com/office/powerpoint/2010/main" val="2536196505"/>
      </p:ext>
    </p:extLst>
  </p:cSld>
  <p:clrMapOvr>
    <a:masterClrMapping/>
  </p:clrMapOvr>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E48C65-5CC5-5A72-78FE-0CB1EABCC29F}"/>
              </a:ext>
            </a:extLst>
          </p:cNvPr>
          <p:cNvSpPr>
            <a:spLocks noGrp="1"/>
          </p:cNvSpPr>
          <p:nvPr>
            <p:ph type="title"/>
          </p:nvPr>
        </p:nvSpPr>
        <p:spPr>
          <a:xfrm>
            <a:off x="1676400" y="730250"/>
            <a:ext cx="21031200" cy="2651125"/>
          </a:xfrm>
          <a:prstGeom prst="rect">
            <a:avLst/>
          </a:prstGeom>
        </p:spPr>
        <p:txBody>
          <a:bodyPr vert="horz" lIns="91440" tIns="45720" rIns="91440" bIns="45720" rtlCol="0" anchor="ctr">
            <a:normAutofit/>
          </a:bodyPr>
          <a:lstStyle/>
          <a:p>
            <a:r>
              <a:rPr lang="en-US" dirty="0"/>
              <a:t>001</a:t>
            </a:r>
          </a:p>
        </p:txBody>
      </p:sp>
      <p:sp>
        <p:nvSpPr>
          <p:cNvPr id="3" name="Text Placeholder 2">
            <a:extLst>
              <a:ext uri="{FF2B5EF4-FFF2-40B4-BE49-F238E27FC236}">
                <a16:creationId xmlns:a16="http://schemas.microsoft.com/office/drawing/2014/main" id="{17B1D795-1B17-D36F-5161-4E66175F4302}"/>
              </a:ext>
            </a:extLst>
          </p:cNvPr>
          <p:cNvSpPr>
            <a:spLocks noGrp="1"/>
          </p:cNvSpPr>
          <p:nvPr>
            <p:ph type="body" idx="1"/>
          </p:nvPr>
        </p:nvSpPr>
        <p:spPr>
          <a:xfrm>
            <a:off x="1676400" y="3651250"/>
            <a:ext cx="21031200" cy="87026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A0BB14-681B-9099-78FB-D15331439458}"/>
              </a:ext>
            </a:extLst>
          </p:cNvPr>
          <p:cNvSpPr>
            <a:spLocks noGrp="1"/>
          </p:cNvSpPr>
          <p:nvPr>
            <p:ph type="dt" sz="half" idx="2"/>
          </p:nvPr>
        </p:nvSpPr>
        <p:spPr>
          <a:xfrm>
            <a:off x="1676400" y="12712700"/>
            <a:ext cx="5486400" cy="730250"/>
          </a:xfrm>
          <a:prstGeom prst="rect">
            <a:avLst/>
          </a:prstGeom>
        </p:spPr>
        <p:txBody>
          <a:bodyPr vert="horz" lIns="91440" tIns="45720" rIns="91440" bIns="45720" rtlCol="0" anchor="ctr"/>
          <a:lstStyle>
            <a:lvl1pPr algn="l">
              <a:defRPr sz="1200">
                <a:solidFill>
                  <a:schemeClr val="tx1">
                    <a:tint val="82000"/>
                  </a:schemeClr>
                </a:solidFill>
              </a:defRPr>
            </a:lvl1pPr>
          </a:lstStyle>
          <a:p>
            <a:fld id="{469ADD89-E9A7-4E24-B7E6-C579456AB5B0}" type="datetimeFigureOut">
              <a:rPr lang="en-US" smtClean="0"/>
              <a:t>3/12/2026</a:t>
            </a:fld>
            <a:endParaRPr lang="en-US"/>
          </a:p>
        </p:txBody>
      </p:sp>
      <p:sp>
        <p:nvSpPr>
          <p:cNvPr id="5" name="Footer Placeholder 4">
            <a:extLst>
              <a:ext uri="{FF2B5EF4-FFF2-40B4-BE49-F238E27FC236}">
                <a16:creationId xmlns:a16="http://schemas.microsoft.com/office/drawing/2014/main" id="{79A03E81-034F-F14A-DCF9-33574A5E7171}"/>
              </a:ext>
            </a:extLst>
          </p:cNvPr>
          <p:cNvSpPr>
            <a:spLocks noGrp="1"/>
          </p:cNvSpPr>
          <p:nvPr>
            <p:ph type="ftr" sz="quarter" idx="3"/>
          </p:nvPr>
        </p:nvSpPr>
        <p:spPr>
          <a:xfrm>
            <a:off x="8077200" y="12712700"/>
            <a:ext cx="8229600" cy="730250"/>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6B39754-AD89-96A5-52D4-CCA75AB12521}"/>
              </a:ext>
            </a:extLst>
          </p:cNvPr>
          <p:cNvSpPr>
            <a:spLocks noGrp="1"/>
          </p:cNvSpPr>
          <p:nvPr>
            <p:ph type="sldNum" sz="quarter" idx="4"/>
          </p:nvPr>
        </p:nvSpPr>
        <p:spPr>
          <a:xfrm>
            <a:off x="17221200" y="12712700"/>
            <a:ext cx="5486400" cy="730250"/>
          </a:xfrm>
          <a:prstGeom prst="rect">
            <a:avLst/>
          </a:prstGeom>
        </p:spPr>
        <p:txBody>
          <a:bodyPr vert="horz" lIns="91440" tIns="45720" rIns="91440" bIns="45720" rtlCol="0" anchor="ctr"/>
          <a:lstStyle>
            <a:lvl1pPr algn="r">
              <a:defRPr sz="1200">
                <a:solidFill>
                  <a:schemeClr val="tx1">
                    <a:tint val="82000"/>
                  </a:schemeClr>
                </a:solidFill>
              </a:defRPr>
            </a:lvl1pPr>
          </a:lstStyle>
          <a:p>
            <a:fld id="{7E6BA0D5-4FA3-41FE-B1F2-BC58BCC3433D}" type="slidenum">
              <a:rPr lang="en-US" smtClean="0"/>
              <a:t>‹#›</a:t>
            </a:fld>
            <a:endParaRPr lang="en-US"/>
          </a:p>
        </p:txBody>
      </p:sp>
      <p:grpSp>
        <p:nvGrpSpPr>
          <p:cNvPr id="9" name="Group 8">
            <a:extLst>
              <a:ext uri="{FF2B5EF4-FFF2-40B4-BE49-F238E27FC236}">
                <a16:creationId xmlns:a16="http://schemas.microsoft.com/office/drawing/2014/main" id="{B6BB563A-F249-3684-F0DC-7501346F8E61}"/>
              </a:ext>
            </a:extLst>
          </p:cNvPr>
          <p:cNvGrpSpPr/>
          <p:nvPr userDrawn="1"/>
        </p:nvGrpSpPr>
        <p:grpSpPr>
          <a:xfrm>
            <a:off x="1059851" y="12877821"/>
            <a:ext cx="1233098" cy="481946"/>
            <a:chOff x="444401" y="2552131"/>
            <a:chExt cx="5317337" cy="2078232"/>
          </a:xfrm>
        </p:grpSpPr>
        <p:sp>
          <p:nvSpPr>
            <p:cNvPr id="10" name="Freeform: Shape 9">
              <a:extLst>
                <a:ext uri="{FF2B5EF4-FFF2-40B4-BE49-F238E27FC236}">
                  <a16:creationId xmlns:a16="http://schemas.microsoft.com/office/drawing/2014/main" id="{662958E5-7129-F88A-16F1-B43654945EE2}"/>
                </a:ext>
              </a:extLst>
            </p:cNvPr>
            <p:cNvSpPr/>
            <p:nvPr/>
          </p:nvSpPr>
          <p:spPr>
            <a:xfrm>
              <a:off x="44440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p>
          </p:txBody>
        </p:sp>
        <p:sp>
          <p:nvSpPr>
            <p:cNvPr id="11" name="Freeform: Shape 10">
              <a:extLst>
                <a:ext uri="{FF2B5EF4-FFF2-40B4-BE49-F238E27FC236}">
                  <a16:creationId xmlns:a16="http://schemas.microsoft.com/office/drawing/2014/main" id="{ACBC600C-4152-7625-9BCE-D2EFC13FBFE2}"/>
                </a:ext>
              </a:extLst>
            </p:cNvPr>
            <p:cNvSpPr/>
            <p:nvPr/>
          </p:nvSpPr>
          <p:spPr>
            <a:xfrm>
              <a:off x="207189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12" name="Freeform: Shape 11">
              <a:extLst>
                <a:ext uri="{FF2B5EF4-FFF2-40B4-BE49-F238E27FC236}">
                  <a16:creationId xmlns:a16="http://schemas.microsoft.com/office/drawing/2014/main" id="{959CCD0D-6D38-E52E-3B5D-66CB5C0F07A7}"/>
                </a:ext>
              </a:extLst>
            </p:cNvPr>
            <p:cNvSpPr/>
            <p:nvPr/>
          </p:nvSpPr>
          <p:spPr>
            <a:xfrm>
              <a:off x="3683506"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grpSp>
      <p:sp>
        <p:nvSpPr>
          <p:cNvPr id="16" name="TextBox 15">
            <a:extLst>
              <a:ext uri="{FF2B5EF4-FFF2-40B4-BE49-F238E27FC236}">
                <a16:creationId xmlns:a16="http://schemas.microsoft.com/office/drawing/2014/main" id="{FB7FFAF5-A6B3-C34B-105D-F2E297D4C069}"/>
              </a:ext>
            </a:extLst>
          </p:cNvPr>
          <p:cNvSpPr txBox="1"/>
          <p:nvPr userDrawn="1"/>
        </p:nvSpPr>
        <p:spPr>
          <a:xfrm>
            <a:off x="15684358" y="-738402"/>
            <a:ext cx="8821647" cy="507831"/>
          </a:xfrm>
          <a:prstGeom prst="rect">
            <a:avLst/>
          </a:prstGeom>
          <a:noFill/>
        </p:spPr>
        <p:txBody>
          <a:bodyPr wrap="none" rtlCol="0">
            <a:spAutoFit/>
          </a:bodyPr>
          <a:lstStyle/>
          <a:p>
            <a:pPr algn="ctr"/>
            <a:r>
              <a:rPr lang="en-US" sz="2700" b="1" u="none" dirty="0">
                <a:solidFill>
                  <a:schemeClr val="bg2">
                    <a:lumMod val="50000"/>
                    <a:lumOff val="50000"/>
                  </a:schemeClr>
                </a:solidFill>
                <a:latin typeface="+mj-lt"/>
              </a:rPr>
              <a:t>This is FREE template designed by slideocean</a:t>
            </a:r>
            <a:r>
              <a:rPr lang="en-US" sz="2700" b="1" u="none" dirty="0">
                <a:solidFill>
                  <a:schemeClr val="bg2">
                    <a:lumMod val="50000"/>
                    <a:lumOff val="50000"/>
                  </a:schemeClr>
                </a:solidFill>
                <a:latin typeface="+mn-lt"/>
              </a:rPr>
              <a:t>.net</a:t>
            </a:r>
          </a:p>
        </p:txBody>
      </p:sp>
      <p:sp>
        <p:nvSpPr>
          <p:cNvPr id="17" name="Rectangle 16">
            <a:extLst>
              <a:ext uri="{FF2B5EF4-FFF2-40B4-BE49-F238E27FC236}">
                <a16:creationId xmlns:a16="http://schemas.microsoft.com/office/drawing/2014/main" id="{ABE9201A-95A3-0006-8955-7B9F68AAE3C6}"/>
              </a:ext>
            </a:extLst>
          </p:cNvPr>
          <p:cNvSpPr>
            <a:spLocks/>
          </p:cNvSpPr>
          <p:nvPr userDrawn="1"/>
        </p:nvSpPr>
        <p:spPr bwMode="auto">
          <a:xfrm rot="5400000">
            <a:off x="22175654" y="2685921"/>
            <a:ext cx="314669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l"/>
            <a:r>
              <a:rPr lang="en-US" sz="2400" b="1" i="0" spc="300" dirty="0">
                <a:solidFill>
                  <a:schemeClr val="accent1"/>
                </a:solidFill>
                <a:latin typeface="+mj-lt"/>
                <a:ea typeface="Roboto Black" charset="0"/>
                <a:cs typeface="Roboto Black" charset="0"/>
                <a:sym typeface="Bebas Neue" charset="0"/>
              </a:rPr>
              <a:t>SLIDEOCEAN</a:t>
            </a:r>
            <a:r>
              <a:rPr lang="en-US" sz="2400" b="1" i="0" spc="300" dirty="0">
                <a:solidFill>
                  <a:schemeClr val="accent5"/>
                </a:solidFill>
                <a:latin typeface="+mj-lt"/>
                <a:ea typeface="Roboto Black" charset="0"/>
                <a:cs typeface="Roboto Black" charset="0"/>
                <a:sym typeface="Bebas Neue" charset="0"/>
              </a:rPr>
              <a:t>.</a:t>
            </a:r>
            <a:r>
              <a:rPr lang="en-US" sz="2400" b="1" i="0" spc="300" dirty="0">
                <a:solidFill>
                  <a:schemeClr val="accent3"/>
                </a:solidFill>
                <a:latin typeface="+mj-lt"/>
                <a:ea typeface="Roboto Black" charset="0"/>
                <a:cs typeface="Roboto Black" charset="0"/>
                <a:sym typeface="Bebas Neue" charset="0"/>
              </a:rPr>
              <a:t>NET</a:t>
            </a:r>
          </a:p>
        </p:txBody>
      </p:sp>
    </p:spTree>
    <p:extLst>
      <p:ext uri="{BB962C8B-B14F-4D97-AF65-F5344CB8AC3E}">
        <p14:creationId xmlns:p14="http://schemas.microsoft.com/office/powerpoint/2010/main" val="4281984352"/>
      </p:ext>
    </p:extLst>
  </p:cSld>
  <p:clrMap bg1="lt1" tx1="dk1" bg2="lt2" tx2="dk2" accent1="accent1" accent2="accent2" accent3="accent3" accent4="accent4" accent5="accent5" accent6="accent6" hlink="hlink" folHlink="folHlink"/>
  <p:sldLayoutIdLst>
    <p:sldLayoutId id="2147483902" r:id="rId1"/>
    <p:sldLayoutId id="2147483959" r:id="rId2"/>
    <p:sldLayoutId id="2147483905" r:id="rId3"/>
  </p:sldLayoutIdLst>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txStyles>
    <p:titleStyle>
      <a:lvl1pPr algn="l" defTabSz="914400" rtl="0" eaLnBrk="1" latinLnBrk="0" hangingPunct="1">
        <a:lnSpc>
          <a:spcPct val="90000"/>
        </a:lnSpc>
        <a:spcBef>
          <a:spcPct val="0"/>
        </a:spcBef>
        <a:buNone/>
        <a:defRPr sz="66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E48C65-5CC5-5A72-78FE-0CB1EABCC29F}"/>
              </a:ext>
            </a:extLst>
          </p:cNvPr>
          <p:cNvSpPr>
            <a:spLocks noGrp="1"/>
          </p:cNvSpPr>
          <p:nvPr>
            <p:ph type="title"/>
          </p:nvPr>
        </p:nvSpPr>
        <p:spPr>
          <a:xfrm>
            <a:off x="1676400" y="730250"/>
            <a:ext cx="21031200" cy="2651125"/>
          </a:xfrm>
          <a:prstGeom prst="rect">
            <a:avLst/>
          </a:prstGeom>
        </p:spPr>
        <p:txBody>
          <a:bodyPr vert="horz" lIns="91440" tIns="45720" rIns="91440" bIns="45720" rtlCol="0" anchor="ctr">
            <a:normAutofit/>
          </a:bodyPr>
          <a:lstStyle/>
          <a:p>
            <a:r>
              <a:rPr lang="en-US" dirty="0"/>
              <a:t>010</a:t>
            </a:r>
          </a:p>
        </p:txBody>
      </p:sp>
      <p:sp>
        <p:nvSpPr>
          <p:cNvPr id="3" name="Text Placeholder 2">
            <a:extLst>
              <a:ext uri="{FF2B5EF4-FFF2-40B4-BE49-F238E27FC236}">
                <a16:creationId xmlns:a16="http://schemas.microsoft.com/office/drawing/2014/main" id="{17B1D795-1B17-D36F-5161-4E66175F4302}"/>
              </a:ext>
            </a:extLst>
          </p:cNvPr>
          <p:cNvSpPr>
            <a:spLocks noGrp="1"/>
          </p:cNvSpPr>
          <p:nvPr>
            <p:ph type="body" idx="1"/>
          </p:nvPr>
        </p:nvSpPr>
        <p:spPr>
          <a:xfrm>
            <a:off x="1676400" y="3651250"/>
            <a:ext cx="21031200" cy="87026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A0BB14-681B-9099-78FB-D15331439458}"/>
              </a:ext>
            </a:extLst>
          </p:cNvPr>
          <p:cNvSpPr>
            <a:spLocks noGrp="1"/>
          </p:cNvSpPr>
          <p:nvPr>
            <p:ph type="dt" sz="half" idx="2"/>
          </p:nvPr>
        </p:nvSpPr>
        <p:spPr>
          <a:xfrm>
            <a:off x="1676400" y="12712700"/>
            <a:ext cx="5486400" cy="730250"/>
          </a:xfrm>
          <a:prstGeom prst="rect">
            <a:avLst/>
          </a:prstGeom>
        </p:spPr>
        <p:txBody>
          <a:bodyPr vert="horz" lIns="91440" tIns="45720" rIns="91440" bIns="45720" rtlCol="0" anchor="ctr"/>
          <a:lstStyle>
            <a:lvl1pPr algn="l">
              <a:defRPr sz="1200">
                <a:solidFill>
                  <a:schemeClr val="tx1">
                    <a:tint val="82000"/>
                  </a:schemeClr>
                </a:solidFill>
              </a:defRPr>
            </a:lvl1pPr>
          </a:lstStyle>
          <a:p>
            <a:fld id="{469ADD89-E9A7-4E24-B7E6-C579456AB5B0}" type="datetimeFigureOut">
              <a:rPr lang="en-US" smtClean="0"/>
              <a:t>3/12/2026</a:t>
            </a:fld>
            <a:endParaRPr lang="en-US"/>
          </a:p>
        </p:txBody>
      </p:sp>
      <p:sp>
        <p:nvSpPr>
          <p:cNvPr id="5" name="Footer Placeholder 4">
            <a:extLst>
              <a:ext uri="{FF2B5EF4-FFF2-40B4-BE49-F238E27FC236}">
                <a16:creationId xmlns:a16="http://schemas.microsoft.com/office/drawing/2014/main" id="{79A03E81-034F-F14A-DCF9-33574A5E7171}"/>
              </a:ext>
            </a:extLst>
          </p:cNvPr>
          <p:cNvSpPr>
            <a:spLocks noGrp="1"/>
          </p:cNvSpPr>
          <p:nvPr>
            <p:ph type="ftr" sz="quarter" idx="3"/>
          </p:nvPr>
        </p:nvSpPr>
        <p:spPr>
          <a:xfrm>
            <a:off x="8077200" y="12712700"/>
            <a:ext cx="8229600" cy="730250"/>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6B39754-AD89-96A5-52D4-CCA75AB12521}"/>
              </a:ext>
            </a:extLst>
          </p:cNvPr>
          <p:cNvSpPr>
            <a:spLocks noGrp="1"/>
          </p:cNvSpPr>
          <p:nvPr>
            <p:ph type="sldNum" sz="quarter" idx="4"/>
          </p:nvPr>
        </p:nvSpPr>
        <p:spPr>
          <a:xfrm>
            <a:off x="17221200" y="12712700"/>
            <a:ext cx="5486400" cy="730250"/>
          </a:xfrm>
          <a:prstGeom prst="rect">
            <a:avLst/>
          </a:prstGeom>
        </p:spPr>
        <p:txBody>
          <a:bodyPr vert="horz" lIns="91440" tIns="45720" rIns="91440" bIns="45720" rtlCol="0" anchor="ctr"/>
          <a:lstStyle>
            <a:lvl1pPr algn="r">
              <a:defRPr sz="1200">
                <a:solidFill>
                  <a:schemeClr val="tx1">
                    <a:tint val="82000"/>
                  </a:schemeClr>
                </a:solidFill>
              </a:defRPr>
            </a:lvl1pPr>
          </a:lstStyle>
          <a:p>
            <a:fld id="{7E6BA0D5-4FA3-41FE-B1F2-BC58BCC3433D}" type="slidenum">
              <a:rPr lang="en-US" smtClean="0"/>
              <a:t>‹#›</a:t>
            </a:fld>
            <a:endParaRPr lang="en-US"/>
          </a:p>
        </p:txBody>
      </p:sp>
      <p:grpSp>
        <p:nvGrpSpPr>
          <p:cNvPr id="9" name="Group 8">
            <a:extLst>
              <a:ext uri="{FF2B5EF4-FFF2-40B4-BE49-F238E27FC236}">
                <a16:creationId xmlns:a16="http://schemas.microsoft.com/office/drawing/2014/main" id="{B6BB563A-F249-3684-F0DC-7501346F8E61}"/>
              </a:ext>
            </a:extLst>
          </p:cNvPr>
          <p:cNvGrpSpPr/>
          <p:nvPr userDrawn="1"/>
        </p:nvGrpSpPr>
        <p:grpSpPr>
          <a:xfrm>
            <a:off x="1059851" y="12877821"/>
            <a:ext cx="1233098" cy="481946"/>
            <a:chOff x="444401" y="2552131"/>
            <a:chExt cx="5317337" cy="2078232"/>
          </a:xfrm>
        </p:grpSpPr>
        <p:sp>
          <p:nvSpPr>
            <p:cNvPr id="10" name="Freeform: Shape 9">
              <a:extLst>
                <a:ext uri="{FF2B5EF4-FFF2-40B4-BE49-F238E27FC236}">
                  <a16:creationId xmlns:a16="http://schemas.microsoft.com/office/drawing/2014/main" id="{662958E5-7129-F88A-16F1-B43654945EE2}"/>
                </a:ext>
              </a:extLst>
            </p:cNvPr>
            <p:cNvSpPr/>
            <p:nvPr/>
          </p:nvSpPr>
          <p:spPr>
            <a:xfrm>
              <a:off x="44440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p>
          </p:txBody>
        </p:sp>
        <p:sp>
          <p:nvSpPr>
            <p:cNvPr id="11" name="Freeform: Shape 10">
              <a:extLst>
                <a:ext uri="{FF2B5EF4-FFF2-40B4-BE49-F238E27FC236}">
                  <a16:creationId xmlns:a16="http://schemas.microsoft.com/office/drawing/2014/main" id="{ACBC600C-4152-7625-9BCE-D2EFC13FBFE2}"/>
                </a:ext>
              </a:extLst>
            </p:cNvPr>
            <p:cNvSpPr/>
            <p:nvPr/>
          </p:nvSpPr>
          <p:spPr>
            <a:xfrm>
              <a:off x="207189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12" name="Freeform: Shape 11">
              <a:extLst>
                <a:ext uri="{FF2B5EF4-FFF2-40B4-BE49-F238E27FC236}">
                  <a16:creationId xmlns:a16="http://schemas.microsoft.com/office/drawing/2014/main" id="{959CCD0D-6D38-E52E-3B5D-66CB5C0F07A7}"/>
                </a:ext>
              </a:extLst>
            </p:cNvPr>
            <p:cNvSpPr/>
            <p:nvPr/>
          </p:nvSpPr>
          <p:spPr>
            <a:xfrm>
              <a:off x="3683506"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grpSp>
      <p:sp>
        <p:nvSpPr>
          <p:cNvPr id="16" name="TextBox 15">
            <a:extLst>
              <a:ext uri="{FF2B5EF4-FFF2-40B4-BE49-F238E27FC236}">
                <a16:creationId xmlns:a16="http://schemas.microsoft.com/office/drawing/2014/main" id="{FB7FFAF5-A6B3-C34B-105D-F2E297D4C069}"/>
              </a:ext>
            </a:extLst>
          </p:cNvPr>
          <p:cNvSpPr txBox="1"/>
          <p:nvPr userDrawn="1"/>
        </p:nvSpPr>
        <p:spPr>
          <a:xfrm>
            <a:off x="15684358" y="-738402"/>
            <a:ext cx="8821647" cy="507831"/>
          </a:xfrm>
          <a:prstGeom prst="rect">
            <a:avLst/>
          </a:prstGeom>
          <a:noFill/>
        </p:spPr>
        <p:txBody>
          <a:bodyPr wrap="none" rtlCol="0">
            <a:spAutoFit/>
          </a:bodyPr>
          <a:lstStyle/>
          <a:p>
            <a:pPr algn="ctr"/>
            <a:r>
              <a:rPr lang="en-US" sz="2700" b="1" u="none" dirty="0">
                <a:solidFill>
                  <a:schemeClr val="bg2">
                    <a:lumMod val="50000"/>
                    <a:lumOff val="50000"/>
                  </a:schemeClr>
                </a:solidFill>
                <a:latin typeface="+mj-lt"/>
              </a:rPr>
              <a:t>This is FREE template designed by slideocean</a:t>
            </a:r>
            <a:r>
              <a:rPr lang="en-US" sz="2700" b="1" u="none" dirty="0">
                <a:solidFill>
                  <a:schemeClr val="bg2">
                    <a:lumMod val="50000"/>
                    <a:lumOff val="50000"/>
                  </a:schemeClr>
                </a:solidFill>
                <a:latin typeface="+mn-lt"/>
              </a:rPr>
              <a:t>.net</a:t>
            </a:r>
          </a:p>
        </p:txBody>
      </p:sp>
      <p:sp>
        <p:nvSpPr>
          <p:cNvPr id="7" name="Rectangle 6">
            <a:extLst>
              <a:ext uri="{FF2B5EF4-FFF2-40B4-BE49-F238E27FC236}">
                <a16:creationId xmlns:a16="http://schemas.microsoft.com/office/drawing/2014/main" id="{9D1A9A51-267F-1BC0-4117-0A0E444F8949}"/>
              </a:ext>
            </a:extLst>
          </p:cNvPr>
          <p:cNvSpPr>
            <a:spLocks/>
          </p:cNvSpPr>
          <p:nvPr userDrawn="1"/>
        </p:nvSpPr>
        <p:spPr bwMode="auto">
          <a:xfrm rot="5400000">
            <a:off x="22175654" y="2685921"/>
            <a:ext cx="314669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l"/>
            <a:r>
              <a:rPr lang="en-US" sz="2400" b="1" i="0" spc="300" dirty="0">
                <a:solidFill>
                  <a:schemeClr val="accent1"/>
                </a:solidFill>
                <a:latin typeface="+mj-lt"/>
                <a:ea typeface="Roboto Black" charset="0"/>
                <a:cs typeface="Roboto Black" charset="0"/>
                <a:sym typeface="Bebas Neue" charset="0"/>
              </a:rPr>
              <a:t>SLIDEOCEAN</a:t>
            </a:r>
            <a:r>
              <a:rPr lang="en-US" sz="2400" b="1" i="0" spc="300" dirty="0">
                <a:solidFill>
                  <a:schemeClr val="accent5"/>
                </a:solidFill>
                <a:latin typeface="+mj-lt"/>
                <a:ea typeface="Roboto Black" charset="0"/>
                <a:cs typeface="Roboto Black" charset="0"/>
                <a:sym typeface="Bebas Neue" charset="0"/>
              </a:rPr>
              <a:t>.</a:t>
            </a:r>
            <a:r>
              <a:rPr lang="en-US" sz="2400" b="1" i="0" spc="300" dirty="0">
                <a:solidFill>
                  <a:schemeClr val="accent3"/>
                </a:solidFill>
                <a:latin typeface="+mj-lt"/>
                <a:ea typeface="Roboto Black" charset="0"/>
                <a:cs typeface="Roboto Black" charset="0"/>
                <a:sym typeface="Bebas Neue" charset="0"/>
              </a:rPr>
              <a:t>NET</a:t>
            </a:r>
          </a:p>
        </p:txBody>
      </p:sp>
    </p:spTree>
    <p:extLst>
      <p:ext uri="{BB962C8B-B14F-4D97-AF65-F5344CB8AC3E}">
        <p14:creationId xmlns:p14="http://schemas.microsoft.com/office/powerpoint/2010/main" val="1303975450"/>
      </p:ext>
    </p:extLst>
  </p:cSld>
  <p:clrMap bg1="lt1" tx1="dk1" bg2="lt2" tx2="dk2" accent1="accent1" accent2="accent2" accent3="accent3" accent4="accent4" accent5="accent5" accent6="accent6" hlink="hlink" folHlink="folHlink"/>
  <p:sldLayoutIdLst>
    <p:sldLayoutId id="2147483968" r:id="rId1"/>
    <p:sldLayoutId id="2147483957" r:id="rId2"/>
    <p:sldLayoutId id="2147483958" r:id="rId3"/>
  </p:sldLayoutIdLst>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txStyles>
    <p:titleStyle>
      <a:lvl1pPr algn="l" defTabSz="914400" rtl="0" eaLnBrk="1" latinLnBrk="0" hangingPunct="1">
        <a:lnSpc>
          <a:spcPct val="90000"/>
        </a:lnSpc>
        <a:spcBef>
          <a:spcPct val="0"/>
        </a:spcBef>
        <a:buNone/>
        <a:defRPr sz="66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E48C65-5CC5-5A72-78FE-0CB1EABCC29F}"/>
              </a:ext>
            </a:extLst>
          </p:cNvPr>
          <p:cNvSpPr>
            <a:spLocks noGrp="1"/>
          </p:cNvSpPr>
          <p:nvPr>
            <p:ph type="title"/>
          </p:nvPr>
        </p:nvSpPr>
        <p:spPr>
          <a:xfrm>
            <a:off x="1676400" y="730250"/>
            <a:ext cx="21031200" cy="2651125"/>
          </a:xfrm>
          <a:prstGeom prst="rect">
            <a:avLst/>
          </a:prstGeom>
        </p:spPr>
        <p:txBody>
          <a:bodyPr vert="horz" lIns="91440" tIns="45720" rIns="91440" bIns="45720" rtlCol="0" anchor="ctr">
            <a:normAutofit/>
          </a:bodyPr>
          <a:lstStyle/>
          <a:p>
            <a:r>
              <a:rPr lang="en-US" dirty="0"/>
              <a:t>002</a:t>
            </a:r>
          </a:p>
        </p:txBody>
      </p:sp>
      <p:sp>
        <p:nvSpPr>
          <p:cNvPr id="3" name="Text Placeholder 2">
            <a:extLst>
              <a:ext uri="{FF2B5EF4-FFF2-40B4-BE49-F238E27FC236}">
                <a16:creationId xmlns:a16="http://schemas.microsoft.com/office/drawing/2014/main" id="{17B1D795-1B17-D36F-5161-4E66175F4302}"/>
              </a:ext>
            </a:extLst>
          </p:cNvPr>
          <p:cNvSpPr>
            <a:spLocks noGrp="1"/>
          </p:cNvSpPr>
          <p:nvPr>
            <p:ph type="body" idx="1"/>
          </p:nvPr>
        </p:nvSpPr>
        <p:spPr>
          <a:xfrm>
            <a:off x="1676400" y="3651250"/>
            <a:ext cx="21031200" cy="87026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A0BB14-681B-9099-78FB-D15331439458}"/>
              </a:ext>
            </a:extLst>
          </p:cNvPr>
          <p:cNvSpPr>
            <a:spLocks noGrp="1"/>
          </p:cNvSpPr>
          <p:nvPr>
            <p:ph type="dt" sz="half" idx="2"/>
          </p:nvPr>
        </p:nvSpPr>
        <p:spPr>
          <a:xfrm>
            <a:off x="1676400" y="12712700"/>
            <a:ext cx="5486400" cy="730250"/>
          </a:xfrm>
          <a:prstGeom prst="rect">
            <a:avLst/>
          </a:prstGeom>
        </p:spPr>
        <p:txBody>
          <a:bodyPr vert="horz" lIns="91440" tIns="45720" rIns="91440" bIns="45720" rtlCol="0" anchor="ctr"/>
          <a:lstStyle>
            <a:lvl1pPr algn="l">
              <a:defRPr sz="1200">
                <a:solidFill>
                  <a:schemeClr val="tx1">
                    <a:tint val="82000"/>
                  </a:schemeClr>
                </a:solidFill>
              </a:defRPr>
            </a:lvl1pPr>
          </a:lstStyle>
          <a:p>
            <a:fld id="{469ADD89-E9A7-4E24-B7E6-C579456AB5B0}" type="datetimeFigureOut">
              <a:rPr lang="en-US" smtClean="0"/>
              <a:t>3/12/2026</a:t>
            </a:fld>
            <a:endParaRPr lang="en-US"/>
          </a:p>
        </p:txBody>
      </p:sp>
      <p:sp>
        <p:nvSpPr>
          <p:cNvPr id="5" name="Footer Placeholder 4">
            <a:extLst>
              <a:ext uri="{FF2B5EF4-FFF2-40B4-BE49-F238E27FC236}">
                <a16:creationId xmlns:a16="http://schemas.microsoft.com/office/drawing/2014/main" id="{79A03E81-034F-F14A-DCF9-33574A5E7171}"/>
              </a:ext>
            </a:extLst>
          </p:cNvPr>
          <p:cNvSpPr>
            <a:spLocks noGrp="1"/>
          </p:cNvSpPr>
          <p:nvPr>
            <p:ph type="ftr" sz="quarter" idx="3"/>
          </p:nvPr>
        </p:nvSpPr>
        <p:spPr>
          <a:xfrm>
            <a:off x="8077200" y="12712700"/>
            <a:ext cx="8229600" cy="730250"/>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6B39754-AD89-96A5-52D4-CCA75AB12521}"/>
              </a:ext>
            </a:extLst>
          </p:cNvPr>
          <p:cNvSpPr>
            <a:spLocks noGrp="1"/>
          </p:cNvSpPr>
          <p:nvPr>
            <p:ph type="sldNum" sz="quarter" idx="4"/>
          </p:nvPr>
        </p:nvSpPr>
        <p:spPr>
          <a:xfrm>
            <a:off x="17221200" y="12712700"/>
            <a:ext cx="5486400" cy="730250"/>
          </a:xfrm>
          <a:prstGeom prst="rect">
            <a:avLst/>
          </a:prstGeom>
        </p:spPr>
        <p:txBody>
          <a:bodyPr vert="horz" lIns="91440" tIns="45720" rIns="91440" bIns="45720" rtlCol="0" anchor="ctr"/>
          <a:lstStyle>
            <a:lvl1pPr algn="r">
              <a:defRPr sz="1200">
                <a:solidFill>
                  <a:schemeClr val="tx1">
                    <a:tint val="82000"/>
                  </a:schemeClr>
                </a:solidFill>
              </a:defRPr>
            </a:lvl1pPr>
          </a:lstStyle>
          <a:p>
            <a:fld id="{7E6BA0D5-4FA3-41FE-B1F2-BC58BCC3433D}" type="slidenum">
              <a:rPr lang="en-US" smtClean="0"/>
              <a:t>‹#›</a:t>
            </a:fld>
            <a:endParaRPr lang="en-US"/>
          </a:p>
        </p:txBody>
      </p:sp>
      <p:grpSp>
        <p:nvGrpSpPr>
          <p:cNvPr id="9" name="Group 8">
            <a:extLst>
              <a:ext uri="{FF2B5EF4-FFF2-40B4-BE49-F238E27FC236}">
                <a16:creationId xmlns:a16="http://schemas.microsoft.com/office/drawing/2014/main" id="{ABC16BF5-1E14-5DD5-FA91-34F2569C8DA5}"/>
              </a:ext>
            </a:extLst>
          </p:cNvPr>
          <p:cNvGrpSpPr/>
          <p:nvPr userDrawn="1"/>
        </p:nvGrpSpPr>
        <p:grpSpPr>
          <a:xfrm>
            <a:off x="1059851" y="12877821"/>
            <a:ext cx="1233098" cy="481946"/>
            <a:chOff x="444401" y="2552131"/>
            <a:chExt cx="5317337" cy="2078232"/>
          </a:xfrm>
        </p:grpSpPr>
        <p:sp>
          <p:nvSpPr>
            <p:cNvPr id="10" name="Freeform: Shape 9">
              <a:extLst>
                <a:ext uri="{FF2B5EF4-FFF2-40B4-BE49-F238E27FC236}">
                  <a16:creationId xmlns:a16="http://schemas.microsoft.com/office/drawing/2014/main" id="{9D7F5FF9-5A42-56B1-0028-A47033B36342}"/>
                </a:ext>
              </a:extLst>
            </p:cNvPr>
            <p:cNvSpPr/>
            <p:nvPr/>
          </p:nvSpPr>
          <p:spPr>
            <a:xfrm>
              <a:off x="44440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p>
          </p:txBody>
        </p:sp>
        <p:sp>
          <p:nvSpPr>
            <p:cNvPr id="11" name="Freeform: Shape 10">
              <a:extLst>
                <a:ext uri="{FF2B5EF4-FFF2-40B4-BE49-F238E27FC236}">
                  <a16:creationId xmlns:a16="http://schemas.microsoft.com/office/drawing/2014/main" id="{1D5C726A-A2ED-9E44-10DA-F2C6BF59FE86}"/>
                </a:ext>
              </a:extLst>
            </p:cNvPr>
            <p:cNvSpPr/>
            <p:nvPr/>
          </p:nvSpPr>
          <p:spPr>
            <a:xfrm>
              <a:off x="207189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12" name="Freeform: Shape 11">
              <a:extLst>
                <a:ext uri="{FF2B5EF4-FFF2-40B4-BE49-F238E27FC236}">
                  <a16:creationId xmlns:a16="http://schemas.microsoft.com/office/drawing/2014/main" id="{F6F2DA6A-C932-0E56-EC3D-AF555A2D00ED}"/>
                </a:ext>
              </a:extLst>
            </p:cNvPr>
            <p:cNvSpPr/>
            <p:nvPr/>
          </p:nvSpPr>
          <p:spPr>
            <a:xfrm>
              <a:off x="3683506"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grpSp>
      <p:sp>
        <p:nvSpPr>
          <p:cNvPr id="13" name="TextBox 12">
            <a:extLst>
              <a:ext uri="{FF2B5EF4-FFF2-40B4-BE49-F238E27FC236}">
                <a16:creationId xmlns:a16="http://schemas.microsoft.com/office/drawing/2014/main" id="{3D92A6CC-0153-7ED8-386A-FEB8664B4B4F}"/>
              </a:ext>
            </a:extLst>
          </p:cNvPr>
          <p:cNvSpPr txBox="1"/>
          <p:nvPr userDrawn="1"/>
        </p:nvSpPr>
        <p:spPr>
          <a:xfrm>
            <a:off x="15684358" y="-738402"/>
            <a:ext cx="8821647" cy="507831"/>
          </a:xfrm>
          <a:prstGeom prst="rect">
            <a:avLst/>
          </a:prstGeom>
          <a:noFill/>
        </p:spPr>
        <p:txBody>
          <a:bodyPr wrap="none" rtlCol="0">
            <a:spAutoFit/>
          </a:bodyPr>
          <a:lstStyle/>
          <a:p>
            <a:pPr algn="ctr"/>
            <a:r>
              <a:rPr lang="en-US" sz="2700" b="1" u="none" dirty="0">
                <a:solidFill>
                  <a:schemeClr val="bg2">
                    <a:lumMod val="50000"/>
                    <a:lumOff val="50000"/>
                  </a:schemeClr>
                </a:solidFill>
                <a:latin typeface="+mj-lt"/>
              </a:rPr>
              <a:t>This is FREE template designed by slideocean</a:t>
            </a:r>
            <a:r>
              <a:rPr lang="en-US" sz="2700" b="1" u="none" dirty="0">
                <a:solidFill>
                  <a:schemeClr val="bg2">
                    <a:lumMod val="50000"/>
                    <a:lumOff val="50000"/>
                  </a:schemeClr>
                </a:solidFill>
                <a:latin typeface="+mn-lt"/>
              </a:rPr>
              <a:t>.net</a:t>
            </a:r>
          </a:p>
        </p:txBody>
      </p:sp>
      <p:sp>
        <p:nvSpPr>
          <p:cNvPr id="7" name="Rectangle 6">
            <a:extLst>
              <a:ext uri="{FF2B5EF4-FFF2-40B4-BE49-F238E27FC236}">
                <a16:creationId xmlns:a16="http://schemas.microsoft.com/office/drawing/2014/main" id="{C89A5E29-56C2-D9F7-89BF-9D8A52B38476}"/>
              </a:ext>
            </a:extLst>
          </p:cNvPr>
          <p:cNvSpPr>
            <a:spLocks/>
          </p:cNvSpPr>
          <p:nvPr userDrawn="1"/>
        </p:nvSpPr>
        <p:spPr bwMode="auto">
          <a:xfrm rot="5400000">
            <a:off x="22175654" y="2685921"/>
            <a:ext cx="314669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l"/>
            <a:r>
              <a:rPr lang="en-US" sz="2400" b="1" i="0" spc="300" dirty="0">
                <a:solidFill>
                  <a:schemeClr val="accent1"/>
                </a:solidFill>
                <a:latin typeface="+mj-lt"/>
                <a:ea typeface="Roboto Black" charset="0"/>
                <a:cs typeface="Roboto Black" charset="0"/>
                <a:sym typeface="Bebas Neue" charset="0"/>
              </a:rPr>
              <a:t>SLIDEOCEAN</a:t>
            </a:r>
            <a:r>
              <a:rPr lang="en-US" sz="2400" b="1" i="0" spc="300" dirty="0">
                <a:solidFill>
                  <a:schemeClr val="accent5"/>
                </a:solidFill>
                <a:latin typeface="+mj-lt"/>
                <a:ea typeface="Roboto Black" charset="0"/>
                <a:cs typeface="Roboto Black" charset="0"/>
                <a:sym typeface="Bebas Neue" charset="0"/>
              </a:rPr>
              <a:t>.</a:t>
            </a:r>
            <a:r>
              <a:rPr lang="en-US" sz="2400" b="1" i="0" spc="300" dirty="0">
                <a:solidFill>
                  <a:schemeClr val="accent3"/>
                </a:solidFill>
                <a:latin typeface="+mj-lt"/>
                <a:ea typeface="Roboto Black" charset="0"/>
                <a:cs typeface="Roboto Black" charset="0"/>
                <a:sym typeface="Bebas Neue" charset="0"/>
              </a:rPr>
              <a:t>NET</a:t>
            </a:r>
          </a:p>
        </p:txBody>
      </p:sp>
    </p:spTree>
    <p:extLst>
      <p:ext uri="{BB962C8B-B14F-4D97-AF65-F5344CB8AC3E}">
        <p14:creationId xmlns:p14="http://schemas.microsoft.com/office/powerpoint/2010/main" val="2679119359"/>
      </p:ext>
    </p:extLst>
  </p:cSld>
  <p:clrMap bg1="lt1" tx1="dk1" bg2="lt2" tx2="dk2" accent1="accent1" accent2="accent2" accent3="accent3" accent4="accent4" accent5="accent5" accent6="accent6" hlink="hlink" folHlink="folHlink"/>
  <p:sldLayoutIdLst>
    <p:sldLayoutId id="2147483960" r:id="rId1"/>
    <p:sldLayoutId id="2147483933" r:id="rId2"/>
    <p:sldLayoutId id="2147483934" r:id="rId3"/>
  </p:sldLayoutIdLst>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xStyles>
    <p:titleStyle>
      <a:lvl1pPr algn="l" defTabSz="914400" rtl="0" eaLnBrk="1" latinLnBrk="0" hangingPunct="1">
        <a:lnSpc>
          <a:spcPct val="90000"/>
        </a:lnSpc>
        <a:spcBef>
          <a:spcPct val="0"/>
        </a:spcBef>
        <a:buNone/>
        <a:defRPr sz="66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E48C65-5CC5-5A72-78FE-0CB1EABCC29F}"/>
              </a:ext>
            </a:extLst>
          </p:cNvPr>
          <p:cNvSpPr>
            <a:spLocks noGrp="1"/>
          </p:cNvSpPr>
          <p:nvPr>
            <p:ph type="title"/>
          </p:nvPr>
        </p:nvSpPr>
        <p:spPr>
          <a:xfrm>
            <a:off x="1676400" y="730250"/>
            <a:ext cx="21031200" cy="2651125"/>
          </a:xfrm>
          <a:prstGeom prst="rect">
            <a:avLst/>
          </a:prstGeom>
        </p:spPr>
        <p:txBody>
          <a:bodyPr vert="horz" lIns="91440" tIns="45720" rIns="91440" bIns="45720" rtlCol="0" anchor="ctr">
            <a:normAutofit/>
          </a:bodyPr>
          <a:lstStyle/>
          <a:p>
            <a:r>
              <a:rPr lang="en-US" dirty="0"/>
              <a:t>003</a:t>
            </a:r>
          </a:p>
        </p:txBody>
      </p:sp>
      <p:sp>
        <p:nvSpPr>
          <p:cNvPr id="3" name="Text Placeholder 2">
            <a:extLst>
              <a:ext uri="{FF2B5EF4-FFF2-40B4-BE49-F238E27FC236}">
                <a16:creationId xmlns:a16="http://schemas.microsoft.com/office/drawing/2014/main" id="{17B1D795-1B17-D36F-5161-4E66175F4302}"/>
              </a:ext>
            </a:extLst>
          </p:cNvPr>
          <p:cNvSpPr>
            <a:spLocks noGrp="1"/>
          </p:cNvSpPr>
          <p:nvPr>
            <p:ph type="body" idx="1"/>
          </p:nvPr>
        </p:nvSpPr>
        <p:spPr>
          <a:xfrm>
            <a:off x="1676400" y="3651250"/>
            <a:ext cx="21031200" cy="87026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A0BB14-681B-9099-78FB-D15331439458}"/>
              </a:ext>
            </a:extLst>
          </p:cNvPr>
          <p:cNvSpPr>
            <a:spLocks noGrp="1"/>
          </p:cNvSpPr>
          <p:nvPr>
            <p:ph type="dt" sz="half" idx="2"/>
          </p:nvPr>
        </p:nvSpPr>
        <p:spPr>
          <a:xfrm>
            <a:off x="1676400" y="12712700"/>
            <a:ext cx="5486400" cy="730250"/>
          </a:xfrm>
          <a:prstGeom prst="rect">
            <a:avLst/>
          </a:prstGeom>
        </p:spPr>
        <p:txBody>
          <a:bodyPr vert="horz" lIns="91440" tIns="45720" rIns="91440" bIns="45720" rtlCol="0" anchor="ctr"/>
          <a:lstStyle>
            <a:lvl1pPr algn="l">
              <a:defRPr sz="1200">
                <a:solidFill>
                  <a:schemeClr val="tx1">
                    <a:tint val="82000"/>
                  </a:schemeClr>
                </a:solidFill>
              </a:defRPr>
            </a:lvl1pPr>
          </a:lstStyle>
          <a:p>
            <a:fld id="{469ADD89-E9A7-4E24-B7E6-C579456AB5B0}" type="datetimeFigureOut">
              <a:rPr lang="en-US" smtClean="0"/>
              <a:t>3/12/2026</a:t>
            </a:fld>
            <a:endParaRPr lang="en-US"/>
          </a:p>
        </p:txBody>
      </p:sp>
      <p:sp>
        <p:nvSpPr>
          <p:cNvPr id="5" name="Footer Placeholder 4">
            <a:extLst>
              <a:ext uri="{FF2B5EF4-FFF2-40B4-BE49-F238E27FC236}">
                <a16:creationId xmlns:a16="http://schemas.microsoft.com/office/drawing/2014/main" id="{79A03E81-034F-F14A-DCF9-33574A5E7171}"/>
              </a:ext>
            </a:extLst>
          </p:cNvPr>
          <p:cNvSpPr>
            <a:spLocks noGrp="1"/>
          </p:cNvSpPr>
          <p:nvPr>
            <p:ph type="ftr" sz="quarter" idx="3"/>
          </p:nvPr>
        </p:nvSpPr>
        <p:spPr>
          <a:xfrm>
            <a:off x="8077200" y="12712700"/>
            <a:ext cx="8229600" cy="730250"/>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6B39754-AD89-96A5-52D4-CCA75AB12521}"/>
              </a:ext>
            </a:extLst>
          </p:cNvPr>
          <p:cNvSpPr>
            <a:spLocks noGrp="1"/>
          </p:cNvSpPr>
          <p:nvPr>
            <p:ph type="sldNum" sz="quarter" idx="4"/>
          </p:nvPr>
        </p:nvSpPr>
        <p:spPr>
          <a:xfrm>
            <a:off x="17221200" y="12712700"/>
            <a:ext cx="5486400" cy="730250"/>
          </a:xfrm>
          <a:prstGeom prst="rect">
            <a:avLst/>
          </a:prstGeom>
        </p:spPr>
        <p:txBody>
          <a:bodyPr vert="horz" lIns="91440" tIns="45720" rIns="91440" bIns="45720" rtlCol="0" anchor="ctr"/>
          <a:lstStyle>
            <a:lvl1pPr algn="r">
              <a:defRPr sz="1200">
                <a:solidFill>
                  <a:schemeClr val="tx1">
                    <a:tint val="82000"/>
                  </a:schemeClr>
                </a:solidFill>
              </a:defRPr>
            </a:lvl1pPr>
          </a:lstStyle>
          <a:p>
            <a:fld id="{7E6BA0D5-4FA3-41FE-B1F2-BC58BCC3433D}" type="slidenum">
              <a:rPr lang="en-US" smtClean="0"/>
              <a:t>‹#›</a:t>
            </a:fld>
            <a:endParaRPr lang="en-US"/>
          </a:p>
        </p:txBody>
      </p:sp>
      <p:grpSp>
        <p:nvGrpSpPr>
          <p:cNvPr id="9" name="Group 8">
            <a:extLst>
              <a:ext uri="{FF2B5EF4-FFF2-40B4-BE49-F238E27FC236}">
                <a16:creationId xmlns:a16="http://schemas.microsoft.com/office/drawing/2014/main" id="{B6BB563A-F249-3684-F0DC-7501346F8E61}"/>
              </a:ext>
            </a:extLst>
          </p:cNvPr>
          <p:cNvGrpSpPr/>
          <p:nvPr userDrawn="1"/>
        </p:nvGrpSpPr>
        <p:grpSpPr>
          <a:xfrm>
            <a:off x="1059851" y="12877821"/>
            <a:ext cx="1233098" cy="481946"/>
            <a:chOff x="444401" y="2552131"/>
            <a:chExt cx="5317337" cy="2078232"/>
          </a:xfrm>
        </p:grpSpPr>
        <p:sp>
          <p:nvSpPr>
            <p:cNvPr id="10" name="Freeform: Shape 9">
              <a:extLst>
                <a:ext uri="{FF2B5EF4-FFF2-40B4-BE49-F238E27FC236}">
                  <a16:creationId xmlns:a16="http://schemas.microsoft.com/office/drawing/2014/main" id="{662958E5-7129-F88A-16F1-B43654945EE2}"/>
                </a:ext>
              </a:extLst>
            </p:cNvPr>
            <p:cNvSpPr/>
            <p:nvPr/>
          </p:nvSpPr>
          <p:spPr>
            <a:xfrm>
              <a:off x="44440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p>
          </p:txBody>
        </p:sp>
        <p:sp>
          <p:nvSpPr>
            <p:cNvPr id="11" name="Freeform: Shape 10">
              <a:extLst>
                <a:ext uri="{FF2B5EF4-FFF2-40B4-BE49-F238E27FC236}">
                  <a16:creationId xmlns:a16="http://schemas.microsoft.com/office/drawing/2014/main" id="{ACBC600C-4152-7625-9BCE-D2EFC13FBFE2}"/>
                </a:ext>
              </a:extLst>
            </p:cNvPr>
            <p:cNvSpPr/>
            <p:nvPr/>
          </p:nvSpPr>
          <p:spPr>
            <a:xfrm>
              <a:off x="207189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12" name="Freeform: Shape 11">
              <a:extLst>
                <a:ext uri="{FF2B5EF4-FFF2-40B4-BE49-F238E27FC236}">
                  <a16:creationId xmlns:a16="http://schemas.microsoft.com/office/drawing/2014/main" id="{959CCD0D-6D38-E52E-3B5D-66CB5C0F07A7}"/>
                </a:ext>
              </a:extLst>
            </p:cNvPr>
            <p:cNvSpPr/>
            <p:nvPr/>
          </p:nvSpPr>
          <p:spPr>
            <a:xfrm>
              <a:off x="3683506"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grpSp>
      <p:sp>
        <p:nvSpPr>
          <p:cNvPr id="16" name="TextBox 15">
            <a:extLst>
              <a:ext uri="{FF2B5EF4-FFF2-40B4-BE49-F238E27FC236}">
                <a16:creationId xmlns:a16="http://schemas.microsoft.com/office/drawing/2014/main" id="{FB7FFAF5-A6B3-C34B-105D-F2E297D4C069}"/>
              </a:ext>
            </a:extLst>
          </p:cNvPr>
          <p:cNvSpPr txBox="1"/>
          <p:nvPr userDrawn="1"/>
        </p:nvSpPr>
        <p:spPr>
          <a:xfrm>
            <a:off x="15684358" y="-738402"/>
            <a:ext cx="8821647" cy="507831"/>
          </a:xfrm>
          <a:prstGeom prst="rect">
            <a:avLst/>
          </a:prstGeom>
          <a:noFill/>
        </p:spPr>
        <p:txBody>
          <a:bodyPr wrap="none" rtlCol="0">
            <a:spAutoFit/>
          </a:bodyPr>
          <a:lstStyle/>
          <a:p>
            <a:pPr algn="ctr"/>
            <a:r>
              <a:rPr lang="en-US" sz="2700" b="1" u="none" dirty="0">
                <a:solidFill>
                  <a:schemeClr val="bg2">
                    <a:lumMod val="50000"/>
                    <a:lumOff val="50000"/>
                  </a:schemeClr>
                </a:solidFill>
                <a:latin typeface="+mj-lt"/>
              </a:rPr>
              <a:t>This is FREE template designed by slideocean</a:t>
            </a:r>
            <a:r>
              <a:rPr lang="en-US" sz="2700" b="1" u="none" dirty="0">
                <a:solidFill>
                  <a:schemeClr val="bg2">
                    <a:lumMod val="50000"/>
                    <a:lumOff val="50000"/>
                  </a:schemeClr>
                </a:solidFill>
                <a:latin typeface="+mn-lt"/>
              </a:rPr>
              <a:t>.net</a:t>
            </a:r>
          </a:p>
        </p:txBody>
      </p:sp>
      <p:sp>
        <p:nvSpPr>
          <p:cNvPr id="7" name="Rectangle 6">
            <a:extLst>
              <a:ext uri="{FF2B5EF4-FFF2-40B4-BE49-F238E27FC236}">
                <a16:creationId xmlns:a16="http://schemas.microsoft.com/office/drawing/2014/main" id="{9030A067-178F-C583-D09B-97393C4857CC}"/>
              </a:ext>
            </a:extLst>
          </p:cNvPr>
          <p:cNvSpPr>
            <a:spLocks/>
          </p:cNvSpPr>
          <p:nvPr userDrawn="1"/>
        </p:nvSpPr>
        <p:spPr bwMode="auto">
          <a:xfrm rot="5400000">
            <a:off x="22175654" y="2685921"/>
            <a:ext cx="314669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l"/>
            <a:r>
              <a:rPr lang="en-US" sz="2400" b="1" i="0" spc="300" dirty="0">
                <a:solidFill>
                  <a:schemeClr val="accent1"/>
                </a:solidFill>
                <a:latin typeface="+mj-lt"/>
                <a:ea typeface="Roboto Black" charset="0"/>
                <a:cs typeface="Roboto Black" charset="0"/>
                <a:sym typeface="Bebas Neue" charset="0"/>
              </a:rPr>
              <a:t>SLIDEOCEAN</a:t>
            </a:r>
            <a:r>
              <a:rPr lang="en-US" sz="2400" b="1" i="0" spc="300" dirty="0">
                <a:solidFill>
                  <a:schemeClr val="accent5"/>
                </a:solidFill>
                <a:latin typeface="+mj-lt"/>
                <a:ea typeface="Roboto Black" charset="0"/>
                <a:cs typeface="Roboto Black" charset="0"/>
                <a:sym typeface="Bebas Neue" charset="0"/>
              </a:rPr>
              <a:t>.</a:t>
            </a:r>
            <a:r>
              <a:rPr lang="en-US" sz="2400" b="1" i="0" spc="300" dirty="0">
                <a:solidFill>
                  <a:schemeClr val="accent3"/>
                </a:solidFill>
                <a:latin typeface="+mj-lt"/>
                <a:ea typeface="Roboto Black" charset="0"/>
                <a:cs typeface="Roboto Black" charset="0"/>
                <a:sym typeface="Bebas Neue" charset="0"/>
              </a:rPr>
              <a:t>NET</a:t>
            </a:r>
          </a:p>
        </p:txBody>
      </p:sp>
    </p:spTree>
    <p:extLst>
      <p:ext uri="{BB962C8B-B14F-4D97-AF65-F5344CB8AC3E}">
        <p14:creationId xmlns:p14="http://schemas.microsoft.com/office/powerpoint/2010/main" val="128884100"/>
      </p:ext>
    </p:extLst>
  </p:cSld>
  <p:clrMap bg1="lt1" tx1="dk1" bg2="lt2" tx2="dk2" accent1="accent1" accent2="accent2" accent3="accent3" accent4="accent4" accent5="accent5" accent6="accent6" hlink="hlink" folHlink="folHlink"/>
  <p:sldLayoutIdLst>
    <p:sldLayoutId id="2147483961" r:id="rId1"/>
    <p:sldLayoutId id="2147483936" r:id="rId2"/>
    <p:sldLayoutId id="2147483937" r:id="rId3"/>
  </p:sldLayoutIdLst>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txStyles>
    <p:titleStyle>
      <a:lvl1pPr algn="l" defTabSz="914400" rtl="0" eaLnBrk="1" latinLnBrk="0" hangingPunct="1">
        <a:lnSpc>
          <a:spcPct val="90000"/>
        </a:lnSpc>
        <a:spcBef>
          <a:spcPct val="0"/>
        </a:spcBef>
        <a:buNone/>
        <a:defRPr sz="66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E48C65-5CC5-5A72-78FE-0CB1EABCC29F}"/>
              </a:ext>
            </a:extLst>
          </p:cNvPr>
          <p:cNvSpPr>
            <a:spLocks noGrp="1"/>
          </p:cNvSpPr>
          <p:nvPr>
            <p:ph type="title"/>
          </p:nvPr>
        </p:nvSpPr>
        <p:spPr>
          <a:xfrm>
            <a:off x="1676400" y="730250"/>
            <a:ext cx="21031200" cy="2651125"/>
          </a:xfrm>
          <a:prstGeom prst="rect">
            <a:avLst/>
          </a:prstGeom>
        </p:spPr>
        <p:txBody>
          <a:bodyPr vert="horz" lIns="91440" tIns="45720" rIns="91440" bIns="45720" rtlCol="0" anchor="ctr">
            <a:normAutofit/>
          </a:bodyPr>
          <a:lstStyle/>
          <a:p>
            <a:r>
              <a:rPr lang="en-US" dirty="0"/>
              <a:t>004</a:t>
            </a:r>
          </a:p>
        </p:txBody>
      </p:sp>
      <p:sp>
        <p:nvSpPr>
          <p:cNvPr id="3" name="Text Placeholder 2">
            <a:extLst>
              <a:ext uri="{FF2B5EF4-FFF2-40B4-BE49-F238E27FC236}">
                <a16:creationId xmlns:a16="http://schemas.microsoft.com/office/drawing/2014/main" id="{17B1D795-1B17-D36F-5161-4E66175F4302}"/>
              </a:ext>
            </a:extLst>
          </p:cNvPr>
          <p:cNvSpPr>
            <a:spLocks noGrp="1"/>
          </p:cNvSpPr>
          <p:nvPr>
            <p:ph type="body" idx="1"/>
          </p:nvPr>
        </p:nvSpPr>
        <p:spPr>
          <a:xfrm>
            <a:off x="1676400" y="3651250"/>
            <a:ext cx="21031200" cy="87026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A0BB14-681B-9099-78FB-D15331439458}"/>
              </a:ext>
            </a:extLst>
          </p:cNvPr>
          <p:cNvSpPr>
            <a:spLocks noGrp="1"/>
          </p:cNvSpPr>
          <p:nvPr>
            <p:ph type="dt" sz="half" idx="2"/>
          </p:nvPr>
        </p:nvSpPr>
        <p:spPr>
          <a:xfrm>
            <a:off x="1676400" y="12712700"/>
            <a:ext cx="5486400" cy="730250"/>
          </a:xfrm>
          <a:prstGeom prst="rect">
            <a:avLst/>
          </a:prstGeom>
        </p:spPr>
        <p:txBody>
          <a:bodyPr vert="horz" lIns="91440" tIns="45720" rIns="91440" bIns="45720" rtlCol="0" anchor="ctr"/>
          <a:lstStyle>
            <a:lvl1pPr algn="l">
              <a:defRPr sz="1200">
                <a:solidFill>
                  <a:schemeClr val="tx1">
                    <a:tint val="82000"/>
                  </a:schemeClr>
                </a:solidFill>
              </a:defRPr>
            </a:lvl1pPr>
          </a:lstStyle>
          <a:p>
            <a:fld id="{469ADD89-E9A7-4E24-B7E6-C579456AB5B0}" type="datetimeFigureOut">
              <a:rPr lang="en-US" smtClean="0"/>
              <a:t>3/12/2026</a:t>
            </a:fld>
            <a:endParaRPr lang="en-US"/>
          </a:p>
        </p:txBody>
      </p:sp>
      <p:sp>
        <p:nvSpPr>
          <p:cNvPr id="5" name="Footer Placeholder 4">
            <a:extLst>
              <a:ext uri="{FF2B5EF4-FFF2-40B4-BE49-F238E27FC236}">
                <a16:creationId xmlns:a16="http://schemas.microsoft.com/office/drawing/2014/main" id="{79A03E81-034F-F14A-DCF9-33574A5E7171}"/>
              </a:ext>
            </a:extLst>
          </p:cNvPr>
          <p:cNvSpPr>
            <a:spLocks noGrp="1"/>
          </p:cNvSpPr>
          <p:nvPr>
            <p:ph type="ftr" sz="quarter" idx="3"/>
          </p:nvPr>
        </p:nvSpPr>
        <p:spPr>
          <a:xfrm>
            <a:off x="8077200" y="12712700"/>
            <a:ext cx="8229600" cy="730250"/>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6B39754-AD89-96A5-52D4-CCA75AB12521}"/>
              </a:ext>
            </a:extLst>
          </p:cNvPr>
          <p:cNvSpPr>
            <a:spLocks noGrp="1"/>
          </p:cNvSpPr>
          <p:nvPr>
            <p:ph type="sldNum" sz="quarter" idx="4"/>
          </p:nvPr>
        </p:nvSpPr>
        <p:spPr>
          <a:xfrm>
            <a:off x="17221200" y="12712700"/>
            <a:ext cx="5486400" cy="730250"/>
          </a:xfrm>
          <a:prstGeom prst="rect">
            <a:avLst/>
          </a:prstGeom>
        </p:spPr>
        <p:txBody>
          <a:bodyPr vert="horz" lIns="91440" tIns="45720" rIns="91440" bIns="45720" rtlCol="0" anchor="ctr"/>
          <a:lstStyle>
            <a:lvl1pPr algn="r">
              <a:defRPr sz="1200">
                <a:solidFill>
                  <a:schemeClr val="tx1">
                    <a:tint val="82000"/>
                  </a:schemeClr>
                </a:solidFill>
              </a:defRPr>
            </a:lvl1pPr>
          </a:lstStyle>
          <a:p>
            <a:fld id="{7E6BA0D5-4FA3-41FE-B1F2-BC58BCC3433D}" type="slidenum">
              <a:rPr lang="en-US" smtClean="0"/>
              <a:t>‹#›</a:t>
            </a:fld>
            <a:endParaRPr lang="en-US"/>
          </a:p>
        </p:txBody>
      </p:sp>
      <p:grpSp>
        <p:nvGrpSpPr>
          <p:cNvPr id="9" name="Group 8">
            <a:extLst>
              <a:ext uri="{FF2B5EF4-FFF2-40B4-BE49-F238E27FC236}">
                <a16:creationId xmlns:a16="http://schemas.microsoft.com/office/drawing/2014/main" id="{B6BB563A-F249-3684-F0DC-7501346F8E61}"/>
              </a:ext>
            </a:extLst>
          </p:cNvPr>
          <p:cNvGrpSpPr/>
          <p:nvPr userDrawn="1"/>
        </p:nvGrpSpPr>
        <p:grpSpPr>
          <a:xfrm>
            <a:off x="1059851" y="12877821"/>
            <a:ext cx="1233098" cy="481946"/>
            <a:chOff x="444401" y="2552131"/>
            <a:chExt cx="5317337" cy="2078232"/>
          </a:xfrm>
        </p:grpSpPr>
        <p:sp>
          <p:nvSpPr>
            <p:cNvPr id="10" name="Freeform: Shape 9">
              <a:extLst>
                <a:ext uri="{FF2B5EF4-FFF2-40B4-BE49-F238E27FC236}">
                  <a16:creationId xmlns:a16="http://schemas.microsoft.com/office/drawing/2014/main" id="{662958E5-7129-F88A-16F1-B43654945EE2}"/>
                </a:ext>
              </a:extLst>
            </p:cNvPr>
            <p:cNvSpPr/>
            <p:nvPr/>
          </p:nvSpPr>
          <p:spPr>
            <a:xfrm>
              <a:off x="44440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p>
          </p:txBody>
        </p:sp>
        <p:sp>
          <p:nvSpPr>
            <p:cNvPr id="11" name="Freeform: Shape 10">
              <a:extLst>
                <a:ext uri="{FF2B5EF4-FFF2-40B4-BE49-F238E27FC236}">
                  <a16:creationId xmlns:a16="http://schemas.microsoft.com/office/drawing/2014/main" id="{ACBC600C-4152-7625-9BCE-D2EFC13FBFE2}"/>
                </a:ext>
              </a:extLst>
            </p:cNvPr>
            <p:cNvSpPr/>
            <p:nvPr/>
          </p:nvSpPr>
          <p:spPr>
            <a:xfrm>
              <a:off x="207189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12" name="Freeform: Shape 11">
              <a:extLst>
                <a:ext uri="{FF2B5EF4-FFF2-40B4-BE49-F238E27FC236}">
                  <a16:creationId xmlns:a16="http://schemas.microsoft.com/office/drawing/2014/main" id="{959CCD0D-6D38-E52E-3B5D-66CB5C0F07A7}"/>
                </a:ext>
              </a:extLst>
            </p:cNvPr>
            <p:cNvSpPr/>
            <p:nvPr/>
          </p:nvSpPr>
          <p:spPr>
            <a:xfrm>
              <a:off x="3683506"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grpSp>
      <p:sp>
        <p:nvSpPr>
          <p:cNvPr id="16" name="TextBox 15">
            <a:extLst>
              <a:ext uri="{FF2B5EF4-FFF2-40B4-BE49-F238E27FC236}">
                <a16:creationId xmlns:a16="http://schemas.microsoft.com/office/drawing/2014/main" id="{FB7FFAF5-A6B3-C34B-105D-F2E297D4C069}"/>
              </a:ext>
            </a:extLst>
          </p:cNvPr>
          <p:cNvSpPr txBox="1"/>
          <p:nvPr userDrawn="1"/>
        </p:nvSpPr>
        <p:spPr>
          <a:xfrm>
            <a:off x="15684358" y="-738402"/>
            <a:ext cx="8821647" cy="507831"/>
          </a:xfrm>
          <a:prstGeom prst="rect">
            <a:avLst/>
          </a:prstGeom>
          <a:noFill/>
        </p:spPr>
        <p:txBody>
          <a:bodyPr wrap="none" rtlCol="0">
            <a:spAutoFit/>
          </a:bodyPr>
          <a:lstStyle/>
          <a:p>
            <a:pPr algn="ctr"/>
            <a:r>
              <a:rPr lang="en-US" sz="2700" b="1" u="none" dirty="0">
                <a:solidFill>
                  <a:schemeClr val="bg2">
                    <a:lumMod val="50000"/>
                    <a:lumOff val="50000"/>
                  </a:schemeClr>
                </a:solidFill>
                <a:latin typeface="+mj-lt"/>
              </a:rPr>
              <a:t>This is FREE template designed by slideocean</a:t>
            </a:r>
            <a:r>
              <a:rPr lang="en-US" sz="2700" b="1" u="none" dirty="0">
                <a:solidFill>
                  <a:schemeClr val="bg2">
                    <a:lumMod val="50000"/>
                    <a:lumOff val="50000"/>
                  </a:schemeClr>
                </a:solidFill>
                <a:latin typeface="+mn-lt"/>
              </a:rPr>
              <a:t>.net</a:t>
            </a:r>
          </a:p>
        </p:txBody>
      </p:sp>
      <p:sp>
        <p:nvSpPr>
          <p:cNvPr id="7" name="Rectangle 6">
            <a:extLst>
              <a:ext uri="{FF2B5EF4-FFF2-40B4-BE49-F238E27FC236}">
                <a16:creationId xmlns:a16="http://schemas.microsoft.com/office/drawing/2014/main" id="{0C0EC34C-B2E8-9628-D5E6-5BD2B77256E3}"/>
              </a:ext>
            </a:extLst>
          </p:cNvPr>
          <p:cNvSpPr>
            <a:spLocks/>
          </p:cNvSpPr>
          <p:nvPr userDrawn="1"/>
        </p:nvSpPr>
        <p:spPr bwMode="auto">
          <a:xfrm rot="5400000">
            <a:off x="22175654" y="2685921"/>
            <a:ext cx="314669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l"/>
            <a:r>
              <a:rPr lang="en-US" sz="2400" b="1" i="0" spc="300" dirty="0">
                <a:solidFill>
                  <a:schemeClr val="accent1"/>
                </a:solidFill>
                <a:latin typeface="+mj-lt"/>
                <a:ea typeface="Roboto Black" charset="0"/>
                <a:cs typeface="Roboto Black" charset="0"/>
                <a:sym typeface="Bebas Neue" charset="0"/>
              </a:rPr>
              <a:t>SLIDEOCEAN</a:t>
            </a:r>
            <a:r>
              <a:rPr lang="en-US" sz="2400" b="1" i="0" spc="300" dirty="0">
                <a:solidFill>
                  <a:schemeClr val="accent5"/>
                </a:solidFill>
                <a:latin typeface="+mj-lt"/>
                <a:ea typeface="Roboto Black" charset="0"/>
                <a:cs typeface="Roboto Black" charset="0"/>
                <a:sym typeface="Bebas Neue" charset="0"/>
              </a:rPr>
              <a:t>.</a:t>
            </a:r>
            <a:r>
              <a:rPr lang="en-US" sz="2400" b="1" i="0" spc="300" dirty="0">
                <a:solidFill>
                  <a:schemeClr val="accent3"/>
                </a:solidFill>
                <a:latin typeface="+mj-lt"/>
                <a:ea typeface="Roboto Black" charset="0"/>
                <a:cs typeface="Roboto Black" charset="0"/>
                <a:sym typeface="Bebas Neue" charset="0"/>
              </a:rPr>
              <a:t>NET</a:t>
            </a:r>
          </a:p>
        </p:txBody>
      </p:sp>
    </p:spTree>
    <p:extLst>
      <p:ext uri="{BB962C8B-B14F-4D97-AF65-F5344CB8AC3E}">
        <p14:creationId xmlns:p14="http://schemas.microsoft.com/office/powerpoint/2010/main" val="2222258577"/>
      </p:ext>
    </p:extLst>
  </p:cSld>
  <p:clrMap bg1="lt1" tx1="dk1" bg2="lt2" tx2="dk2" accent1="accent1" accent2="accent2" accent3="accent3" accent4="accent4" accent5="accent5" accent6="accent6" hlink="hlink" folHlink="folHlink"/>
  <p:sldLayoutIdLst>
    <p:sldLayoutId id="2147483962" r:id="rId1"/>
    <p:sldLayoutId id="2147483939" r:id="rId2"/>
    <p:sldLayoutId id="2147483940" r:id="rId3"/>
  </p:sldLayoutIdLst>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txStyles>
    <p:titleStyle>
      <a:lvl1pPr algn="l" defTabSz="914400" rtl="0" eaLnBrk="1" latinLnBrk="0" hangingPunct="1">
        <a:lnSpc>
          <a:spcPct val="90000"/>
        </a:lnSpc>
        <a:spcBef>
          <a:spcPct val="0"/>
        </a:spcBef>
        <a:buNone/>
        <a:defRPr sz="66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E48C65-5CC5-5A72-78FE-0CB1EABCC29F}"/>
              </a:ext>
            </a:extLst>
          </p:cNvPr>
          <p:cNvSpPr>
            <a:spLocks noGrp="1"/>
          </p:cNvSpPr>
          <p:nvPr>
            <p:ph type="title"/>
          </p:nvPr>
        </p:nvSpPr>
        <p:spPr>
          <a:xfrm>
            <a:off x="1676400" y="730250"/>
            <a:ext cx="21031200" cy="2651125"/>
          </a:xfrm>
          <a:prstGeom prst="rect">
            <a:avLst/>
          </a:prstGeom>
        </p:spPr>
        <p:txBody>
          <a:bodyPr vert="horz" lIns="91440" tIns="45720" rIns="91440" bIns="45720" rtlCol="0" anchor="ctr">
            <a:normAutofit/>
          </a:bodyPr>
          <a:lstStyle/>
          <a:p>
            <a:r>
              <a:rPr lang="en-US" dirty="0"/>
              <a:t>005</a:t>
            </a:r>
          </a:p>
        </p:txBody>
      </p:sp>
      <p:sp>
        <p:nvSpPr>
          <p:cNvPr id="3" name="Text Placeholder 2">
            <a:extLst>
              <a:ext uri="{FF2B5EF4-FFF2-40B4-BE49-F238E27FC236}">
                <a16:creationId xmlns:a16="http://schemas.microsoft.com/office/drawing/2014/main" id="{17B1D795-1B17-D36F-5161-4E66175F4302}"/>
              </a:ext>
            </a:extLst>
          </p:cNvPr>
          <p:cNvSpPr>
            <a:spLocks noGrp="1"/>
          </p:cNvSpPr>
          <p:nvPr>
            <p:ph type="body" idx="1"/>
          </p:nvPr>
        </p:nvSpPr>
        <p:spPr>
          <a:xfrm>
            <a:off x="1676400" y="3651250"/>
            <a:ext cx="21031200" cy="87026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A0BB14-681B-9099-78FB-D15331439458}"/>
              </a:ext>
            </a:extLst>
          </p:cNvPr>
          <p:cNvSpPr>
            <a:spLocks noGrp="1"/>
          </p:cNvSpPr>
          <p:nvPr>
            <p:ph type="dt" sz="half" idx="2"/>
          </p:nvPr>
        </p:nvSpPr>
        <p:spPr>
          <a:xfrm>
            <a:off x="1676400" y="12712700"/>
            <a:ext cx="5486400" cy="730250"/>
          </a:xfrm>
          <a:prstGeom prst="rect">
            <a:avLst/>
          </a:prstGeom>
        </p:spPr>
        <p:txBody>
          <a:bodyPr vert="horz" lIns="91440" tIns="45720" rIns="91440" bIns="45720" rtlCol="0" anchor="ctr"/>
          <a:lstStyle>
            <a:lvl1pPr algn="l">
              <a:defRPr sz="1200">
                <a:solidFill>
                  <a:schemeClr val="tx1">
                    <a:tint val="82000"/>
                  </a:schemeClr>
                </a:solidFill>
              </a:defRPr>
            </a:lvl1pPr>
          </a:lstStyle>
          <a:p>
            <a:fld id="{469ADD89-E9A7-4E24-B7E6-C579456AB5B0}" type="datetimeFigureOut">
              <a:rPr lang="en-US" smtClean="0"/>
              <a:t>3/12/2026</a:t>
            </a:fld>
            <a:endParaRPr lang="en-US"/>
          </a:p>
        </p:txBody>
      </p:sp>
      <p:sp>
        <p:nvSpPr>
          <p:cNvPr id="5" name="Footer Placeholder 4">
            <a:extLst>
              <a:ext uri="{FF2B5EF4-FFF2-40B4-BE49-F238E27FC236}">
                <a16:creationId xmlns:a16="http://schemas.microsoft.com/office/drawing/2014/main" id="{79A03E81-034F-F14A-DCF9-33574A5E7171}"/>
              </a:ext>
            </a:extLst>
          </p:cNvPr>
          <p:cNvSpPr>
            <a:spLocks noGrp="1"/>
          </p:cNvSpPr>
          <p:nvPr>
            <p:ph type="ftr" sz="quarter" idx="3"/>
          </p:nvPr>
        </p:nvSpPr>
        <p:spPr>
          <a:xfrm>
            <a:off x="8077200" y="12712700"/>
            <a:ext cx="8229600" cy="730250"/>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6B39754-AD89-96A5-52D4-CCA75AB12521}"/>
              </a:ext>
            </a:extLst>
          </p:cNvPr>
          <p:cNvSpPr>
            <a:spLocks noGrp="1"/>
          </p:cNvSpPr>
          <p:nvPr>
            <p:ph type="sldNum" sz="quarter" idx="4"/>
          </p:nvPr>
        </p:nvSpPr>
        <p:spPr>
          <a:xfrm>
            <a:off x="17221200" y="12712700"/>
            <a:ext cx="5486400" cy="730250"/>
          </a:xfrm>
          <a:prstGeom prst="rect">
            <a:avLst/>
          </a:prstGeom>
        </p:spPr>
        <p:txBody>
          <a:bodyPr vert="horz" lIns="91440" tIns="45720" rIns="91440" bIns="45720" rtlCol="0" anchor="ctr"/>
          <a:lstStyle>
            <a:lvl1pPr algn="r">
              <a:defRPr sz="1200">
                <a:solidFill>
                  <a:schemeClr val="tx1">
                    <a:tint val="82000"/>
                  </a:schemeClr>
                </a:solidFill>
              </a:defRPr>
            </a:lvl1pPr>
          </a:lstStyle>
          <a:p>
            <a:fld id="{7E6BA0D5-4FA3-41FE-B1F2-BC58BCC3433D}" type="slidenum">
              <a:rPr lang="en-US" smtClean="0"/>
              <a:t>‹#›</a:t>
            </a:fld>
            <a:endParaRPr lang="en-US"/>
          </a:p>
        </p:txBody>
      </p:sp>
      <p:grpSp>
        <p:nvGrpSpPr>
          <p:cNvPr id="9" name="Group 8">
            <a:extLst>
              <a:ext uri="{FF2B5EF4-FFF2-40B4-BE49-F238E27FC236}">
                <a16:creationId xmlns:a16="http://schemas.microsoft.com/office/drawing/2014/main" id="{B6BB563A-F249-3684-F0DC-7501346F8E61}"/>
              </a:ext>
            </a:extLst>
          </p:cNvPr>
          <p:cNvGrpSpPr/>
          <p:nvPr userDrawn="1"/>
        </p:nvGrpSpPr>
        <p:grpSpPr>
          <a:xfrm>
            <a:off x="1059851" y="12877821"/>
            <a:ext cx="1233098" cy="481946"/>
            <a:chOff x="444401" y="2552131"/>
            <a:chExt cx="5317337" cy="2078232"/>
          </a:xfrm>
        </p:grpSpPr>
        <p:sp>
          <p:nvSpPr>
            <p:cNvPr id="10" name="Freeform: Shape 9">
              <a:extLst>
                <a:ext uri="{FF2B5EF4-FFF2-40B4-BE49-F238E27FC236}">
                  <a16:creationId xmlns:a16="http://schemas.microsoft.com/office/drawing/2014/main" id="{662958E5-7129-F88A-16F1-B43654945EE2}"/>
                </a:ext>
              </a:extLst>
            </p:cNvPr>
            <p:cNvSpPr/>
            <p:nvPr/>
          </p:nvSpPr>
          <p:spPr>
            <a:xfrm>
              <a:off x="44440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p>
          </p:txBody>
        </p:sp>
        <p:sp>
          <p:nvSpPr>
            <p:cNvPr id="11" name="Freeform: Shape 10">
              <a:extLst>
                <a:ext uri="{FF2B5EF4-FFF2-40B4-BE49-F238E27FC236}">
                  <a16:creationId xmlns:a16="http://schemas.microsoft.com/office/drawing/2014/main" id="{ACBC600C-4152-7625-9BCE-D2EFC13FBFE2}"/>
                </a:ext>
              </a:extLst>
            </p:cNvPr>
            <p:cNvSpPr/>
            <p:nvPr/>
          </p:nvSpPr>
          <p:spPr>
            <a:xfrm>
              <a:off x="207189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12" name="Freeform: Shape 11">
              <a:extLst>
                <a:ext uri="{FF2B5EF4-FFF2-40B4-BE49-F238E27FC236}">
                  <a16:creationId xmlns:a16="http://schemas.microsoft.com/office/drawing/2014/main" id="{959CCD0D-6D38-E52E-3B5D-66CB5C0F07A7}"/>
                </a:ext>
              </a:extLst>
            </p:cNvPr>
            <p:cNvSpPr/>
            <p:nvPr/>
          </p:nvSpPr>
          <p:spPr>
            <a:xfrm>
              <a:off x="3683506"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grpSp>
      <p:sp>
        <p:nvSpPr>
          <p:cNvPr id="16" name="TextBox 15">
            <a:extLst>
              <a:ext uri="{FF2B5EF4-FFF2-40B4-BE49-F238E27FC236}">
                <a16:creationId xmlns:a16="http://schemas.microsoft.com/office/drawing/2014/main" id="{FB7FFAF5-A6B3-C34B-105D-F2E297D4C069}"/>
              </a:ext>
            </a:extLst>
          </p:cNvPr>
          <p:cNvSpPr txBox="1"/>
          <p:nvPr userDrawn="1"/>
        </p:nvSpPr>
        <p:spPr>
          <a:xfrm>
            <a:off x="15684358" y="-738402"/>
            <a:ext cx="8821647" cy="507831"/>
          </a:xfrm>
          <a:prstGeom prst="rect">
            <a:avLst/>
          </a:prstGeom>
          <a:noFill/>
        </p:spPr>
        <p:txBody>
          <a:bodyPr wrap="none" rtlCol="0">
            <a:spAutoFit/>
          </a:bodyPr>
          <a:lstStyle/>
          <a:p>
            <a:pPr algn="ctr"/>
            <a:r>
              <a:rPr lang="en-US" sz="2700" b="1" u="none" dirty="0">
                <a:solidFill>
                  <a:schemeClr val="bg2">
                    <a:lumMod val="50000"/>
                    <a:lumOff val="50000"/>
                  </a:schemeClr>
                </a:solidFill>
                <a:latin typeface="+mj-lt"/>
              </a:rPr>
              <a:t>This is FREE template designed by slideocean</a:t>
            </a:r>
            <a:r>
              <a:rPr lang="en-US" sz="2700" b="1" u="none" dirty="0">
                <a:solidFill>
                  <a:schemeClr val="bg2">
                    <a:lumMod val="50000"/>
                    <a:lumOff val="50000"/>
                  </a:schemeClr>
                </a:solidFill>
                <a:latin typeface="+mn-lt"/>
              </a:rPr>
              <a:t>.net</a:t>
            </a:r>
          </a:p>
        </p:txBody>
      </p:sp>
      <p:sp>
        <p:nvSpPr>
          <p:cNvPr id="7" name="Rectangle 6">
            <a:extLst>
              <a:ext uri="{FF2B5EF4-FFF2-40B4-BE49-F238E27FC236}">
                <a16:creationId xmlns:a16="http://schemas.microsoft.com/office/drawing/2014/main" id="{F176D4DB-D3AE-9338-59D5-1BA8C82494AB}"/>
              </a:ext>
            </a:extLst>
          </p:cNvPr>
          <p:cNvSpPr>
            <a:spLocks/>
          </p:cNvSpPr>
          <p:nvPr userDrawn="1"/>
        </p:nvSpPr>
        <p:spPr bwMode="auto">
          <a:xfrm rot="5400000">
            <a:off x="22175654" y="2685921"/>
            <a:ext cx="314669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l"/>
            <a:r>
              <a:rPr lang="en-US" sz="2400" b="1" i="0" spc="300" dirty="0">
                <a:solidFill>
                  <a:schemeClr val="accent1"/>
                </a:solidFill>
                <a:latin typeface="+mj-lt"/>
                <a:ea typeface="Roboto Black" charset="0"/>
                <a:cs typeface="Roboto Black" charset="0"/>
                <a:sym typeface="Bebas Neue" charset="0"/>
              </a:rPr>
              <a:t>SLIDEOCEAN</a:t>
            </a:r>
            <a:r>
              <a:rPr lang="en-US" sz="2400" b="1" i="0" spc="300" dirty="0">
                <a:solidFill>
                  <a:schemeClr val="accent5"/>
                </a:solidFill>
                <a:latin typeface="+mj-lt"/>
                <a:ea typeface="Roboto Black" charset="0"/>
                <a:cs typeface="Roboto Black" charset="0"/>
                <a:sym typeface="Bebas Neue" charset="0"/>
              </a:rPr>
              <a:t>.</a:t>
            </a:r>
            <a:r>
              <a:rPr lang="en-US" sz="2400" b="1" i="0" spc="300" dirty="0">
                <a:solidFill>
                  <a:schemeClr val="accent3"/>
                </a:solidFill>
                <a:latin typeface="+mj-lt"/>
                <a:ea typeface="Roboto Black" charset="0"/>
                <a:cs typeface="Roboto Black" charset="0"/>
                <a:sym typeface="Bebas Neue" charset="0"/>
              </a:rPr>
              <a:t>NET</a:t>
            </a:r>
          </a:p>
        </p:txBody>
      </p:sp>
    </p:spTree>
    <p:extLst>
      <p:ext uri="{BB962C8B-B14F-4D97-AF65-F5344CB8AC3E}">
        <p14:creationId xmlns:p14="http://schemas.microsoft.com/office/powerpoint/2010/main" val="3972382186"/>
      </p:ext>
    </p:extLst>
  </p:cSld>
  <p:clrMap bg1="lt1" tx1="dk1" bg2="lt2" tx2="dk2" accent1="accent1" accent2="accent2" accent3="accent3" accent4="accent4" accent5="accent5" accent6="accent6" hlink="hlink" folHlink="folHlink"/>
  <p:sldLayoutIdLst>
    <p:sldLayoutId id="2147483963" r:id="rId1"/>
    <p:sldLayoutId id="2147483942" r:id="rId2"/>
    <p:sldLayoutId id="2147483943" r:id="rId3"/>
  </p:sldLayoutIdLst>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txStyles>
    <p:titleStyle>
      <a:lvl1pPr algn="l" defTabSz="914400" rtl="0" eaLnBrk="1" latinLnBrk="0" hangingPunct="1">
        <a:lnSpc>
          <a:spcPct val="90000"/>
        </a:lnSpc>
        <a:spcBef>
          <a:spcPct val="0"/>
        </a:spcBef>
        <a:buNone/>
        <a:defRPr sz="66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E48C65-5CC5-5A72-78FE-0CB1EABCC29F}"/>
              </a:ext>
            </a:extLst>
          </p:cNvPr>
          <p:cNvSpPr>
            <a:spLocks noGrp="1"/>
          </p:cNvSpPr>
          <p:nvPr>
            <p:ph type="title"/>
          </p:nvPr>
        </p:nvSpPr>
        <p:spPr>
          <a:xfrm>
            <a:off x="1676400" y="730250"/>
            <a:ext cx="21031200" cy="2651125"/>
          </a:xfrm>
          <a:prstGeom prst="rect">
            <a:avLst/>
          </a:prstGeom>
        </p:spPr>
        <p:txBody>
          <a:bodyPr vert="horz" lIns="91440" tIns="45720" rIns="91440" bIns="45720" rtlCol="0" anchor="ctr">
            <a:normAutofit/>
          </a:bodyPr>
          <a:lstStyle/>
          <a:p>
            <a:r>
              <a:rPr lang="en-US" dirty="0"/>
              <a:t>006</a:t>
            </a:r>
          </a:p>
        </p:txBody>
      </p:sp>
      <p:sp>
        <p:nvSpPr>
          <p:cNvPr id="3" name="Text Placeholder 2">
            <a:extLst>
              <a:ext uri="{FF2B5EF4-FFF2-40B4-BE49-F238E27FC236}">
                <a16:creationId xmlns:a16="http://schemas.microsoft.com/office/drawing/2014/main" id="{17B1D795-1B17-D36F-5161-4E66175F4302}"/>
              </a:ext>
            </a:extLst>
          </p:cNvPr>
          <p:cNvSpPr>
            <a:spLocks noGrp="1"/>
          </p:cNvSpPr>
          <p:nvPr>
            <p:ph type="body" idx="1"/>
          </p:nvPr>
        </p:nvSpPr>
        <p:spPr>
          <a:xfrm>
            <a:off x="1676400" y="3651250"/>
            <a:ext cx="21031200" cy="87026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A0BB14-681B-9099-78FB-D15331439458}"/>
              </a:ext>
            </a:extLst>
          </p:cNvPr>
          <p:cNvSpPr>
            <a:spLocks noGrp="1"/>
          </p:cNvSpPr>
          <p:nvPr>
            <p:ph type="dt" sz="half" idx="2"/>
          </p:nvPr>
        </p:nvSpPr>
        <p:spPr>
          <a:xfrm>
            <a:off x="1676400" y="12712700"/>
            <a:ext cx="5486400" cy="730250"/>
          </a:xfrm>
          <a:prstGeom prst="rect">
            <a:avLst/>
          </a:prstGeom>
        </p:spPr>
        <p:txBody>
          <a:bodyPr vert="horz" lIns="91440" tIns="45720" rIns="91440" bIns="45720" rtlCol="0" anchor="ctr"/>
          <a:lstStyle>
            <a:lvl1pPr algn="l">
              <a:defRPr sz="1200">
                <a:solidFill>
                  <a:schemeClr val="tx1">
                    <a:tint val="82000"/>
                  </a:schemeClr>
                </a:solidFill>
              </a:defRPr>
            </a:lvl1pPr>
          </a:lstStyle>
          <a:p>
            <a:fld id="{469ADD89-E9A7-4E24-B7E6-C579456AB5B0}" type="datetimeFigureOut">
              <a:rPr lang="en-US" smtClean="0"/>
              <a:t>3/12/2026</a:t>
            </a:fld>
            <a:endParaRPr lang="en-US"/>
          </a:p>
        </p:txBody>
      </p:sp>
      <p:sp>
        <p:nvSpPr>
          <p:cNvPr id="5" name="Footer Placeholder 4">
            <a:extLst>
              <a:ext uri="{FF2B5EF4-FFF2-40B4-BE49-F238E27FC236}">
                <a16:creationId xmlns:a16="http://schemas.microsoft.com/office/drawing/2014/main" id="{79A03E81-034F-F14A-DCF9-33574A5E7171}"/>
              </a:ext>
            </a:extLst>
          </p:cNvPr>
          <p:cNvSpPr>
            <a:spLocks noGrp="1"/>
          </p:cNvSpPr>
          <p:nvPr>
            <p:ph type="ftr" sz="quarter" idx="3"/>
          </p:nvPr>
        </p:nvSpPr>
        <p:spPr>
          <a:xfrm>
            <a:off x="8077200" y="12712700"/>
            <a:ext cx="8229600" cy="730250"/>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6B39754-AD89-96A5-52D4-CCA75AB12521}"/>
              </a:ext>
            </a:extLst>
          </p:cNvPr>
          <p:cNvSpPr>
            <a:spLocks noGrp="1"/>
          </p:cNvSpPr>
          <p:nvPr>
            <p:ph type="sldNum" sz="quarter" idx="4"/>
          </p:nvPr>
        </p:nvSpPr>
        <p:spPr>
          <a:xfrm>
            <a:off x="17221200" y="12712700"/>
            <a:ext cx="5486400" cy="730250"/>
          </a:xfrm>
          <a:prstGeom prst="rect">
            <a:avLst/>
          </a:prstGeom>
        </p:spPr>
        <p:txBody>
          <a:bodyPr vert="horz" lIns="91440" tIns="45720" rIns="91440" bIns="45720" rtlCol="0" anchor="ctr"/>
          <a:lstStyle>
            <a:lvl1pPr algn="r">
              <a:defRPr sz="1200">
                <a:solidFill>
                  <a:schemeClr val="tx1">
                    <a:tint val="82000"/>
                  </a:schemeClr>
                </a:solidFill>
              </a:defRPr>
            </a:lvl1pPr>
          </a:lstStyle>
          <a:p>
            <a:fld id="{7E6BA0D5-4FA3-41FE-B1F2-BC58BCC3433D}" type="slidenum">
              <a:rPr lang="en-US" smtClean="0"/>
              <a:t>‹#›</a:t>
            </a:fld>
            <a:endParaRPr lang="en-US"/>
          </a:p>
        </p:txBody>
      </p:sp>
      <p:grpSp>
        <p:nvGrpSpPr>
          <p:cNvPr id="9" name="Group 8">
            <a:extLst>
              <a:ext uri="{FF2B5EF4-FFF2-40B4-BE49-F238E27FC236}">
                <a16:creationId xmlns:a16="http://schemas.microsoft.com/office/drawing/2014/main" id="{B6BB563A-F249-3684-F0DC-7501346F8E61}"/>
              </a:ext>
            </a:extLst>
          </p:cNvPr>
          <p:cNvGrpSpPr/>
          <p:nvPr userDrawn="1"/>
        </p:nvGrpSpPr>
        <p:grpSpPr>
          <a:xfrm>
            <a:off x="1059851" y="12877821"/>
            <a:ext cx="1233098" cy="481946"/>
            <a:chOff x="444401" y="2552131"/>
            <a:chExt cx="5317337" cy="2078232"/>
          </a:xfrm>
        </p:grpSpPr>
        <p:sp>
          <p:nvSpPr>
            <p:cNvPr id="10" name="Freeform: Shape 9">
              <a:extLst>
                <a:ext uri="{FF2B5EF4-FFF2-40B4-BE49-F238E27FC236}">
                  <a16:creationId xmlns:a16="http://schemas.microsoft.com/office/drawing/2014/main" id="{662958E5-7129-F88A-16F1-B43654945EE2}"/>
                </a:ext>
              </a:extLst>
            </p:cNvPr>
            <p:cNvSpPr/>
            <p:nvPr/>
          </p:nvSpPr>
          <p:spPr>
            <a:xfrm>
              <a:off x="44440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p>
          </p:txBody>
        </p:sp>
        <p:sp>
          <p:nvSpPr>
            <p:cNvPr id="11" name="Freeform: Shape 10">
              <a:extLst>
                <a:ext uri="{FF2B5EF4-FFF2-40B4-BE49-F238E27FC236}">
                  <a16:creationId xmlns:a16="http://schemas.microsoft.com/office/drawing/2014/main" id="{ACBC600C-4152-7625-9BCE-D2EFC13FBFE2}"/>
                </a:ext>
              </a:extLst>
            </p:cNvPr>
            <p:cNvSpPr/>
            <p:nvPr/>
          </p:nvSpPr>
          <p:spPr>
            <a:xfrm>
              <a:off x="207189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12" name="Freeform: Shape 11">
              <a:extLst>
                <a:ext uri="{FF2B5EF4-FFF2-40B4-BE49-F238E27FC236}">
                  <a16:creationId xmlns:a16="http://schemas.microsoft.com/office/drawing/2014/main" id="{959CCD0D-6D38-E52E-3B5D-66CB5C0F07A7}"/>
                </a:ext>
              </a:extLst>
            </p:cNvPr>
            <p:cNvSpPr/>
            <p:nvPr/>
          </p:nvSpPr>
          <p:spPr>
            <a:xfrm>
              <a:off x="3683506"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grpSp>
      <p:sp>
        <p:nvSpPr>
          <p:cNvPr id="16" name="TextBox 15">
            <a:extLst>
              <a:ext uri="{FF2B5EF4-FFF2-40B4-BE49-F238E27FC236}">
                <a16:creationId xmlns:a16="http://schemas.microsoft.com/office/drawing/2014/main" id="{FB7FFAF5-A6B3-C34B-105D-F2E297D4C069}"/>
              </a:ext>
            </a:extLst>
          </p:cNvPr>
          <p:cNvSpPr txBox="1"/>
          <p:nvPr userDrawn="1"/>
        </p:nvSpPr>
        <p:spPr>
          <a:xfrm>
            <a:off x="15684358" y="-738402"/>
            <a:ext cx="8821647" cy="507831"/>
          </a:xfrm>
          <a:prstGeom prst="rect">
            <a:avLst/>
          </a:prstGeom>
          <a:noFill/>
        </p:spPr>
        <p:txBody>
          <a:bodyPr wrap="none" rtlCol="0">
            <a:spAutoFit/>
          </a:bodyPr>
          <a:lstStyle/>
          <a:p>
            <a:pPr algn="ctr"/>
            <a:r>
              <a:rPr lang="en-US" sz="2700" b="1" u="none" dirty="0">
                <a:solidFill>
                  <a:schemeClr val="bg2">
                    <a:lumMod val="50000"/>
                    <a:lumOff val="50000"/>
                  </a:schemeClr>
                </a:solidFill>
                <a:latin typeface="+mj-lt"/>
              </a:rPr>
              <a:t>This is FREE template designed by slideocean</a:t>
            </a:r>
            <a:r>
              <a:rPr lang="en-US" sz="2700" b="1" u="none" dirty="0">
                <a:solidFill>
                  <a:schemeClr val="bg2">
                    <a:lumMod val="50000"/>
                    <a:lumOff val="50000"/>
                  </a:schemeClr>
                </a:solidFill>
                <a:latin typeface="+mn-lt"/>
              </a:rPr>
              <a:t>.net</a:t>
            </a:r>
          </a:p>
        </p:txBody>
      </p:sp>
      <p:sp>
        <p:nvSpPr>
          <p:cNvPr id="7" name="Rectangle 6">
            <a:extLst>
              <a:ext uri="{FF2B5EF4-FFF2-40B4-BE49-F238E27FC236}">
                <a16:creationId xmlns:a16="http://schemas.microsoft.com/office/drawing/2014/main" id="{3640ECBC-8391-BF28-C435-EC235DD60815}"/>
              </a:ext>
            </a:extLst>
          </p:cNvPr>
          <p:cNvSpPr>
            <a:spLocks/>
          </p:cNvSpPr>
          <p:nvPr userDrawn="1"/>
        </p:nvSpPr>
        <p:spPr bwMode="auto">
          <a:xfrm rot="5400000">
            <a:off x="22175654" y="2685921"/>
            <a:ext cx="314669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l"/>
            <a:r>
              <a:rPr lang="en-US" sz="2400" b="1" i="0" spc="300" dirty="0">
                <a:solidFill>
                  <a:schemeClr val="accent1"/>
                </a:solidFill>
                <a:latin typeface="+mj-lt"/>
                <a:ea typeface="Roboto Black" charset="0"/>
                <a:cs typeface="Roboto Black" charset="0"/>
                <a:sym typeface="Bebas Neue" charset="0"/>
              </a:rPr>
              <a:t>SLIDEOCEAN</a:t>
            </a:r>
            <a:r>
              <a:rPr lang="en-US" sz="2400" b="1" i="0" spc="300" dirty="0">
                <a:solidFill>
                  <a:schemeClr val="accent5"/>
                </a:solidFill>
                <a:latin typeface="+mj-lt"/>
                <a:ea typeface="Roboto Black" charset="0"/>
                <a:cs typeface="Roboto Black" charset="0"/>
                <a:sym typeface="Bebas Neue" charset="0"/>
              </a:rPr>
              <a:t>.</a:t>
            </a:r>
            <a:r>
              <a:rPr lang="en-US" sz="2400" b="1" i="0" spc="300" dirty="0">
                <a:solidFill>
                  <a:schemeClr val="accent3"/>
                </a:solidFill>
                <a:latin typeface="+mj-lt"/>
                <a:ea typeface="Roboto Black" charset="0"/>
                <a:cs typeface="Roboto Black" charset="0"/>
                <a:sym typeface="Bebas Neue" charset="0"/>
              </a:rPr>
              <a:t>NET</a:t>
            </a:r>
          </a:p>
        </p:txBody>
      </p:sp>
    </p:spTree>
    <p:extLst>
      <p:ext uri="{BB962C8B-B14F-4D97-AF65-F5344CB8AC3E}">
        <p14:creationId xmlns:p14="http://schemas.microsoft.com/office/powerpoint/2010/main" val="718216793"/>
      </p:ext>
    </p:extLst>
  </p:cSld>
  <p:clrMap bg1="lt1" tx1="dk1" bg2="lt2" tx2="dk2" accent1="accent1" accent2="accent2" accent3="accent3" accent4="accent4" accent5="accent5" accent6="accent6" hlink="hlink" folHlink="folHlink"/>
  <p:sldLayoutIdLst>
    <p:sldLayoutId id="2147483964" r:id="rId1"/>
    <p:sldLayoutId id="2147483945" r:id="rId2"/>
    <p:sldLayoutId id="2147483946" r:id="rId3"/>
  </p:sldLayoutIdLst>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txStyles>
    <p:titleStyle>
      <a:lvl1pPr algn="l" defTabSz="914400" rtl="0" eaLnBrk="1" latinLnBrk="0" hangingPunct="1">
        <a:lnSpc>
          <a:spcPct val="90000"/>
        </a:lnSpc>
        <a:spcBef>
          <a:spcPct val="0"/>
        </a:spcBef>
        <a:buNone/>
        <a:defRPr sz="66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E48C65-5CC5-5A72-78FE-0CB1EABCC29F}"/>
              </a:ext>
            </a:extLst>
          </p:cNvPr>
          <p:cNvSpPr>
            <a:spLocks noGrp="1"/>
          </p:cNvSpPr>
          <p:nvPr>
            <p:ph type="title"/>
          </p:nvPr>
        </p:nvSpPr>
        <p:spPr>
          <a:xfrm>
            <a:off x="1676400" y="730250"/>
            <a:ext cx="21031200" cy="2651125"/>
          </a:xfrm>
          <a:prstGeom prst="rect">
            <a:avLst/>
          </a:prstGeom>
        </p:spPr>
        <p:txBody>
          <a:bodyPr vert="horz" lIns="91440" tIns="45720" rIns="91440" bIns="45720" rtlCol="0" anchor="ctr">
            <a:normAutofit/>
          </a:bodyPr>
          <a:lstStyle/>
          <a:p>
            <a:r>
              <a:rPr lang="en-US" dirty="0"/>
              <a:t>007</a:t>
            </a:r>
          </a:p>
        </p:txBody>
      </p:sp>
      <p:sp>
        <p:nvSpPr>
          <p:cNvPr id="3" name="Text Placeholder 2">
            <a:extLst>
              <a:ext uri="{FF2B5EF4-FFF2-40B4-BE49-F238E27FC236}">
                <a16:creationId xmlns:a16="http://schemas.microsoft.com/office/drawing/2014/main" id="{17B1D795-1B17-D36F-5161-4E66175F4302}"/>
              </a:ext>
            </a:extLst>
          </p:cNvPr>
          <p:cNvSpPr>
            <a:spLocks noGrp="1"/>
          </p:cNvSpPr>
          <p:nvPr>
            <p:ph type="body" idx="1"/>
          </p:nvPr>
        </p:nvSpPr>
        <p:spPr>
          <a:xfrm>
            <a:off x="1676400" y="3651250"/>
            <a:ext cx="21031200" cy="87026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A0BB14-681B-9099-78FB-D15331439458}"/>
              </a:ext>
            </a:extLst>
          </p:cNvPr>
          <p:cNvSpPr>
            <a:spLocks noGrp="1"/>
          </p:cNvSpPr>
          <p:nvPr>
            <p:ph type="dt" sz="half" idx="2"/>
          </p:nvPr>
        </p:nvSpPr>
        <p:spPr>
          <a:xfrm>
            <a:off x="1676400" y="12712700"/>
            <a:ext cx="5486400" cy="730250"/>
          </a:xfrm>
          <a:prstGeom prst="rect">
            <a:avLst/>
          </a:prstGeom>
        </p:spPr>
        <p:txBody>
          <a:bodyPr vert="horz" lIns="91440" tIns="45720" rIns="91440" bIns="45720" rtlCol="0" anchor="ctr"/>
          <a:lstStyle>
            <a:lvl1pPr algn="l">
              <a:defRPr sz="1200">
                <a:solidFill>
                  <a:schemeClr val="tx1">
                    <a:tint val="82000"/>
                  </a:schemeClr>
                </a:solidFill>
              </a:defRPr>
            </a:lvl1pPr>
          </a:lstStyle>
          <a:p>
            <a:fld id="{469ADD89-E9A7-4E24-B7E6-C579456AB5B0}" type="datetimeFigureOut">
              <a:rPr lang="en-US" smtClean="0"/>
              <a:t>3/12/2026</a:t>
            </a:fld>
            <a:endParaRPr lang="en-US"/>
          </a:p>
        </p:txBody>
      </p:sp>
      <p:sp>
        <p:nvSpPr>
          <p:cNvPr id="5" name="Footer Placeholder 4">
            <a:extLst>
              <a:ext uri="{FF2B5EF4-FFF2-40B4-BE49-F238E27FC236}">
                <a16:creationId xmlns:a16="http://schemas.microsoft.com/office/drawing/2014/main" id="{79A03E81-034F-F14A-DCF9-33574A5E7171}"/>
              </a:ext>
            </a:extLst>
          </p:cNvPr>
          <p:cNvSpPr>
            <a:spLocks noGrp="1"/>
          </p:cNvSpPr>
          <p:nvPr>
            <p:ph type="ftr" sz="quarter" idx="3"/>
          </p:nvPr>
        </p:nvSpPr>
        <p:spPr>
          <a:xfrm>
            <a:off x="8077200" y="12712700"/>
            <a:ext cx="8229600" cy="730250"/>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6B39754-AD89-96A5-52D4-CCA75AB12521}"/>
              </a:ext>
            </a:extLst>
          </p:cNvPr>
          <p:cNvSpPr>
            <a:spLocks noGrp="1"/>
          </p:cNvSpPr>
          <p:nvPr>
            <p:ph type="sldNum" sz="quarter" idx="4"/>
          </p:nvPr>
        </p:nvSpPr>
        <p:spPr>
          <a:xfrm>
            <a:off x="17221200" y="12712700"/>
            <a:ext cx="5486400" cy="730250"/>
          </a:xfrm>
          <a:prstGeom prst="rect">
            <a:avLst/>
          </a:prstGeom>
        </p:spPr>
        <p:txBody>
          <a:bodyPr vert="horz" lIns="91440" tIns="45720" rIns="91440" bIns="45720" rtlCol="0" anchor="ctr"/>
          <a:lstStyle>
            <a:lvl1pPr algn="r">
              <a:defRPr sz="1200">
                <a:solidFill>
                  <a:schemeClr val="tx1">
                    <a:tint val="82000"/>
                  </a:schemeClr>
                </a:solidFill>
              </a:defRPr>
            </a:lvl1pPr>
          </a:lstStyle>
          <a:p>
            <a:fld id="{7E6BA0D5-4FA3-41FE-B1F2-BC58BCC3433D}" type="slidenum">
              <a:rPr lang="en-US" smtClean="0"/>
              <a:t>‹#›</a:t>
            </a:fld>
            <a:endParaRPr lang="en-US"/>
          </a:p>
        </p:txBody>
      </p:sp>
      <p:grpSp>
        <p:nvGrpSpPr>
          <p:cNvPr id="9" name="Group 8">
            <a:extLst>
              <a:ext uri="{FF2B5EF4-FFF2-40B4-BE49-F238E27FC236}">
                <a16:creationId xmlns:a16="http://schemas.microsoft.com/office/drawing/2014/main" id="{B6BB563A-F249-3684-F0DC-7501346F8E61}"/>
              </a:ext>
            </a:extLst>
          </p:cNvPr>
          <p:cNvGrpSpPr/>
          <p:nvPr userDrawn="1"/>
        </p:nvGrpSpPr>
        <p:grpSpPr>
          <a:xfrm>
            <a:off x="1059851" y="12877821"/>
            <a:ext cx="1233098" cy="481946"/>
            <a:chOff x="444401" y="2552131"/>
            <a:chExt cx="5317337" cy="2078232"/>
          </a:xfrm>
        </p:grpSpPr>
        <p:sp>
          <p:nvSpPr>
            <p:cNvPr id="10" name="Freeform: Shape 9">
              <a:extLst>
                <a:ext uri="{FF2B5EF4-FFF2-40B4-BE49-F238E27FC236}">
                  <a16:creationId xmlns:a16="http://schemas.microsoft.com/office/drawing/2014/main" id="{662958E5-7129-F88A-16F1-B43654945EE2}"/>
                </a:ext>
              </a:extLst>
            </p:cNvPr>
            <p:cNvSpPr/>
            <p:nvPr/>
          </p:nvSpPr>
          <p:spPr>
            <a:xfrm>
              <a:off x="44440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p>
          </p:txBody>
        </p:sp>
        <p:sp>
          <p:nvSpPr>
            <p:cNvPr id="11" name="Freeform: Shape 10">
              <a:extLst>
                <a:ext uri="{FF2B5EF4-FFF2-40B4-BE49-F238E27FC236}">
                  <a16:creationId xmlns:a16="http://schemas.microsoft.com/office/drawing/2014/main" id="{ACBC600C-4152-7625-9BCE-D2EFC13FBFE2}"/>
                </a:ext>
              </a:extLst>
            </p:cNvPr>
            <p:cNvSpPr/>
            <p:nvPr/>
          </p:nvSpPr>
          <p:spPr>
            <a:xfrm>
              <a:off x="207189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12" name="Freeform: Shape 11">
              <a:extLst>
                <a:ext uri="{FF2B5EF4-FFF2-40B4-BE49-F238E27FC236}">
                  <a16:creationId xmlns:a16="http://schemas.microsoft.com/office/drawing/2014/main" id="{959CCD0D-6D38-E52E-3B5D-66CB5C0F07A7}"/>
                </a:ext>
              </a:extLst>
            </p:cNvPr>
            <p:cNvSpPr/>
            <p:nvPr/>
          </p:nvSpPr>
          <p:spPr>
            <a:xfrm>
              <a:off x="3683506"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grpSp>
      <p:sp>
        <p:nvSpPr>
          <p:cNvPr id="16" name="TextBox 15">
            <a:extLst>
              <a:ext uri="{FF2B5EF4-FFF2-40B4-BE49-F238E27FC236}">
                <a16:creationId xmlns:a16="http://schemas.microsoft.com/office/drawing/2014/main" id="{FB7FFAF5-A6B3-C34B-105D-F2E297D4C069}"/>
              </a:ext>
            </a:extLst>
          </p:cNvPr>
          <p:cNvSpPr txBox="1"/>
          <p:nvPr userDrawn="1"/>
        </p:nvSpPr>
        <p:spPr>
          <a:xfrm>
            <a:off x="15684358" y="-738402"/>
            <a:ext cx="8821647" cy="507831"/>
          </a:xfrm>
          <a:prstGeom prst="rect">
            <a:avLst/>
          </a:prstGeom>
          <a:noFill/>
        </p:spPr>
        <p:txBody>
          <a:bodyPr wrap="none" rtlCol="0">
            <a:spAutoFit/>
          </a:bodyPr>
          <a:lstStyle/>
          <a:p>
            <a:pPr algn="ctr"/>
            <a:r>
              <a:rPr lang="en-US" sz="2700" b="1" u="none" dirty="0">
                <a:solidFill>
                  <a:schemeClr val="bg2">
                    <a:lumMod val="50000"/>
                    <a:lumOff val="50000"/>
                  </a:schemeClr>
                </a:solidFill>
                <a:latin typeface="+mj-lt"/>
              </a:rPr>
              <a:t>This is FREE template designed by slideocean</a:t>
            </a:r>
            <a:r>
              <a:rPr lang="en-US" sz="2700" b="1" u="none" dirty="0">
                <a:solidFill>
                  <a:schemeClr val="bg2">
                    <a:lumMod val="50000"/>
                    <a:lumOff val="50000"/>
                  </a:schemeClr>
                </a:solidFill>
                <a:latin typeface="+mn-lt"/>
              </a:rPr>
              <a:t>.net</a:t>
            </a:r>
          </a:p>
        </p:txBody>
      </p:sp>
      <p:sp>
        <p:nvSpPr>
          <p:cNvPr id="7" name="Rectangle 6">
            <a:extLst>
              <a:ext uri="{FF2B5EF4-FFF2-40B4-BE49-F238E27FC236}">
                <a16:creationId xmlns:a16="http://schemas.microsoft.com/office/drawing/2014/main" id="{B1365655-EB89-E178-763C-34526AA606A8}"/>
              </a:ext>
            </a:extLst>
          </p:cNvPr>
          <p:cNvSpPr>
            <a:spLocks/>
          </p:cNvSpPr>
          <p:nvPr userDrawn="1"/>
        </p:nvSpPr>
        <p:spPr bwMode="auto">
          <a:xfrm rot="5400000">
            <a:off x="22175654" y="2685921"/>
            <a:ext cx="314669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l"/>
            <a:r>
              <a:rPr lang="en-US" sz="2400" b="1" i="0" spc="300" dirty="0">
                <a:solidFill>
                  <a:schemeClr val="accent1"/>
                </a:solidFill>
                <a:latin typeface="+mj-lt"/>
                <a:ea typeface="Roboto Black" charset="0"/>
                <a:cs typeface="Roboto Black" charset="0"/>
                <a:sym typeface="Bebas Neue" charset="0"/>
              </a:rPr>
              <a:t>SLIDEOCEAN</a:t>
            </a:r>
            <a:r>
              <a:rPr lang="en-US" sz="2400" b="1" i="0" spc="300" dirty="0">
                <a:solidFill>
                  <a:schemeClr val="accent5"/>
                </a:solidFill>
                <a:latin typeface="+mj-lt"/>
                <a:ea typeface="Roboto Black" charset="0"/>
                <a:cs typeface="Roboto Black" charset="0"/>
                <a:sym typeface="Bebas Neue" charset="0"/>
              </a:rPr>
              <a:t>.</a:t>
            </a:r>
            <a:r>
              <a:rPr lang="en-US" sz="2400" b="1" i="0" spc="300" dirty="0">
                <a:solidFill>
                  <a:schemeClr val="accent3"/>
                </a:solidFill>
                <a:latin typeface="+mj-lt"/>
                <a:ea typeface="Roboto Black" charset="0"/>
                <a:cs typeface="Roboto Black" charset="0"/>
                <a:sym typeface="Bebas Neue" charset="0"/>
              </a:rPr>
              <a:t>NET</a:t>
            </a:r>
          </a:p>
        </p:txBody>
      </p:sp>
    </p:spTree>
    <p:extLst>
      <p:ext uri="{BB962C8B-B14F-4D97-AF65-F5344CB8AC3E}">
        <p14:creationId xmlns:p14="http://schemas.microsoft.com/office/powerpoint/2010/main" val="658219193"/>
      </p:ext>
    </p:extLst>
  </p:cSld>
  <p:clrMap bg1="lt1" tx1="dk1" bg2="lt2" tx2="dk2" accent1="accent1" accent2="accent2" accent3="accent3" accent4="accent4" accent5="accent5" accent6="accent6" hlink="hlink" folHlink="folHlink"/>
  <p:sldLayoutIdLst>
    <p:sldLayoutId id="2147483965" r:id="rId1"/>
    <p:sldLayoutId id="2147483948" r:id="rId2"/>
    <p:sldLayoutId id="2147483949" r:id="rId3"/>
  </p:sldLayoutIdLst>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txStyles>
    <p:titleStyle>
      <a:lvl1pPr algn="l" defTabSz="914400" rtl="0" eaLnBrk="1" latinLnBrk="0" hangingPunct="1">
        <a:lnSpc>
          <a:spcPct val="90000"/>
        </a:lnSpc>
        <a:spcBef>
          <a:spcPct val="0"/>
        </a:spcBef>
        <a:buNone/>
        <a:defRPr sz="66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E48C65-5CC5-5A72-78FE-0CB1EABCC29F}"/>
              </a:ext>
            </a:extLst>
          </p:cNvPr>
          <p:cNvSpPr>
            <a:spLocks noGrp="1"/>
          </p:cNvSpPr>
          <p:nvPr>
            <p:ph type="title"/>
          </p:nvPr>
        </p:nvSpPr>
        <p:spPr>
          <a:xfrm>
            <a:off x="1676400" y="730250"/>
            <a:ext cx="21031200" cy="2651125"/>
          </a:xfrm>
          <a:prstGeom prst="rect">
            <a:avLst/>
          </a:prstGeom>
        </p:spPr>
        <p:txBody>
          <a:bodyPr vert="horz" lIns="91440" tIns="45720" rIns="91440" bIns="45720" rtlCol="0" anchor="ctr">
            <a:normAutofit/>
          </a:bodyPr>
          <a:lstStyle/>
          <a:p>
            <a:r>
              <a:rPr lang="en-US" dirty="0"/>
              <a:t>008</a:t>
            </a:r>
          </a:p>
        </p:txBody>
      </p:sp>
      <p:sp>
        <p:nvSpPr>
          <p:cNvPr id="3" name="Text Placeholder 2">
            <a:extLst>
              <a:ext uri="{FF2B5EF4-FFF2-40B4-BE49-F238E27FC236}">
                <a16:creationId xmlns:a16="http://schemas.microsoft.com/office/drawing/2014/main" id="{17B1D795-1B17-D36F-5161-4E66175F4302}"/>
              </a:ext>
            </a:extLst>
          </p:cNvPr>
          <p:cNvSpPr>
            <a:spLocks noGrp="1"/>
          </p:cNvSpPr>
          <p:nvPr>
            <p:ph type="body" idx="1"/>
          </p:nvPr>
        </p:nvSpPr>
        <p:spPr>
          <a:xfrm>
            <a:off x="1676400" y="3651250"/>
            <a:ext cx="21031200" cy="87026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A0BB14-681B-9099-78FB-D15331439458}"/>
              </a:ext>
            </a:extLst>
          </p:cNvPr>
          <p:cNvSpPr>
            <a:spLocks noGrp="1"/>
          </p:cNvSpPr>
          <p:nvPr>
            <p:ph type="dt" sz="half" idx="2"/>
          </p:nvPr>
        </p:nvSpPr>
        <p:spPr>
          <a:xfrm>
            <a:off x="1676400" y="12712700"/>
            <a:ext cx="5486400" cy="730250"/>
          </a:xfrm>
          <a:prstGeom prst="rect">
            <a:avLst/>
          </a:prstGeom>
        </p:spPr>
        <p:txBody>
          <a:bodyPr vert="horz" lIns="91440" tIns="45720" rIns="91440" bIns="45720" rtlCol="0" anchor="ctr"/>
          <a:lstStyle>
            <a:lvl1pPr algn="l">
              <a:defRPr sz="1200">
                <a:solidFill>
                  <a:schemeClr val="tx1">
                    <a:tint val="82000"/>
                  </a:schemeClr>
                </a:solidFill>
              </a:defRPr>
            </a:lvl1pPr>
          </a:lstStyle>
          <a:p>
            <a:fld id="{469ADD89-E9A7-4E24-B7E6-C579456AB5B0}" type="datetimeFigureOut">
              <a:rPr lang="en-US" smtClean="0"/>
              <a:t>3/12/2026</a:t>
            </a:fld>
            <a:endParaRPr lang="en-US"/>
          </a:p>
        </p:txBody>
      </p:sp>
      <p:sp>
        <p:nvSpPr>
          <p:cNvPr id="5" name="Footer Placeholder 4">
            <a:extLst>
              <a:ext uri="{FF2B5EF4-FFF2-40B4-BE49-F238E27FC236}">
                <a16:creationId xmlns:a16="http://schemas.microsoft.com/office/drawing/2014/main" id="{79A03E81-034F-F14A-DCF9-33574A5E7171}"/>
              </a:ext>
            </a:extLst>
          </p:cNvPr>
          <p:cNvSpPr>
            <a:spLocks noGrp="1"/>
          </p:cNvSpPr>
          <p:nvPr>
            <p:ph type="ftr" sz="quarter" idx="3"/>
          </p:nvPr>
        </p:nvSpPr>
        <p:spPr>
          <a:xfrm>
            <a:off x="8077200" y="12712700"/>
            <a:ext cx="8229600" cy="730250"/>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6B39754-AD89-96A5-52D4-CCA75AB12521}"/>
              </a:ext>
            </a:extLst>
          </p:cNvPr>
          <p:cNvSpPr>
            <a:spLocks noGrp="1"/>
          </p:cNvSpPr>
          <p:nvPr>
            <p:ph type="sldNum" sz="quarter" idx="4"/>
          </p:nvPr>
        </p:nvSpPr>
        <p:spPr>
          <a:xfrm>
            <a:off x="17221200" y="12712700"/>
            <a:ext cx="5486400" cy="730250"/>
          </a:xfrm>
          <a:prstGeom prst="rect">
            <a:avLst/>
          </a:prstGeom>
        </p:spPr>
        <p:txBody>
          <a:bodyPr vert="horz" lIns="91440" tIns="45720" rIns="91440" bIns="45720" rtlCol="0" anchor="ctr"/>
          <a:lstStyle>
            <a:lvl1pPr algn="r">
              <a:defRPr sz="1200">
                <a:solidFill>
                  <a:schemeClr val="tx1">
                    <a:tint val="82000"/>
                  </a:schemeClr>
                </a:solidFill>
              </a:defRPr>
            </a:lvl1pPr>
          </a:lstStyle>
          <a:p>
            <a:fld id="{7E6BA0D5-4FA3-41FE-B1F2-BC58BCC3433D}" type="slidenum">
              <a:rPr lang="en-US" smtClean="0"/>
              <a:t>‹#›</a:t>
            </a:fld>
            <a:endParaRPr lang="en-US"/>
          </a:p>
        </p:txBody>
      </p:sp>
      <p:grpSp>
        <p:nvGrpSpPr>
          <p:cNvPr id="9" name="Group 8">
            <a:extLst>
              <a:ext uri="{FF2B5EF4-FFF2-40B4-BE49-F238E27FC236}">
                <a16:creationId xmlns:a16="http://schemas.microsoft.com/office/drawing/2014/main" id="{B6BB563A-F249-3684-F0DC-7501346F8E61}"/>
              </a:ext>
            </a:extLst>
          </p:cNvPr>
          <p:cNvGrpSpPr/>
          <p:nvPr userDrawn="1"/>
        </p:nvGrpSpPr>
        <p:grpSpPr>
          <a:xfrm>
            <a:off x="1059851" y="12877821"/>
            <a:ext cx="1233098" cy="481946"/>
            <a:chOff x="444401" y="2552131"/>
            <a:chExt cx="5317337" cy="2078232"/>
          </a:xfrm>
        </p:grpSpPr>
        <p:sp>
          <p:nvSpPr>
            <p:cNvPr id="10" name="Freeform: Shape 9">
              <a:extLst>
                <a:ext uri="{FF2B5EF4-FFF2-40B4-BE49-F238E27FC236}">
                  <a16:creationId xmlns:a16="http://schemas.microsoft.com/office/drawing/2014/main" id="{662958E5-7129-F88A-16F1-B43654945EE2}"/>
                </a:ext>
              </a:extLst>
            </p:cNvPr>
            <p:cNvSpPr/>
            <p:nvPr/>
          </p:nvSpPr>
          <p:spPr>
            <a:xfrm>
              <a:off x="44440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p>
          </p:txBody>
        </p:sp>
        <p:sp>
          <p:nvSpPr>
            <p:cNvPr id="11" name="Freeform: Shape 10">
              <a:extLst>
                <a:ext uri="{FF2B5EF4-FFF2-40B4-BE49-F238E27FC236}">
                  <a16:creationId xmlns:a16="http://schemas.microsoft.com/office/drawing/2014/main" id="{ACBC600C-4152-7625-9BCE-D2EFC13FBFE2}"/>
                </a:ext>
              </a:extLst>
            </p:cNvPr>
            <p:cNvSpPr/>
            <p:nvPr/>
          </p:nvSpPr>
          <p:spPr>
            <a:xfrm>
              <a:off x="207189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12" name="Freeform: Shape 11">
              <a:extLst>
                <a:ext uri="{FF2B5EF4-FFF2-40B4-BE49-F238E27FC236}">
                  <a16:creationId xmlns:a16="http://schemas.microsoft.com/office/drawing/2014/main" id="{959CCD0D-6D38-E52E-3B5D-66CB5C0F07A7}"/>
                </a:ext>
              </a:extLst>
            </p:cNvPr>
            <p:cNvSpPr/>
            <p:nvPr/>
          </p:nvSpPr>
          <p:spPr>
            <a:xfrm>
              <a:off x="3683506"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grpSp>
      <p:sp>
        <p:nvSpPr>
          <p:cNvPr id="16" name="TextBox 15">
            <a:extLst>
              <a:ext uri="{FF2B5EF4-FFF2-40B4-BE49-F238E27FC236}">
                <a16:creationId xmlns:a16="http://schemas.microsoft.com/office/drawing/2014/main" id="{FB7FFAF5-A6B3-C34B-105D-F2E297D4C069}"/>
              </a:ext>
            </a:extLst>
          </p:cNvPr>
          <p:cNvSpPr txBox="1"/>
          <p:nvPr userDrawn="1"/>
        </p:nvSpPr>
        <p:spPr>
          <a:xfrm>
            <a:off x="15684358" y="-738402"/>
            <a:ext cx="8821647" cy="507831"/>
          </a:xfrm>
          <a:prstGeom prst="rect">
            <a:avLst/>
          </a:prstGeom>
          <a:noFill/>
        </p:spPr>
        <p:txBody>
          <a:bodyPr wrap="none" rtlCol="0">
            <a:spAutoFit/>
          </a:bodyPr>
          <a:lstStyle/>
          <a:p>
            <a:pPr algn="ctr"/>
            <a:r>
              <a:rPr lang="en-US" sz="2700" b="1" u="none" dirty="0">
                <a:solidFill>
                  <a:schemeClr val="bg2">
                    <a:lumMod val="50000"/>
                    <a:lumOff val="50000"/>
                  </a:schemeClr>
                </a:solidFill>
                <a:latin typeface="+mj-lt"/>
              </a:rPr>
              <a:t>This is FREE template designed by slideocean</a:t>
            </a:r>
            <a:r>
              <a:rPr lang="en-US" sz="2700" b="1" u="none" dirty="0">
                <a:solidFill>
                  <a:schemeClr val="bg2">
                    <a:lumMod val="50000"/>
                    <a:lumOff val="50000"/>
                  </a:schemeClr>
                </a:solidFill>
                <a:latin typeface="+mn-lt"/>
              </a:rPr>
              <a:t>.net</a:t>
            </a:r>
          </a:p>
        </p:txBody>
      </p:sp>
      <p:sp>
        <p:nvSpPr>
          <p:cNvPr id="7" name="Rectangle 6">
            <a:extLst>
              <a:ext uri="{FF2B5EF4-FFF2-40B4-BE49-F238E27FC236}">
                <a16:creationId xmlns:a16="http://schemas.microsoft.com/office/drawing/2014/main" id="{4486C2B2-5864-6EBF-FC07-973EFA40E6A5}"/>
              </a:ext>
            </a:extLst>
          </p:cNvPr>
          <p:cNvSpPr>
            <a:spLocks/>
          </p:cNvSpPr>
          <p:nvPr userDrawn="1"/>
        </p:nvSpPr>
        <p:spPr bwMode="auto">
          <a:xfrm rot="5400000">
            <a:off x="22175654" y="2685921"/>
            <a:ext cx="314669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l"/>
            <a:r>
              <a:rPr lang="en-US" sz="2400" b="1" i="0" spc="300" dirty="0">
                <a:solidFill>
                  <a:schemeClr val="accent1"/>
                </a:solidFill>
                <a:latin typeface="+mj-lt"/>
                <a:ea typeface="Roboto Black" charset="0"/>
                <a:cs typeface="Roboto Black" charset="0"/>
                <a:sym typeface="Bebas Neue" charset="0"/>
              </a:rPr>
              <a:t>SLIDEOCEAN</a:t>
            </a:r>
            <a:r>
              <a:rPr lang="en-US" sz="2400" b="1" i="0" spc="300" dirty="0">
                <a:solidFill>
                  <a:schemeClr val="accent5"/>
                </a:solidFill>
                <a:latin typeface="+mj-lt"/>
                <a:ea typeface="Roboto Black" charset="0"/>
                <a:cs typeface="Roboto Black" charset="0"/>
                <a:sym typeface="Bebas Neue" charset="0"/>
              </a:rPr>
              <a:t>.</a:t>
            </a:r>
            <a:r>
              <a:rPr lang="en-US" sz="2400" b="1" i="0" spc="300" dirty="0">
                <a:solidFill>
                  <a:schemeClr val="accent3"/>
                </a:solidFill>
                <a:latin typeface="+mj-lt"/>
                <a:ea typeface="Roboto Black" charset="0"/>
                <a:cs typeface="Roboto Black" charset="0"/>
                <a:sym typeface="Bebas Neue" charset="0"/>
              </a:rPr>
              <a:t>NET</a:t>
            </a:r>
          </a:p>
        </p:txBody>
      </p:sp>
    </p:spTree>
    <p:extLst>
      <p:ext uri="{BB962C8B-B14F-4D97-AF65-F5344CB8AC3E}">
        <p14:creationId xmlns:p14="http://schemas.microsoft.com/office/powerpoint/2010/main" val="1420770339"/>
      </p:ext>
    </p:extLst>
  </p:cSld>
  <p:clrMap bg1="lt1" tx1="dk1" bg2="lt2" tx2="dk2" accent1="accent1" accent2="accent2" accent3="accent3" accent4="accent4" accent5="accent5" accent6="accent6" hlink="hlink" folHlink="folHlink"/>
  <p:sldLayoutIdLst>
    <p:sldLayoutId id="2147483966" r:id="rId1"/>
    <p:sldLayoutId id="2147483951" r:id="rId2"/>
    <p:sldLayoutId id="2147483952" r:id="rId3"/>
  </p:sldLayoutIdLst>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txStyles>
    <p:titleStyle>
      <a:lvl1pPr algn="l" defTabSz="914400" rtl="0" eaLnBrk="1" latinLnBrk="0" hangingPunct="1">
        <a:lnSpc>
          <a:spcPct val="90000"/>
        </a:lnSpc>
        <a:spcBef>
          <a:spcPct val="0"/>
        </a:spcBef>
        <a:buNone/>
        <a:defRPr sz="66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E48C65-5CC5-5A72-78FE-0CB1EABCC29F}"/>
              </a:ext>
            </a:extLst>
          </p:cNvPr>
          <p:cNvSpPr>
            <a:spLocks noGrp="1"/>
          </p:cNvSpPr>
          <p:nvPr>
            <p:ph type="title"/>
          </p:nvPr>
        </p:nvSpPr>
        <p:spPr>
          <a:xfrm>
            <a:off x="1676400" y="730250"/>
            <a:ext cx="21031200" cy="2651125"/>
          </a:xfrm>
          <a:prstGeom prst="rect">
            <a:avLst/>
          </a:prstGeom>
        </p:spPr>
        <p:txBody>
          <a:bodyPr vert="horz" lIns="91440" tIns="45720" rIns="91440" bIns="45720" rtlCol="0" anchor="ctr">
            <a:normAutofit/>
          </a:bodyPr>
          <a:lstStyle/>
          <a:p>
            <a:r>
              <a:rPr lang="en-US" dirty="0"/>
              <a:t>009</a:t>
            </a:r>
          </a:p>
        </p:txBody>
      </p:sp>
      <p:sp>
        <p:nvSpPr>
          <p:cNvPr id="3" name="Text Placeholder 2">
            <a:extLst>
              <a:ext uri="{FF2B5EF4-FFF2-40B4-BE49-F238E27FC236}">
                <a16:creationId xmlns:a16="http://schemas.microsoft.com/office/drawing/2014/main" id="{17B1D795-1B17-D36F-5161-4E66175F4302}"/>
              </a:ext>
            </a:extLst>
          </p:cNvPr>
          <p:cNvSpPr>
            <a:spLocks noGrp="1"/>
          </p:cNvSpPr>
          <p:nvPr>
            <p:ph type="body" idx="1"/>
          </p:nvPr>
        </p:nvSpPr>
        <p:spPr>
          <a:xfrm>
            <a:off x="1676400" y="3651250"/>
            <a:ext cx="21031200" cy="87026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A0BB14-681B-9099-78FB-D15331439458}"/>
              </a:ext>
            </a:extLst>
          </p:cNvPr>
          <p:cNvSpPr>
            <a:spLocks noGrp="1"/>
          </p:cNvSpPr>
          <p:nvPr>
            <p:ph type="dt" sz="half" idx="2"/>
          </p:nvPr>
        </p:nvSpPr>
        <p:spPr>
          <a:xfrm>
            <a:off x="1676400" y="12712700"/>
            <a:ext cx="5486400" cy="730250"/>
          </a:xfrm>
          <a:prstGeom prst="rect">
            <a:avLst/>
          </a:prstGeom>
        </p:spPr>
        <p:txBody>
          <a:bodyPr vert="horz" lIns="91440" tIns="45720" rIns="91440" bIns="45720" rtlCol="0" anchor="ctr"/>
          <a:lstStyle>
            <a:lvl1pPr algn="l">
              <a:defRPr sz="1200">
                <a:solidFill>
                  <a:schemeClr val="tx1">
                    <a:tint val="82000"/>
                  </a:schemeClr>
                </a:solidFill>
              </a:defRPr>
            </a:lvl1pPr>
          </a:lstStyle>
          <a:p>
            <a:fld id="{469ADD89-E9A7-4E24-B7E6-C579456AB5B0}" type="datetimeFigureOut">
              <a:rPr lang="en-US" smtClean="0"/>
              <a:t>3/12/2026</a:t>
            </a:fld>
            <a:endParaRPr lang="en-US"/>
          </a:p>
        </p:txBody>
      </p:sp>
      <p:sp>
        <p:nvSpPr>
          <p:cNvPr id="5" name="Footer Placeholder 4">
            <a:extLst>
              <a:ext uri="{FF2B5EF4-FFF2-40B4-BE49-F238E27FC236}">
                <a16:creationId xmlns:a16="http://schemas.microsoft.com/office/drawing/2014/main" id="{79A03E81-034F-F14A-DCF9-33574A5E7171}"/>
              </a:ext>
            </a:extLst>
          </p:cNvPr>
          <p:cNvSpPr>
            <a:spLocks noGrp="1"/>
          </p:cNvSpPr>
          <p:nvPr>
            <p:ph type="ftr" sz="quarter" idx="3"/>
          </p:nvPr>
        </p:nvSpPr>
        <p:spPr>
          <a:xfrm>
            <a:off x="8077200" y="12712700"/>
            <a:ext cx="8229600" cy="730250"/>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6B39754-AD89-96A5-52D4-CCA75AB12521}"/>
              </a:ext>
            </a:extLst>
          </p:cNvPr>
          <p:cNvSpPr>
            <a:spLocks noGrp="1"/>
          </p:cNvSpPr>
          <p:nvPr>
            <p:ph type="sldNum" sz="quarter" idx="4"/>
          </p:nvPr>
        </p:nvSpPr>
        <p:spPr>
          <a:xfrm>
            <a:off x="17221200" y="12712700"/>
            <a:ext cx="5486400" cy="730250"/>
          </a:xfrm>
          <a:prstGeom prst="rect">
            <a:avLst/>
          </a:prstGeom>
        </p:spPr>
        <p:txBody>
          <a:bodyPr vert="horz" lIns="91440" tIns="45720" rIns="91440" bIns="45720" rtlCol="0" anchor="ctr"/>
          <a:lstStyle>
            <a:lvl1pPr algn="r">
              <a:defRPr sz="1200">
                <a:solidFill>
                  <a:schemeClr val="tx1">
                    <a:tint val="82000"/>
                  </a:schemeClr>
                </a:solidFill>
              </a:defRPr>
            </a:lvl1pPr>
          </a:lstStyle>
          <a:p>
            <a:fld id="{7E6BA0D5-4FA3-41FE-B1F2-BC58BCC3433D}" type="slidenum">
              <a:rPr lang="en-US" smtClean="0"/>
              <a:t>‹#›</a:t>
            </a:fld>
            <a:endParaRPr lang="en-US"/>
          </a:p>
        </p:txBody>
      </p:sp>
      <p:grpSp>
        <p:nvGrpSpPr>
          <p:cNvPr id="9" name="Group 8">
            <a:extLst>
              <a:ext uri="{FF2B5EF4-FFF2-40B4-BE49-F238E27FC236}">
                <a16:creationId xmlns:a16="http://schemas.microsoft.com/office/drawing/2014/main" id="{B6BB563A-F249-3684-F0DC-7501346F8E61}"/>
              </a:ext>
            </a:extLst>
          </p:cNvPr>
          <p:cNvGrpSpPr/>
          <p:nvPr userDrawn="1"/>
        </p:nvGrpSpPr>
        <p:grpSpPr>
          <a:xfrm>
            <a:off x="1059851" y="12877821"/>
            <a:ext cx="1233098" cy="481946"/>
            <a:chOff x="444401" y="2552131"/>
            <a:chExt cx="5317337" cy="2078232"/>
          </a:xfrm>
        </p:grpSpPr>
        <p:sp>
          <p:nvSpPr>
            <p:cNvPr id="10" name="Freeform: Shape 9">
              <a:extLst>
                <a:ext uri="{FF2B5EF4-FFF2-40B4-BE49-F238E27FC236}">
                  <a16:creationId xmlns:a16="http://schemas.microsoft.com/office/drawing/2014/main" id="{662958E5-7129-F88A-16F1-B43654945EE2}"/>
                </a:ext>
              </a:extLst>
            </p:cNvPr>
            <p:cNvSpPr/>
            <p:nvPr/>
          </p:nvSpPr>
          <p:spPr>
            <a:xfrm>
              <a:off x="44440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p>
          </p:txBody>
        </p:sp>
        <p:sp>
          <p:nvSpPr>
            <p:cNvPr id="11" name="Freeform: Shape 10">
              <a:extLst>
                <a:ext uri="{FF2B5EF4-FFF2-40B4-BE49-F238E27FC236}">
                  <a16:creationId xmlns:a16="http://schemas.microsoft.com/office/drawing/2014/main" id="{ACBC600C-4152-7625-9BCE-D2EFC13FBFE2}"/>
                </a:ext>
              </a:extLst>
            </p:cNvPr>
            <p:cNvSpPr/>
            <p:nvPr/>
          </p:nvSpPr>
          <p:spPr>
            <a:xfrm>
              <a:off x="207189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12" name="Freeform: Shape 11">
              <a:extLst>
                <a:ext uri="{FF2B5EF4-FFF2-40B4-BE49-F238E27FC236}">
                  <a16:creationId xmlns:a16="http://schemas.microsoft.com/office/drawing/2014/main" id="{959CCD0D-6D38-E52E-3B5D-66CB5C0F07A7}"/>
                </a:ext>
              </a:extLst>
            </p:cNvPr>
            <p:cNvSpPr/>
            <p:nvPr/>
          </p:nvSpPr>
          <p:spPr>
            <a:xfrm>
              <a:off x="3683506"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grpSp>
      <p:sp>
        <p:nvSpPr>
          <p:cNvPr id="16" name="TextBox 15">
            <a:extLst>
              <a:ext uri="{FF2B5EF4-FFF2-40B4-BE49-F238E27FC236}">
                <a16:creationId xmlns:a16="http://schemas.microsoft.com/office/drawing/2014/main" id="{FB7FFAF5-A6B3-C34B-105D-F2E297D4C069}"/>
              </a:ext>
            </a:extLst>
          </p:cNvPr>
          <p:cNvSpPr txBox="1"/>
          <p:nvPr userDrawn="1"/>
        </p:nvSpPr>
        <p:spPr>
          <a:xfrm>
            <a:off x="15684358" y="-738402"/>
            <a:ext cx="8821647" cy="507831"/>
          </a:xfrm>
          <a:prstGeom prst="rect">
            <a:avLst/>
          </a:prstGeom>
          <a:noFill/>
        </p:spPr>
        <p:txBody>
          <a:bodyPr wrap="none" rtlCol="0">
            <a:spAutoFit/>
          </a:bodyPr>
          <a:lstStyle/>
          <a:p>
            <a:pPr algn="ctr"/>
            <a:r>
              <a:rPr lang="en-US" sz="2700" b="1" u="none" dirty="0">
                <a:solidFill>
                  <a:schemeClr val="bg2">
                    <a:lumMod val="50000"/>
                    <a:lumOff val="50000"/>
                  </a:schemeClr>
                </a:solidFill>
                <a:latin typeface="+mj-lt"/>
              </a:rPr>
              <a:t>This is FREE template designed by slideocean</a:t>
            </a:r>
            <a:r>
              <a:rPr lang="en-US" sz="2700" b="1" u="none" dirty="0">
                <a:solidFill>
                  <a:schemeClr val="bg2">
                    <a:lumMod val="50000"/>
                    <a:lumOff val="50000"/>
                  </a:schemeClr>
                </a:solidFill>
                <a:latin typeface="+mn-lt"/>
              </a:rPr>
              <a:t>.net</a:t>
            </a:r>
          </a:p>
        </p:txBody>
      </p:sp>
      <p:sp>
        <p:nvSpPr>
          <p:cNvPr id="7" name="Rectangle 6">
            <a:extLst>
              <a:ext uri="{FF2B5EF4-FFF2-40B4-BE49-F238E27FC236}">
                <a16:creationId xmlns:a16="http://schemas.microsoft.com/office/drawing/2014/main" id="{B2071329-F9E4-7FE8-8169-2E22A2A94503}"/>
              </a:ext>
            </a:extLst>
          </p:cNvPr>
          <p:cNvSpPr>
            <a:spLocks/>
          </p:cNvSpPr>
          <p:nvPr userDrawn="1"/>
        </p:nvSpPr>
        <p:spPr bwMode="auto">
          <a:xfrm rot="5400000">
            <a:off x="22175654" y="2685921"/>
            <a:ext cx="314669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l"/>
            <a:r>
              <a:rPr lang="en-US" sz="2400" b="1" i="0" spc="300" dirty="0">
                <a:solidFill>
                  <a:schemeClr val="accent1"/>
                </a:solidFill>
                <a:latin typeface="+mj-lt"/>
                <a:ea typeface="Roboto Black" charset="0"/>
                <a:cs typeface="Roboto Black" charset="0"/>
                <a:sym typeface="Bebas Neue" charset="0"/>
              </a:rPr>
              <a:t>SLIDEOCEAN</a:t>
            </a:r>
            <a:r>
              <a:rPr lang="en-US" sz="2400" b="1" i="0" spc="300" dirty="0">
                <a:solidFill>
                  <a:schemeClr val="accent5"/>
                </a:solidFill>
                <a:latin typeface="+mj-lt"/>
                <a:ea typeface="Roboto Black" charset="0"/>
                <a:cs typeface="Roboto Black" charset="0"/>
                <a:sym typeface="Bebas Neue" charset="0"/>
              </a:rPr>
              <a:t>.</a:t>
            </a:r>
            <a:r>
              <a:rPr lang="en-US" sz="2400" b="1" i="0" spc="300" dirty="0">
                <a:solidFill>
                  <a:schemeClr val="accent3"/>
                </a:solidFill>
                <a:latin typeface="+mj-lt"/>
                <a:ea typeface="Roboto Black" charset="0"/>
                <a:cs typeface="Roboto Black" charset="0"/>
                <a:sym typeface="Bebas Neue" charset="0"/>
              </a:rPr>
              <a:t>NET</a:t>
            </a:r>
          </a:p>
        </p:txBody>
      </p:sp>
    </p:spTree>
    <p:extLst>
      <p:ext uri="{BB962C8B-B14F-4D97-AF65-F5344CB8AC3E}">
        <p14:creationId xmlns:p14="http://schemas.microsoft.com/office/powerpoint/2010/main" val="3896115152"/>
      </p:ext>
    </p:extLst>
  </p:cSld>
  <p:clrMap bg1="lt1" tx1="dk1" bg2="lt2" tx2="dk2" accent1="accent1" accent2="accent2" accent3="accent3" accent4="accent4" accent5="accent5" accent6="accent6" hlink="hlink" folHlink="folHlink"/>
  <p:sldLayoutIdLst>
    <p:sldLayoutId id="2147483967" r:id="rId1"/>
    <p:sldLayoutId id="2147483954" r:id="rId2"/>
    <p:sldLayoutId id="2147483955" r:id="rId3"/>
  </p:sldLayoutIdLst>
  <mc:AlternateContent xmlns:mc="http://schemas.openxmlformats.org/markup-compatibility/2006" xmlns:p14="http://schemas.microsoft.com/office/powerpoint/2010/main">
    <mc:Choice Requires="p14">
      <p:transition spd="slow" p14:dur="2000" advClick="0" advTm="4600"/>
    </mc:Choice>
    <mc:Fallback xmlns="">
      <p:transition spd="slow" advClick="0" advTm="4600"/>
    </mc:Fallback>
  </mc:AlternateContent>
  <p:txStyles>
    <p:titleStyle>
      <a:lvl1pPr algn="l" defTabSz="914400" rtl="0" eaLnBrk="1" latinLnBrk="0" hangingPunct="1">
        <a:lnSpc>
          <a:spcPct val="90000"/>
        </a:lnSpc>
        <a:spcBef>
          <a:spcPct val="0"/>
        </a:spcBef>
        <a:buNone/>
        <a:defRPr sz="66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5F5F5"/>
        </a:solidFill>
        <a:effectLst/>
      </p:bgPr>
    </p:bg>
    <p:spTree>
      <p:nvGrpSpPr>
        <p:cNvPr id="1" name=""/>
        <p:cNvGrpSpPr/>
        <p:nvPr/>
      </p:nvGrpSpPr>
      <p:grpSpPr>
        <a:xfrm>
          <a:off x="0" y="0"/>
          <a:ext cx="0" cy="0"/>
          <a:chOff x="0" y="0"/>
          <a:chExt cx="0" cy="0"/>
        </a:xfrm>
      </p:grpSpPr>
      <p:sp>
        <p:nvSpPr>
          <p:cNvPr id="33" name="Freeform: Shape 32">
            <a:extLst>
              <a:ext uri="{FF2B5EF4-FFF2-40B4-BE49-F238E27FC236}">
                <a16:creationId xmlns:a16="http://schemas.microsoft.com/office/drawing/2014/main" id="{83B39E34-CF3F-2186-8518-FC79B20858E5}"/>
              </a:ext>
            </a:extLst>
          </p:cNvPr>
          <p:cNvSpPr/>
          <p:nvPr/>
        </p:nvSpPr>
        <p:spPr>
          <a:xfrm>
            <a:off x="0" y="0"/>
            <a:ext cx="24384000" cy="13716000"/>
          </a:xfrm>
          <a:custGeom>
            <a:avLst/>
            <a:gdLst>
              <a:gd name="csX0" fmla="*/ 609601 w 24384000"/>
              <a:gd name="csY0" fmla="*/ 593405 h 13716000"/>
              <a:gd name="csX1" fmla="*/ 609601 w 24384000"/>
              <a:gd name="csY1" fmla="*/ 13122595 h 13716000"/>
              <a:gd name="csX2" fmla="*/ 23774400 w 24384000"/>
              <a:gd name="csY2" fmla="*/ 13122595 h 13716000"/>
              <a:gd name="csX3" fmla="*/ 23774400 w 24384000"/>
              <a:gd name="csY3" fmla="*/ 593405 h 13716000"/>
              <a:gd name="csX4" fmla="*/ 0 w 24384000"/>
              <a:gd name="csY4" fmla="*/ 0 h 13716000"/>
              <a:gd name="csX5" fmla="*/ 24384000 w 24384000"/>
              <a:gd name="csY5" fmla="*/ 0 h 13716000"/>
              <a:gd name="csX6" fmla="*/ 24384000 w 24384000"/>
              <a:gd name="csY6" fmla="*/ 13716000 h 13716000"/>
              <a:gd name="csX7" fmla="*/ 0 w 24384000"/>
              <a:gd name="csY7" fmla="*/ 13716000 h 13716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24384000" h="13716000">
                <a:moveTo>
                  <a:pt x="609601" y="593405"/>
                </a:moveTo>
                <a:lnTo>
                  <a:pt x="609601" y="13122595"/>
                </a:lnTo>
                <a:lnTo>
                  <a:pt x="23774400" y="13122595"/>
                </a:lnTo>
                <a:lnTo>
                  <a:pt x="23774400" y="593405"/>
                </a:lnTo>
                <a:close/>
                <a:moveTo>
                  <a:pt x="0" y="0"/>
                </a:moveTo>
                <a:lnTo>
                  <a:pt x="24384000" y="0"/>
                </a:lnTo>
                <a:lnTo>
                  <a:pt x="24384000" y="13716000"/>
                </a:lnTo>
                <a:lnTo>
                  <a:pt x="0" y="13716000"/>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Teardrop 7">
            <a:extLst>
              <a:ext uri="{FF2B5EF4-FFF2-40B4-BE49-F238E27FC236}">
                <a16:creationId xmlns:a16="http://schemas.microsoft.com/office/drawing/2014/main" id="{85811E49-1C36-DCD3-5EDA-9C6EC0030398}"/>
              </a:ext>
            </a:extLst>
          </p:cNvPr>
          <p:cNvSpPr/>
          <p:nvPr/>
        </p:nvSpPr>
        <p:spPr>
          <a:xfrm rot="5400000">
            <a:off x="8532878" y="6894575"/>
            <a:ext cx="4152897" cy="4152899"/>
          </a:xfrm>
          <a:prstGeom prst="teardrop">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ardrop 8">
            <a:extLst>
              <a:ext uri="{FF2B5EF4-FFF2-40B4-BE49-F238E27FC236}">
                <a16:creationId xmlns:a16="http://schemas.microsoft.com/office/drawing/2014/main" id="{698189DF-2E28-D8C5-8484-34A3A1C182DE}"/>
              </a:ext>
            </a:extLst>
          </p:cNvPr>
          <p:cNvSpPr/>
          <p:nvPr/>
        </p:nvSpPr>
        <p:spPr>
          <a:xfrm rot="16200000">
            <a:off x="8039102" y="2149599"/>
            <a:ext cx="4152897" cy="4152899"/>
          </a:xfrm>
          <a:prstGeom prst="teardrop">
            <a:avLst/>
          </a:prstGeom>
          <a:gradFill>
            <a:gsLst>
              <a:gs pos="0">
                <a:schemeClr val="accent3"/>
              </a:gs>
              <a:gs pos="100000">
                <a:schemeClr val="accent3">
                  <a:lumMod val="5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B6CBA30-B5CE-24C0-B467-A232BB74F41C}"/>
              </a:ext>
            </a:extLst>
          </p:cNvPr>
          <p:cNvSpPr/>
          <p:nvPr/>
        </p:nvSpPr>
        <p:spPr>
          <a:xfrm>
            <a:off x="2719233" y="2490623"/>
            <a:ext cx="1364203" cy="1364203"/>
          </a:xfrm>
          <a:prstGeom prst="ellipse">
            <a:avLst/>
          </a:prstGeom>
          <a:solidFill>
            <a:schemeClr val="accent2">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CB91C7BB-904B-9555-74DE-F35DB5569372}"/>
              </a:ext>
            </a:extLst>
          </p:cNvPr>
          <p:cNvSpPr/>
          <p:nvPr/>
        </p:nvSpPr>
        <p:spPr>
          <a:xfrm>
            <a:off x="12685776" y="6044078"/>
            <a:ext cx="850498" cy="850498"/>
          </a:xfrm>
          <a:prstGeom prst="ellipse">
            <a:avLst/>
          </a:prstGeom>
          <a:solidFill>
            <a:schemeClr val="bg2">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7" name="Picture Placeholder 36">
            <a:extLst>
              <a:ext uri="{FF2B5EF4-FFF2-40B4-BE49-F238E27FC236}">
                <a16:creationId xmlns:a16="http://schemas.microsoft.com/office/drawing/2014/main" id="{FB1CB791-2086-7BCB-92F4-CB9CE43C4F47}"/>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1897" r="31897"/>
          <a:stretch>
            <a:fillRect/>
          </a:stretch>
        </p:blipFill>
        <p:spPr>
          <a:custGeom>
            <a:avLst/>
            <a:gdLst>
              <a:gd name="csX0" fmla="*/ 0 w 8055520"/>
              <a:gd name="csY0" fmla="*/ 0 h 12506633"/>
              <a:gd name="csX1" fmla="*/ 8055520 w 8055520"/>
              <a:gd name="csY1" fmla="*/ 0 h 12506633"/>
              <a:gd name="csX2" fmla="*/ 8055520 w 8055520"/>
              <a:gd name="csY2" fmla="*/ 12506633 h 12506633"/>
              <a:gd name="csX3" fmla="*/ 0 w 8055520"/>
              <a:gd name="csY3" fmla="*/ 12506633 h 12506633"/>
            </a:gdLst>
            <a:ahLst/>
            <a:cxnLst>
              <a:cxn ang="0">
                <a:pos x="csX0" y="csY0"/>
              </a:cxn>
              <a:cxn ang="0">
                <a:pos x="csX1" y="csY1"/>
              </a:cxn>
              <a:cxn ang="0">
                <a:pos x="csX2" y="csY2"/>
              </a:cxn>
              <a:cxn ang="0">
                <a:pos x="csX3" y="csY3"/>
              </a:cxn>
            </a:cxnLst>
            <a:rect l="l" t="t" r="r" b="b"/>
            <a:pathLst>
              <a:path w="8055520" h="12506633">
                <a:moveTo>
                  <a:pt x="0" y="0"/>
                </a:moveTo>
                <a:lnTo>
                  <a:pt x="8055520" y="0"/>
                </a:lnTo>
                <a:lnTo>
                  <a:pt x="8055520" y="12506633"/>
                </a:lnTo>
                <a:lnTo>
                  <a:pt x="0" y="12506633"/>
                </a:lnTo>
                <a:close/>
              </a:path>
            </a:pathLst>
          </a:custGeom>
        </p:spPr>
      </p:pic>
      <p:sp>
        <p:nvSpPr>
          <p:cNvPr id="7" name="Teardrop 6">
            <a:extLst>
              <a:ext uri="{FF2B5EF4-FFF2-40B4-BE49-F238E27FC236}">
                <a16:creationId xmlns:a16="http://schemas.microsoft.com/office/drawing/2014/main" id="{99604A6E-092F-2001-3D9A-1F630C412D71}"/>
              </a:ext>
            </a:extLst>
          </p:cNvPr>
          <p:cNvSpPr/>
          <p:nvPr/>
        </p:nvSpPr>
        <p:spPr>
          <a:xfrm>
            <a:off x="2303530" y="7874332"/>
            <a:ext cx="4152897" cy="4152899"/>
          </a:xfrm>
          <a:prstGeom prst="teardrop">
            <a:avLst/>
          </a:prstGeom>
          <a:gradFill>
            <a:gsLst>
              <a:gs pos="0">
                <a:schemeClr val="accent3">
                  <a:alpha val="75000"/>
                </a:schemeClr>
              </a:gs>
              <a:gs pos="100000">
                <a:schemeClr val="accent3">
                  <a:lumMod val="50000"/>
                  <a:alpha val="5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Shape 2">
            <a:extLst>
              <a:ext uri="{FF2B5EF4-FFF2-40B4-BE49-F238E27FC236}">
                <a16:creationId xmlns:a16="http://schemas.microsoft.com/office/drawing/2014/main" id="{DABA40C1-1E1A-4549-C333-B832A0DB1096}"/>
              </a:ext>
            </a:extLst>
          </p:cNvPr>
          <p:cNvSpPr/>
          <p:nvPr/>
        </p:nvSpPr>
        <p:spPr>
          <a:xfrm rot="10800000">
            <a:off x="1361305" y="4884418"/>
            <a:ext cx="4152898" cy="4152900"/>
          </a:xfrm>
          <a:custGeom>
            <a:avLst/>
            <a:gdLst>
              <a:gd name="csX0" fmla="*/ 2076449 w 4152898"/>
              <a:gd name="csY0" fmla="*/ 3137535 h 4152900"/>
              <a:gd name="csX1" fmla="*/ 3137534 w 4152898"/>
              <a:gd name="csY1" fmla="*/ 2076450 h 4152900"/>
              <a:gd name="csX2" fmla="*/ 2076449 w 4152898"/>
              <a:gd name="csY2" fmla="*/ 1015365 h 4152900"/>
              <a:gd name="csX3" fmla="*/ 1015364 w 4152898"/>
              <a:gd name="csY3" fmla="*/ 2076450 h 4152900"/>
              <a:gd name="csX4" fmla="*/ 2076449 w 4152898"/>
              <a:gd name="csY4" fmla="*/ 3137535 h 4152900"/>
              <a:gd name="csX5" fmla="*/ 2076449 w 4152898"/>
              <a:gd name="csY5" fmla="*/ 4152900 h 4152900"/>
              <a:gd name="csX6" fmla="*/ 0 w 4152898"/>
              <a:gd name="csY6" fmla="*/ 2076450 h 4152900"/>
              <a:gd name="csX7" fmla="*/ 1 w 4152898"/>
              <a:gd name="csY7" fmla="*/ 2076450 h 4152900"/>
              <a:gd name="csX8" fmla="*/ 2076450 w 4152898"/>
              <a:gd name="csY8" fmla="*/ 0 h 4152900"/>
              <a:gd name="csX9" fmla="*/ 4152898 w 4152898"/>
              <a:gd name="csY9" fmla="*/ 0 h 4152900"/>
              <a:gd name="csX10" fmla="*/ 4152898 w 4152898"/>
              <a:gd name="csY10" fmla="*/ 2076450 h 4152900"/>
              <a:gd name="csX11" fmla="*/ 2076449 w 4152898"/>
              <a:gd name="csY11" fmla="*/ 4152900 h 41529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4152898" h="4152900">
                <a:moveTo>
                  <a:pt x="2076449" y="3137535"/>
                </a:moveTo>
                <a:cubicBezTo>
                  <a:pt x="2662470" y="3137535"/>
                  <a:pt x="3137534" y="2662471"/>
                  <a:pt x="3137534" y="2076450"/>
                </a:cubicBezTo>
                <a:cubicBezTo>
                  <a:pt x="3137534" y="1490429"/>
                  <a:pt x="2662470" y="1015365"/>
                  <a:pt x="2076449" y="1015365"/>
                </a:cubicBezTo>
                <a:cubicBezTo>
                  <a:pt x="1490428" y="1015365"/>
                  <a:pt x="1015364" y="1490429"/>
                  <a:pt x="1015364" y="2076450"/>
                </a:cubicBezTo>
                <a:cubicBezTo>
                  <a:pt x="1015364" y="2662471"/>
                  <a:pt x="1490428" y="3137535"/>
                  <a:pt x="2076449" y="3137535"/>
                </a:cubicBezTo>
                <a:close/>
                <a:moveTo>
                  <a:pt x="2076449" y="4152900"/>
                </a:moveTo>
                <a:cubicBezTo>
                  <a:pt x="929658" y="4152900"/>
                  <a:pt x="0" y="3223242"/>
                  <a:pt x="0" y="2076450"/>
                </a:cubicBezTo>
                <a:lnTo>
                  <a:pt x="1" y="2076450"/>
                </a:lnTo>
                <a:cubicBezTo>
                  <a:pt x="1" y="929658"/>
                  <a:pt x="929659" y="0"/>
                  <a:pt x="2076450" y="0"/>
                </a:cubicBezTo>
                <a:lnTo>
                  <a:pt x="4152898" y="0"/>
                </a:lnTo>
                <a:lnTo>
                  <a:pt x="4152898" y="2076450"/>
                </a:lnTo>
                <a:cubicBezTo>
                  <a:pt x="4152898" y="3223242"/>
                  <a:pt x="3223240" y="4152900"/>
                  <a:pt x="2076449" y="4152900"/>
                </a:cubicBezTo>
                <a:close/>
              </a:path>
            </a:pathLst>
          </a:custGeom>
          <a:solidFill>
            <a:schemeClr val="bg2">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38" name="Group 37">
            <a:extLst>
              <a:ext uri="{FF2B5EF4-FFF2-40B4-BE49-F238E27FC236}">
                <a16:creationId xmlns:a16="http://schemas.microsoft.com/office/drawing/2014/main" id="{D950A16E-8E22-80B0-0D9D-22670B0BCC35}"/>
              </a:ext>
            </a:extLst>
          </p:cNvPr>
          <p:cNvGrpSpPr/>
          <p:nvPr/>
        </p:nvGrpSpPr>
        <p:grpSpPr>
          <a:xfrm>
            <a:off x="1059851" y="12877821"/>
            <a:ext cx="1233098" cy="481946"/>
            <a:chOff x="444401" y="2552131"/>
            <a:chExt cx="5317337" cy="2078232"/>
          </a:xfrm>
        </p:grpSpPr>
        <p:sp>
          <p:nvSpPr>
            <p:cNvPr id="39" name="Freeform: Shape 38">
              <a:extLst>
                <a:ext uri="{FF2B5EF4-FFF2-40B4-BE49-F238E27FC236}">
                  <a16:creationId xmlns:a16="http://schemas.microsoft.com/office/drawing/2014/main" id="{20C968E1-AC84-8C48-91D0-103BF0678C35}"/>
                </a:ext>
              </a:extLst>
            </p:cNvPr>
            <p:cNvSpPr/>
            <p:nvPr/>
          </p:nvSpPr>
          <p:spPr>
            <a:xfrm>
              <a:off x="44440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p>
          </p:txBody>
        </p:sp>
        <p:sp>
          <p:nvSpPr>
            <p:cNvPr id="40" name="Freeform: Shape 39">
              <a:extLst>
                <a:ext uri="{FF2B5EF4-FFF2-40B4-BE49-F238E27FC236}">
                  <a16:creationId xmlns:a16="http://schemas.microsoft.com/office/drawing/2014/main" id="{9DB350E0-CF7F-886F-4F72-4B4721DE6961}"/>
                </a:ext>
              </a:extLst>
            </p:cNvPr>
            <p:cNvSpPr/>
            <p:nvPr/>
          </p:nvSpPr>
          <p:spPr>
            <a:xfrm>
              <a:off x="207189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41" name="Freeform: Shape 40">
              <a:extLst>
                <a:ext uri="{FF2B5EF4-FFF2-40B4-BE49-F238E27FC236}">
                  <a16:creationId xmlns:a16="http://schemas.microsoft.com/office/drawing/2014/main" id="{739FA611-D0B4-B224-D0E7-C664C48A3B9B}"/>
                </a:ext>
              </a:extLst>
            </p:cNvPr>
            <p:cNvSpPr/>
            <p:nvPr/>
          </p:nvSpPr>
          <p:spPr>
            <a:xfrm>
              <a:off x="3683506"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grpSp>
      <p:sp>
        <p:nvSpPr>
          <p:cNvPr id="43" name="Rectangle 42">
            <a:extLst>
              <a:ext uri="{FF2B5EF4-FFF2-40B4-BE49-F238E27FC236}">
                <a16:creationId xmlns:a16="http://schemas.microsoft.com/office/drawing/2014/main" id="{F4D7626B-C0D2-9D94-EFEC-FDE214FE4ED2}"/>
              </a:ext>
            </a:extLst>
          </p:cNvPr>
          <p:cNvSpPr>
            <a:spLocks/>
          </p:cNvSpPr>
          <p:nvPr/>
        </p:nvSpPr>
        <p:spPr bwMode="auto">
          <a:xfrm>
            <a:off x="2453578" y="12861831"/>
            <a:ext cx="135642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000" i="0" spc="300" dirty="0">
                <a:solidFill>
                  <a:schemeClr val="tx2"/>
                </a:solidFill>
                <a:latin typeface="+mj-lt"/>
                <a:ea typeface="Roboto Black" charset="0"/>
                <a:cs typeface="Roboto Black" charset="0"/>
                <a:sym typeface="Bebas Neue" charset="0"/>
              </a:rPr>
              <a:t>#</a:t>
            </a:r>
            <a:r>
              <a:rPr lang="en-US" sz="3000" spc="300" dirty="0">
                <a:solidFill>
                  <a:schemeClr val="tx2"/>
                </a:solidFill>
                <a:latin typeface="+mj-lt"/>
                <a:ea typeface="Roboto Black" charset="0"/>
                <a:cs typeface="Roboto Black" charset="0"/>
                <a:sym typeface="Bebas Neue" charset="0"/>
              </a:rPr>
              <a:t>230</a:t>
            </a:r>
            <a:endParaRPr lang="en-US" sz="3000" i="0" spc="300" dirty="0">
              <a:solidFill>
                <a:schemeClr val="tx2"/>
              </a:solidFill>
              <a:latin typeface="+mj-lt"/>
              <a:ea typeface="Roboto Black" charset="0"/>
              <a:cs typeface="Roboto Black" charset="0"/>
              <a:sym typeface="Bebas Neue" charset="0"/>
            </a:endParaRPr>
          </a:p>
        </p:txBody>
      </p:sp>
      <p:sp>
        <p:nvSpPr>
          <p:cNvPr id="53" name="Subtitle 2">
            <a:extLst>
              <a:ext uri="{FF2B5EF4-FFF2-40B4-BE49-F238E27FC236}">
                <a16:creationId xmlns:a16="http://schemas.microsoft.com/office/drawing/2014/main" id="{A6C9DCBF-AD29-8B0C-38F4-C6FA9527E114}"/>
              </a:ext>
            </a:extLst>
          </p:cNvPr>
          <p:cNvSpPr txBox="1">
            <a:spLocks/>
          </p:cNvSpPr>
          <p:nvPr/>
        </p:nvSpPr>
        <p:spPr>
          <a:xfrm>
            <a:off x="14183396" y="6110288"/>
            <a:ext cx="8702983" cy="406066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ct val="100000"/>
              </a:lnSpc>
            </a:pPr>
            <a:r>
              <a:rPr lang="en-US" dirty="0">
                <a:solidFill>
                  <a:schemeClr val="tx2">
                    <a:lumMod val="90000"/>
                  </a:schemeClr>
                </a:solidFill>
                <a:latin typeface="Open Sans" panose="020B0606030504020204" pitchFamily="34" charset="0"/>
                <a:ea typeface="Source Sans Pro" charset="0"/>
                <a:cs typeface="Source Sans Pro" charset="0"/>
              </a:rPr>
              <a:t>On the other hand, we denounce with righteous indignation and dislike men who are so beguiled and demoralized by the charms of pleasure of the moment, so blinded by desire, that they cannot foresee the pain and trouble that are bound to ensue; and equal blame belongs to those who fail in their duty through weakness of will, which is the same as saying through shrinking from toil and pain. </a:t>
            </a:r>
          </a:p>
          <a:p>
            <a:pPr algn="just">
              <a:lnSpc>
                <a:spcPct val="100000"/>
              </a:lnSpc>
            </a:pPr>
            <a:endParaRPr lang="en-US" dirty="0">
              <a:solidFill>
                <a:schemeClr val="tx2">
                  <a:lumMod val="90000"/>
                </a:schemeClr>
              </a:solidFill>
              <a:latin typeface="Open Sans" panose="020B0606030504020204" pitchFamily="34" charset="0"/>
              <a:ea typeface="Source Sans Pro" charset="0"/>
              <a:cs typeface="Source Sans Pro" charset="0"/>
            </a:endParaRPr>
          </a:p>
          <a:p>
            <a:pPr algn="just">
              <a:lnSpc>
                <a:spcPct val="100000"/>
              </a:lnSpc>
            </a:pPr>
            <a:r>
              <a:rPr lang="en-US" dirty="0">
                <a:solidFill>
                  <a:schemeClr val="tx2">
                    <a:lumMod val="90000"/>
                  </a:schemeClr>
                </a:solidFill>
                <a:latin typeface="Open Sans" panose="020B0606030504020204" pitchFamily="34" charset="0"/>
                <a:ea typeface="Source Sans Pro" charset="0"/>
                <a:cs typeface="Source Sans Pro" charset="0"/>
              </a:rPr>
              <a:t>These cases are perfectly simple and easy to distinguish. </a:t>
            </a:r>
          </a:p>
        </p:txBody>
      </p:sp>
      <p:sp>
        <p:nvSpPr>
          <p:cNvPr id="54" name="TextBox 53">
            <a:extLst>
              <a:ext uri="{FF2B5EF4-FFF2-40B4-BE49-F238E27FC236}">
                <a16:creationId xmlns:a16="http://schemas.microsoft.com/office/drawing/2014/main" id="{994FCE1B-62A9-33EB-A959-1139E0DF4766}"/>
              </a:ext>
            </a:extLst>
          </p:cNvPr>
          <p:cNvSpPr txBox="1"/>
          <p:nvPr/>
        </p:nvSpPr>
        <p:spPr>
          <a:xfrm>
            <a:off x="14273458" y="2149599"/>
            <a:ext cx="5140190" cy="1323439"/>
          </a:xfrm>
          <a:prstGeom prst="rect">
            <a:avLst/>
          </a:prstGeom>
          <a:noFill/>
        </p:spPr>
        <p:txBody>
          <a:bodyPr wrap="none" rtlCol="0" anchor="ctr">
            <a:spAutoFit/>
          </a:bodyPr>
          <a:lstStyle/>
          <a:p>
            <a:r>
              <a:rPr lang="en-US" sz="8000" dirty="0">
                <a:solidFill>
                  <a:schemeClr val="accent2"/>
                </a:solidFill>
                <a:latin typeface="Open Sans" panose="020B0606030504020204" pitchFamily="34" charset="0"/>
              </a:rPr>
              <a:t>WELCOME</a:t>
            </a:r>
          </a:p>
        </p:txBody>
      </p:sp>
      <p:sp>
        <p:nvSpPr>
          <p:cNvPr id="55" name="TextBox 54">
            <a:extLst>
              <a:ext uri="{FF2B5EF4-FFF2-40B4-BE49-F238E27FC236}">
                <a16:creationId xmlns:a16="http://schemas.microsoft.com/office/drawing/2014/main" id="{EE54F213-84CC-5C68-9BA8-625B311A7933}"/>
              </a:ext>
            </a:extLst>
          </p:cNvPr>
          <p:cNvSpPr txBox="1"/>
          <p:nvPr/>
        </p:nvSpPr>
        <p:spPr>
          <a:xfrm>
            <a:off x="14273458" y="3126908"/>
            <a:ext cx="6175088" cy="1477328"/>
          </a:xfrm>
          <a:prstGeom prst="rect">
            <a:avLst/>
          </a:prstGeom>
          <a:noFill/>
          <a:effectLst>
            <a:outerShdw blurRad="190500" dist="190500" dir="5400000" algn="t" rotWithShape="0">
              <a:prstClr val="black">
                <a:alpha val="20000"/>
              </a:prstClr>
            </a:outerShdw>
          </a:effectLst>
        </p:spPr>
        <p:txBody>
          <a:bodyPr wrap="none" rtlCol="0" anchor="ctr">
            <a:spAutoFit/>
          </a:bodyPr>
          <a:lstStyle/>
          <a:p>
            <a:r>
              <a:rPr lang="en-US" sz="9000" dirty="0">
                <a:solidFill>
                  <a:schemeClr val="tx2"/>
                </a:solidFill>
                <a:latin typeface="Montserrat Black" panose="00000A00000000000000" pitchFamily="50" charset="0"/>
              </a:rPr>
              <a:t>MESSAGE</a:t>
            </a:r>
          </a:p>
        </p:txBody>
      </p:sp>
      <p:sp>
        <p:nvSpPr>
          <p:cNvPr id="56" name="TextBox 55">
            <a:extLst>
              <a:ext uri="{FF2B5EF4-FFF2-40B4-BE49-F238E27FC236}">
                <a16:creationId xmlns:a16="http://schemas.microsoft.com/office/drawing/2014/main" id="{E3267AA7-DD8F-2DCD-319F-2253BCF3F95A}"/>
              </a:ext>
            </a:extLst>
          </p:cNvPr>
          <p:cNvSpPr txBox="1"/>
          <p:nvPr/>
        </p:nvSpPr>
        <p:spPr>
          <a:xfrm>
            <a:off x="14394600" y="4586376"/>
            <a:ext cx="5216749" cy="461665"/>
          </a:xfrm>
          <a:prstGeom prst="rect">
            <a:avLst/>
          </a:prstGeom>
          <a:noFill/>
        </p:spPr>
        <p:txBody>
          <a:bodyPr wrap="none" rtlCol="0" anchor="ctr">
            <a:spAutoFit/>
          </a:bodyPr>
          <a:lstStyle/>
          <a:p>
            <a:r>
              <a:rPr lang="en-US" sz="2400" dirty="0">
                <a:solidFill>
                  <a:schemeClr val="tx2"/>
                </a:solidFill>
                <a:latin typeface="Open Sans" panose="020B0606030504020204" pitchFamily="34" charset="0"/>
              </a:rPr>
              <a:t>we sell CONFIDENCE not templates</a:t>
            </a:r>
          </a:p>
        </p:txBody>
      </p:sp>
      <p:sp>
        <p:nvSpPr>
          <p:cNvPr id="57" name="Rectangle 56">
            <a:extLst>
              <a:ext uri="{FF2B5EF4-FFF2-40B4-BE49-F238E27FC236}">
                <a16:creationId xmlns:a16="http://schemas.microsoft.com/office/drawing/2014/main" id="{CB051A7C-07FE-DD5C-0E50-1319D2C37001}"/>
              </a:ext>
            </a:extLst>
          </p:cNvPr>
          <p:cNvSpPr/>
          <p:nvPr/>
        </p:nvSpPr>
        <p:spPr>
          <a:xfrm>
            <a:off x="14398152" y="10637768"/>
            <a:ext cx="8335827" cy="1243285"/>
          </a:xfrm>
          <a:prstGeom prst="rect">
            <a:avLst/>
          </a:prstGeom>
          <a:solidFill>
            <a:schemeClr val="accent3"/>
          </a:solidFill>
          <a:ln>
            <a:noFill/>
          </a:ln>
          <a:effectLst>
            <a:outerShdw blurRad="381000" dist="254000" dir="5400000" algn="t"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a:extLst>
              <a:ext uri="{FF2B5EF4-FFF2-40B4-BE49-F238E27FC236}">
                <a16:creationId xmlns:a16="http://schemas.microsoft.com/office/drawing/2014/main" id="{9631F9AD-5280-486D-1BA3-39CA5463CD50}"/>
              </a:ext>
            </a:extLst>
          </p:cNvPr>
          <p:cNvSpPr txBox="1"/>
          <p:nvPr/>
        </p:nvSpPr>
        <p:spPr>
          <a:xfrm>
            <a:off x="19316486" y="10966576"/>
            <a:ext cx="3074561" cy="523220"/>
          </a:xfrm>
          <a:prstGeom prst="rect">
            <a:avLst/>
          </a:prstGeom>
          <a:noFill/>
        </p:spPr>
        <p:txBody>
          <a:bodyPr wrap="none" rtlCol="0" anchor="ctr">
            <a:spAutoFit/>
          </a:bodyPr>
          <a:lstStyle/>
          <a:p>
            <a:pPr algn="r"/>
            <a:r>
              <a:rPr lang="en-US" sz="2800" b="1" dirty="0">
                <a:solidFill>
                  <a:schemeClr val="tx2"/>
                </a:solidFill>
                <a:latin typeface="+mj-lt"/>
              </a:rPr>
              <a:t>EMILY MARTINEZ</a:t>
            </a:r>
          </a:p>
        </p:txBody>
      </p:sp>
      <p:sp>
        <p:nvSpPr>
          <p:cNvPr id="59" name="TextBox 58">
            <a:extLst>
              <a:ext uri="{FF2B5EF4-FFF2-40B4-BE49-F238E27FC236}">
                <a16:creationId xmlns:a16="http://schemas.microsoft.com/office/drawing/2014/main" id="{32799AAB-E60F-035D-DF88-B941018B4351}"/>
              </a:ext>
            </a:extLst>
          </p:cNvPr>
          <p:cNvSpPr txBox="1"/>
          <p:nvPr/>
        </p:nvSpPr>
        <p:spPr>
          <a:xfrm>
            <a:off x="14583282" y="11008906"/>
            <a:ext cx="2416046" cy="523220"/>
          </a:xfrm>
          <a:prstGeom prst="rect">
            <a:avLst/>
          </a:prstGeom>
          <a:noFill/>
        </p:spPr>
        <p:txBody>
          <a:bodyPr wrap="none" rtlCol="0" anchor="ctr">
            <a:spAutoFit/>
          </a:bodyPr>
          <a:lstStyle/>
          <a:p>
            <a:pPr algn="ctr"/>
            <a:r>
              <a:rPr lang="en-US" sz="2800" i="1" dirty="0">
                <a:solidFill>
                  <a:schemeClr val="tx2"/>
                </a:solidFill>
              </a:rPr>
              <a:t>Founder / CEO</a:t>
            </a:r>
          </a:p>
        </p:txBody>
      </p:sp>
      <p:sp>
        <p:nvSpPr>
          <p:cNvPr id="60" name="Shape 2859">
            <a:extLst>
              <a:ext uri="{FF2B5EF4-FFF2-40B4-BE49-F238E27FC236}">
                <a16:creationId xmlns:a16="http://schemas.microsoft.com/office/drawing/2014/main" id="{33EE95F9-18B5-C644-6228-313409FE4E19}"/>
              </a:ext>
            </a:extLst>
          </p:cNvPr>
          <p:cNvSpPr/>
          <p:nvPr/>
        </p:nvSpPr>
        <p:spPr>
          <a:xfrm>
            <a:off x="20251610" y="12281439"/>
            <a:ext cx="518450" cy="5184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accent3">
              <a:lumMod val="2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ource Sans Pro Light" charset="0"/>
              <a:ea typeface="Source Sans Pro Light" charset="0"/>
              <a:cs typeface="Source Sans Pro Light" charset="0"/>
            </a:endParaRPr>
          </a:p>
        </p:txBody>
      </p:sp>
      <p:sp>
        <p:nvSpPr>
          <p:cNvPr id="61" name="Shape 2860">
            <a:extLst>
              <a:ext uri="{FF2B5EF4-FFF2-40B4-BE49-F238E27FC236}">
                <a16:creationId xmlns:a16="http://schemas.microsoft.com/office/drawing/2014/main" id="{C42893B4-B38D-A808-72D0-A0A1FC98B55C}"/>
              </a:ext>
            </a:extLst>
          </p:cNvPr>
          <p:cNvSpPr/>
          <p:nvPr/>
        </p:nvSpPr>
        <p:spPr>
          <a:xfrm>
            <a:off x="21058235" y="12281439"/>
            <a:ext cx="518450" cy="518450"/>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accent3">
              <a:lumMod val="2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ource Sans Pro Light" charset="0"/>
              <a:ea typeface="Source Sans Pro Light" charset="0"/>
              <a:cs typeface="Source Sans Pro Light" charset="0"/>
            </a:endParaRPr>
          </a:p>
        </p:txBody>
      </p:sp>
      <p:sp>
        <p:nvSpPr>
          <p:cNvPr id="62" name="Shape 2865">
            <a:extLst>
              <a:ext uri="{FF2B5EF4-FFF2-40B4-BE49-F238E27FC236}">
                <a16:creationId xmlns:a16="http://schemas.microsoft.com/office/drawing/2014/main" id="{B3487D36-48AB-9F6E-6236-236F2C12EB1B}"/>
              </a:ext>
            </a:extLst>
          </p:cNvPr>
          <p:cNvSpPr/>
          <p:nvPr/>
        </p:nvSpPr>
        <p:spPr>
          <a:xfrm>
            <a:off x="21872597" y="12281439"/>
            <a:ext cx="518450" cy="5184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accent3">
              <a:lumMod val="2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ource Sans Pro Light" charset="0"/>
              <a:ea typeface="Source Sans Pro Light" charset="0"/>
              <a:cs typeface="Source Sans Pro Light" charset="0"/>
            </a:endParaRPr>
          </a:p>
        </p:txBody>
      </p:sp>
      <p:sp>
        <p:nvSpPr>
          <p:cNvPr id="63" name="Rectangle 62">
            <a:extLst>
              <a:ext uri="{FF2B5EF4-FFF2-40B4-BE49-F238E27FC236}">
                <a16:creationId xmlns:a16="http://schemas.microsoft.com/office/drawing/2014/main" id="{AFDC457E-CEAB-B4D8-C5EF-DCC6CADF3AE3}"/>
              </a:ext>
            </a:extLst>
          </p:cNvPr>
          <p:cNvSpPr>
            <a:spLocks/>
          </p:cNvSpPr>
          <p:nvPr/>
        </p:nvSpPr>
        <p:spPr bwMode="auto">
          <a:xfrm rot="5400000">
            <a:off x="22175654" y="2685921"/>
            <a:ext cx="314669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l"/>
            <a:r>
              <a:rPr lang="en-US" sz="2400" b="1" i="0" spc="300" dirty="0">
                <a:solidFill>
                  <a:schemeClr val="accent1"/>
                </a:solidFill>
                <a:latin typeface="+mj-lt"/>
                <a:ea typeface="Roboto Black" charset="0"/>
                <a:cs typeface="Roboto Black" charset="0"/>
                <a:sym typeface="Bebas Neue" charset="0"/>
              </a:rPr>
              <a:t>SLIDEOCEAN</a:t>
            </a:r>
            <a:r>
              <a:rPr lang="en-US" sz="2400" b="1" i="0" spc="300" dirty="0">
                <a:solidFill>
                  <a:schemeClr val="accent5"/>
                </a:solidFill>
                <a:latin typeface="+mj-lt"/>
                <a:ea typeface="Roboto Black" charset="0"/>
                <a:cs typeface="Roboto Black" charset="0"/>
                <a:sym typeface="Bebas Neue" charset="0"/>
              </a:rPr>
              <a:t>.</a:t>
            </a:r>
            <a:r>
              <a:rPr lang="en-US" sz="2400" b="1" i="0" spc="300" dirty="0">
                <a:solidFill>
                  <a:schemeClr val="accent3"/>
                </a:solidFill>
                <a:latin typeface="+mj-lt"/>
                <a:ea typeface="Roboto Black" charset="0"/>
                <a:cs typeface="Roboto Black" charset="0"/>
                <a:sym typeface="Bebas Neue" charset="0"/>
              </a:rPr>
              <a:t>NET</a:t>
            </a:r>
          </a:p>
        </p:txBody>
      </p:sp>
    </p:spTree>
    <p:extLst>
      <p:ext uri="{BB962C8B-B14F-4D97-AF65-F5344CB8AC3E}">
        <p14:creationId xmlns:p14="http://schemas.microsoft.com/office/powerpoint/2010/main" val="715832241"/>
      </p:ext>
    </p:extLst>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1000" fill="hold"/>
                                        <p:tgtEl>
                                          <p:spTgt spid="54"/>
                                        </p:tgtEl>
                                        <p:attrNameLst>
                                          <p:attrName>ppt_x</p:attrName>
                                        </p:attrNameLst>
                                      </p:cBhvr>
                                      <p:tavLst>
                                        <p:tav tm="0">
                                          <p:val>
                                            <p:strVal val="1+#ppt_w/2"/>
                                          </p:val>
                                        </p:tav>
                                        <p:tav tm="100000">
                                          <p:val>
                                            <p:strVal val="#ppt_x"/>
                                          </p:val>
                                        </p:tav>
                                      </p:tavLst>
                                    </p:anim>
                                    <p:anim calcmode="lin" valueType="num">
                                      <p:cBhvr additive="base">
                                        <p:cTn id="8" dur="10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5"/>
                                        </p:tgtEl>
                                        <p:attrNameLst>
                                          <p:attrName>style.visibility</p:attrName>
                                        </p:attrNameLst>
                                      </p:cBhvr>
                                      <p:to>
                                        <p:strVal val="visible"/>
                                      </p:to>
                                    </p:set>
                                    <p:anim calcmode="lin" valueType="num">
                                      <p:cBhvr additive="base">
                                        <p:cTn id="11" dur="1000" fill="hold"/>
                                        <p:tgtEl>
                                          <p:spTgt spid="55"/>
                                        </p:tgtEl>
                                        <p:attrNameLst>
                                          <p:attrName>ppt_x</p:attrName>
                                        </p:attrNameLst>
                                      </p:cBhvr>
                                      <p:tavLst>
                                        <p:tav tm="0">
                                          <p:val>
                                            <p:strVal val="1+#ppt_w/2"/>
                                          </p:val>
                                        </p:tav>
                                        <p:tav tm="100000">
                                          <p:val>
                                            <p:strVal val="#ppt_x"/>
                                          </p:val>
                                        </p:tav>
                                      </p:tavLst>
                                    </p:anim>
                                    <p:anim calcmode="lin" valueType="num">
                                      <p:cBhvr additive="base">
                                        <p:cTn id="12" dur="1000" fill="hold"/>
                                        <p:tgtEl>
                                          <p:spTgt spid="55"/>
                                        </p:tgtEl>
                                        <p:attrNameLst>
                                          <p:attrName>ppt_y</p:attrName>
                                        </p:attrNameLst>
                                      </p:cBhvr>
                                      <p:tavLst>
                                        <p:tav tm="0">
                                          <p:val>
                                            <p:strVal val="#ppt_y"/>
                                          </p:val>
                                        </p:tav>
                                        <p:tav tm="100000">
                                          <p:val>
                                            <p:strVal val="#ppt_y"/>
                                          </p:val>
                                        </p:tav>
                                      </p:tavLst>
                                    </p:anim>
                                  </p:childTnLst>
                                </p:cTn>
                              </p:par>
                              <p:par>
                                <p:cTn id="13" presetID="22" presetClass="entr" presetSubtype="8" fill="hold" grpId="0" nodeType="withEffect">
                                  <p:stCondLst>
                                    <p:cond delay="500"/>
                                  </p:stCondLst>
                                  <p:childTnLst>
                                    <p:set>
                                      <p:cBhvr>
                                        <p:cTn id="14" dur="1" fill="hold">
                                          <p:stCondLst>
                                            <p:cond delay="0"/>
                                          </p:stCondLst>
                                        </p:cTn>
                                        <p:tgtEl>
                                          <p:spTgt spid="53"/>
                                        </p:tgtEl>
                                        <p:attrNameLst>
                                          <p:attrName>style.visibility</p:attrName>
                                        </p:attrNameLst>
                                      </p:cBhvr>
                                      <p:to>
                                        <p:strVal val="visible"/>
                                      </p:to>
                                    </p:set>
                                    <p:animEffect transition="in" filter="wipe(left)">
                                      <p:cBhvr>
                                        <p:cTn id="15" dur="500"/>
                                        <p:tgtEl>
                                          <p:spTgt spid="53"/>
                                        </p:tgtEl>
                                      </p:cBhvr>
                                    </p:animEffect>
                                  </p:childTnLst>
                                </p:cTn>
                              </p:par>
                              <p:par>
                                <p:cTn id="16" presetID="42" presetClass="entr" presetSubtype="0" fill="hold" grpId="0" nodeType="withEffect">
                                  <p:stCondLst>
                                    <p:cond delay="50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750"/>
                                        <p:tgtEl>
                                          <p:spTgt spid="59"/>
                                        </p:tgtEl>
                                      </p:cBhvr>
                                    </p:animEffect>
                                    <p:anim calcmode="lin" valueType="num">
                                      <p:cBhvr>
                                        <p:cTn id="19" dur="750" fill="hold"/>
                                        <p:tgtEl>
                                          <p:spTgt spid="59"/>
                                        </p:tgtEl>
                                        <p:attrNameLst>
                                          <p:attrName>ppt_x</p:attrName>
                                        </p:attrNameLst>
                                      </p:cBhvr>
                                      <p:tavLst>
                                        <p:tav tm="0">
                                          <p:val>
                                            <p:strVal val="#ppt_x"/>
                                          </p:val>
                                        </p:tav>
                                        <p:tav tm="100000">
                                          <p:val>
                                            <p:strVal val="#ppt_x"/>
                                          </p:val>
                                        </p:tav>
                                      </p:tavLst>
                                    </p:anim>
                                    <p:anim calcmode="lin" valueType="num">
                                      <p:cBhvr>
                                        <p:cTn id="20" dur="750" fill="hold"/>
                                        <p:tgtEl>
                                          <p:spTgt spid="5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750"/>
                                        <p:tgtEl>
                                          <p:spTgt spid="58"/>
                                        </p:tgtEl>
                                      </p:cBhvr>
                                    </p:animEffect>
                                    <p:anim calcmode="lin" valueType="num">
                                      <p:cBhvr>
                                        <p:cTn id="24" dur="750" fill="hold"/>
                                        <p:tgtEl>
                                          <p:spTgt spid="58"/>
                                        </p:tgtEl>
                                        <p:attrNameLst>
                                          <p:attrName>ppt_x</p:attrName>
                                        </p:attrNameLst>
                                      </p:cBhvr>
                                      <p:tavLst>
                                        <p:tav tm="0">
                                          <p:val>
                                            <p:strVal val="#ppt_x"/>
                                          </p:val>
                                        </p:tav>
                                        <p:tav tm="100000">
                                          <p:val>
                                            <p:strVal val="#ppt_x"/>
                                          </p:val>
                                        </p:tav>
                                      </p:tavLst>
                                    </p:anim>
                                    <p:anim calcmode="lin" valueType="num">
                                      <p:cBhvr>
                                        <p:cTn id="25" dur="750" fill="hold"/>
                                        <p:tgtEl>
                                          <p:spTgt spid="58"/>
                                        </p:tgtEl>
                                        <p:attrNameLst>
                                          <p:attrName>ppt_y</p:attrName>
                                        </p:attrNameLst>
                                      </p:cBhvr>
                                      <p:tavLst>
                                        <p:tav tm="0">
                                          <p:val>
                                            <p:strVal val="#ppt_y+.1"/>
                                          </p:val>
                                        </p:tav>
                                        <p:tav tm="100000">
                                          <p:val>
                                            <p:strVal val="#ppt_y"/>
                                          </p:val>
                                        </p:tav>
                                      </p:tavLst>
                                    </p:anim>
                                  </p:childTnLst>
                                </p:cTn>
                              </p:par>
                              <p:par>
                                <p:cTn id="26" presetID="2" presetClass="entr" presetSubtype="4" fill="hold" grpId="0" nodeType="withEffect">
                                  <p:stCondLst>
                                    <p:cond delay="1000"/>
                                  </p:stCondLst>
                                  <p:childTnLst>
                                    <p:set>
                                      <p:cBhvr>
                                        <p:cTn id="27" dur="1" fill="hold">
                                          <p:stCondLst>
                                            <p:cond delay="0"/>
                                          </p:stCondLst>
                                        </p:cTn>
                                        <p:tgtEl>
                                          <p:spTgt spid="60"/>
                                        </p:tgtEl>
                                        <p:attrNameLst>
                                          <p:attrName>style.visibility</p:attrName>
                                        </p:attrNameLst>
                                      </p:cBhvr>
                                      <p:to>
                                        <p:strVal val="visible"/>
                                      </p:to>
                                    </p:set>
                                    <p:anim calcmode="lin" valueType="num">
                                      <p:cBhvr additive="base">
                                        <p:cTn id="28" dur="500" fill="hold"/>
                                        <p:tgtEl>
                                          <p:spTgt spid="60"/>
                                        </p:tgtEl>
                                        <p:attrNameLst>
                                          <p:attrName>ppt_x</p:attrName>
                                        </p:attrNameLst>
                                      </p:cBhvr>
                                      <p:tavLst>
                                        <p:tav tm="0">
                                          <p:val>
                                            <p:strVal val="#ppt_x"/>
                                          </p:val>
                                        </p:tav>
                                        <p:tav tm="100000">
                                          <p:val>
                                            <p:strVal val="#ppt_x"/>
                                          </p:val>
                                        </p:tav>
                                      </p:tavLst>
                                    </p:anim>
                                    <p:anim calcmode="lin" valueType="num">
                                      <p:cBhvr additive="base">
                                        <p:cTn id="29" dur="500" fill="hold"/>
                                        <p:tgtEl>
                                          <p:spTgt spid="6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1250"/>
                                  </p:stCondLst>
                                  <p:childTnLst>
                                    <p:set>
                                      <p:cBhvr>
                                        <p:cTn id="31" dur="1" fill="hold">
                                          <p:stCondLst>
                                            <p:cond delay="0"/>
                                          </p:stCondLst>
                                        </p:cTn>
                                        <p:tgtEl>
                                          <p:spTgt spid="61"/>
                                        </p:tgtEl>
                                        <p:attrNameLst>
                                          <p:attrName>style.visibility</p:attrName>
                                        </p:attrNameLst>
                                      </p:cBhvr>
                                      <p:to>
                                        <p:strVal val="visible"/>
                                      </p:to>
                                    </p:set>
                                    <p:anim calcmode="lin" valueType="num">
                                      <p:cBhvr additive="base">
                                        <p:cTn id="32" dur="500" fill="hold"/>
                                        <p:tgtEl>
                                          <p:spTgt spid="61"/>
                                        </p:tgtEl>
                                        <p:attrNameLst>
                                          <p:attrName>ppt_x</p:attrName>
                                        </p:attrNameLst>
                                      </p:cBhvr>
                                      <p:tavLst>
                                        <p:tav tm="0">
                                          <p:val>
                                            <p:strVal val="#ppt_x"/>
                                          </p:val>
                                        </p:tav>
                                        <p:tav tm="100000">
                                          <p:val>
                                            <p:strVal val="#ppt_x"/>
                                          </p:val>
                                        </p:tav>
                                      </p:tavLst>
                                    </p:anim>
                                    <p:anim calcmode="lin" valueType="num">
                                      <p:cBhvr additive="base">
                                        <p:cTn id="33" dur="500" fill="hold"/>
                                        <p:tgtEl>
                                          <p:spTgt spid="6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1500"/>
                                  </p:stCondLst>
                                  <p:childTnLst>
                                    <p:set>
                                      <p:cBhvr>
                                        <p:cTn id="35" dur="1" fill="hold">
                                          <p:stCondLst>
                                            <p:cond delay="0"/>
                                          </p:stCondLst>
                                        </p:cTn>
                                        <p:tgtEl>
                                          <p:spTgt spid="62"/>
                                        </p:tgtEl>
                                        <p:attrNameLst>
                                          <p:attrName>style.visibility</p:attrName>
                                        </p:attrNameLst>
                                      </p:cBhvr>
                                      <p:to>
                                        <p:strVal val="visible"/>
                                      </p:to>
                                    </p:set>
                                    <p:anim calcmode="lin" valueType="num">
                                      <p:cBhvr additive="base">
                                        <p:cTn id="36" dur="500" fill="hold"/>
                                        <p:tgtEl>
                                          <p:spTgt spid="62"/>
                                        </p:tgtEl>
                                        <p:attrNameLst>
                                          <p:attrName>ppt_x</p:attrName>
                                        </p:attrNameLst>
                                      </p:cBhvr>
                                      <p:tavLst>
                                        <p:tav tm="0">
                                          <p:val>
                                            <p:strVal val="#ppt_x"/>
                                          </p:val>
                                        </p:tav>
                                        <p:tav tm="100000">
                                          <p:val>
                                            <p:strVal val="#ppt_x"/>
                                          </p:val>
                                        </p:tav>
                                      </p:tavLst>
                                    </p:anim>
                                    <p:anim calcmode="lin" valueType="num">
                                      <p:cBhvr additive="base">
                                        <p:cTn id="37" dur="500" fill="hold"/>
                                        <p:tgtEl>
                                          <p:spTgt spid="62"/>
                                        </p:tgtEl>
                                        <p:attrNameLst>
                                          <p:attrName>ppt_y</p:attrName>
                                        </p:attrNameLst>
                                      </p:cBhvr>
                                      <p:tavLst>
                                        <p:tav tm="0">
                                          <p:val>
                                            <p:strVal val="1+#ppt_h/2"/>
                                          </p:val>
                                        </p:tav>
                                        <p:tav tm="100000">
                                          <p:val>
                                            <p:strVal val="#ppt_y"/>
                                          </p:val>
                                        </p:tav>
                                      </p:tavLst>
                                    </p:anim>
                                  </p:childTnLst>
                                </p:cTn>
                              </p:par>
                              <p:par>
                                <p:cTn id="38" presetID="16" presetClass="entr" presetSubtype="37" fill="hold" grpId="0" nodeType="withEffect">
                                  <p:stCondLst>
                                    <p:cond delay="0"/>
                                  </p:stCondLst>
                                  <p:childTnLst>
                                    <p:set>
                                      <p:cBhvr>
                                        <p:cTn id="39" dur="1" fill="hold">
                                          <p:stCondLst>
                                            <p:cond delay="0"/>
                                          </p:stCondLst>
                                        </p:cTn>
                                        <p:tgtEl>
                                          <p:spTgt spid="56"/>
                                        </p:tgtEl>
                                        <p:attrNameLst>
                                          <p:attrName>style.visibility</p:attrName>
                                        </p:attrNameLst>
                                      </p:cBhvr>
                                      <p:to>
                                        <p:strVal val="visible"/>
                                      </p:to>
                                    </p:set>
                                    <p:animEffect transition="in" filter="barn(outVertical)">
                                      <p:cBhvr>
                                        <p:cTn id="40" dur="500"/>
                                        <p:tgtEl>
                                          <p:spTgt spid="56"/>
                                        </p:tgtEl>
                                      </p:cBhvr>
                                    </p:animEffect>
                                  </p:childTnLst>
                                </p:cTn>
                              </p:par>
                              <p:par>
                                <p:cTn id="41" presetID="2" presetClass="entr" presetSubtype="2" decel="100000" fill="hold" grpId="0" nodeType="withEffect">
                                  <p:stCondLst>
                                    <p:cond delay="750"/>
                                  </p:stCondLst>
                                  <p:childTnLst>
                                    <p:set>
                                      <p:cBhvr>
                                        <p:cTn id="42" dur="1" fill="hold">
                                          <p:stCondLst>
                                            <p:cond delay="0"/>
                                          </p:stCondLst>
                                        </p:cTn>
                                        <p:tgtEl>
                                          <p:spTgt spid="57"/>
                                        </p:tgtEl>
                                        <p:attrNameLst>
                                          <p:attrName>style.visibility</p:attrName>
                                        </p:attrNameLst>
                                      </p:cBhvr>
                                      <p:to>
                                        <p:strVal val="visible"/>
                                      </p:to>
                                    </p:set>
                                    <p:anim calcmode="lin" valueType="num">
                                      <p:cBhvr additive="base">
                                        <p:cTn id="43" dur="1000" fill="hold"/>
                                        <p:tgtEl>
                                          <p:spTgt spid="57"/>
                                        </p:tgtEl>
                                        <p:attrNameLst>
                                          <p:attrName>ppt_x</p:attrName>
                                        </p:attrNameLst>
                                      </p:cBhvr>
                                      <p:tavLst>
                                        <p:tav tm="0">
                                          <p:val>
                                            <p:strVal val="1+#ppt_w/2"/>
                                          </p:val>
                                        </p:tav>
                                        <p:tav tm="100000">
                                          <p:val>
                                            <p:strVal val="#ppt_x"/>
                                          </p:val>
                                        </p:tav>
                                      </p:tavLst>
                                    </p:anim>
                                    <p:anim calcmode="lin" valueType="num">
                                      <p:cBhvr additive="base">
                                        <p:cTn id="44" dur="1000" fill="hold"/>
                                        <p:tgtEl>
                                          <p:spTgt spid="57"/>
                                        </p:tgtEl>
                                        <p:attrNameLst>
                                          <p:attrName>ppt_y</p:attrName>
                                        </p:attrNameLst>
                                      </p:cBhvr>
                                      <p:tavLst>
                                        <p:tav tm="0">
                                          <p:val>
                                            <p:strVal val="#ppt_y"/>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1000" fill="hold"/>
                                        <p:tgtEl>
                                          <p:spTgt spid="3"/>
                                        </p:tgtEl>
                                        <p:attrNameLst>
                                          <p:attrName>ppt_x</p:attrName>
                                        </p:attrNameLst>
                                      </p:cBhvr>
                                      <p:tavLst>
                                        <p:tav tm="0">
                                          <p:val>
                                            <p:strVal val="#ppt_x"/>
                                          </p:val>
                                        </p:tav>
                                        <p:tav tm="100000">
                                          <p:val>
                                            <p:strVal val="#ppt_x"/>
                                          </p:val>
                                        </p:tav>
                                      </p:tavLst>
                                    </p:anim>
                                    <p:anim calcmode="lin" valueType="num">
                                      <p:cBhvr additive="base">
                                        <p:cTn id="48" dur="1000" fill="hold"/>
                                        <p:tgtEl>
                                          <p:spTgt spid="3"/>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50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1000" fill="hold"/>
                                        <p:tgtEl>
                                          <p:spTgt spid="7"/>
                                        </p:tgtEl>
                                        <p:attrNameLst>
                                          <p:attrName>ppt_x</p:attrName>
                                        </p:attrNameLst>
                                      </p:cBhvr>
                                      <p:tavLst>
                                        <p:tav tm="0">
                                          <p:val>
                                            <p:strVal val="#ppt_x"/>
                                          </p:val>
                                        </p:tav>
                                        <p:tav tm="100000">
                                          <p:val>
                                            <p:strVal val="#ppt_x"/>
                                          </p:val>
                                        </p:tav>
                                      </p:tavLst>
                                    </p:anim>
                                    <p:anim calcmode="lin" valueType="num">
                                      <p:cBhvr additive="base">
                                        <p:cTn id="52" dur="1000" fill="hold"/>
                                        <p:tgtEl>
                                          <p:spTgt spid="7"/>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75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1000" fill="hold"/>
                                        <p:tgtEl>
                                          <p:spTgt spid="9"/>
                                        </p:tgtEl>
                                        <p:attrNameLst>
                                          <p:attrName>ppt_x</p:attrName>
                                        </p:attrNameLst>
                                      </p:cBhvr>
                                      <p:tavLst>
                                        <p:tav tm="0">
                                          <p:val>
                                            <p:strVal val="#ppt_x"/>
                                          </p:val>
                                        </p:tav>
                                        <p:tav tm="100000">
                                          <p:val>
                                            <p:strVal val="#ppt_x"/>
                                          </p:val>
                                        </p:tav>
                                      </p:tavLst>
                                    </p:anim>
                                    <p:anim calcmode="lin" valueType="num">
                                      <p:cBhvr additive="base">
                                        <p:cTn id="56" dur="1000" fill="hold"/>
                                        <p:tgtEl>
                                          <p:spTgt spid="9"/>
                                        </p:tgtEl>
                                        <p:attrNameLst>
                                          <p:attrName>ppt_y</p:attrName>
                                        </p:attrNameLst>
                                      </p:cBhvr>
                                      <p:tavLst>
                                        <p:tav tm="0">
                                          <p:val>
                                            <p:strVal val="1+#ppt_h/2"/>
                                          </p:val>
                                        </p:tav>
                                        <p:tav tm="100000">
                                          <p:val>
                                            <p:strVal val="#ppt_y"/>
                                          </p:val>
                                        </p:tav>
                                      </p:tavLst>
                                    </p:anim>
                                  </p:childTnLst>
                                </p:cTn>
                              </p:par>
                              <p:par>
                                <p:cTn id="57" presetID="2" presetClass="entr" presetSubtype="1" decel="100000" fill="hold" grpId="0" nodeType="withEffect">
                                  <p:stCondLst>
                                    <p:cond delay="100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1000" fill="hold"/>
                                        <p:tgtEl>
                                          <p:spTgt spid="8"/>
                                        </p:tgtEl>
                                        <p:attrNameLst>
                                          <p:attrName>ppt_x</p:attrName>
                                        </p:attrNameLst>
                                      </p:cBhvr>
                                      <p:tavLst>
                                        <p:tav tm="0">
                                          <p:val>
                                            <p:strVal val="#ppt_x"/>
                                          </p:val>
                                        </p:tav>
                                        <p:tav tm="100000">
                                          <p:val>
                                            <p:strVal val="#ppt_x"/>
                                          </p:val>
                                        </p:tav>
                                      </p:tavLst>
                                    </p:anim>
                                    <p:anim calcmode="lin" valueType="num">
                                      <p:cBhvr additive="base">
                                        <p:cTn id="60" dur="1000" fill="hold"/>
                                        <p:tgtEl>
                                          <p:spTgt spid="8"/>
                                        </p:tgtEl>
                                        <p:attrNameLst>
                                          <p:attrName>ppt_y</p:attrName>
                                        </p:attrNameLst>
                                      </p:cBhvr>
                                      <p:tavLst>
                                        <p:tav tm="0">
                                          <p:val>
                                            <p:strVal val="0-#ppt_h/2"/>
                                          </p:val>
                                        </p:tav>
                                        <p:tav tm="100000">
                                          <p:val>
                                            <p:strVal val="#ppt_y"/>
                                          </p:val>
                                        </p:tav>
                                      </p:tavLst>
                                    </p:anim>
                                  </p:childTnLst>
                                </p:cTn>
                              </p:par>
                              <p:par>
                                <p:cTn id="61" presetID="42" presetClass="entr" presetSubtype="0" fill="hold" grpId="0" nodeType="withEffect">
                                  <p:stCondLst>
                                    <p:cond delay="75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1000"/>
                                        <p:tgtEl>
                                          <p:spTgt spid="10"/>
                                        </p:tgtEl>
                                      </p:cBhvr>
                                    </p:animEffect>
                                    <p:anim calcmode="lin" valueType="num">
                                      <p:cBhvr>
                                        <p:cTn id="64" dur="1000" fill="hold"/>
                                        <p:tgtEl>
                                          <p:spTgt spid="10"/>
                                        </p:tgtEl>
                                        <p:attrNameLst>
                                          <p:attrName>ppt_x</p:attrName>
                                        </p:attrNameLst>
                                      </p:cBhvr>
                                      <p:tavLst>
                                        <p:tav tm="0">
                                          <p:val>
                                            <p:strVal val="#ppt_x"/>
                                          </p:val>
                                        </p:tav>
                                        <p:tav tm="100000">
                                          <p:val>
                                            <p:strVal val="#ppt_x"/>
                                          </p:val>
                                        </p:tav>
                                      </p:tavLst>
                                    </p:anim>
                                    <p:anim calcmode="lin" valueType="num">
                                      <p:cBhvr>
                                        <p:cTn id="65" dur="1000" fill="hold"/>
                                        <p:tgtEl>
                                          <p:spTgt spid="10"/>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1000"/>
                                  </p:stCondLst>
                                  <p:childTnLst>
                                    <p:set>
                                      <p:cBhvr>
                                        <p:cTn id="67" dur="1" fill="hold">
                                          <p:stCondLst>
                                            <p:cond delay="0"/>
                                          </p:stCondLst>
                                        </p:cTn>
                                        <p:tgtEl>
                                          <p:spTgt spid="11"/>
                                        </p:tgtEl>
                                        <p:attrNameLst>
                                          <p:attrName>style.visibility</p:attrName>
                                        </p:attrNameLst>
                                      </p:cBhvr>
                                      <p:to>
                                        <p:strVal val="visible"/>
                                      </p:to>
                                    </p:set>
                                    <p:animEffect transition="in" filter="fade">
                                      <p:cBhvr>
                                        <p:cTn id="68" dur="1000"/>
                                        <p:tgtEl>
                                          <p:spTgt spid="11"/>
                                        </p:tgtEl>
                                      </p:cBhvr>
                                    </p:animEffect>
                                    <p:anim calcmode="lin" valueType="num">
                                      <p:cBhvr>
                                        <p:cTn id="69" dur="1000" fill="hold"/>
                                        <p:tgtEl>
                                          <p:spTgt spid="11"/>
                                        </p:tgtEl>
                                        <p:attrNameLst>
                                          <p:attrName>ppt_x</p:attrName>
                                        </p:attrNameLst>
                                      </p:cBhvr>
                                      <p:tavLst>
                                        <p:tav tm="0">
                                          <p:val>
                                            <p:strVal val="#ppt_x"/>
                                          </p:val>
                                        </p:tav>
                                        <p:tav tm="100000">
                                          <p:val>
                                            <p:strVal val="#ppt_x"/>
                                          </p:val>
                                        </p:tav>
                                      </p:tavLst>
                                    </p:anim>
                                    <p:anim calcmode="lin" valueType="num">
                                      <p:cBhvr>
                                        <p:cTn id="7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7" grpId="0" animBg="1"/>
      <p:bldP spid="3" grpId="0" animBg="1"/>
      <p:bldP spid="53" grpId="0"/>
      <p:bldP spid="54" grpId="0"/>
      <p:bldP spid="55" grpId="0"/>
      <p:bldP spid="56" grpId="0"/>
      <p:bldP spid="57" grpId="0" animBg="1"/>
      <p:bldP spid="58" grpId="0"/>
      <p:bldP spid="59" grpId="0"/>
      <p:bldP spid="60" grpId="0" animBg="1"/>
      <p:bldP spid="61" grpId="0" animBg="1"/>
      <p:bldP spid="6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ardrop 3">
            <a:extLst>
              <a:ext uri="{FF2B5EF4-FFF2-40B4-BE49-F238E27FC236}">
                <a16:creationId xmlns:a16="http://schemas.microsoft.com/office/drawing/2014/main" id="{D95EA394-2D0E-DB4E-BA34-2B36915DFD8C}"/>
              </a:ext>
            </a:extLst>
          </p:cNvPr>
          <p:cNvSpPr/>
          <p:nvPr/>
        </p:nvSpPr>
        <p:spPr>
          <a:xfrm rot="5400000">
            <a:off x="8532878" y="6894575"/>
            <a:ext cx="4152897" cy="4152899"/>
          </a:xfrm>
          <a:prstGeom prst="teardrop">
            <a:avLst/>
          </a:prstGeom>
          <a:solidFill>
            <a:schemeClr val="bg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ardrop 4">
            <a:extLst>
              <a:ext uri="{FF2B5EF4-FFF2-40B4-BE49-F238E27FC236}">
                <a16:creationId xmlns:a16="http://schemas.microsoft.com/office/drawing/2014/main" id="{70F3039B-8249-C38C-661E-05FD48847ED1}"/>
              </a:ext>
            </a:extLst>
          </p:cNvPr>
          <p:cNvSpPr/>
          <p:nvPr/>
        </p:nvSpPr>
        <p:spPr>
          <a:xfrm rot="16200000">
            <a:off x="8039102" y="2149599"/>
            <a:ext cx="4152897" cy="4152899"/>
          </a:xfrm>
          <a:prstGeom prst="teardrop">
            <a:avLst/>
          </a:prstGeom>
          <a:gradFill>
            <a:gsLst>
              <a:gs pos="0">
                <a:schemeClr val="accent3"/>
              </a:gs>
              <a:gs pos="100000">
                <a:schemeClr val="accent3">
                  <a:lumMod val="5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Shape 2">
            <a:extLst>
              <a:ext uri="{FF2B5EF4-FFF2-40B4-BE49-F238E27FC236}">
                <a16:creationId xmlns:a16="http://schemas.microsoft.com/office/drawing/2014/main" id="{D851D1EB-EA68-1EBC-03E8-C8A1D420C830}"/>
              </a:ext>
            </a:extLst>
          </p:cNvPr>
          <p:cNvSpPr/>
          <p:nvPr/>
        </p:nvSpPr>
        <p:spPr>
          <a:xfrm>
            <a:off x="0" y="0"/>
            <a:ext cx="24384000" cy="13716000"/>
          </a:xfrm>
          <a:custGeom>
            <a:avLst/>
            <a:gdLst>
              <a:gd name="csX0" fmla="*/ 609601 w 24384000"/>
              <a:gd name="csY0" fmla="*/ 593405 h 13716000"/>
              <a:gd name="csX1" fmla="*/ 609601 w 24384000"/>
              <a:gd name="csY1" fmla="*/ 13122595 h 13716000"/>
              <a:gd name="csX2" fmla="*/ 23774400 w 24384000"/>
              <a:gd name="csY2" fmla="*/ 13122595 h 13716000"/>
              <a:gd name="csX3" fmla="*/ 23774400 w 24384000"/>
              <a:gd name="csY3" fmla="*/ 593405 h 13716000"/>
              <a:gd name="csX4" fmla="*/ 0 w 24384000"/>
              <a:gd name="csY4" fmla="*/ 0 h 13716000"/>
              <a:gd name="csX5" fmla="*/ 24384000 w 24384000"/>
              <a:gd name="csY5" fmla="*/ 0 h 13716000"/>
              <a:gd name="csX6" fmla="*/ 24384000 w 24384000"/>
              <a:gd name="csY6" fmla="*/ 13716000 h 13716000"/>
              <a:gd name="csX7" fmla="*/ 0 w 24384000"/>
              <a:gd name="csY7" fmla="*/ 13716000 h 13716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24384000" h="13716000">
                <a:moveTo>
                  <a:pt x="609601" y="593405"/>
                </a:moveTo>
                <a:lnTo>
                  <a:pt x="609601" y="13122595"/>
                </a:lnTo>
                <a:lnTo>
                  <a:pt x="23774400" y="13122595"/>
                </a:lnTo>
                <a:lnTo>
                  <a:pt x="23774400" y="593405"/>
                </a:lnTo>
                <a:close/>
                <a:moveTo>
                  <a:pt x="0" y="0"/>
                </a:moveTo>
                <a:lnTo>
                  <a:pt x="24384000" y="0"/>
                </a:lnTo>
                <a:lnTo>
                  <a:pt x="24384000" y="13716000"/>
                </a:lnTo>
                <a:lnTo>
                  <a:pt x="0" y="13716000"/>
                </a:lnTo>
                <a:close/>
              </a:path>
            </a:pathLst>
          </a:custGeom>
          <a:solidFill>
            <a:schemeClr val="bg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0" name="Group 9">
            <a:extLst>
              <a:ext uri="{FF2B5EF4-FFF2-40B4-BE49-F238E27FC236}">
                <a16:creationId xmlns:a16="http://schemas.microsoft.com/office/drawing/2014/main" id="{5818D075-5FEE-3CC0-FE12-D8EF3B4D9FF6}"/>
              </a:ext>
            </a:extLst>
          </p:cNvPr>
          <p:cNvGrpSpPr/>
          <p:nvPr/>
        </p:nvGrpSpPr>
        <p:grpSpPr>
          <a:xfrm>
            <a:off x="1059851" y="12877821"/>
            <a:ext cx="1233098" cy="481946"/>
            <a:chOff x="444401" y="2552131"/>
            <a:chExt cx="5317337" cy="2078232"/>
          </a:xfrm>
        </p:grpSpPr>
        <p:sp>
          <p:nvSpPr>
            <p:cNvPr id="11" name="Freeform: Shape 10">
              <a:extLst>
                <a:ext uri="{FF2B5EF4-FFF2-40B4-BE49-F238E27FC236}">
                  <a16:creationId xmlns:a16="http://schemas.microsoft.com/office/drawing/2014/main" id="{73E84E88-A8E2-16B5-A6D3-65BDFA2DE4CE}"/>
                </a:ext>
              </a:extLst>
            </p:cNvPr>
            <p:cNvSpPr/>
            <p:nvPr/>
          </p:nvSpPr>
          <p:spPr>
            <a:xfrm>
              <a:off x="44440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p>
          </p:txBody>
        </p:sp>
        <p:sp>
          <p:nvSpPr>
            <p:cNvPr id="12" name="Freeform: Shape 11">
              <a:extLst>
                <a:ext uri="{FF2B5EF4-FFF2-40B4-BE49-F238E27FC236}">
                  <a16:creationId xmlns:a16="http://schemas.microsoft.com/office/drawing/2014/main" id="{AF85387F-CE04-A041-1B91-84517A7F6769}"/>
                </a:ext>
              </a:extLst>
            </p:cNvPr>
            <p:cNvSpPr/>
            <p:nvPr/>
          </p:nvSpPr>
          <p:spPr>
            <a:xfrm>
              <a:off x="207189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13" name="Freeform: Shape 12">
              <a:extLst>
                <a:ext uri="{FF2B5EF4-FFF2-40B4-BE49-F238E27FC236}">
                  <a16:creationId xmlns:a16="http://schemas.microsoft.com/office/drawing/2014/main" id="{F9A23FAC-5745-07A2-B666-FF3610CCD917}"/>
                </a:ext>
              </a:extLst>
            </p:cNvPr>
            <p:cNvSpPr/>
            <p:nvPr/>
          </p:nvSpPr>
          <p:spPr>
            <a:xfrm>
              <a:off x="3683506"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grpSp>
      <p:sp>
        <p:nvSpPr>
          <p:cNvPr id="14" name="Rectangle 13">
            <a:extLst>
              <a:ext uri="{FF2B5EF4-FFF2-40B4-BE49-F238E27FC236}">
                <a16:creationId xmlns:a16="http://schemas.microsoft.com/office/drawing/2014/main" id="{2494B424-3402-4239-C35D-1B0951C6B235}"/>
              </a:ext>
            </a:extLst>
          </p:cNvPr>
          <p:cNvSpPr>
            <a:spLocks/>
          </p:cNvSpPr>
          <p:nvPr/>
        </p:nvSpPr>
        <p:spPr bwMode="auto">
          <a:xfrm>
            <a:off x="2453578" y="12861831"/>
            <a:ext cx="135642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000" i="0" spc="300" dirty="0">
                <a:solidFill>
                  <a:schemeClr val="tx2"/>
                </a:solidFill>
                <a:latin typeface="+mj-lt"/>
                <a:ea typeface="Roboto Black" charset="0"/>
                <a:cs typeface="Roboto Black" charset="0"/>
                <a:sym typeface="Bebas Neue" charset="0"/>
              </a:rPr>
              <a:t>#</a:t>
            </a:r>
            <a:r>
              <a:rPr lang="en-US" sz="3000" spc="300" dirty="0">
                <a:solidFill>
                  <a:schemeClr val="tx2"/>
                </a:solidFill>
                <a:latin typeface="+mj-lt"/>
                <a:ea typeface="Roboto Black" charset="0"/>
                <a:cs typeface="Roboto Black" charset="0"/>
                <a:sym typeface="Bebas Neue" charset="0"/>
              </a:rPr>
              <a:t>230</a:t>
            </a:r>
            <a:endParaRPr lang="en-US" sz="3000" i="0" spc="300" dirty="0">
              <a:solidFill>
                <a:schemeClr val="tx2"/>
              </a:solidFill>
              <a:latin typeface="+mj-lt"/>
              <a:ea typeface="Roboto Black" charset="0"/>
              <a:cs typeface="Roboto Black" charset="0"/>
              <a:sym typeface="Bebas Neue" charset="0"/>
            </a:endParaRPr>
          </a:p>
        </p:txBody>
      </p:sp>
      <p:sp>
        <p:nvSpPr>
          <p:cNvPr id="15" name="Subtitle 2">
            <a:extLst>
              <a:ext uri="{FF2B5EF4-FFF2-40B4-BE49-F238E27FC236}">
                <a16:creationId xmlns:a16="http://schemas.microsoft.com/office/drawing/2014/main" id="{F408CBF4-BF3B-1ABA-FD0D-135BE45DE466}"/>
              </a:ext>
            </a:extLst>
          </p:cNvPr>
          <p:cNvSpPr txBox="1">
            <a:spLocks/>
          </p:cNvSpPr>
          <p:nvPr/>
        </p:nvSpPr>
        <p:spPr>
          <a:xfrm>
            <a:off x="14183396" y="6110288"/>
            <a:ext cx="8702983" cy="406066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ct val="100000"/>
              </a:lnSpc>
            </a:pPr>
            <a:r>
              <a:rPr lang="en-US" dirty="0">
                <a:solidFill>
                  <a:schemeClr val="accent1">
                    <a:lumMod val="75000"/>
                  </a:schemeClr>
                </a:solidFill>
                <a:latin typeface="Open Sans" panose="020B0606030504020204" pitchFamily="34" charset="0"/>
                <a:ea typeface="Source Sans Pro" charset="0"/>
                <a:cs typeface="Source Sans Pro" charset="0"/>
              </a:rPr>
              <a:t>On the other hand, we denounce with righteous indignation and dislike men who are so beguiled and demoralized by the charms of pleasure of the moment, so blinded by desire, that they cannot foresee the pain and trouble that are bound to ensue; and equal blame belongs to those who fail in their duty through weakness of will, which is the same as saying through shrinking from toil and pain. </a:t>
            </a:r>
          </a:p>
          <a:p>
            <a:pPr algn="just">
              <a:lnSpc>
                <a:spcPct val="100000"/>
              </a:lnSpc>
            </a:pPr>
            <a:endParaRPr lang="en-US" dirty="0">
              <a:solidFill>
                <a:schemeClr val="accent1">
                  <a:lumMod val="75000"/>
                </a:schemeClr>
              </a:solidFill>
              <a:latin typeface="Open Sans" panose="020B0606030504020204" pitchFamily="34" charset="0"/>
              <a:ea typeface="Source Sans Pro" charset="0"/>
              <a:cs typeface="Source Sans Pro" charset="0"/>
            </a:endParaRPr>
          </a:p>
          <a:p>
            <a:pPr algn="just">
              <a:lnSpc>
                <a:spcPct val="100000"/>
              </a:lnSpc>
            </a:pPr>
            <a:r>
              <a:rPr lang="en-US" dirty="0">
                <a:solidFill>
                  <a:schemeClr val="accent1">
                    <a:lumMod val="75000"/>
                  </a:schemeClr>
                </a:solidFill>
                <a:latin typeface="Open Sans" panose="020B0606030504020204" pitchFamily="34" charset="0"/>
                <a:ea typeface="Source Sans Pro" charset="0"/>
                <a:cs typeface="Source Sans Pro" charset="0"/>
              </a:rPr>
              <a:t>These cases are perfectly simple and easy to distinguish. </a:t>
            </a:r>
          </a:p>
        </p:txBody>
      </p:sp>
      <p:sp>
        <p:nvSpPr>
          <p:cNvPr id="16" name="TextBox 15">
            <a:extLst>
              <a:ext uri="{FF2B5EF4-FFF2-40B4-BE49-F238E27FC236}">
                <a16:creationId xmlns:a16="http://schemas.microsoft.com/office/drawing/2014/main" id="{896B9D89-111B-BCAB-4DA8-C07C38374547}"/>
              </a:ext>
            </a:extLst>
          </p:cNvPr>
          <p:cNvSpPr txBox="1"/>
          <p:nvPr/>
        </p:nvSpPr>
        <p:spPr>
          <a:xfrm>
            <a:off x="14273458" y="2149599"/>
            <a:ext cx="5140190" cy="1323439"/>
          </a:xfrm>
          <a:prstGeom prst="rect">
            <a:avLst/>
          </a:prstGeom>
          <a:noFill/>
        </p:spPr>
        <p:txBody>
          <a:bodyPr wrap="none" rtlCol="0" anchor="ctr">
            <a:spAutoFit/>
          </a:bodyPr>
          <a:lstStyle/>
          <a:p>
            <a:r>
              <a:rPr lang="en-US" sz="8000" dirty="0">
                <a:solidFill>
                  <a:schemeClr val="accent2"/>
                </a:solidFill>
                <a:latin typeface="Open Sans" panose="020B0606030504020204" pitchFamily="34" charset="0"/>
              </a:rPr>
              <a:t>WELCOME</a:t>
            </a:r>
          </a:p>
        </p:txBody>
      </p:sp>
      <p:sp>
        <p:nvSpPr>
          <p:cNvPr id="17" name="TextBox 16">
            <a:extLst>
              <a:ext uri="{FF2B5EF4-FFF2-40B4-BE49-F238E27FC236}">
                <a16:creationId xmlns:a16="http://schemas.microsoft.com/office/drawing/2014/main" id="{0F708B55-7A69-6C1A-EDA9-66C3DE39E0F8}"/>
              </a:ext>
            </a:extLst>
          </p:cNvPr>
          <p:cNvSpPr txBox="1"/>
          <p:nvPr/>
        </p:nvSpPr>
        <p:spPr>
          <a:xfrm>
            <a:off x="14273458" y="3126908"/>
            <a:ext cx="6175088" cy="1477328"/>
          </a:xfrm>
          <a:prstGeom prst="rect">
            <a:avLst/>
          </a:prstGeom>
          <a:noFill/>
          <a:effectLst>
            <a:outerShdw blurRad="190500" dist="190500" dir="5400000" algn="t" rotWithShape="0">
              <a:prstClr val="black">
                <a:alpha val="20000"/>
              </a:prstClr>
            </a:outerShdw>
          </a:effectLst>
        </p:spPr>
        <p:txBody>
          <a:bodyPr wrap="none" rtlCol="0" anchor="ctr">
            <a:spAutoFit/>
          </a:bodyPr>
          <a:lstStyle/>
          <a:p>
            <a:r>
              <a:rPr lang="en-US" sz="9000" dirty="0">
                <a:solidFill>
                  <a:schemeClr val="tx2">
                    <a:lumMod val="60000"/>
                    <a:lumOff val="40000"/>
                  </a:schemeClr>
                </a:solidFill>
                <a:latin typeface="Montserrat Black" panose="00000A00000000000000" pitchFamily="50" charset="0"/>
              </a:rPr>
              <a:t>MESSAGE</a:t>
            </a:r>
          </a:p>
        </p:txBody>
      </p:sp>
      <p:sp>
        <p:nvSpPr>
          <p:cNvPr id="18" name="TextBox 17">
            <a:extLst>
              <a:ext uri="{FF2B5EF4-FFF2-40B4-BE49-F238E27FC236}">
                <a16:creationId xmlns:a16="http://schemas.microsoft.com/office/drawing/2014/main" id="{0B8D1B0F-756C-F80C-D9C7-37746489064A}"/>
              </a:ext>
            </a:extLst>
          </p:cNvPr>
          <p:cNvSpPr txBox="1"/>
          <p:nvPr/>
        </p:nvSpPr>
        <p:spPr>
          <a:xfrm>
            <a:off x="14394600" y="4586376"/>
            <a:ext cx="5216749" cy="461665"/>
          </a:xfrm>
          <a:prstGeom prst="rect">
            <a:avLst/>
          </a:prstGeom>
          <a:noFill/>
        </p:spPr>
        <p:txBody>
          <a:bodyPr wrap="none" rtlCol="0" anchor="ctr">
            <a:spAutoFit/>
          </a:bodyPr>
          <a:lstStyle/>
          <a:p>
            <a:r>
              <a:rPr lang="en-US" sz="2400" dirty="0">
                <a:solidFill>
                  <a:schemeClr val="accent1">
                    <a:lumMod val="75000"/>
                  </a:schemeClr>
                </a:solidFill>
                <a:latin typeface="Open Sans" panose="020B0606030504020204" pitchFamily="34" charset="0"/>
              </a:rPr>
              <a:t>we sell CONFIDENCE not templates</a:t>
            </a:r>
          </a:p>
        </p:txBody>
      </p:sp>
      <p:sp>
        <p:nvSpPr>
          <p:cNvPr id="19" name="Rectangle 18">
            <a:extLst>
              <a:ext uri="{FF2B5EF4-FFF2-40B4-BE49-F238E27FC236}">
                <a16:creationId xmlns:a16="http://schemas.microsoft.com/office/drawing/2014/main" id="{10588223-3617-ACB8-7357-268B0889659D}"/>
              </a:ext>
            </a:extLst>
          </p:cNvPr>
          <p:cNvSpPr/>
          <p:nvPr/>
        </p:nvSpPr>
        <p:spPr>
          <a:xfrm>
            <a:off x="14398152" y="10637768"/>
            <a:ext cx="8335827" cy="1243285"/>
          </a:xfrm>
          <a:prstGeom prst="rect">
            <a:avLst/>
          </a:prstGeom>
          <a:solidFill>
            <a:schemeClr val="accent3"/>
          </a:solidFill>
          <a:ln>
            <a:noFill/>
          </a:ln>
          <a:effectLst>
            <a:outerShdw blurRad="381000" dist="254000" dir="5400000" algn="t"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35A0BCFA-FE2A-FBDB-068C-51F81D32F22B}"/>
              </a:ext>
            </a:extLst>
          </p:cNvPr>
          <p:cNvSpPr txBox="1"/>
          <p:nvPr/>
        </p:nvSpPr>
        <p:spPr>
          <a:xfrm>
            <a:off x="19878693" y="10966576"/>
            <a:ext cx="2512354" cy="523220"/>
          </a:xfrm>
          <a:prstGeom prst="rect">
            <a:avLst/>
          </a:prstGeom>
          <a:noFill/>
        </p:spPr>
        <p:txBody>
          <a:bodyPr wrap="none" rtlCol="0" anchor="ctr">
            <a:spAutoFit/>
          </a:bodyPr>
          <a:lstStyle/>
          <a:p>
            <a:pPr algn="r"/>
            <a:r>
              <a:rPr lang="en-US" sz="2800" b="1" dirty="0">
                <a:solidFill>
                  <a:schemeClr val="tx2">
                    <a:lumMod val="20000"/>
                    <a:lumOff val="80000"/>
                  </a:schemeClr>
                </a:solidFill>
                <a:latin typeface="+mj-lt"/>
              </a:rPr>
              <a:t>JESSY CARLS</a:t>
            </a:r>
          </a:p>
        </p:txBody>
      </p:sp>
      <p:sp>
        <p:nvSpPr>
          <p:cNvPr id="21" name="TextBox 20">
            <a:extLst>
              <a:ext uri="{FF2B5EF4-FFF2-40B4-BE49-F238E27FC236}">
                <a16:creationId xmlns:a16="http://schemas.microsoft.com/office/drawing/2014/main" id="{1D2FA645-26EF-27F5-2024-D5BC9E4E38FF}"/>
              </a:ext>
            </a:extLst>
          </p:cNvPr>
          <p:cNvSpPr txBox="1"/>
          <p:nvPr/>
        </p:nvSpPr>
        <p:spPr>
          <a:xfrm>
            <a:off x="14583282" y="11008906"/>
            <a:ext cx="2416046" cy="523220"/>
          </a:xfrm>
          <a:prstGeom prst="rect">
            <a:avLst/>
          </a:prstGeom>
          <a:noFill/>
        </p:spPr>
        <p:txBody>
          <a:bodyPr wrap="none" rtlCol="0" anchor="ctr">
            <a:spAutoFit/>
          </a:bodyPr>
          <a:lstStyle/>
          <a:p>
            <a:pPr algn="ctr"/>
            <a:r>
              <a:rPr lang="en-US" sz="2800" i="1" dirty="0">
                <a:solidFill>
                  <a:schemeClr val="tx2">
                    <a:lumMod val="20000"/>
                    <a:lumOff val="80000"/>
                  </a:schemeClr>
                </a:solidFill>
              </a:rPr>
              <a:t>Founder / CEO</a:t>
            </a:r>
          </a:p>
        </p:txBody>
      </p:sp>
      <p:sp>
        <p:nvSpPr>
          <p:cNvPr id="22" name="Shape 2859">
            <a:extLst>
              <a:ext uri="{FF2B5EF4-FFF2-40B4-BE49-F238E27FC236}">
                <a16:creationId xmlns:a16="http://schemas.microsoft.com/office/drawing/2014/main" id="{37F2D96A-2B9B-6572-9E7C-357531B97290}"/>
              </a:ext>
            </a:extLst>
          </p:cNvPr>
          <p:cNvSpPr/>
          <p:nvPr/>
        </p:nvSpPr>
        <p:spPr>
          <a:xfrm>
            <a:off x="20251610" y="12281439"/>
            <a:ext cx="518450" cy="5184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accent1">
              <a:lumMod val="7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ource Sans Pro Light" charset="0"/>
              <a:ea typeface="Source Sans Pro Light" charset="0"/>
              <a:cs typeface="Source Sans Pro Light" charset="0"/>
            </a:endParaRPr>
          </a:p>
        </p:txBody>
      </p:sp>
      <p:sp>
        <p:nvSpPr>
          <p:cNvPr id="23" name="Shape 2860">
            <a:extLst>
              <a:ext uri="{FF2B5EF4-FFF2-40B4-BE49-F238E27FC236}">
                <a16:creationId xmlns:a16="http://schemas.microsoft.com/office/drawing/2014/main" id="{3BA51199-4514-F921-2710-94B450FD00A4}"/>
              </a:ext>
            </a:extLst>
          </p:cNvPr>
          <p:cNvSpPr/>
          <p:nvPr/>
        </p:nvSpPr>
        <p:spPr>
          <a:xfrm>
            <a:off x="21058235" y="12281439"/>
            <a:ext cx="518450" cy="518450"/>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accent1">
              <a:lumMod val="7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ource Sans Pro Light" charset="0"/>
              <a:ea typeface="Source Sans Pro Light" charset="0"/>
              <a:cs typeface="Source Sans Pro Light" charset="0"/>
            </a:endParaRPr>
          </a:p>
        </p:txBody>
      </p:sp>
      <p:sp>
        <p:nvSpPr>
          <p:cNvPr id="24" name="Shape 2865">
            <a:extLst>
              <a:ext uri="{FF2B5EF4-FFF2-40B4-BE49-F238E27FC236}">
                <a16:creationId xmlns:a16="http://schemas.microsoft.com/office/drawing/2014/main" id="{AA7D8D27-6F9C-A062-2915-1693E16B4F57}"/>
              </a:ext>
            </a:extLst>
          </p:cNvPr>
          <p:cNvSpPr/>
          <p:nvPr/>
        </p:nvSpPr>
        <p:spPr>
          <a:xfrm>
            <a:off x="21872597" y="12281439"/>
            <a:ext cx="518450" cy="5184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accent1">
              <a:lumMod val="7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ource Sans Pro Light" charset="0"/>
              <a:ea typeface="Source Sans Pro Light" charset="0"/>
              <a:cs typeface="Source Sans Pro Light" charset="0"/>
            </a:endParaRPr>
          </a:p>
        </p:txBody>
      </p:sp>
      <p:sp>
        <p:nvSpPr>
          <p:cNvPr id="25" name="Rectangle 24">
            <a:extLst>
              <a:ext uri="{FF2B5EF4-FFF2-40B4-BE49-F238E27FC236}">
                <a16:creationId xmlns:a16="http://schemas.microsoft.com/office/drawing/2014/main" id="{8BE872B6-18F9-A034-FAC2-82B41E4FAC4E}"/>
              </a:ext>
            </a:extLst>
          </p:cNvPr>
          <p:cNvSpPr>
            <a:spLocks/>
          </p:cNvSpPr>
          <p:nvPr/>
        </p:nvSpPr>
        <p:spPr bwMode="auto">
          <a:xfrm rot="5400000">
            <a:off x="22175654" y="2685921"/>
            <a:ext cx="314669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l"/>
            <a:r>
              <a:rPr lang="en-US" sz="2400" b="1" i="0" spc="300" dirty="0">
                <a:solidFill>
                  <a:schemeClr val="accent1"/>
                </a:solidFill>
                <a:latin typeface="+mj-lt"/>
                <a:ea typeface="Roboto Black" charset="0"/>
                <a:cs typeface="Roboto Black" charset="0"/>
                <a:sym typeface="Bebas Neue" charset="0"/>
              </a:rPr>
              <a:t>SLIDEOCEAN</a:t>
            </a:r>
            <a:r>
              <a:rPr lang="en-US" sz="2400" b="1" i="0" spc="300" dirty="0">
                <a:solidFill>
                  <a:schemeClr val="accent5"/>
                </a:solidFill>
                <a:latin typeface="+mj-lt"/>
                <a:ea typeface="Roboto Black" charset="0"/>
                <a:cs typeface="Roboto Black" charset="0"/>
                <a:sym typeface="Bebas Neue" charset="0"/>
              </a:rPr>
              <a:t>.</a:t>
            </a:r>
            <a:r>
              <a:rPr lang="en-US" sz="2400" b="1" i="0" spc="300" dirty="0">
                <a:solidFill>
                  <a:schemeClr val="accent3"/>
                </a:solidFill>
                <a:latin typeface="+mj-lt"/>
                <a:ea typeface="Roboto Black" charset="0"/>
                <a:cs typeface="Roboto Black" charset="0"/>
                <a:sym typeface="Bebas Neue" charset="0"/>
              </a:rPr>
              <a:t>NET</a:t>
            </a:r>
          </a:p>
        </p:txBody>
      </p:sp>
      <p:pic>
        <p:nvPicPr>
          <p:cNvPr id="31" name="Picture Placeholder 30">
            <a:extLst>
              <a:ext uri="{FF2B5EF4-FFF2-40B4-BE49-F238E27FC236}">
                <a16:creationId xmlns:a16="http://schemas.microsoft.com/office/drawing/2014/main" id="{35658274-BC3E-99DE-99C9-DC38B23994C8}"/>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9557" t="3453" r="36927" b="61847"/>
          <a:stretch>
            <a:fillRect/>
          </a:stretch>
        </p:blipFill>
        <p:spPr>
          <a:xfrm>
            <a:off x="3271242" y="591671"/>
            <a:ext cx="8055520" cy="12514730"/>
          </a:xfrm>
          <a:custGeom>
            <a:avLst/>
            <a:gdLst>
              <a:gd name="csX0" fmla="*/ 0 w 8055520"/>
              <a:gd name="csY0" fmla="*/ 0 h 12506633"/>
              <a:gd name="csX1" fmla="*/ 8055520 w 8055520"/>
              <a:gd name="csY1" fmla="*/ 0 h 12506633"/>
              <a:gd name="csX2" fmla="*/ 8055520 w 8055520"/>
              <a:gd name="csY2" fmla="*/ 12506633 h 12506633"/>
              <a:gd name="csX3" fmla="*/ 0 w 8055520"/>
              <a:gd name="csY3" fmla="*/ 12506633 h 12506633"/>
            </a:gdLst>
            <a:ahLst/>
            <a:cxnLst>
              <a:cxn ang="0">
                <a:pos x="csX0" y="csY0"/>
              </a:cxn>
              <a:cxn ang="0">
                <a:pos x="csX1" y="csY1"/>
              </a:cxn>
              <a:cxn ang="0">
                <a:pos x="csX2" y="csY2"/>
              </a:cxn>
              <a:cxn ang="0">
                <a:pos x="csX3" y="csY3"/>
              </a:cxn>
            </a:cxnLst>
            <a:rect l="l" t="t" r="r" b="b"/>
            <a:pathLst>
              <a:path w="8055520" h="12506633">
                <a:moveTo>
                  <a:pt x="0" y="0"/>
                </a:moveTo>
                <a:lnTo>
                  <a:pt x="8055520" y="0"/>
                </a:lnTo>
                <a:lnTo>
                  <a:pt x="8055520" y="12506633"/>
                </a:lnTo>
                <a:lnTo>
                  <a:pt x="0" y="12506633"/>
                </a:lnTo>
                <a:close/>
              </a:path>
            </a:pathLst>
          </a:custGeom>
        </p:spPr>
      </p:pic>
      <p:sp>
        <p:nvSpPr>
          <p:cNvPr id="8" name="Teardrop 7">
            <a:extLst>
              <a:ext uri="{FF2B5EF4-FFF2-40B4-BE49-F238E27FC236}">
                <a16:creationId xmlns:a16="http://schemas.microsoft.com/office/drawing/2014/main" id="{8BF4E9FA-D6F7-32A6-F138-447E7AAEDFA8}"/>
              </a:ext>
            </a:extLst>
          </p:cNvPr>
          <p:cNvSpPr/>
          <p:nvPr/>
        </p:nvSpPr>
        <p:spPr>
          <a:xfrm>
            <a:off x="2303530" y="7874332"/>
            <a:ext cx="4152897" cy="4152899"/>
          </a:xfrm>
          <a:prstGeom prst="teardrop">
            <a:avLst/>
          </a:prstGeom>
          <a:gradFill>
            <a:gsLst>
              <a:gs pos="0">
                <a:schemeClr val="accent3">
                  <a:alpha val="75000"/>
                </a:schemeClr>
              </a:gs>
              <a:gs pos="100000">
                <a:schemeClr val="accent3">
                  <a:lumMod val="50000"/>
                  <a:alpha val="5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Shape 8">
            <a:extLst>
              <a:ext uri="{FF2B5EF4-FFF2-40B4-BE49-F238E27FC236}">
                <a16:creationId xmlns:a16="http://schemas.microsoft.com/office/drawing/2014/main" id="{335B7CA3-3ED0-7713-A7C5-CADF4A9954C8}"/>
              </a:ext>
            </a:extLst>
          </p:cNvPr>
          <p:cNvSpPr/>
          <p:nvPr/>
        </p:nvSpPr>
        <p:spPr>
          <a:xfrm rot="10800000">
            <a:off x="1361305" y="4884418"/>
            <a:ext cx="4152898" cy="4152900"/>
          </a:xfrm>
          <a:custGeom>
            <a:avLst/>
            <a:gdLst>
              <a:gd name="csX0" fmla="*/ 2076449 w 4152898"/>
              <a:gd name="csY0" fmla="*/ 3137535 h 4152900"/>
              <a:gd name="csX1" fmla="*/ 3137534 w 4152898"/>
              <a:gd name="csY1" fmla="*/ 2076450 h 4152900"/>
              <a:gd name="csX2" fmla="*/ 2076449 w 4152898"/>
              <a:gd name="csY2" fmla="*/ 1015365 h 4152900"/>
              <a:gd name="csX3" fmla="*/ 1015364 w 4152898"/>
              <a:gd name="csY3" fmla="*/ 2076450 h 4152900"/>
              <a:gd name="csX4" fmla="*/ 2076449 w 4152898"/>
              <a:gd name="csY4" fmla="*/ 3137535 h 4152900"/>
              <a:gd name="csX5" fmla="*/ 2076449 w 4152898"/>
              <a:gd name="csY5" fmla="*/ 4152900 h 4152900"/>
              <a:gd name="csX6" fmla="*/ 0 w 4152898"/>
              <a:gd name="csY6" fmla="*/ 2076450 h 4152900"/>
              <a:gd name="csX7" fmla="*/ 1 w 4152898"/>
              <a:gd name="csY7" fmla="*/ 2076450 h 4152900"/>
              <a:gd name="csX8" fmla="*/ 2076450 w 4152898"/>
              <a:gd name="csY8" fmla="*/ 0 h 4152900"/>
              <a:gd name="csX9" fmla="*/ 4152898 w 4152898"/>
              <a:gd name="csY9" fmla="*/ 0 h 4152900"/>
              <a:gd name="csX10" fmla="*/ 4152898 w 4152898"/>
              <a:gd name="csY10" fmla="*/ 2076450 h 4152900"/>
              <a:gd name="csX11" fmla="*/ 2076449 w 4152898"/>
              <a:gd name="csY11" fmla="*/ 4152900 h 41529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4152898" h="4152900">
                <a:moveTo>
                  <a:pt x="2076449" y="3137535"/>
                </a:moveTo>
                <a:cubicBezTo>
                  <a:pt x="2662470" y="3137535"/>
                  <a:pt x="3137534" y="2662471"/>
                  <a:pt x="3137534" y="2076450"/>
                </a:cubicBezTo>
                <a:cubicBezTo>
                  <a:pt x="3137534" y="1490429"/>
                  <a:pt x="2662470" y="1015365"/>
                  <a:pt x="2076449" y="1015365"/>
                </a:cubicBezTo>
                <a:cubicBezTo>
                  <a:pt x="1490428" y="1015365"/>
                  <a:pt x="1015364" y="1490429"/>
                  <a:pt x="1015364" y="2076450"/>
                </a:cubicBezTo>
                <a:cubicBezTo>
                  <a:pt x="1015364" y="2662471"/>
                  <a:pt x="1490428" y="3137535"/>
                  <a:pt x="2076449" y="3137535"/>
                </a:cubicBezTo>
                <a:close/>
                <a:moveTo>
                  <a:pt x="2076449" y="4152900"/>
                </a:moveTo>
                <a:cubicBezTo>
                  <a:pt x="929658" y="4152900"/>
                  <a:pt x="0" y="3223242"/>
                  <a:pt x="0" y="2076450"/>
                </a:cubicBezTo>
                <a:lnTo>
                  <a:pt x="1" y="2076450"/>
                </a:lnTo>
                <a:cubicBezTo>
                  <a:pt x="1" y="929658"/>
                  <a:pt x="929659" y="0"/>
                  <a:pt x="2076450" y="0"/>
                </a:cubicBezTo>
                <a:lnTo>
                  <a:pt x="4152898" y="0"/>
                </a:lnTo>
                <a:lnTo>
                  <a:pt x="4152898" y="2076450"/>
                </a:lnTo>
                <a:cubicBezTo>
                  <a:pt x="4152898" y="3223242"/>
                  <a:pt x="3223240" y="4152900"/>
                  <a:pt x="2076449" y="4152900"/>
                </a:cubicBezTo>
                <a:close/>
              </a:path>
            </a:pathLst>
          </a:custGeom>
          <a:solidFill>
            <a:schemeClr val="bg2">
              <a:lumMod val="90000"/>
              <a:lumOff val="10000"/>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Oval 31">
            <a:extLst>
              <a:ext uri="{FF2B5EF4-FFF2-40B4-BE49-F238E27FC236}">
                <a16:creationId xmlns:a16="http://schemas.microsoft.com/office/drawing/2014/main" id="{12418C61-3271-47EE-64EF-5A8B3FE63674}"/>
              </a:ext>
            </a:extLst>
          </p:cNvPr>
          <p:cNvSpPr/>
          <p:nvPr/>
        </p:nvSpPr>
        <p:spPr>
          <a:xfrm>
            <a:off x="2719233" y="2490623"/>
            <a:ext cx="1364203" cy="1364203"/>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837421EB-CEF0-5850-38EE-1001DD38BA3E}"/>
              </a:ext>
            </a:extLst>
          </p:cNvPr>
          <p:cNvSpPr/>
          <p:nvPr/>
        </p:nvSpPr>
        <p:spPr>
          <a:xfrm>
            <a:off x="12685776" y="6044078"/>
            <a:ext cx="850498" cy="850498"/>
          </a:xfrm>
          <a:prstGeom prst="ellipse">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3038449248"/>
      </p:ext>
    </p:extLst>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1+#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1+#ppt_w/2"/>
                                          </p:val>
                                        </p:tav>
                                        <p:tav tm="100000">
                                          <p:val>
                                            <p:strVal val="#ppt_x"/>
                                          </p:val>
                                        </p:tav>
                                      </p:tavLst>
                                    </p:anim>
                                    <p:anim calcmode="lin" valueType="num">
                                      <p:cBhvr additive="base">
                                        <p:cTn id="12" dur="1000" fill="hold"/>
                                        <p:tgtEl>
                                          <p:spTgt spid="17"/>
                                        </p:tgtEl>
                                        <p:attrNameLst>
                                          <p:attrName>ppt_y</p:attrName>
                                        </p:attrNameLst>
                                      </p:cBhvr>
                                      <p:tavLst>
                                        <p:tav tm="0">
                                          <p:val>
                                            <p:strVal val="#ppt_y"/>
                                          </p:val>
                                        </p:tav>
                                        <p:tav tm="100000">
                                          <p:val>
                                            <p:strVal val="#ppt_y"/>
                                          </p:val>
                                        </p:tav>
                                      </p:tavLst>
                                    </p:anim>
                                  </p:childTnLst>
                                </p:cTn>
                              </p:par>
                              <p:par>
                                <p:cTn id="13" presetID="22" presetClass="entr" presetSubtype="8" fill="hold" grpId="0" nodeType="withEffect">
                                  <p:stCondLst>
                                    <p:cond delay="50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par>
                                <p:cTn id="16" presetID="42" presetClass="entr" presetSubtype="0" fill="hold" grpId="0" nodeType="withEffect">
                                  <p:stCondLst>
                                    <p:cond delay="50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750" fill="hold"/>
                                        <p:tgtEl>
                                          <p:spTgt spid="2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750"/>
                                        <p:tgtEl>
                                          <p:spTgt spid="20"/>
                                        </p:tgtEl>
                                      </p:cBhvr>
                                    </p:animEffect>
                                    <p:anim calcmode="lin" valueType="num">
                                      <p:cBhvr>
                                        <p:cTn id="24" dur="750" fill="hold"/>
                                        <p:tgtEl>
                                          <p:spTgt spid="20"/>
                                        </p:tgtEl>
                                        <p:attrNameLst>
                                          <p:attrName>ppt_x</p:attrName>
                                        </p:attrNameLst>
                                      </p:cBhvr>
                                      <p:tavLst>
                                        <p:tav tm="0">
                                          <p:val>
                                            <p:strVal val="#ppt_x"/>
                                          </p:val>
                                        </p:tav>
                                        <p:tav tm="100000">
                                          <p:val>
                                            <p:strVal val="#ppt_x"/>
                                          </p:val>
                                        </p:tav>
                                      </p:tavLst>
                                    </p:anim>
                                    <p:anim calcmode="lin" valueType="num">
                                      <p:cBhvr>
                                        <p:cTn id="25" dur="750" fill="hold"/>
                                        <p:tgtEl>
                                          <p:spTgt spid="20"/>
                                        </p:tgtEl>
                                        <p:attrNameLst>
                                          <p:attrName>ppt_y</p:attrName>
                                        </p:attrNameLst>
                                      </p:cBhvr>
                                      <p:tavLst>
                                        <p:tav tm="0">
                                          <p:val>
                                            <p:strVal val="#ppt_y+.1"/>
                                          </p:val>
                                        </p:tav>
                                        <p:tav tm="100000">
                                          <p:val>
                                            <p:strVal val="#ppt_y"/>
                                          </p:val>
                                        </p:tav>
                                      </p:tavLst>
                                    </p:anim>
                                  </p:childTnLst>
                                </p:cTn>
                              </p:par>
                              <p:par>
                                <p:cTn id="26" presetID="2" presetClass="entr" presetSubtype="4" fill="hold" grpId="0" nodeType="withEffect">
                                  <p:stCondLst>
                                    <p:cond delay="100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ppt_x"/>
                                          </p:val>
                                        </p:tav>
                                        <p:tav tm="100000">
                                          <p:val>
                                            <p:strVal val="#ppt_x"/>
                                          </p:val>
                                        </p:tav>
                                      </p:tavLst>
                                    </p:anim>
                                    <p:anim calcmode="lin" valueType="num">
                                      <p:cBhvr additive="base">
                                        <p:cTn id="29" dur="500" fill="hold"/>
                                        <p:tgtEl>
                                          <p:spTgt spid="22"/>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125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ppt_x"/>
                                          </p:val>
                                        </p:tav>
                                        <p:tav tm="100000">
                                          <p:val>
                                            <p:strVal val="#ppt_x"/>
                                          </p:val>
                                        </p:tav>
                                      </p:tavLst>
                                    </p:anim>
                                    <p:anim calcmode="lin" valueType="num">
                                      <p:cBhvr additive="base">
                                        <p:cTn id="33" dur="500" fill="hold"/>
                                        <p:tgtEl>
                                          <p:spTgt spid="2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15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ppt_x"/>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par>
                                <p:cTn id="38" presetID="16" presetClass="entr" presetSubtype="37"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arn(outVertical)">
                                      <p:cBhvr>
                                        <p:cTn id="40" dur="500"/>
                                        <p:tgtEl>
                                          <p:spTgt spid="18"/>
                                        </p:tgtEl>
                                      </p:cBhvr>
                                    </p:animEffect>
                                  </p:childTnLst>
                                </p:cTn>
                              </p:par>
                              <p:par>
                                <p:cTn id="41" presetID="2" presetClass="entr" presetSubtype="2" decel="100000" fill="hold" grpId="0" nodeType="withEffect">
                                  <p:stCondLst>
                                    <p:cond delay="75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1000" fill="hold"/>
                                        <p:tgtEl>
                                          <p:spTgt spid="19"/>
                                        </p:tgtEl>
                                        <p:attrNameLst>
                                          <p:attrName>ppt_x</p:attrName>
                                        </p:attrNameLst>
                                      </p:cBhvr>
                                      <p:tavLst>
                                        <p:tav tm="0">
                                          <p:val>
                                            <p:strVal val="1+#ppt_w/2"/>
                                          </p:val>
                                        </p:tav>
                                        <p:tav tm="100000">
                                          <p:val>
                                            <p:strVal val="#ppt_x"/>
                                          </p:val>
                                        </p:tav>
                                      </p:tavLst>
                                    </p:anim>
                                    <p:anim calcmode="lin" valueType="num">
                                      <p:cBhvr additive="base">
                                        <p:cTn id="44" dur="1000" fill="hold"/>
                                        <p:tgtEl>
                                          <p:spTgt spid="19"/>
                                        </p:tgtEl>
                                        <p:attrNameLst>
                                          <p:attrName>ppt_y</p:attrName>
                                        </p:attrNameLst>
                                      </p:cBhvr>
                                      <p:tavLst>
                                        <p:tav tm="0">
                                          <p:val>
                                            <p:strVal val="#ppt_y"/>
                                          </p:val>
                                        </p:tav>
                                        <p:tav tm="100000">
                                          <p:val>
                                            <p:strVal val="#ppt_y"/>
                                          </p:val>
                                        </p:tav>
                                      </p:tavLst>
                                    </p:anim>
                                  </p:childTnLst>
                                </p:cTn>
                              </p:par>
                              <p:par>
                                <p:cTn id="45" presetID="2" presetClass="entr" presetSubtype="8" decel="100000" fill="hold" grpId="0" nodeType="withEffect">
                                  <p:stCondLst>
                                    <p:cond delay="25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1000" fill="hold"/>
                                        <p:tgtEl>
                                          <p:spTgt spid="9"/>
                                        </p:tgtEl>
                                        <p:attrNameLst>
                                          <p:attrName>ppt_x</p:attrName>
                                        </p:attrNameLst>
                                      </p:cBhvr>
                                      <p:tavLst>
                                        <p:tav tm="0">
                                          <p:val>
                                            <p:strVal val="0-#ppt_w/2"/>
                                          </p:val>
                                        </p:tav>
                                        <p:tav tm="100000">
                                          <p:val>
                                            <p:strVal val="#ppt_x"/>
                                          </p:val>
                                        </p:tav>
                                      </p:tavLst>
                                    </p:anim>
                                    <p:anim calcmode="lin" valueType="num">
                                      <p:cBhvr additive="base">
                                        <p:cTn id="48" dur="1000" fill="hold"/>
                                        <p:tgtEl>
                                          <p:spTgt spid="9"/>
                                        </p:tgtEl>
                                        <p:attrNameLst>
                                          <p:attrName>ppt_y</p:attrName>
                                        </p:attrNameLst>
                                      </p:cBhvr>
                                      <p:tavLst>
                                        <p:tav tm="0">
                                          <p:val>
                                            <p:strVal val="#ppt_y"/>
                                          </p:val>
                                        </p:tav>
                                        <p:tav tm="100000">
                                          <p:val>
                                            <p:strVal val="#ppt_y"/>
                                          </p:val>
                                        </p:tav>
                                      </p:tavLst>
                                    </p:anim>
                                  </p:childTnLst>
                                </p:cTn>
                              </p:par>
                              <p:par>
                                <p:cTn id="49" presetID="2" presetClass="entr" presetSubtype="8" decel="100000" fill="hold" grpId="0" nodeType="withEffect">
                                  <p:stCondLst>
                                    <p:cond delay="50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1000" fill="hold"/>
                                        <p:tgtEl>
                                          <p:spTgt spid="8"/>
                                        </p:tgtEl>
                                        <p:attrNameLst>
                                          <p:attrName>ppt_x</p:attrName>
                                        </p:attrNameLst>
                                      </p:cBhvr>
                                      <p:tavLst>
                                        <p:tav tm="0">
                                          <p:val>
                                            <p:strVal val="0-#ppt_w/2"/>
                                          </p:val>
                                        </p:tav>
                                        <p:tav tm="100000">
                                          <p:val>
                                            <p:strVal val="#ppt_x"/>
                                          </p:val>
                                        </p:tav>
                                      </p:tavLst>
                                    </p:anim>
                                    <p:anim calcmode="lin" valueType="num">
                                      <p:cBhvr additive="base">
                                        <p:cTn id="52" dur="1000" fill="hold"/>
                                        <p:tgtEl>
                                          <p:spTgt spid="8"/>
                                        </p:tgtEl>
                                        <p:attrNameLst>
                                          <p:attrName>ppt_y</p:attrName>
                                        </p:attrNameLst>
                                      </p:cBhvr>
                                      <p:tavLst>
                                        <p:tav tm="0">
                                          <p:val>
                                            <p:strVal val="#ppt_y"/>
                                          </p:val>
                                        </p:tav>
                                        <p:tav tm="100000">
                                          <p:val>
                                            <p:strVal val="#ppt_y"/>
                                          </p:val>
                                        </p:tav>
                                      </p:tavLst>
                                    </p:anim>
                                  </p:childTnLst>
                                </p:cTn>
                              </p:par>
                              <p:par>
                                <p:cTn id="53" presetID="2" presetClass="entr" presetSubtype="4" decel="100000" fill="hold" grpId="0" nodeType="withEffect">
                                  <p:stCondLst>
                                    <p:cond delay="75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1000" fill="hold"/>
                                        <p:tgtEl>
                                          <p:spTgt spid="5"/>
                                        </p:tgtEl>
                                        <p:attrNameLst>
                                          <p:attrName>ppt_x</p:attrName>
                                        </p:attrNameLst>
                                      </p:cBhvr>
                                      <p:tavLst>
                                        <p:tav tm="0">
                                          <p:val>
                                            <p:strVal val="#ppt_x"/>
                                          </p:val>
                                        </p:tav>
                                        <p:tav tm="100000">
                                          <p:val>
                                            <p:strVal val="#ppt_x"/>
                                          </p:val>
                                        </p:tav>
                                      </p:tavLst>
                                    </p:anim>
                                    <p:anim calcmode="lin" valueType="num">
                                      <p:cBhvr additive="base">
                                        <p:cTn id="56" dur="1000" fill="hold"/>
                                        <p:tgtEl>
                                          <p:spTgt spid="5"/>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100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1000" fill="hold"/>
                                        <p:tgtEl>
                                          <p:spTgt spid="4"/>
                                        </p:tgtEl>
                                        <p:attrNameLst>
                                          <p:attrName>ppt_x</p:attrName>
                                        </p:attrNameLst>
                                      </p:cBhvr>
                                      <p:tavLst>
                                        <p:tav tm="0">
                                          <p:val>
                                            <p:strVal val="#ppt_x"/>
                                          </p:val>
                                        </p:tav>
                                        <p:tav tm="100000">
                                          <p:val>
                                            <p:strVal val="#ppt_x"/>
                                          </p:val>
                                        </p:tav>
                                      </p:tavLst>
                                    </p:anim>
                                    <p:anim calcmode="lin" valueType="num">
                                      <p:cBhvr additive="base">
                                        <p:cTn id="60" dur="1000" fill="hold"/>
                                        <p:tgtEl>
                                          <p:spTgt spid="4"/>
                                        </p:tgtEl>
                                        <p:attrNameLst>
                                          <p:attrName>ppt_y</p:attrName>
                                        </p:attrNameLst>
                                      </p:cBhvr>
                                      <p:tavLst>
                                        <p:tav tm="0">
                                          <p:val>
                                            <p:strVal val="1+#ppt_h/2"/>
                                          </p:val>
                                        </p:tav>
                                        <p:tav tm="100000">
                                          <p:val>
                                            <p:strVal val="#ppt_y"/>
                                          </p:val>
                                        </p:tav>
                                      </p:tavLst>
                                    </p:anim>
                                  </p:childTnLst>
                                </p:cTn>
                              </p:par>
                              <p:par>
                                <p:cTn id="61" presetID="42" presetClass="entr" presetSubtype="0" fill="hold" grpId="0" nodeType="withEffect">
                                  <p:stCondLst>
                                    <p:cond delay="75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1000"/>
                                        <p:tgtEl>
                                          <p:spTgt spid="32"/>
                                        </p:tgtEl>
                                      </p:cBhvr>
                                    </p:animEffect>
                                    <p:anim calcmode="lin" valueType="num">
                                      <p:cBhvr>
                                        <p:cTn id="64" dur="1000" fill="hold"/>
                                        <p:tgtEl>
                                          <p:spTgt spid="32"/>
                                        </p:tgtEl>
                                        <p:attrNameLst>
                                          <p:attrName>ppt_x</p:attrName>
                                        </p:attrNameLst>
                                      </p:cBhvr>
                                      <p:tavLst>
                                        <p:tav tm="0">
                                          <p:val>
                                            <p:strVal val="#ppt_x"/>
                                          </p:val>
                                        </p:tav>
                                        <p:tav tm="100000">
                                          <p:val>
                                            <p:strVal val="#ppt_x"/>
                                          </p:val>
                                        </p:tav>
                                      </p:tavLst>
                                    </p:anim>
                                    <p:anim calcmode="lin" valueType="num">
                                      <p:cBhvr>
                                        <p:cTn id="65" dur="1000" fill="hold"/>
                                        <p:tgtEl>
                                          <p:spTgt spid="32"/>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100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1000"/>
                                        <p:tgtEl>
                                          <p:spTgt spid="33"/>
                                        </p:tgtEl>
                                      </p:cBhvr>
                                    </p:animEffect>
                                    <p:anim calcmode="lin" valueType="num">
                                      <p:cBhvr>
                                        <p:cTn id="69" dur="1000" fill="hold"/>
                                        <p:tgtEl>
                                          <p:spTgt spid="33"/>
                                        </p:tgtEl>
                                        <p:attrNameLst>
                                          <p:attrName>ppt_x</p:attrName>
                                        </p:attrNameLst>
                                      </p:cBhvr>
                                      <p:tavLst>
                                        <p:tav tm="0">
                                          <p:val>
                                            <p:strVal val="#ppt_x"/>
                                          </p:val>
                                        </p:tav>
                                        <p:tav tm="100000">
                                          <p:val>
                                            <p:strVal val="#ppt_x"/>
                                          </p:val>
                                        </p:tav>
                                      </p:tavLst>
                                    </p:anim>
                                    <p:anim calcmode="lin" valueType="num">
                                      <p:cBhvr>
                                        <p:cTn id="7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5" grpId="0"/>
      <p:bldP spid="16" grpId="0"/>
      <p:bldP spid="17" grpId="0"/>
      <p:bldP spid="18" grpId="0"/>
      <p:bldP spid="19" grpId="0" animBg="1"/>
      <p:bldP spid="20" grpId="0"/>
      <p:bldP spid="21" grpId="0"/>
      <p:bldP spid="22" grpId="0" animBg="1"/>
      <p:bldP spid="23" grpId="0" animBg="1"/>
      <p:bldP spid="24" grpId="0" animBg="1"/>
      <p:bldP spid="8" grpId="0" animBg="1"/>
      <p:bldP spid="9" grpId="0" animBg="1"/>
      <p:bldP spid="32" grpId="0" animBg="1"/>
      <p:bldP spid="3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5F5F5"/>
        </a:solidFill>
        <a:effectLst/>
      </p:bgPr>
    </p:bg>
    <p:spTree>
      <p:nvGrpSpPr>
        <p:cNvPr id="1" name=""/>
        <p:cNvGrpSpPr/>
        <p:nvPr/>
      </p:nvGrpSpPr>
      <p:grpSpPr>
        <a:xfrm>
          <a:off x="0" y="0"/>
          <a:ext cx="0" cy="0"/>
          <a:chOff x="0" y="0"/>
          <a:chExt cx="0" cy="0"/>
        </a:xfrm>
      </p:grpSpPr>
      <p:sp>
        <p:nvSpPr>
          <p:cNvPr id="4" name="Teardrop 3">
            <a:extLst>
              <a:ext uri="{FF2B5EF4-FFF2-40B4-BE49-F238E27FC236}">
                <a16:creationId xmlns:a16="http://schemas.microsoft.com/office/drawing/2014/main" id="{A9FE0CC7-6EEE-FF3B-5AC7-78760D4CB8BF}"/>
              </a:ext>
            </a:extLst>
          </p:cNvPr>
          <p:cNvSpPr/>
          <p:nvPr/>
        </p:nvSpPr>
        <p:spPr>
          <a:xfrm rot="5400000">
            <a:off x="8532878" y="6894575"/>
            <a:ext cx="4152897" cy="4152899"/>
          </a:xfrm>
          <a:prstGeom prst="teardrop">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ardrop 4">
            <a:extLst>
              <a:ext uri="{FF2B5EF4-FFF2-40B4-BE49-F238E27FC236}">
                <a16:creationId xmlns:a16="http://schemas.microsoft.com/office/drawing/2014/main" id="{FEFA9EFE-6BC0-7C72-A219-8AFCC02D1B0A}"/>
              </a:ext>
            </a:extLst>
          </p:cNvPr>
          <p:cNvSpPr/>
          <p:nvPr/>
        </p:nvSpPr>
        <p:spPr>
          <a:xfrm rot="16200000">
            <a:off x="8039102" y="2149599"/>
            <a:ext cx="4152897" cy="4152899"/>
          </a:xfrm>
          <a:prstGeom prst="teardrop">
            <a:avLst/>
          </a:prstGeom>
          <a:gradFill>
            <a:gsLst>
              <a:gs pos="0">
                <a:schemeClr val="accent3"/>
              </a:gs>
              <a:gs pos="100000">
                <a:schemeClr val="accent3">
                  <a:lumMod val="5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Placeholder 30">
            <a:extLst>
              <a:ext uri="{FF2B5EF4-FFF2-40B4-BE49-F238E27FC236}">
                <a16:creationId xmlns:a16="http://schemas.microsoft.com/office/drawing/2014/main" id="{290A8A68-641F-FB43-6013-0579B0ABB677}"/>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49157" r="14637"/>
          <a:stretch>
            <a:fillRect/>
          </a:stretch>
        </p:blipFill>
        <p:spPr>
          <a:xfrm>
            <a:off x="3271242" y="591671"/>
            <a:ext cx="8055520" cy="12514730"/>
          </a:xfrm>
          <a:custGeom>
            <a:avLst/>
            <a:gdLst>
              <a:gd name="csX0" fmla="*/ 0 w 8055520"/>
              <a:gd name="csY0" fmla="*/ 0 h 12506633"/>
              <a:gd name="csX1" fmla="*/ 8055520 w 8055520"/>
              <a:gd name="csY1" fmla="*/ 0 h 12506633"/>
              <a:gd name="csX2" fmla="*/ 8055520 w 8055520"/>
              <a:gd name="csY2" fmla="*/ 12506633 h 12506633"/>
              <a:gd name="csX3" fmla="*/ 0 w 8055520"/>
              <a:gd name="csY3" fmla="*/ 12506633 h 12506633"/>
            </a:gdLst>
            <a:ahLst/>
            <a:cxnLst>
              <a:cxn ang="0">
                <a:pos x="csX0" y="csY0"/>
              </a:cxn>
              <a:cxn ang="0">
                <a:pos x="csX1" y="csY1"/>
              </a:cxn>
              <a:cxn ang="0">
                <a:pos x="csX2" y="csY2"/>
              </a:cxn>
              <a:cxn ang="0">
                <a:pos x="csX3" y="csY3"/>
              </a:cxn>
            </a:cxnLst>
            <a:rect l="l" t="t" r="r" b="b"/>
            <a:pathLst>
              <a:path w="8055520" h="12506633">
                <a:moveTo>
                  <a:pt x="0" y="0"/>
                </a:moveTo>
                <a:lnTo>
                  <a:pt x="8055520" y="0"/>
                </a:lnTo>
                <a:lnTo>
                  <a:pt x="8055520" y="12506633"/>
                </a:lnTo>
                <a:lnTo>
                  <a:pt x="0" y="12506633"/>
                </a:lnTo>
                <a:close/>
              </a:path>
            </a:pathLst>
          </a:custGeom>
        </p:spPr>
      </p:pic>
      <p:sp>
        <p:nvSpPr>
          <p:cNvPr id="3" name="Freeform: Shape 2">
            <a:extLst>
              <a:ext uri="{FF2B5EF4-FFF2-40B4-BE49-F238E27FC236}">
                <a16:creationId xmlns:a16="http://schemas.microsoft.com/office/drawing/2014/main" id="{B2BB9F01-03C9-D886-F243-FFB26B92351D}"/>
              </a:ext>
            </a:extLst>
          </p:cNvPr>
          <p:cNvSpPr/>
          <p:nvPr/>
        </p:nvSpPr>
        <p:spPr>
          <a:xfrm>
            <a:off x="0" y="0"/>
            <a:ext cx="24384000" cy="13716000"/>
          </a:xfrm>
          <a:custGeom>
            <a:avLst/>
            <a:gdLst>
              <a:gd name="csX0" fmla="*/ 609601 w 24384000"/>
              <a:gd name="csY0" fmla="*/ 593405 h 13716000"/>
              <a:gd name="csX1" fmla="*/ 609601 w 24384000"/>
              <a:gd name="csY1" fmla="*/ 13122595 h 13716000"/>
              <a:gd name="csX2" fmla="*/ 23774400 w 24384000"/>
              <a:gd name="csY2" fmla="*/ 13122595 h 13716000"/>
              <a:gd name="csX3" fmla="*/ 23774400 w 24384000"/>
              <a:gd name="csY3" fmla="*/ 593405 h 13716000"/>
              <a:gd name="csX4" fmla="*/ 0 w 24384000"/>
              <a:gd name="csY4" fmla="*/ 0 h 13716000"/>
              <a:gd name="csX5" fmla="*/ 24384000 w 24384000"/>
              <a:gd name="csY5" fmla="*/ 0 h 13716000"/>
              <a:gd name="csX6" fmla="*/ 24384000 w 24384000"/>
              <a:gd name="csY6" fmla="*/ 13716000 h 13716000"/>
              <a:gd name="csX7" fmla="*/ 0 w 24384000"/>
              <a:gd name="csY7" fmla="*/ 13716000 h 13716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24384000" h="13716000">
                <a:moveTo>
                  <a:pt x="609601" y="593405"/>
                </a:moveTo>
                <a:lnTo>
                  <a:pt x="609601" y="13122595"/>
                </a:lnTo>
                <a:lnTo>
                  <a:pt x="23774400" y="13122595"/>
                </a:lnTo>
                <a:lnTo>
                  <a:pt x="23774400" y="593405"/>
                </a:lnTo>
                <a:close/>
                <a:moveTo>
                  <a:pt x="0" y="0"/>
                </a:moveTo>
                <a:lnTo>
                  <a:pt x="24384000" y="0"/>
                </a:lnTo>
                <a:lnTo>
                  <a:pt x="24384000" y="13716000"/>
                </a:lnTo>
                <a:lnTo>
                  <a:pt x="0" y="13716000"/>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Teardrop 7">
            <a:extLst>
              <a:ext uri="{FF2B5EF4-FFF2-40B4-BE49-F238E27FC236}">
                <a16:creationId xmlns:a16="http://schemas.microsoft.com/office/drawing/2014/main" id="{4DFC51BD-BD02-73BB-E1DC-6C25CB33BE32}"/>
              </a:ext>
            </a:extLst>
          </p:cNvPr>
          <p:cNvSpPr/>
          <p:nvPr/>
        </p:nvSpPr>
        <p:spPr>
          <a:xfrm>
            <a:off x="2303530" y="7874332"/>
            <a:ext cx="4152897" cy="4152899"/>
          </a:xfrm>
          <a:prstGeom prst="teardrop">
            <a:avLst/>
          </a:prstGeom>
          <a:gradFill>
            <a:gsLst>
              <a:gs pos="0">
                <a:schemeClr val="accent3">
                  <a:alpha val="75000"/>
                </a:schemeClr>
              </a:gs>
              <a:gs pos="100000">
                <a:schemeClr val="accent3">
                  <a:lumMod val="50000"/>
                  <a:alpha val="5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Shape 8">
            <a:extLst>
              <a:ext uri="{FF2B5EF4-FFF2-40B4-BE49-F238E27FC236}">
                <a16:creationId xmlns:a16="http://schemas.microsoft.com/office/drawing/2014/main" id="{D7FE965E-8968-0FCE-D056-31D9F0DA2113}"/>
              </a:ext>
            </a:extLst>
          </p:cNvPr>
          <p:cNvSpPr/>
          <p:nvPr/>
        </p:nvSpPr>
        <p:spPr>
          <a:xfrm rot="10800000">
            <a:off x="1361305" y="4884418"/>
            <a:ext cx="4152898" cy="4152900"/>
          </a:xfrm>
          <a:custGeom>
            <a:avLst/>
            <a:gdLst>
              <a:gd name="csX0" fmla="*/ 2076449 w 4152898"/>
              <a:gd name="csY0" fmla="*/ 3137535 h 4152900"/>
              <a:gd name="csX1" fmla="*/ 3137534 w 4152898"/>
              <a:gd name="csY1" fmla="*/ 2076450 h 4152900"/>
              <a:gd name="csX2" fmla="*/ 2076449 w 4152898"/>
              <a:gd name="csY2" fmla="*/ 1015365 h 4152900"/>
              <a:gd name="csX3" fmla="*/ 1015364 w 4152898"/>
              <a:gd name="csY3" fmla="*/ 2076450 h 4152900"/>
              <a:gd name="csX4" fmla="*/ 2076449 w 4152898"/>
              <a:gd name="csY4" fmla="*/ 3137535 h 4152900"/>
              <a:gd name="csX5" fmla="*/ 2076449 w 4152898"/>
              <a:gd name="csY5" fmla="*/ 4152900 h 4152900"/>
              <a:gd name="csX6" fmla="*/ 0 w 4152898"/>
              <a:gd name="csY6" fmla="*/ 2076450 h 4152900"/>
              <a:gd name="csX7" fmla="*/ 1 w 4152898"/>
              <a:gd name="csY7" fmla="*/ 2076450 h 4152900"/>
              <a:gd name="csX8" fmla="*/ 2076450 w 4152898"/>
              <a:gd name="csY8" fmla="*/ 0 h 4152900"/>
              <a:gd name="csX9" fmla="*/ 4152898 w 4152898"/>
              <a:gd name="csY9" fmla="*/ 0 h 4152900"/>
              <a:gd name="csX10" fmla="*/ 4152898 w 4152898"/>
              <a:gd name="csY10" fmla="*/ 2076450 h 4152900"/>
              <a:gd name="csX11" fmla="*/ 2076449 w 4152898"/>
              <a:gd name="csY11" fmla="*/ 4152900 h 41529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4152898" h="4152900">
                <a:moveTo>
                  <a:pt x="2076449" y="3137535"/>
                </a:moveTo>
                <a:cubicBezTo>
                  <a:pt x="2662470" y="3137535"/>
                  <a:pt x="3137534" y="2662471"/>
                  <a:pt x="3137534" y="2076450"/>
                </a:cubicBezTo>
                <a:cubicBezTo>
                  <a:pt x="3137534" y="1490429"/>
                  <a:pt x="2662470" y="1015365"/>
                  <a:pt x="2076449" y="1015365"/>
                </a:cubicBezTo>
                <a:cubicBezTo>
                  <a:pt x="1490428" y="1015365"/>
                  <a:pt x="1015364" y="1490429"/>
                  <a:pt x="1015364" y="2076450"/>
                </a:cubicBezTo>
                <a:cubicBezTo>
                  <a:pt x="1015364" y="2662471"/>
                  <a:pt x="1490428" y="3137535"/>
                  <a:pt x="2076449" y="3137535"/>
                </a:cubicBezTo>
                <a:close/>
                <a:moveTo>
                  <a:pt x="2076449" y="4152900"/>
                </a:moveTo>
                <a:cubicBezTo>
                  <a:pt x="929658" y="4152900"/>
                  <a:pt x="0" y="3223242"/>
                  <a:pt x="0" y="2076450"/>
                </a:cubicBezTo>
                <a:lnTo>
                  <a:pt x="1" y="2076450"/>
                </a:lnTo>
                <a:cubicBezTo>
                  <a:pt x="1" y="929658"/>
                  <a:pt x="929659" y="0"/>
                  <a:pt x="2076450" y="0"/>
                </a:cubicBezTo>
                <a:lnTo>
                  <a:pt x="4152898" y="0"/>
                </a:lnTo>
                <a:lnTo>
                  <a:pt x="4152898" y="2076450"/>
                </a:lnTo>
                <a:cubicBezTo>
                  <a:pt x="4152898" y="3223242"/>
                  <a:pt x="3223240" y="4152900"/>
                  <a:pt x="2076449" y="4152900"/>
                </a:cubicBezTo>
                <a:close/>
              </a:path>
            </a:pathLst>
          </a:custGeom>
          <a:solidFill>
            <a:schemeClr val="bg2">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0" name="Group 9">
            <a:extLst>
              <a:ext uri="{FF2B5EF4-FFF2-40B4-BE49-F238E27FC236}">
                <a16:creationId xmlns:a16="http://schemas.microsoft.com/office/drawing/2014/main" id="{C5D03D12-43E8-FF6A-B2D5-160DCA23CD43}"/>
              </a:ext>
            </a:extLst>
          </p:cNvPr>
          <p:cNvGrpSpPr/>
          <p:nvPr/>
        </p:nvGrpSpPr>
        <p:grpSpPr>
          <a:xfrm>
            <a:off x="1059851" y="12877821"/>
            <a:ext cx="1233098" cy="481946"/>
            <a:chOff x="444401" y="2552131"/>
            <a:chExt cx="5317337" cy="2078232"/>
          </a:xfrm>
        </p:grpSpPr>
        <p:sp>
          <p:nvSpPr>
            <p:cNvPr id="11" name="Freeform: Shape 10">
              <a:extLst>
                <a:ext uri="{FF2B5EF4-FFF2-40B4-BE49-F238E27FC236}">
                  <a16:creationId xmlns:a16="http://schemas.microsoft.com/office/drawing/2014/main" id="{F5ED2E96-B2D8-7F7A-D0EE-AA001C367F2F}"/>
                </a:ext>
              </a:extLst>
            </p:cNvPr>
            <p:cNvSpPr/>
            <p:nvPr/>
          </p:nvSpPr>
          <p:spPr>
            <a:xfrm>
              <a:off x="44440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p>
          </p:txBody>
        </p:sp>
        <p:sp>
          <p:nvSpPr>
            <p:cNvPr id="12" name="Freeform: Shape 11">
              <a:extLst>
                <a:ext uri="{FF2B5EF4-FFF2-40B4-BE49-F238E27FC236}">
                  <a16:creationId xmlns:a16="http://schemas.microsoft.com/office/drawing/2014/main" id="{A156FC67-39D9-A884-9AAF-F3A8557419D6}"/>
                </a:ext>
              </a:extLst>
            </p:cNvPr>
            <p:cNvSpPr/>
            <p:nvPr/>
          </p:nvSpPr>
          <p:spPr>
            <a:xfrm>
              <a:off x="207189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13" name="Freeform: Shape 12">
              <a:extLst>
                <a:ext uri="{FF2B5EF4-FFF2-40B4-BE49-F238E27FC236}">
                  <a16:creationId xmlns:a16="http://schemas.microsoft.com/office/drawing/2014/main" id="{9FA16AE9-C05D-F43D-3495-21CF0CE1B5A0}"/>
                </a:ext>
              </a:extLst>
            </p:cNvPr>
            <p:cNvSpPr/>
            <p:nvPr/>
          </p:nvSpPr>
          <p:spPr>
            <a:xfrm>
              <a:off x="3683506"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grpSp>
      <p:sp>
        <p:nvSpPr>
          <p:cNvPr id="14" name="Rectangle 13">
            <a:extLst>
              <a:ext uri="{FF2B5EF4-FFF2-40B4-BE49-F238E27FC236}">
                <a16:creationId xmlns:a16="http://schemas.microsoft.com/office/drawing/2014/main" id="{E97A55AA-D5D8-979D-36E6-BBB83D89B936}"/>
              </a:ext>
            </a:extLst>
          </p:cNvPr>
          <p:cNvSpPr>
            <a:spLocks/>
          </p:cNvSpPr>
          <p:nvPr/>
        </p:nvSpPr>
        <p:spPr bwMode="auto">
          <a:xfrm>
            <a:off x="2453578" y="12861831"/>
            <a:ext cx="135642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000" i="0" spc="300" dirty="0">
                <a:solidFill>
                  <a:schemeClr val="tx2"/>
                </a:solidFill>
                <a:latin typeface="+mj-lt"/>
                <a:ea typeface="Roboto Black" charset="0"/>
                <a:cs typeface="Roboto Black" charset="0"/>
                <a:sym typeface="Bebas Neue" charset="0"/>
              </a:rPr>
              <a:t>#</a:t>
            </a:r>
            <a:r>
              <a:rPr lang="en-US" sz="3000" spc="300" dirty="0">
                <a:solidFill>
                  <a:schemeClr val="tx2"/>
                </a:solidFill>
                <a:latin typeface="+mj-lt"/>
                <a:ea typeface="Roboto Black" charset="0"/>
                <a:cs typeface="Roboto Black" charset="0"/>
                <a:sym typeface="Bebas Neue" charset="0"/>
              </a:rPr>
              <a:t>230</a:t>
            </a:r>
            <a:endParaRPr lang="en-US" sz="3000" i="0" spc="300" dirty="0">
              <a:solidFill>
                <a:schemeClr val="tx2"/>
              </a:solidFill>
              <a:latin typeface="+mj-lt"/>
              <a:ea typeface="Roboto Black" charset="0"/>
              <a:cs typeface="Roboto Black" charset="0"/>
              <a:sym typeface="Bebas Neue" charset="0"/>
            </a:endParaRPr>
          </a:p>
        </p:txBody>
      </p:sp>
      <p:sp>
        <p:nvSpPr>
          <p:cNvPr id="15" name="Subtitle 2">
            <a:extLst>
              <a:ext uri="{FF2B5EF4-FFF2-40B4-BE49-F238E27FC236}">
                <a16:creationId xmlns:a16="http://schemas.microsoft.com/office/drawing/2014/main" id="{E50A045D-F2EB-7B2E-7D50-19E92214D524}"/>
              </a:ext>
            </a:extLst>
          </p:cNvPr>
          <p:cNvSpPr txBox="1">
            <a:spLocks/>
          </p:cNvSpPr>
          <p:nvPr/>
        </p:nvSpPr>
        <p:spPr>
          <a:xfrm>
            <a:off x="14183396" y="6110288"/>
            <a:ext cx="8702983" cy="406066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ct val="100000"/>
              </a:lnSpc>
            </a:pPr>
            <a:r>
              <a:rPr lang="en-US" dirty="0">
                <a:solidFill>
                  <a:schemeClr val="tx2">
                    <a:lumMod val="90000"/>
                  </a:schemeClr>
                </a:solidFill>
                <a:latin typeface="Open Sans" panose="020B0606030504020204" pitchFamily="34" charset="0"/>
                <a:ea typeface="Source Sans Pro" charset="0"/>
                <a:cs typeface="Source Sans Pro" charset="0"/>
              </a:rPr>
              <a:t>On the other hand, we denounce with righteous indignation and dislike men who are so beguiled and demoralized by the charms of pleasure of the moment, so blinded by desire, that they cannot foresee the pain and trouble that are bound to ensue; and equal blame belongs to those who fail in their duty through weakness of will, which is the same as saying through shrinking from toil and pain. </a:t>
            </a:r>
          </a:p>
          <a:p>
            <a:pPr algn="just">
              <a:lnSpc>
                <a:spcPct val="100000"/>
              </a:lnSpc>
            </a:pPr>
            <a:endParaRPr lang="en-US" dirty="0">
              <a:solidFill>
                <a:schemeClr val="tx2">
                  <a:lumMod val="90000"/>
                </a:schemeClr>
              </a:solidFill>
              <a:latin typeface="Open Sans" panose="020B0606030504020204" pitchFamily="34" charset="0"/>
              <a:ea typeface="Source Sans Pro" charset="0"/>
              <a:cs typeface="Source Sans Pro" charset="0"/>
            </a:endParaRPr>
          </a:p>
          <a:p>
            <a:pPr algn="just">
              <a:lnSpc>
                <a:spcPct val="100000"/>
              </a:lnSpc>
            </a:pPr>
            <a:r>
              <a:rPr lang="en-US" dirty="0">
                <a:solidFill>
                  <a:schemeClr val="tx2">
                    <a:lumMod val="90000"/>
                  </a:schemeClr>
                </a:solidFill>
                <a:latin typeface="Open Sans" panose="020B0606030504020204" pitchFamily="34" charset="0"/>
                <a:ea typeface="Source Sans Pro" charset="0"/>
                <a:cs typeface="Source Sans Pro" charset="0"/>
              </a:rPr>
              <a:t>These cases are perfectly simple and easy to distinguish. </a:t>
            </a:r>
          </a:p>
        </p:txBody>
      </p:sp>
      <p:sp>
        <p:nvSpPr>
          <p:cNvPr id="16" name="TextBox 15">
            <a:extLst>
              <a:ext uri="{FF2B5EF4-FFF2-40B4-BE49-F238E27FC236}">
                <a16:creationId xmlns:a16="http://schemas.microsoft.com/office/drawing/2014/main" id="{31AB52D4-175C-B0A7-22B6-BDD34A76CEC8}"/>
              </a:ext>
            </a:extLst>
          </p:cNvPr>
          <p:cNvSpPr txBox="1"/>
          <p:nvPr/>
        </p:nvSpPr>
        <p:spPr>
          <a:xfrm>
            <a:off x="14273458" y="2149599"/>
            <a:ext cx="5140190" cy="1323439"/>
          </a:xfrm>
          <a:prstGeom prst="rect">
            <a:avLst/>
          </a:prstGeom>
          <a:noFill/>
        </p:spPr>
        <p:txBody>
          <a:bodyPr wrap="none" rtlCol="0" anchor="ctr">
            <a:spAutoFit/>
          </a:bodyPr>
          <a:lstStyle/>
          <a:p>
            <a:r>
              <a:rPr lang="en-US" sz="8000" dirty="0">
                <a:solidFill>
                  <a:schemeClr val="accent2"/>
                </a:solidFill>
                <a:latin typeface="Open Sans" panose="020B0606030504020204" pitchFamily="34" charset="0"/>
              </a:rPr>
              <a:t>WELCOME</a:t>
            </a:r>
          </a:p>
        </p:txBody>
      </p:sp>
      <p:sp>
        <p:nvSpPr>
          <p:cNvPr id="17" name="TextBox 16">
            <a:extLst>
              <a:ext uri="{FF2B5EF4-FFF2-40B4-BE49-F238E27FC236}">
                <a16:creationId xmlns:a16="http://schemas.microsoft.com/office/drawing/2014/main" id="{E6EB77C3-660E-6248-ADCB-B6515BA4F67C}"/>
              </a:ext>
            </a:extLst>
          </p:cNvPr>
          <p:cNvSpPr txBox="1"/>
          <p:nvPr/>
        </p:nvSpPr>
        <p:spPr>
          <a:xfrm>
            <a:off x="14273458" y="3126908"/>
            <a:ext cx="6175088" cy="1477328"/>
          </a:xfrm>
          <a:prstGeom prst="rect">
            <a:avLst/>
          </a:prstGeom>
          <a:noFill/>
          <a:effectLst>
            <a:outerShdw blurRad="190500" dist="190500" dir="5400000" algn="t" rotWithShape="0">
              <a:prstClr val="black">
                <a:alpha val="20000"/>
              </a:prstClr>
            </a:outerShdw>
          </a:effectLst>
        </p:spPr>
        <p:txBody>
          <a:bodyPr wrap="none" rtlCol="0" anchor="ctr">
            <a:spAutoFit/>
          </a:bodyPr>
          <a:lstStyle/>
          <a:p>
            <a:r>
              <a:rPr lang="en-US" sz="9000" dirty="0">
                <a:solidFill>
                  <a:schemeClr val="tx2"/>
                </a:solidFill>
                <a:latin typeface="Montserrat Black" panose="00000A00000000000000" pitchFamily="50" charset="0"/>
              </a:rPr>
              <a:t>MESSAGE</a:t>
            </a:r>
          </a:p>
        </p:txBody>
      </p:sp>
      <p:sp>
        <p:nvSpPr>
          <p:cNvPr id="18" name="TextBox 17">
            <a:extLst>
              <a:ext uri="{FF2B5EF4-FFF2-40B4-BE49-F238E27FC236}">
                <a16:creationId xmlns:a16="http://schemas.microsoft.com/office/drawing/2014/main" id="{ADF89F2E-799F-F50C-D1A0-FD7753AFEC95}"/>
              </a:ext>
            </a:extLst>
          </p:cNvPr>
          <p:cNvSpPr txBox="1"/>
          <p:nvPr/>
        </p:nvSpPr>
        <p:spPr>
          <a:xfrm>
            <a:off x="14394600" y="4586376"/>
            <a:ext cx="5216749" cy="461665"/>
          </a:xfrm>
          <a:prstGeom prst="rect">
            <a:avLst/>
          </a:prstGeom>
          <a:noFill/>
        </p:spPr>
        <p:txBody>
          <a:bodyPr wrap="none" rtlCol="0" anchor="ctr">
            <a:spAutoFit/>
          </a:bodyPr>
          <a:lstStyle/>
          <a:p>
            <a:r>
              <a:rPr lang="en-US" sz="2400" dirty="0">
                <a:solidFill>
                  <a:schemeClr val="tx2"/>
                </a:solidFill>
                <a:latin typeface="Open Sans" panose="020B0606030504020204" pitchFamily="34" charset="0"/>
              </a:rPr>
              <a:t>we sell CONFIDENCE not templates</a:t>
            </a:r>
          </a:p>
        </p:txBody>
      </p:sp>
      <p:sp>
        <p:nvSpPr>
          <p:cNvPr id="19" name="Rectangle 18">
            <a:extLst>
              <a:ext uri="{FF2B5EF4-FFF2-40B4-BE49-F238E27FC236}">
                <a16:creationId xmlns:a16="http://schemas.microsoft.com/office/drawing/2014/main" id="{40F06156-AB19-A014-E6D3-95213516D7B9}"/>
              </a:ext>
            </a:extLst>
          </p:cNvPr>
          <p:cNvSpPr/>
          <p:nvPr/>
        </p:nvSpPr>
        <p:spPr>
          <a:xfrm>
            <a:off x="14398152" y="10637768"/>
            <a:ext cx="8335827" cy="1243285"/>
          </a:xfrm>
          <a:prstGeom prst="rect">
            <a:avLst/>
          </a:prstGeom>
          <a:solidFill>
            <a:schemeClr val="accent3"/>
          </a:solidFill>
          <a:ln>
            <a:noFill/>
          </a:ln>
          <a:effectLst>
            <a:outerShdw blurRad="381000" dist="254000" dir="5400000" algn="t"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EBC95A5C-FB1C-7BD2-2EEF-9D2B491866B3}"/>
              </a:ext>
            </a:extLst>
          </p:cNvPr>
          <p:cNvSpPr txBox="1"/>
          <p:nvPr/>
        </p:nvSpPr>
        <p:spPr>
          <a:xfrm>
            <a:off x="20087210" y="10966576"/>
            <a:ext cx="2303837" cy="523220"/>
          </a:xfrm>
          <a:prstGeom prst="rect">
            <a:avLst/>
          </a:prstGeom>
          <a:noFill/>
        </p:spPr>
        <p:txBody>
          <a:bodyPr wrap="none" rtlCol="0" anchor="ctr">
            <a:spAutoFit/>
          </a:bodyPr>
          <a:lstStyle/>
          <a:p>
            <a:pPr algn="r"/>
            <a:r>
              <a:rPr lang="en-US" sz="2800" b="1" dirty="0">
                <a:solidFill>
                  <a:schemeClr val="tx2">
                    <a:lumMod val="20000"/>
                    <a:lumOff val="80000"/>
                  </a:schemeClr>
                </a:solidFill>
                <a:latin typeface="+mj-lt"/>
              </a:rPr>
              <a:t>EMOKI HAN</a:t>
            </a:r>
          </a:p>
        </p:txBody>
      </p:sp>
      <p:sp>
        <p:nvSpPr>
          <p:cNvPr id="21" name="TextBox 20">
            <a:extLst>
              <a:ext uri="{FF2B5EF4-FFF2-40B4-BE49-F238E27FC236}">
                <a16:creationId xmlns:a16="http://schemas.microsoft.com/office/drawing/2014/main" id="{96730416-692E-D0BE-C80D-86A1CADC84BC}"/>
              </a:ext>
            </a:extLst>
          </p:cNvPr>
          <p:cNvSpPr txBox="1"/>
          <p:nvPr/>
        </p:nvSpPr>
        <p:spPr>
          <a:xfrm>
            <a:off x="14583282" y="11008906"/>
            <a:ext cx="2416046" cy="523220"/>
          </a:xfrm>
          <a:prstGeom prst="rect">
            <a:avLst/>
          </a:prstGeom>
          <a:noFill/>
        </p:spPr>
        <p:txBody>
          <a:bodyPr wrap="none" rtlCol="0" anchor="ctr">
            <a:spAutoFit/>
          </a:bodyPr>
          <a:lstStyle/>
          <a:p>
            <a:pPr algn="ctr"/>
            <a:r>
              <a:rPr lang="en-US" sz="2800" i="1" dirty="0">
                <a:solidFill>
                  <a:schemeClr val="tx2">
                    <a:lumMod val="20000"/>
                    <a:lumOff val="80000"/>
                  </a:schemeClr>
                </a:solidFill>
              </a:rPr>
              <a:t>Founder / CEO</a:t>
            </a:r>
          </a:p>
        </p:txBody>
      </p:sp>
      <p:sp>
        <p:nvSpPr>
          <p:cNvPr id="22" name="Shape 2859">
            <a:extLst>
              <a:ext uri="{FF2B5EF4-FFF2-40B4-BE49-F238E27FC236}">
                <a16:creationId xmlns:a16="http://schemas.microsoft.com/office/drawing/2014/main" id="{3FE56FC0-0C80-7912-05DB-2991B5454485}"/>
              </a:ext>
            </a:extLst>
          </p:cNvPr>
          <p:cNvSpPr/>
          <p:nvPr/>
        </p:nvSpPr>
        <p:spPr>
          <a:xfrm>
            <a:off x="20251610" y="12281439"/>
            <a:ext cx="518450" cy="5184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accent3">
              <a:lumMod val="2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ource Sans Pro Light" charset="0"/>
              <a:ea typeface="Source Sans Pro Light" charset="0"/>
              <a:cs typeface="Source Sans Pro Light" charset="0"/>
            </a:endParaRPr>
          </a:p>
        </p:txBody>
      </p:sp>
      <p:sp>
        <p:nvSpPr>
          <p:cNvPr id="23" name="Shape 2860">
            <a:extLst>
              <a:ext uri="{FF2B5EF4-FFF2-40B4-BE49-F238E27FC236}">
                <a16:creationId xmlns:a16="http://schemas.microsoft.com/office/drawing/2014/main" id="{84DE1635-0025-8FD6-1DC0-E24512A0BBD2}"/>
              </a:ext>
            </a:extLst>
          </p:cNvPr>
          <p:cNvSpPr/>
          <p:nvPr/>
        </p:nvSpPr>
        <p:spPr>
          <a:xfrm>
            <a:off x="21058235" y="12281439"/>
            <a:ext cx="518450" cy="518450"/>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accent3">
              <a:lumMod val="2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ource Sans Pro Light" charset="0"/>
              <a:ea typeface="Source Sans Pro Light" charset="0"/>
              <a:cs typeface="Source Sans Pro Light" charset="0"/>
            </a:endParaRPr>
          </a:p>
        </p:txBody>
      </p:sp>
      <p:sp>
        <p:nvSpPr>
          <p:cNvPr id="24" name="Shape 2865">
            <a:extLst>
              <a:ext uri="{FF2B5EF4-FFF2-40B4-BE49-F238E27FC236}">
                <a16:creationId xmlns:a16="http://schemas.microsoft.com/office/drawing/2014/main" id="{A9B28008-BF11-F1FA-CF30-E433906D440F}"/>
              </a:ext>
            </a:extLst>
          </p:cNvPr>
          <p:cNvSpPr/>
          <p:nvPr/>
        </p:nvSpPr>
        <p:spPr>
          <a:xfrm>
            <a:off x="21872597" y="12281439"/>
            <a:ext cx="518450" cy="5184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accent3">
              <a:lumMod val="2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ource Sans Pro Light" charset="0"/>
              <a:ea typeface="Source Sans Pro Light" charset="0"/>
              <a:cs typeface="Source Sans Pro Light" charset="0"/>
            </a:endParaRPr>
          </a:p>
        </p:txBody>
      </p:sp>
      <p:sp>
        <p:nvSpPr>
          <p:cNvPr id="25" name="Rectangle 24">
            <a:extLst>
              <a:ext uri="{FF2B5EF4-FFF2-40B4-BE49-F238E27FC236}">
                <a16:creationId xmlns:a16="http://schemas.microsoft.com/office/drawing/2014/main" id="{BCD50A40-5840-8273-C1CA-2E4E0C845D8B}"/>
              </a:ext>
            </a:extLst>
          </p:cNvPr>
          <p:cNvSpPr>
            <a:spLocks/>
          </p:cNvSpPr>
          <p:nvPr/>
        </p:nvSpPr>
        <p:spPr bwMode="auto">
          <a:xfrm rot="5400000">
            <a:off x="22175654" y="2685921"/>
            <a:ext cx="314669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l"/>
            <a:r>
              <a:rPr lang="en-US" sz="2400" b="1" i="0" spc="300" dirty="0">
                <a:solidFill>
                  <a:schemeClr val="accent1"/>
                </a:solidFill>
                <a:latin typeface="+mj-lt"/>
                <a:ea typeface="Roboto Black" charset="0"/>
                <a:cs typeface="Roboto Black" charset="0"/>
                <a:sym typeface="Bebas Neue" charset="0"/>
              </a:rPr>
              <a:t>SLIDEOCEAN</a:t>
            </a:r>
            <a:r>
              <a:rPr lang="en-US" sz="2400" b="1" i="0" spc="300" dirty="0">
                <a:solidFill>
                  <a:schemeClr val="accent5"/>
                </a:solidFill>
                <a:latin typeface="+mj-lt"/>
                <a:ea typeface="Roboto Black" charset="0"/>
                <a:cs typeface="Roboto Black" charset="0"/>
                <a:sym typeface="Bebas Neue" charset="0"/>
              </a:rPr>
              <a:t>.</a:t>
            </a:r>
            <a:r>
              <a:rPr lang="en-US" sz="2400" b="1" i="0" spc="300" dirty="0">
                <a:solidFill>
                  <a:schemeClr val="accent3"/>
                </a:solidFill>
                <a:latin typeface="+mj-lt"/>
                <a:ea typeface="Roboto Black" charset="0"/>
                <a:cs typeface="Roboto Black" charset="0"/>
                <a:sym typeface="Bebas Neue" charset="0"/>
              </a:rPr>
              <a:t>NET</a:t>
            </a:r>
          </a:p>
        </p:txBody>
      </p:sp>
      <p:sp>
        <p:nvSpPr>
          <p:cNvPr id="32" name="Oval 31">
            <a:extLst>
              <a:ext uri="{FF2B5EF4-FFF2-40B4-BE49-F238E27FC236}">
                <a16:creationId xmlns:a16="http://schemas.microsoft.com/office/drawing/2014/main" id="{D1E904FE-7C3C-67F9-37CD-7547350D8721}"/>
              </a:ext>
            </a:extLst>
          </p:cNvPr>
          <p:cNvSpPr/>
          <p:nvPr/>
        </p:nvSpPr>
        <p:spPr>
          <a:xfrm>
            <a:off x="2719233" y="2490623"/>
            <a:ext cx="1364203" cy="1364203"/>
          </a:xfrm>
          <a:prstGeom prst="ellipse">
            <a:avLst/>
          </a:prstGeom>
          <a:solidFill>
            <a:schemeClr val="accent5">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51B0687C-3525-901D-0C44-1FE69AC07886}"/>
              </a:ext>
            </a:extLst>
          </p:cNvPr>
          <p:cNvSpPr/>
          <p:nvPr/>
        </p:nvSpPr>
        <p:spPr>
          <a:xfrm>
            <a:off x="12685776" y="6044078"/>
            <a:ext cx="850498" cy="850498"/>
          </a:xfrm>
          <a:prstGeom prst="ellipse">
            <a:avLst/>
          </a:prstGeom>
          <a:solidFill>
            <a:schemeClr val="accent6">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827610811"/>
      </p:ext>
    </p:extLst>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1+#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1+#ppt_w/2"/>
                                          </p:val>
                                        </p:tav>
                                        <p:tav tm="100000">
                                          <p:val>
                                            <p:strVal val="#ppt_x"/>
                                          </p:val>
                                        </p:tav>
                                      </p:tavLst>
                                    </p:anim>
                                    <p:anim calcmode="lin" valueType="num">
                                      <p:cBhvr additive="base">
                                        <p:cTn id="12" dur="1000" fill="hold"/>
                                        <p:tgtEl>
                                          <p:spTgt spid="17"/>
                                        </p:tgtEl>
                                        <p:attrNameLst>
                                          <p:attrName>ppt_y</p:attrName>
                                        </p:attrNameLst>
                                      </p:cBhvr>
                                      <p:tavLst>
                                        <p:tav tm="0">
                                          <p:val>
                                            <p:strVal val="#ppt_y"/>
                                          </p:val>
                                        </p:tav>
                                        <p:tav tm="100000">
                                          <p:val>
                                            <p:strVal val="#ppt_y"/>
                                          </p:val>
                                        </p:tav>
                                      </p:tavLst>
                                    </p:anim>
                                  </p:childTnLst>
                                </p:cTn>
                              </p:par>
                              <p:par>
                                <p:cTn id="13" presetID="22" presetClass="entr" presetSubtype="8" fill="hold" grpId="0" nodeType="withEffect">
                                  <p:stCondLst>
                                    <p:cond delay="50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par>
                                <p:cTn id="16" presetID="42" presetClass="entr" presetSubtype="0" fill="hold" grpId="0" nodeType="withEffect">
                                  <p:stCondLst>
                                    <p:cond delay="50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750" fill="hold"/>
                                        <p:tgtEl>
                                          <p:spTgt spid="2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750"/>
                                        <p:tgtEl>
                                          <p:spTgt spid="20"/>
                                        </p:tgtEl>
                                      </p:cBhvr>
                                    </p:animEffect>
                                    <p:anim calcmode="lin" valueType="num">
                                      <p:cBhvr>
                                        <p:cTn id="24" dur="750" fill="hold"/>
                                        <p:tgtEl>
                                          <p:spTgt spid="20"/>
                                        </p:tgtEl>
                                        <p:attrNameLst>
                                          <p:attrName>ppt_x</p:attrName>
                                        </p:attrNameLst>
                                      </p:cBhvr>
                                      <p:tavLst>
                                        <p:tav tm="0">
                                          <p:val>
                                            <p:strVal val="#ppt_x"/>
                                          </p:val>
                                        </p:tav>
                                        <p:tav tm="100000">
                                          <p:val>
                                            <p:strVal val="#ppt_x"/>
                                          </p:val>
                                        </p:tav>
                                      </p:tavLst>
                                    </p:anim>
                                    <p:anim calcmode="lin" valueType="num">
                                      <p:cBhvr>
                                        <p:cTn id="25" dur="750" fill="hold"/>
                                        <p:tgtEl>
                                          <p:spTgt spid="20"/>
                                        </p:tgtEl>
                                        <p:attrNameLst>
                                          <p:attrName>ppt_y</p:attrName>
                                        </p:attrNameLst>
                                      </p:cBhvr>
                                      <p:tavLst>
                                        <p:tav tm="0">
                                          <p:val>
                                            <p:strVal val="#ppt_y+.1"/>
                                          </p:val>
                                        </p:tav>
                                        <p:tav tm="100000">
                                          <p:val>
                                            <p:strVal val="#ppt_y"/>
                                          </p:val>
                                        </p:tav>
                                      </p:tavLst>
                                    </p:anim>
                                  </p:childTnLst>
                                </p:cTn>
                              </p:par>
                              <p:par>
                                <p:cTn id="26" presetID="2" presetClass="entr" presetSubtype="4" fill="hold" grpId="0" nodeType="withEffect">
                                  <p:stCondLst>
                                    <p:cond delay="100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ppt_x"/>
                                          </p:val>
                                        </p:tav>
                                        <p:tav tm="100000">
                                          <p:val>
                                            <p:strVal val="#ppt_x"/>
                                          </p:val>
                                        </p:tav>
                                      </p:tavLst>
                                    </p:anim>
                                    <p:anim calcmode="lin" valueType="num">
                                      <p:cBhvr additive="base">
                                        <p:cTn id="29" dur="500" fill="hold"/>
                                        <p:tgtEl>
                                          <p:spTgt spid="22"/>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125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ppt_x"/>
                                          </p:val>
                                        </p:tav>
                                        <p:tav tm="100000">
                                          <p:val>
                                            <p:strVal val="#ppt_x"/>
                                          </p:val>
                                        </p:tav>
                                      </p:tavLst>
                                    </p:anim>
                                    <p:anim calcmode="lin" valueType="num">
                                      <p:cBhvr additive="base">
                                        <p:cTn id="33" dur="500" fill="hold"/>
                                        <p:tgtEl>
                                          <p:spTgt spid="2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15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ppt_x"/>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par>
                                <p:cTn id="38" presetID="16" presetClass="entr" presetSubtype="37"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arn(outVertical)">
                                      <p:cBhvr>
                                        <p:cTn id="40" dur="500"/>
                                        <p:tgtEl>
                                          <p:spTgt spid="18"/>
                                        </p:tgtEl>
                                      </p:cBhvr>
                                    </p:animEffect>
                                  </p:childTnLst>
                                </p:cTn>
                              </p:par>
                              <p:par>
                                <p:cTn id="41" presetID="2" presetClass="entr" presetSubtype="2" decel="100000" fill="hold" grpId="0" nodeType="withEffect">
                                  <p:stCondLst>
                                    <p:cond delay="75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1000" fill="hold"/>
                                        <p:tgtEl>
                                          <p:spTgt spid="19"/>
                                        </p:tgtEl>
                                        <p:attrNameLst>
                                          <p:attrName>ppt_x</p:attrName>
                                        </p:attrNameLst>
                                      </p:cBhvr>
                                      <p:tavLst>
                                        <p:tav tm="0">
                                          <p:val>
                                            <p:strVal val="1+#ppt_w/2"/>
                                          </p:val>
                                        </p:tav>
                                        <p:tav tm="100000">
                                          <p:val>
                                            <p:strVal val="#ppt_x"/>
                                          </p:val>
                                        </p:tav>
                                      </p:tavLst>
                                    </p:anim>
                                    <p:anim calcmode="lin" valueType="num">
                                      <p:cBhvr additive="base">
                                        <p:cTn id="44" dur="1000" fill="hold"/>
                                        <p:tgtEl>
                                          <p:spTgt spid="19"/>
                                        </p:tgtEl>
                                        <p:attrNameLst>
                                          <p:attrName>ppt_y</p:attrName>
                                        </p:attrNameLst>
                                      </p:cBhvr>
                                      <p:tavLst>
                                        <p:tav tm="0">
                                          <p:val>
                                            <p:strVal val="#ppt_y"/>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1000" fill="hold"/>
                                        <p:tgtEl>
                                          <p:spTgt spid="9"/>
                                        </p:tgtEl>
                                        <p:attrNameLst>
                                          <p:attrName>ppt_x</p:attrName>
                                        </p:attrNameLst>
                                      </p:cBhvr>
                                      <p:tavLst>
                                        <p:tav tm="0">
                                          <p:val>
                                            <p:strVal val="#ppt_x"/>
                                          </p:val>
                                        </p:tav>
                                        <p:tav tm="100000">
                                          <p:val>
                                            <p:strVal val="#ppt_x"/>
                                          </p:val>
                                        </p:tav>
                                      </p:tavLst>
                                    </p:anim>
                                    <p:anim calcmode="lin" valueType="num">
                                      <p:cBhvr additive="base">
                                        <p:cTn id="48" dur="1000" fill="hold"/>
                                        <p:tgtEl>
                                          <p:spTgt spid="9"/>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50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1000" fill="hold"/>
                                        <p:tgtEl>
                                          <p:spTgt spid="8"/>
                                        </p:tgtEl>
                                        <p:attrNameLst>
                                          <p:attrName>ppt_x</p:attrName>
                                        </p:attrNameLst>
                                      </p:cBhvr>
                                      <p:tavLst>
                                        <p:tav tm="0">
                                          <p:val>
                                            <p:strVal val="#ppt_x"/>
                                          </p:val>
                                        </p:tav>
                                        <p:tav tm="100000">
                                          <p:val>
                                            <p:strVal val="#ppt_x"/>
                                          </p:val>
                                        </p:tav>
                                      </p:tavLst>
                                    </p:anim>
                                    <p:anim calcmode="lin" valueType="num">
                                      <p:cBhvr additive="base">
                                        <p:cTn id="52" dur="1000" fill="hold"/>
                                        <p:tgtEl>
                                          <p:spTgt spid="8"/>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75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1000" fill="hold"/>
                                        <p:tgtEl>
                                          <p:spTgt spid="5"/>
                                        </p:tgtEl>
                                        <p:attrNameLst>
                                          <p:attrName>ppt_x</p:attrName>
                                        </p:attrNameLst>
                                      </p:cBhvr>
                                      <p:tavLst>
                                        <p:tav tm="0">
                                          <p:val>
                                            <p:strVal val="#ppt_x"/>
                                          </p:val>
                                        </p:tav>
                                        <p:tav tm="100000">
                                          <p:val>
                                            <p:strVal val="#ppt_x"/>
                                          </p:val>
                                        </p:tav>
                                      </p:tavLst>
                                    </p:anim>
                                    <p:anim calcmode="lin" valueType="num">
                                      <p:cBhvr additive="base">
                                        <p:cTn id="56" dur="1000" fill="hold"/>
                                        <p:tgtEl>
                                          <p:spTgt spid="5"/>
                                        </p:tgtEl>
                                        <p:attrNameLst>
                                          <p:attrName>ppt_y</p:attrName>
                                        </p:attrNameLst>
                                      </p:cBhvr>
                                      <p:tavLst>
                                        <p:tav tm="0">
                                          <p:val>
                                            <p:strVal val="1+#ppt_h/2"/>
                                          </p:val>
                                        </p:tav>
                                        <p:tav tm="100000">
                                          <p:val>
                                            <p:strVal val="#ppt_y"/>
                                          </p:val>
                                        </p:tav>
                                      </p:tavLst>
                                    </p:anim>
                                  </p:childTnLst>
                                </p:cTn>
                              </p:par>
                              <p:par>
                                <p:cTn id="57" presetID="2" presetClass="entr" presetSubtype="1" decel="100000" fill="hold" grpId="0" nodeType="withEffect">
                                  <p:stCondLst>
                                    <p:cond delay="100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1000" fill="hold"/>
                                        <p:tgtEl>
                                          <p:spTgt spid="4"/>
                                        </p:tgtEl>
                                        <p:attrNameLst>
                                          <p:attrName>ppt_x</p:attrName>
                                        </p:attrNameLst>
                                      </p:cBhvr>
                                      <p:tavLst>
                                        <p:tav tm="0">
                                          <p:val>
                                            <p:strVal val="#ppt_x"/>
                                          </p:val>
                                        </p:tav>
                                        <p:tav tm="100000">
                                          <p:val>
                                            <p:strVal val="#ppt_x"/>
                                          </p:val>
                                        </p:tav>
                                      </p:tavLst>
                                    </p:anim>
                                    <p:anim calcmode="lin" valueType="num">
                                      <p:cBhvr additive="base">
                                        <p:cTn id="60" dur="1000" fill="hold"/>
                                        <p:tgtEl>
                                          <p:spTgt spid="4"/>
                                        </p:tgtEl>
                                        <p:attrNameLst>
                                          <p:attrName>ppt_y</p:attrName>
                                        </p:attrNameLst>
                                      </p:cBhvr>
                                      <p:tavLst>
                                        <p:tav tm="0">
                                          <p:val>
                                            <p:strVal val="0-#ppt_h/2"/>
                                          </p:val>
                                        </p:tav>
                                        <p:tav tm="100000">
                                          <p:val>
                                            <p:strVal val="#ppt_y"/>
                                          </p:val>
                                        </p:tav>
                                      </p:tavLst>
                                    </p:anim>
                                  </p:childTnLst>
                                </p:cTn>
                              </p:par>
                              <p:par>
                                <p:cTn id="61" presetID="42" presetClass="entr" presetSubtype="0" fill="hold" grpId="0" nodeType="withEffect">
                                  <p:stCondLst>
                                    <p:cond delay="75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1000"/>
                                        <p:tgtEl>
                                          <p:spTgt spid="32"/>
                                        </p:tgtEl>
                                      </p:cBhvr>
                                    </p:animEffect>
                                    <p:anim calcmode="lin" valueType="num">
                                      <p:cBhvr>
                                        <p:cTn id="64" dur="1000" fill="hold"/>
                                        <p:tgtEl>
                                          <p:spTgt spid="32"/>
                                        </p:tgtEl>
                                        <p:attrNameLst>
                                          <p:attrName>ppt_x</p:attrName>
                                        </p:attrNameLst>
                                      </p:cBhvr>
                                      <p:tavLst>
                                        <p:tav tm="0">
                                          <p:val>
                                            <p:strVal val="#ppt_x"/>
                                          </p:val>
                                        </p:tav>
                                        <p:tav tm="100000">
                                          <p:val>
                                            <p:strVal val="#ppt_x"/>
                                          </p:val>
                                        </p:tav>
                                      </p:tavLst>
                                    </p:anim>
                                    <p:anim calcmode="lin" valueType="num">
                                      <p:cBhvr>
                                        <p:cTn id="65" dur="1000" fill="hold"/>
                                        <p:tgtEl>
                                          <p:spTgt spid="32"/>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100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1000"/>
                                        <p:tgtEl>
                                          <p:spTgt spid="33"/>
                                        </p:tgtEl>
                                      </p:cBhvr>
                                    </p:animEffect>
                                    <p:anim calcmode="lin" valueType="num">
                                      <p:cBhvr>
                                        <p:cTn id="69" dur="1000" fill="hold"/>
                                        <p:tgtEl>
                                          <p:spTgt spid="33"/>
                                        </p:tgtEl>
                                        <p:attrNameLst>
                                          <p:attrName>ppt_x</p:attrName>
                                        </p:attrNameLst>
                                      </p:cBhvr>
                                      <p:tavLst>
                                        <p:tav tm="0">
                                          <p:val>
                                            <p:strVal val="#ppt_x"/>
                                          </p:val>
                                        </p:tav>
                                        <p:tav tm="100000">
                                          <p:val>
                                            <p:strVal val="#ppt_x"/>
                                          </p:val>
                                        </p:tav>
                                      </p:tavLst>
                                    </p:anim>
                                    <p:anim calcmode="lin" valueType="num">
                                      <p:cBhvr>
                                        <p:cTn id="7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15" grpId="0"/>
      <p:bldP spid="16" grpId="0"/>
      <p:bldP spid="17" grpId="0"/>
      <p:bldP spid="18" grpId="0"/>
      <p:bldP spid="19" grpId="0" animBg="1"/>
      <p:bldP spid="20" grpId="0"/>
      <p:bldP spid="21" grpId="0"/>
      <p:bldP spid="22" grpId="0" animBg="1"/>
      <p:bldP spid="23" grpId="0" animBg="1"/>
      <p:bldP spid="24" grpId="0" animBg="1"/>
      <p:bldP spid="32" grpId="0" animBg="1"/>
      <p:bldP spid="3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ardrop 2">
            <a:extLst>
              <a:ext uri="{FF2B5EF4-FFF2-40B4-BE49-F238E27FC236}">
                <a16:creationId xmlns:a16="http://schemas.microsoft.com/office/drawing/2014/main" id="{58EDF27B-C8E4-8CDB-1C5E-67E8F78ACFD3}"/>
              </a:ext>
            </a:extLst>
          </p:cNvPr>
          <p:cNvSpPr/>
          <p:nvPr/>
        </p:nvSpPr>
        <p:spPr>
          <a:xfrm rot="5400000">
            <a:off x="8532878" y="6894575"/>
            <a:ext cx="4152897" cy="4152899"/>
          </a:xfrm>
          <a:prstGeom prst="teardrop">
            <a:avLst/>
          </a:prstGeom>
          <a:solidFill>
            <a:schemeClr val="bg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Teardrop 3">
            <a:extLst>
              <a:ext uri="{FF2B5EF4-FFF2-40B4-BE49-F238E27FC236}">
                <a16:creationId xmlns:a16="http://schemas.microsoft.com/office/drawing/2014/main" id="{40585379-5A4A-861E-F8EE-8ED9EDCF3DE6}"/>
              </a:ext>
            </a:extLst>
          </p:cNvPr>
          <p:cNvSpPr/>
          <p:nvPr/>
        </p:nvSpPr>
        <p:spPr>
          <a:xfrm rot="16200000">
            <a:off x="8039102" y="2149599"/>
            <a:ext cx="4152897" cy="4152899"/>
          </a:xfrm>
          <a:prstGeom prst="teardrop">
            <a:avLst/>
          </a:prstGeom>
          <a:gradFill>
            <a:gsLst>
              <a:gs pos="0">
                <a:schemeClr val="accent3"/>
              </a:gs>
              <a:gs pos="100000">
                <a:schemeClr val="accent3">
                  <a:lumMod val="5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Placeholder 26">
            <a:extLst>
              <a:ext uri="{FF2B5EF4-FFF2-40B4-BE49-F238E27FC236}">
                <a16:creationId xmlns:a16="http://schemas.microsoft.com/office/drawing/2014/main" id="{320A815F-CD76-34A0-228C-01A5CB93A572}"/>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061" r="12117"/>
          <a:stretch>
            <a:fillRect/>
          </a:stretch>
        </p:blipFill>
        <p:spPr>
          <a:xfrm>
            <a:off x="3271242" y="591671"/>
            <a:ext cx="8055520" cy="12514730"/>
          </a:xfrm>
          <a:custGeom>
            <a:avLst/>
            <a:gdLst>
              <a:gd name="csX0" fmla="*/ 0 w 8055520"/>
              <a:gd name="csY0" fmla="*/ 0 h 12506633"/>
              <a:gd name="csX1" fmla="*/ 8055520 w 8055520"/>
              <a:gd name="csY1" fmla="*/ 0 h 12506633"/>
              <a:gd name="csX2" fmla="*/ 8055520 w 8055520"/>
              <a:gd name="csY2" fmla="*/ 12506633 h 12506633"/>
              <a:gd name="csX3" fmla="*/ 0 w 8055520"/>
              <a:gd name="csY3" fmla="*/ 12506633 h 12506633"/>
            </a:gdLst>
            <a:ahLst/>
            <a:cxnLst>
              <a:cxn ang="0">
                <a:pos x="csX0" y="csY0"/>
              </a:cxn>
              <a:cxn ang="0">
                <a:pos x="csX1" y="csY1"/>
              </a:cxn>
              <a:cxn ang="0">
                <a:pos x="csX2" y="csY2"/>
              </a:cxn>
              <a:cxn ang="0">
                <a:pos x="csX3" y="csY3"/>
              </a:cxn>
            </a:cxnLst>
            <a:rect l="l" t="t" r="r" b="b"/>
            <a:pathLst>
              <a:path w="8055520" h="12506633">
                <a:moveTo>
                  <a:pt x="0" y="0"/>
                </a:moveTo>
                <a:lnTo>
                  <a:pt x="8055520" y="0"/>
                </a:lnTo>
                <a:lnTo>
                  <a:pt x="8055520" y="12506633"/>
                </a:lnTo>
                <a:lnTo>
                  <a:pt x="0" y="12506633"/>
                </a:lnTo>
                <a:close/>
              </a:path>
            </a:pathLst>
          </a:custGeom>
        </p:spPr>
      </p:pic>
      <p:sp>
        <p:nvSpPr>
          <p:cNvPr id="5" name="Freeform: Shape 4">
            <a:extLst>
              <a:ext uri="{FF2B5EF4-FFF2-40B4-BE49-F238E27FC236}">
                <a16:creationId xmlns:a16="http://schemas.microsoft.com/office/drawing/2014/main" id="{D4FFC828-3ACD-78DC-EAB6-AD881530EB75}"/>
              </a:ext>
            </a:extLst>
          </p:cNvPr>
          <p:cNvSpPr/>
          <p:nvPr/>
        </p:nvSpPr>
        <p:spPr>
          <a:xfrm>
            <a:off x="0" y="0"/>
            <a:ext cx="24384000" cy="13716000"/>
          </a:xfrm>
          <a:custGeom>
            <a:avLst/>
            <a:gdLst>
              <a:gd name="csX0" fmla="*/ 609601 w 24384000"/>
              <a:gd name="csY0" fmla="*/ 593405 h 13716000"/>
              <a:gd name="csX1" fmla="*/ 609601 w 24384000"/>
              <a:gd name="csY1" fmla="*/ 13122595 h 13716000"/>
              <a:gd name="csX2" fmla="*/ 23774400 w 24384000"/>
              <a:gd name="csY2" fmla="*/ 13122595 h 13716000"/>
              <a:gd name="csX3" fmla="*/ 23774400 w 24384000"/>
              <a:gd name="csY3" fmla="*/ 593405 h 13716000"/>
              <a:gd name="csX4" fmla="*/ 0 w 24384000"/>
              <a:gd name="csY4" fmla="*/ 0 h 13716000"/>
              <a:gd name="csX5" fmla="*/ 24384000 w 24384000"/>
              <a:gd name="csY5" fmla="*/ 0 h 13716000"/>
              <a:gd name="csX6" fmla="*/ 24384000 w 24384000"/>
              <a:gd name="csY6" fmla="*/ 13716000 h 13716000"/>
              <a:gd name="csX7" fmla="*/ 0 w 24384000"/>
              <a:gd name="csY7" fmla="*/ 13716000 h 13716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24384000" h="13716000">
                <a:moveTo>
                  <a:pt x="609601" y="593405"/>
                </a:moveTo>
                <a:lnTo>
                  <a:pt x="609601" y="13122595"/>
                </a:lnTo>
                <a:lnTo>
                  <a:pt x="23774400" y="13122595"/>
                </a:lnTo>
                <a:lnTo>
                  <a:pt x="23774400" y="593405"/>
                </a:lnTo>
                <a:close/>
                <a:moveTo>
                  <a:pt x="0" y="0"/>
                </a:moveTo>
                <a:lnTo>
                  <a:pt x="24384000" y="0"/>
                </a:lnTo>
                <a:lnTo>
                  <a:pt x="24384000" y="13716000"/>
                </a:lnTo>
                <a:lnTo>
                  <a:pt x="0" y="13716000"/>
                </a:lnTo>
                <a:close/>
              </a:path>
            </a:pathLst>
          </a:custGeom>
          <a:solidFill>
            <a:schemeClr val="bg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8" name="Group 7">
            <a:extLst>
              <a:ext uri="{FF2B5EF4-FFF2-40B4-BE49-F238E27FC236}">
                <a16:creationId xmlns:a16="http://schemas.microsoft.com/office/drawing/2014/main" id="{847162DF-5ABF-3FC8-3F3D-0892E54A184D}"/>
              </a:ext>
            </a:extLst>
          </p:cNvPr>
          <p:cNvGrpSpPr/>
          <p:nvPr/>
        </p:nvGrpSpPr>
        <p:grpSpPr>
          <a:xfrm>
            <a:off x="1059851" y="12877821"/>
            <a:ext cx="1233098" cy="481946"/>
            <a:chOff x="444401" y="2552131"/>
            <a:chExt cx="5317337" cy="2078232"/>
          </a:xfrm>
        </p:grpSpPr>
        <p:sp>
          <p:nvSpPr>
            <p:cNvPr id="9" name="Freeform: Shape 8">
              <a:extLst>
                <a:ext uri="{FF2B5EF4-FFF2-40B4-BE49-F238E27FC236}">
                  <a16:creationId xmlns:a16="http://schemas.microsoft.com/office/drawing/2014/main" id="{B414109E-6B7C-AEDB-FE7C-D68E9D85E6CF}"/>
                </a:ext>
              </a:extLst>
            </p:cNvPr>
            <p:cNvSpPr/>
            <p:nvPr/>
          </p:nvSpPr>
          <p:spPr>
            <a:xfrm>
              <a:off x="44440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p>
          </p:txBody>
        </p:sp>
        <p:sp>
          <p:nvSpPr>
            <p:cNvPr id="10" name="Freeform: Shape 9">
              <a:extLst>
                <a:ext uri="{FF2B5EF4-FFF2-40B4-BE49-F238E27FC236}">
                  <a16:creationId xmlns:a16="http://schemas.microsoft.com/office/drawing/2014/main" id="{F58E5864-967B-6BC1-0E56-EBFEEEA89E6F}"/>
                </a:ext>
              </a:extLst>
            </p:cNvPr>
            <p:cNvSpPr/>
            <p:nvPr/>
          </p:nvSpPr>
          <p:spPr>
            <a:xfrm>
              <a:off x="207189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11" name="Freeform: Shape 10">
              <a:extLst>
                <a:ext uri="{FF2B5EF4-FFF2-40B4-BE49-F238E27FC236}">
                  <a16:creationId xmlns:a16="http://schemas.microsoft.com/office/drawing/2014/main" id="{7CB0CDB1-A776-F8D5-4875-056D58A0E7CF}"/>
                </a:ext>
              </a:extLst>
            </p:cNvPr>
            <p:cNvSpPr/>
            <p:nvPr/>
          </p:nvSpPr>
          <p:spPr>
            <a:xfrm>
              <a:off x="3683506"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grpSp>
      <p:sp>
        <p:nvSpPr>
          <p:cNvPr id="12" name="Rectangle 11">
            <a:extLst>
              <a:ext uri="{FF2B5EF4-FFF2-40B4-BE49-F238E27FC236}">
                <a16:creationId xmlns:a16="http://schemas.microsoft.com/office/drawing/2014/main" id="{97D9F8C7-562A-7F03-AF39-ABFA21E8743C}"/>
              </a:ext>
            </a:extLst>
          </p:cNvPr>
          <p:cNvSpPr>
            <a:spLocks/>
          </p:cNvSpPr>
          <p:nvPr/>
        </p:nvSpPr>
        <p:spPr bwMode="auto">
          <a:xfrm>
            <a:off x="2453578" y="12861831"/>
            <a:ext cx="135642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000" i="0" spc="300" dirty="0">
                <a:solidFill>
                  <a:schemeClr val="tx2"/>
                </a:solidFill>
                <a:latin typeface="+mj-lt"/>
                <a:ea typeface="Roboto Black" charset="0"/>
                <a:cs typeface="Roboto Black" charset="0"/>
                <a:sym typeface="Bebas Neue" charset="0"/>
              </a:rPr>
              <a:t>#</a:t>
            </a:r>
            <a:r>
              <a:rPr lang="en-US" sz="3000" spc="300" dirty="0">
                <a:solidFill>
                  <a:schemeClr val="tx2"/>
                </a:solidFill>
                <a:latin typeface="+mj-lt"/>
                <a:ea typeface="Roboto Black" charset="0"/>
                <a:cs typeface="Roboto Black" charset="0"/>
                <a:sym typeface="Bebas Neue" charset="0"/>
              </a:rPr>
              <a:t>230</a:t>
            </a:r>
            <a:endParaRPr lang="en-US" sz="3000" i="0" spc="300" dirty="0">
              <a:solidFill>
                <a:schemeClr val="tx2"/>
              </a:solidFill>
              <a:latin typeface="+mj-lt"/>
              <a:ea typeface="Roboto Black" charset="0"/>
              <a:cs typeface="Roboto Black" charset="0"/>
              <a:sym typeface="Bebas Neue" charset="0"/>
            </a:endParaRPr>
          </a:p>
        </p:txBody>
      </p:sp>
      <p:sp>
        <p:nvSpPr>
          <p:cNvPr id="13" name="Subtitle 2">
            <a:extLst>
              <a:ext uri="{FF2B5EF4-FFF2-40B4-BE49-F238E27FC236}">
                <a16:creationId xmlns:a16="http://schemas.microsoft.com/office/drawing/2014/main" id="{10E18EE3-0134-9066-7F53-5C90AAED4D79}"/>
              </a:ext>
            </a:extLst>
          </p:cNvPr>
          <p:cNvSpPr txBox="1">
            <a:spLocks/>
          </p:cNvSpPr>
          <p:nvPr/>
        </p:nvSpPr>
        <p:spPr>
          <a:xfrm>
            <a:off x="14183396" y="6110288"/>
            <a:ext cx="8702983" cy="406066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ct val="100000"/>
              </a:lnSpc>
            </a:pPr>
            <a:r>
              <a:rPr lang="en-US" dirty="0">
                <a:solidFill>
                  <a:schemeClr val="bg2">
                    <a:lumMod val="50000"/>
                    <a:lumOff val="50000"/>
                  </a:schemeClr>
                </a:solidFill>
                <a:latin typeface="Open Sans" panose="020B0606030504020204" pitchFamily="34" charset="0"/>
                <a:ea typeface="Source Sans Pro" charset="0"/>
                <a:cs typeface="Source Sans Pro" charset="0"/>
              </a:rPr>
              <a:t>On the other hand, we denounce with righteous indignation and dislike men who are so beguiled and demoralized by the charms of pleasure of the moment, so blinded by desire, that they cannot foresee the pain and trouble that are bound to ensue; and equal blame belongs to those who fail in their duty through weakness of will, which is the same as saying through shrinking from toil and pain. </a:t>
            </a:r>
          </a:p>
          <a:p>
            <a:pPr algn="just">
              <a:lnSpc>
                <a:spcPct val="100000"/>
              </a:lnSpc>
            </a:pPr>
            <a:endParaRPr lang="en-US" dirty="0">
              <a:solidFill>
                <a:schemeClr val="bg2">
                  <a:lumMod val="50000"/>
                  <a:lumOff val="50000"/>
                </a:schemeClr>
              </a:solidFill>
              <a:latin typeface="Open Sans" panose="020B0606030504020204" pitchFamily="34" charset="0"/>
              <a:ea typeface="Source Sans Pro" charset="0"/>
              <a:cs typeface="Source Sans Pro" charset="0"/>
            </a:endParaRPr>
          </a:p>
          <a:p>
            <a:pPr algn="just">
              <a:lnSpc>
                <a:spcPct val="100000"/>
              </a:lnSpc>
            </a:pPr>
            <a:r>
              <a:rPr lang="en-US" dirty="0">
                <a:solidFill>
                  <a:schemeClr val="bg2">
                    <a:lumMod val="50000"/>
                    <a:lumOff val="50000"/>
                  </a:schemeClr>
                </a:solidFill>
                <a:latin typeface="Open Sans" panose="020B0606030504020204" pitchFamily="34" charset="0"/>
                <a:ea typeface="Source Sans Pro" charset="0"/>
                <a:cs typeface="Source Sans Pro" charset="0"/>
              </a:rPr>
              <a:t>These cases are perfectly simple and easy to distinguish. </a:t>
            </a:r>
          </a:p>
        </p:txBody>
      </p:sp>
      <p:sp>
        <p:nvSpPr>
          <p:cNvPr id="14" name="TextBox 13">
            <a:extLst>
              <a:ext uri="{FF2B5EF4-FFF2-40B4-BE49-F238E27FC236}">
                <a16:creationId xmlns:a16="http://schemas.microsoft.com/office/drawing/2014/main" id="{267383ED-7D8A-3061-BA22-5CC20AE6D697}"/>
              </a:ext>
            </a:extLst>
          </p:cNvPr>
          <p:cNvSpPr txBox="1"/>
          <p:nvPr/>
        </p:nvSpPr>
        <p:spPr>
          <a:xfrm>
            <a:off x="14273458" y="2149599"/>
            <a:ext cx="5140190" cy="1323439"/>
          </a:xfrm>
          <a:prstGeom prst="rect">
            <a:avLst/>
          </a:prstGeom>
          <a:noFill/>
        </p:spPr>
        <p:txBody>
          <a:bodyPr wrap="none" rtlCol="0" anchor="ctr">
            <a:spAutoFit/>
          </a:bodyPr>
          <a:lstStyle/>
          <a:p>
            <a:r>
              <a:rPr lang="en-US" sz="8000" dirty="0">
                <a:solidFill>
                  <a:schemeClr val="accent2"/>
                </a:solidFill>
                <a:latin typeface="Open Sans" panose="020B0606030504020204" pitchFamily="34" charset="0"/>
              </a:rPr>
              <a:t>WELCOME</a:t>
            </a:r>
          </a:p>
        </p:txBody>
      </p:sp>
      <p:sp>
        <p:nvSpPr>
          <p:cNvPr id="15" name="TextBox 14">
            <a:extLst>
              <a:ext uri="{FF2B5EF4-FFF2-40B4-BE49-F238E27FC236}">
                <a16:creationId xmlns:a16="http://schemas.microsoft.com/office/drawing/2014/main" id="{E8EA6A1A-9537-4854-766A-D5A7558BDA17}"/>
              </a:ext>
            </a:extLst>
          </p:cNvPr>
          <p:cNvSpPr txBox="1"/>
          <p:nvPr/>
        </p:nvSpPr>
        <p:spPr>
          <a:xfrm>
            <a:off x="14273458" y="3126908"/>
            <a:ext cx="6175088" cy="1477328"/>
          </a:xfrm>
          <a:prstGeom prst="rect">
            <a:avLst/>
          </a:prstGeom>
          <a:noFill/>
          <a:effectLst>
            <a:outerShdw blurRad="190500" dist="190500" dir="5400000" algn="t" rotWithShape="0">
              <a:prstClr val="black">
                <a:alpha val="20000"/>
              </a:prstClr>
            </a:outerShdw>
          </a:effectLst>
        </p:spPr>
        <p:txBody>
          <a:bodyPr wrap="none" rtlCol="0" anchor="ctr">
            <a:spAutoFit/>
          </a:bodyPr>
          <a:lstStyle/>
          <a:p>
            <a:r>
              <a:rPr lang="en-US" sz="9000" dirty="0">
                <a:solidFill>
                  <a:schemeClr val="tx2">
                    <a:lumMod val="60000"/>
                    <a:lumOff val="40000"/>
                  </a:schemeClr>
                </a:solidFill>
                <a:latin typeface="Montserrat Black" panose="00000A00000000000000" pitchFamily="50" charset="0"/>
              </a:rPr>
              <a:t>MESSAGE</a:t>
            </a:r>
          </a:p>
        </p:txBody>
      </p:sp>
      <p:sp>
        <p:nvSpPr>
          <p:cNvPr id="16" name="TextBox 15">
            <a:extLst>
              <a:ext uri="{FF2B5EF4-FFF2-40B4-BE49-F238E27FC236}">
                <a16:creationId xmlns:a16="http://schemas.microsoft.com/office/drawing/2014/main" id="{D9AC7927-4489-CC97-512A-C34C98F30682}"/>
              </a:ext>
            </a:extLst>
          </p:cNvPr>
          <p:cNvSpPr txBox="1"/>
          <p:nvPr/>
        </p:nvSpPr>
        <p:spPr>
          <a:xfrm>
            <a:off x="14394600" y="4586376"/>
            <a:ext cx="5216749" cy="461665"/>
          </a:xfrm>
          <a:prstGeom prst="rect">
            <a:avLst/>
          </a:prstGeom>
          <a:noFill/>
        </p:spPr>
        <p:txBody>
          <a:bodyPr wrap="none" rtlCol="0" anchor="ctr">
            <a:spAutoFit/>
          </a:bodyPr>
          <a:lstStyle/>
          <a:p>
            <a:r>
              <a:rPr lang="en-US" sz="2400" dirty="0">
                <a:solidFill>
                  <a:schemeClr val="bg2">
                    <a:lumMod val="50000"/>
                    <a:lumOff val="50000"/>
                  </a:schemeClr>
                </a:solidFill>
                <a:latin typeface="Open Sans" panose="020B0606030504020204" pitchFamily="34" charset="0"/>
              </a:rPr>
              <a:t>we sell CONFIDENCE not templates</a:t>
            </a:r>
          </a:p>
        </p:txBody>
      </p:sp>
      <p:sp>
        <p:nvSpPr>
          <p:cNvPr id="17" name="Rectangle 16">
            <a:extLst>
              <a:ext uri="{FF2B5EF4-FFF2-40B4-BE49-F238E27FC236}">
                <a16:creationId xmlns:a16="http://schemas.microsoft.com/office/drawing/2014/main" id="{344463D7-6883-B017-0403-F0890DB2F600}"/>
              </a:ext>
            </a:extLst>
          </p:cNvPr>
          <p:cNvSpPr/>
          <p:nvPr/>
        </p:nvSpPr>
        <p:spPr>
          <a:xfrm>
            <a:off x="14398152" y="10637768"/>
            <a:ext cx="8335827" cy="1243285"/>
          </a:xfrm>
          <a:prstGeom prst="rect">
            <a:avLst/>
          </a:prstGeom>
          <a:solidFill>
            <a:schemeClr val="accent3"/>
          </a:solidFill>
          <a:ln>
            <a:noFill/>
          </a:ln>
          <a:effectLst>
            <a:outerShdw blurRad="381000" dist="254000" dir="5400000" algn="t"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F03FE0B2-0C56-E1F3-E89E-7D99D18646D1}"/>
              </a:ext>
            </a:extLst>
          </p:cNvPr>
          <p:cNvSpPr txBox="1"/>
          <p:nvPr/>
        </p:nvSpPr>
        <p:spPr>
          <a:xfrm>
            <a:off x="19058083" y="10966576"/>
            <a:ext cx="3332964" cy="523220"/>
          </a:xfrm>
          <a:prstGeom prst="rect">
            <a:avLst/>
          </a:prstGeom>
          <a:noFill/>
        </p:spPr>
        <p:txBody>
          <a:bodyPr wrap="none" rtlCol="0" anchor="ctr">
            <a:spAutoFit/>
          </a:bodyPr>
          <a:lstStyle/>
          <a:p>
            <a:pPr algn="r"/>
            <a:r>
              <a:rPr lang="en-US" sz="2800" b="1" dirty="0">
                <a:solidFill>
                  <a:schemeClr val="tx2">
                    <a:lumMod val="20000"/>
                    <a:lumOff val="80000"/>
                  </a:schemeClr>
                </a:solidFill>
                <a:latin typeface="+mj-lt"/>
              </a:rPr>
              <a:t>PETER ANDERSON</a:t>
            </a:r>
          </a:p>
        </p:txBody>
      </p:sp>
      <p:sp>
        <p:nvSpPr>
          <p:cNvPr id="19" name="TextBox 18">
            <a:extLst>
              <a:ext uri="{FF2B5EF4-FFF2-40B4-BE49-F238E27FC236}">
                <a16:creationId xmlns:a16="http://schemas.microsoft.com/office/drawing/2014/main" id="{BD3A7C43-F8A9-3A14-3544-0E8B201EDC55}"/>
              </a:ext>
            </a:extLst>
          </p:cNvPr>
          <p:cNvSpPr txBox="1"/>
          <p:nvPr/>
        </p:nvSpPr>
        <p:spPr>
          <a:xfrm>
            <a:off x="14583282" y="11008906"/>
            <a:ext cx="2416046" cy="523220"/>
          </a:xfrm>
          <a:prstGeom prst="rect">
            <a:avLst/>
          </a:prstGeom>
          <a:noFill/>
        </p:spPr>
        <p:txBody>
          <a:bodyPr wrap="none" rtlCol="0" anchor="ctr">
            <a:spAutoFit/>
          </a:bodyPr>
          <a:lstStyle/>
          <a:p>
            <a:pPr algn="ctr"/>
            <a:r>
              <a:rPr lang="en-US" sz="2800" i="1" dirty="0">
                <a:solidFill>
                  <a:schemeClr val="tx2">
                    <a:lumMod val="20000"/>
                    <a:lumOff val="80000"/>
                  </a:schemeClr>
                </a:solidFill>
              </a:rPr>
              <a:t>Founder / CEO</a:t>
            </a:r>
          </a:p>
        </p:txBody>
      </p:sp>
      <p:sp>
        <p:nvSpPr>
          <p:cNvPr id="20" name="Shape 2859">
            <a:extLst>
              <a:ext uri="{FF2B5EF4-FFF2-40B4-BE49-F238E27FC236}">
                <a16:creationId xmlns:a16="http://schemas.microsoft.com/office/drawing/2014/main" id="{B9B2565F-A117-A27F-240A-310A761C2EF3}"/>
              </a:ext>
            </a:extLst>
          </p:cNvPr>
          <p:cNvSpPr/>
          <p:nvPr/>
        </p:nvSpPr>
        <p:spPr>
          <a:xfrm>
            <a:off x="20251610" y="12281439"/>
            <a:ext cx="518450" cy="5184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bg2">
              <a:lumMod val="25000"/>
              <a:lumOff val="7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ource Sans Pro Light" charset="0"/>
              <a:ea typeface="Source Sans Pro Light" charset="0"/>
              <a:cs typeface="Source Sans Pro Light" charset="0"/>
            </a:endParaRPr>
          </a:p>
        </p:txBody>
      </p:sp>
      <p:sp>
        <p:nvSpPr>
          <p:cNvPr id="21" name="Shape 2860">
            <a:extLst>
              <a:ext uri="{FF2B5EF4-FFF2-40B4-BE49-F238E27FC236}">
                <a16:creationId xmlns:a16="http://schemas.microsoft.com/office/drawing/2014/main" id="{7627535A-A562-1B62-5CDD-2FA84EDA573E}"/>
              </a:ext>
            </a:extLst>
          </p:cNvPr>
          <p:cNvSpPr/>
          <p:nvPr/>
        </p:nvSpPr>
        <p:spPr>
          <a:xfrm>
            <a:off x="21058235" y="12281439"/>
            <a:ext cx="518450" cy="518450"/>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bg2">
              <a:lumMod val="25000"/>
              <a:lumOff val="7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ource Sans Pro Light" charset="0"/>
              <a:ea typeface="Source Sans Pro Light" charset="0"/>
              <a:cs typeface="Source Sans Pro Light" charset="0"/>
            </a:endParaRPr>
          </a:p>
        </p:txBody>
      </p:sp>
      <p:sp>
        <p:nvSpPr>
          <p:cNvPr id="22" name="Shape 2865">
            <a:extLst>
              <a:ext uri="{FF2B5EF4-FFF2-40B4-BE49-F238E27FC236}">
                <a16:creationId xmlns:a16="http://schemas.microsoft.com/office/drawing/2014/main" id="{29EB9346-0E27-638F-73E6-5A3AA61383CE}"/>
              </a:ext>
            </a:extLst>
          </p:cNvPr>
          <p:cNvSpPr/>
          <p:nvPr/>
        </p:nvSpPr>
        <p:spPr>
          <a:xfrm>
            <a:off x="21872597" y="12281439"/>
            <a:ext cx="518450" cy="5184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bg2">
              <a:lumMod val="25000"/>
              <a:lumOff val="7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ource Sans Pro Light" charset="0"/>
              <a:ea typeface="Source Sans Pro Light" charset="0"/>
              <a:cs typeface="Source Sans Pro Light" charset="0"/>
            </a:endParaRPr>
          </a:p>
        </p:txBody>
      </p:sp>
      <p:sp>
        <p:nvSpPr>
          <p:cNvPr id="23" name="Rectangle 22">
            <a:extLst>
              <a:ext uri="{FF2B5EF4-FFF2-40B4-BE49-F238E27FC236}">
                <a16:creationId xmlns:a16="http://schemas.microsoft.com/office/drawing/2014/main" id="{773899CA-1A3A-0C3F-1CEC-F8B18618A54C}"/>
              </a:ext>
            </a:extLst>
          </p:cNvPr>
          <p:cNvSpPr>
            <a:spLocks/>
          </p:cNvSpPr>
          <p:nvPr/>
        </p:nvSpPr>
        <p:spPr bwMode="auto">
          <a:xfrm rot="5400000">
            <a:off x="22175654" y="2685921"/>
            <a:ext cx="314669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l"/>
            <a:r>
              <a:rPr lang="en-US" sz="2400" b="1" i="0" spc="300" dirty="0">
                <a:solidFill>
                  <a:schemeClr val="accent1"/>
                </a:solidFill>
                <a:latin typeface="+mj-lt"/>
                <a:ea typeface="Roboto Black" charset="0"/>
                <a:cs typeface="Roboto Black" charset="0"/>
                <a:sym typeface="Bebas Neue" charset="0"/>
              </a:rPr>
              <a:t>SLIDEOCEAN</a:t>
            </a:r>
            <a:r>
              <a:rPr lang="en-US" sz="2400" b="1" i="0" spc="300" dirty="0">
                <a:solidFill>
                  <a:schemeClr val="accent5"/>
                </a:solidFill>
                <a:latin typeface="+mj-lt"/>
                <a:ea typeface="Roboto Black" charset="0"/>
                <a:cs typeface="Roboto Black" charset="0"/>
                <a:sym typeface="Bebas Neue" charset="0"/>
              </a:rPr>
              <a:t>.</a:t>
            </a:r>
            <a:r>
              <a:rPr lang="en-US" sz="2400" b="1" i="0" spc="300" dirty="0">
                <a:solidFill>
                  <a:schemeClr val="accent3"/>
                </a:solidFill>
                <a:latin typeface="+mj-lt"/>
                <a:ea typeface="Roboto Black" charset="0"/>
                <a:cs typeface="Roboto Black" charset="0"/>
                <a:sym typeface="Bebas Neue" charset="0"/>
              </a:rPr>
              <a:t>NET</a:t>
            </a:r>
          </a:p>
        </p:txBody>
      </p:sp>
      <p:sp>
        <p:nvSpPr>
          <p:cNvPr id="24" name="Teardrop 23">
            <a:extLst>
              <a:ext uri="{FF2B5EF4-FFF2-40B4-BE49-F238E27FC236}">
                <a16:creationId xmlns:a16="http://schemas.microsoft.com/office/drawing/2014/main" id="{7F73CC04-3F37-206E-D0BC-E2945F603A4E}"/>
              </a:ext>
            </a:extLst>
          </p:cNvPr>
          <p:cNvSpPr/>
          <p:nvPr/>
        </p:nvSpPr>
        <p:spPr>
          <a:xfrm>
            <a:off x="2303530" y="7874332"/>
            <a:ext cx="4152897" cy="4152899"/>
          </a:xfrm>
          <a:prstGeom prst="teardrop">
            <a:avLst/>
          </a:prstGeom>
          <a:gradFill>
            <a:gsLst>
              <a:gs pos="0">
                <a:schemeClr val="accent3">
                  <a:alpha val="75000"/>
                </a:schemeClr>
              </a:gs>
              <a:gs pos="100000">
                <a:schemeClr val="accent3">
                  <a:lumMod val="50000"/>
                  <a:alpha val="5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Shape 24">
            <a:extLst>
              <a:ext uri="{FF2B5EF4-FFF2-40B4-BE49-F238E27FC236}">
                <a16:creationId xmlns:a16="http://schemas.microsoft.com/office/drawing/2014/main" id="{486FBF8E-EC6A-3969-1FC6-BAF1D09348A3}"/>
              </a:ext>
            </a:extLst>
          </p:cNvPr>
          <p:cNvSpPr/>
          <p:nvPr/>
        </p:nvSpPr>
        <p:spPr>
          <a:xfrm rot="10800000">
            <a:off x="1361305" y="4884418"/>
            <a:ext cx="4152898" cy="4152900"/>
          </a:xfrm>
          <a:custGeom>
            <a:avLst/>
            <a:gdLst>
              <a:gd name="csX0" fmla="*/ 2076449 w 4152898"/>
              <a:gd name="csY0" fmla="*/ 3137535 h 4152900"/>
              <a:gd name="csX1" fmla="*/ 3137534 w 4152898"/>
              <a:gd name="csY1" fmla="*/ 2076450 h 4152900"/>
              <a:gd name="csX2" fmla="*/ 2076449 w 4152898"/>
              <a:gd name="csY2" fmla="*/ 1015365 h 4152900"/>
              <a:gd name="csX3" fmla="*/ 1015364 w 4152898"/>
              <a:gd name="csY3" fmla="*/ 2076450 h 4152900"/>
              <a:gd name="csX4" fmla="*/ 2076449 w 4152898"/>
              <a:gd name="csY4" fmla="*/ 3137535 h 4152900"/>
              <a:gd name="csX5" fmla="*/ 2076449 w 4152898"/>
              <a:gd name="csY5" fmla="*/ 4152900 h 4152900"/>
              <a:gd name="csX6" fmla="*/ 0 w 4152898"/>
              <a:gd name="csY6" fmla="*/ 2076450 h 4152900"/>
              <a:gd name="csX7" fmla="*/ 1 w 4152898"/>
              <a:gd name="csY7" fmla="*/ 2076450 h 4152900"/>
              <a:gd name="csX8" fmla="*/ 2076450 w 4152898"/>
              <a:gd name="csY8" fmla="*/ 0 h 4152900"/>
              <a:gd name="csX9" fmla="*/ 4152898 w 4152898"/>
              <a:gd name="csY9" fmla="*/ 0 h 4152900"/>
              <a:gd name="csX10" fmla="*/ 4152898 w 4152898"/>
              <a:gd name="csY10" fmla="*/ 2076450 h 4152900"/>
              <a:gd name="csX11" fmla="*/ 2076449 w 4152898"/>
              <a:gd name="csY11" fmla="*/ 4152900 h 41529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4152898" h="4152900">
                <a:moveTo>
                  <a:pt x="2076449" y="3137535"/>
                </a:moveTo>
                <a:cubicBezTo>
                  <a:pt x="2662470" y="3137535"/>
                  <a:pt x="3137534" y="2662471"/>
                  <a:pt x="3137534" y="2076450"/>
                </a:cubicBezTo>
                <a:cubicBezTo>
                  <a:pt x="3137534" y="1490429"/>
                  <a:pt x="2662470" y="1015365"/>
                  <a:pt x="2076449" y="1015365"/>
                </a:cubicBezTo>
                <a:cubicBezTo>
                  <a:pt x="1490428" y="1015365"/>
                  <a:pt x="1015364" y="1490429"/>
                  <a:pt x="1015364" y="2076450"/>
                </a:cubicBezTo>
                <a:cubicBezTo>
                  <a:pt x="1015364" y="2662471"/>
                  <a:pt x="1490428" y="3137535"/>
                  <a:pt x="2076449" y="3137535"/>
                </a:cubicBezTo>
                <a:close/>
                <a:moveTo>
                  <a:pt x="2076449" y="4152900"/>
                </a:moveTo>
                <a:cubicBezTo>
                  <a:pt x="929658" y="4152900"/>
                  <a:pt x="0" y="3223242"/>
                  <a:pt x="0" y="2076450"/>
                </a:cubicBezTo>
                <a:lnTo>
                  <a:pt x="1" y="2076450"/>
                </a:lnTo>
                <a:cubicBezTo>
                  <a:pt x="1" y="929658"/>
                  <a:pt x="929659" y="0"/>
                  <a:pt x="2076450" y="0"/>
                </a:cubicBezTo>
                <a:lnTo>
                  <a:pt x="4152898" y="0"/>
                </a:lnTo>
                <a:lnTo>
                  <a:pt x="4152898" y="2076450"/>
                </a:lnTo>
                <a:cubicBezTo>
                  <a:pt x="4152898" y="3223242"/>
                  <a:pt x="3223240" y="4152900"/>
                  <a:pt x="2076449" y="4152900"/>
                </a:cubicBezTo>
                <a:close/>
              </a:path>
            </a:pathLst>
          </a:custGeom>
          <a:solidFill>
            <a:schemeClr val="bg2">
              <a:lumMod val="90000"/>
              <a:lumOff val="10000"/>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8" name="Oval 27">
            <a:extLst>
              <a:ext uri="{FF2B5EF4-FFF2-40B4-BE49-F238E27FC236}">
                <a16:creationId xmlns:a16="http://schemas.microsoft.com/office/drawing/2014/main" id="{5D014010-90E6-D421-A0A3-EC8AC114787C}"/>
              </a:ext>
            </a:extLst>
          </p:cNvPr>
          <p:cNvSpPr/>
          <p:nvPr/>
        </p:nvSpPr>
        <p:spPr>
          <a:xfrm>
            <a:off x="2719233" y="2490623"/>
            <a:ext cx="1364203" cy="1364203"/>
          </a:xfrm>
          <a:prstGeom prst="ellipse">
            <a:avLst/>
          </a:prstGeom>
          <a:solidFill>
            <a:schemeClr val="accent5">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9CF6FF68-6E51-0A73-58FD-C2D693FA1CCA}"/>
              </a:ext>
            </a:extLst>
          </p:cNvPr>
          <p:cNvSpPr/>
          <p:nvPr/>
        </p:nvSpPr>
        <p:spPr>
          <a:xfrm>
            <a:off x="12685776" y="6044078"/>
            <a:ext cx="850498" cy="850498"/>
          </a:xfrm>
          <a:prstGeom prst="ellipse">
            <a:avLst/>
          </a:prstGeom>
          <a:solidFill>
            <a:schemeClr val="accent6">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98751843"/>
      </p:ext>
    </p:extLst>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1+#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1+#ppt_w/2"/>
                                          </p:val>
                                        </p:tav>
                                        <p:tav tm="100000">
                                          <p:val>
                                            <p:strVal val="#ppt_x"/>
                                          </p:val>
                                        </p:tav>
                                      </p:tavLst>
                                    </p:anim>
                                    <p:anim calcmode="lin" valueType="num">
                                      <p:cBhvr additive="base">
                                        <p:cTn id="12" dur="1000" fill="hold"/>
                                        <p:tgtEl>
                                          <p:spTgt spid="15"/>
                                        </p:tgtEl>
                                        <p:attrNameLst>
                                          <p:attrName>ppt_y</p:attrName>
                                        </p:attrNameLst>
                                      </p:cBhvr>
                                      <p:tavLst>
                                        <p:tav tm="0">
                                          <p:val>
                                            <p:strVal val="#ppt_y"/>
                                          </p:val>
                                        </p:tav>
                                        <p:tav tm="100000">
                                          <p:val>
                                            <p:strVal val="#ppt_y"/>
                                          </p:val>
                                        </p:tav>
                                      </p:tavLst>
                                    </p:anim>
                                  </p:childTnLst>
                                </p:cTn>
                              </p:par>
                              <p:par>
                                <p:cTn id="13" presetID="22" presetClass="entr" presetSubtype="8" fill="hold" grpId="0" nodeType="withEffect">
                                  <p:stCondLst>
                                    <p:cond delay="50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42" presetClass="entr" presetSubtype="0" fill="hold" grpId="0" nodeType="withEffect">
                                  <p:stCondLst>
                                    <p:cond delay="50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750"/>
                                        <p:tgtEl>
                                          <p:spTgt spid="19"/>
                                        </p:tgtEl>
                                      </p:cBhvr>
                                    </p:animEffect>
                                    <p:anim calcmode="lin" valueType="num">
                                      <p:cBhvr>
                                        <p:cTn id="19" dur="750" fill="hold"/>
                                        <p:tgtEl>
                                          <p:spTgt spid="19"/>
                                        </p:tgtEl>
                                        <p:attrNameLst>
                                          <p:attrName>ppt_x</p:attrName>
                                        </p:attrNameLst>
                                      </p:cBhvr>
                                      <p:tavLst>
                                        <p:tav tm="0">
                                          <p:val>
                                            <p:strVal val="#ppt_x"/>
                                          </p:val>
                                        </p:tav>
                                        <p:tav tm="100000">
                                          <p:val>
                                            <p:strVal val="#ppt_x"/>
                                          </p:val>
                                        </p:tav>
                                      </p:tavLst>
                                    </p:anim>
                                    <p:anim calcmode="lin" valueType="num">
                                      <p:cBhvr>
                                        <p:cTn id="20" dur="750" fill="hold"/>
                                        <p:tgtEl>
                                          <p:spTgt spid="1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750"/>
                                        <p:tgtEl>
                                          <p:spTgt spid="18"/>
                                        </p:tgtEl>
                                      </p:cBhvr>
                                    </p:animEffect>
                                    <p:anim calcmode="lin" valueType="num">
                                      <p:cBhvr>
                                        <p:cTn id="24" dur="750" fill="hold"/>
                                        <p:tgtEl>
                                          <p:spTgt spid="18"/>
                                        </p:tgtEl>
                                        <p:attrNameLst>
                                          <p:attrName>ppt_x</p:attrName>
                                        </p:attrNameLst>
                                      </p:cBhvr>
                                      <p:tavLst>
                                        <p:tav tm="0">
                                          <p:val>
                                            <p:strVal val="#ppt_x"/>
                                          </p:val>
                                        </p:tav>
                                        <p:tav tm="100000">
                                          <p:val>
                                            <p:strVal val="#ppt_x"/>
                                          </p:val>
                                        </p:tav>
                                      </p:tavLst>
                                    </p:anim>
                                    <p:anim calcmode="lin" valueType="num">
                                      <p:cBhvr>
                                        <p:cTn id="25" dur="750" fill="hold"/>
                                        <p:tgtEl>
                                          <p:spTgt spid="18"/>
                                        </p:tgtEl>
                                        <p:attrNameLst>
                                          <p:attrName>ppt_y</p:attrName>
                                        </p:attrNameLst>
                                      </p:cBhvr>
                                      <p:tavLst>
                                        <p:tav tm="0">
                                          <p:val>
                                            <p:strVal val="#ppt_y+.1"/>
                                          </p:val>
                                        </p:tav>
                                        <p:tav tm="100000">
                                          <p:val>
                                            <p:strVal val="#ppt_y"/>
                                          </p:val>
                                        </p:tav>
                                      </p:tavLst>
                                    </p:anim>
                                  </p:childTnLst>
                                </p:cTn>
                              </p:par>
                              <p:par>
                                <p:cTn id="26" presetID="2" presetClass="entr" presetSubtype="4" fill="hold" grpId="0" nodeType="withEffect">
                                  <p:stCondLst>
                                    <p:cond delay="10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ppt_x"/>
                                          </p:val>
                                        </p:tav>
                                        <p:tav tm="100000">
                                          <p:val>
                                            <p:strVal val="#ppt_x"/>
                                          </p:val>
                                        </p:tav>
                                      </p:tavLst>
                                    </p:anim>
                                    <p:anim calcmode="lin" valueType="num">
                                      <p:cBhvr additive="base">
                                        <p:cTn id="29" dur="500" fill="hold"/>
                                        <p:tgtEl>
                                          <p:spTgt spid="2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125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15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ppt_x"/>
                                          </p:val>
                                        </p:tav>
                                        <p:tav tm="100000">
                                          <p:val>
                                            <p:strVal val="#ppt_x"/>
                                          </p:val>
                                        </p:tav>
                                      </p:tavLst>
                                    </p:anim>
                                    <p:anim calcmode="lin" valueType="num">
                                      <p:cBhvr additive="base">
                                        <p:cTn id="37" dur="500" fill="hold"/>
                                        <p:tgtEl>
                                          <p:spTgt spid="22"/>
                                        </p:tgtEl>
                                        <p:attrNameLst>
                                          <p:attrName>ppt_y</p:attrName>
                                        </p:attrNameLst>
                                      </p:cBhvr>
                                      <p:tavLst>
                                        <p:tav tm="0">
                                          <p:val>
                                            <p:strVal val="1+#ppt_h/2"/>
                                          </p:val>
                                        </p:tav>
                                        <p:tav tm="100000">
                                          <p:val>
                                            <p:strVal val="#ppt_y"/>
                                          </p:val>
                                        </p:tav>
                                      </p:tavLst>
                                    </p:anim>
                                  </p:childTnLst>
                                </p:cTn>
                              </p:par>
                              <p:par>
                                <p:cTn id="38" presetID="16" presetClass="entr" presetSubtype="37"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barn(outVertical)">
                                      <p:cBhvr>
                                        <p:cTn id="40" dur="500"/>
                                        <p:tgtEl>
                                          <p:spTgt spid="16"/>
                                        </p:tgtEl>
                                      </p:cBhvr>
                                    </p:animEffect>
                                  </p:childTnLst>
                                </p:cTn>
                              </p:par>
                              <p:par>
                                <p:cTn id="41" presetID="2" presetClass="entr" presetSubtype="2" decel="100000" fill="hold" grpId="0" nodeType="withEffect">
                                  <p:stCondLst>
                                    <p:cond delay="75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1000" fill="hold"/>
                                        <p:tgtEl>
                                          <p:spTgt spid="17"/>
                                        </p:tgtEl>
                                        <p:attrNameLst>
                                          <p:attrName>ppt_x</p:attrName>
                                        </p:attrNameLst>
                                      </p:cBhvr>
                                      <p:tavLst>
                                        <p:tav tm="0">
                                          <p:val>
                                            <p:strVal val="1+#ppt_w/2"/>
                                          </p:val>
                                        </p:tav>
                                        <p:tav tm="100000">
                                          <p:val>
                                            <p:strVal val="#ppt_x"/>
                                          </p:val>
                                        </p:tav>
                                      </p:tavLst>
                                    </p:anim>
                                    <p:anim calcmode="lin" valueType="num">
                                      <p:cBhvr additive="base">
                                        <p:cTn id="44" dur="1000" fill="hold"/>
                                        <p:tgtEl>
                                          <p:spTgt spid="17"/>
                                        </p:tgtEl>
                                        <p:attrNameLst>
                                          <p:attrName>ppt_y</p:attrName>
                                        </p:attrNameLst>
                                      </p:cBhvr>
                                      <p:tavLst>
                                        <p:tav tm="0">
                                          <p:val>
                                            <p:strVal val="#ppt_y"/>
                                          </p:val>
                                        </p:tav>
                                        <p:tav tm="100000">
                                          <p:val>
                                            <p:strVal val="#ppt_y"/>
                                          </p:val>
                                        </p:tav>
                                      </p:tavLst>
                                    </p:anim>
                                  </p:childTnLst>
                                </p:cTn>
                              </p:par>
                              <p:par>
                                <p:cTn id="45" presetID="2" presetClass="entr" presetSubtype="9" decel="100000" fill="hold" grpId="0" nodeType="withEffect">
                                  <p:stCondLst>
                                    <p:cond delay="25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1000" fill="hold"/>
                                        <p:tgtEl>
                                          <p:spTgt spid="25"/>
                                        </p:tgtEl>
                                        <p:attrNameLst>
                                          <p:attrName>ppt_x</p:attrName>
                                        </p:attrNameLst>
                                      </p:cBhvr>
                                      <p:tavLst>
                                        <p:tav tm="0">
                                          <p:val>
                                            <p:strVal val="0-#ppt_w/2"/>
                                          </p:val>
                                        </p:tav>
                                        <p:tav tm="100000">
                                          <p:val>
                                            <p:strVal val="#ppt_x"/>
                                          </p:val>
                                        </p:tav>
                                      </p:tavLst>
                                    </p:anim>
                                    <p:anim calcmode="lin" valueType="num">
                                      <p:cBhvr additive="base">
                                        <p:cTn id="48" dur="1000" fill="hold"/>
                                        <p:tgtEl>
                                          <p:spTgt spid="25"/>
                                        </p:tgtEl>
                                        <p:attrNameLst>
                                          <p:attrName>ppt_y</p:attrName>
                                        </p:attrNameLst>
                                      </p:cBhvr>
                                      <p:tavLst>
                                        <p:tav tm="0">
                                          <p:val>
                                            <p:strVal val="0-#ppt_h/2"/>
                                          </p:val>
                                        </p:tav>
                                        <p:tav tm="100000">
                                          <p:val>
                                            <p:strVal val="#ppt_y"/>
                                          </p:val>
                                        </p:tav>
                                      </p:tavLst>
                                    </p:anim>
                                  </p:childTnLst>
                                </p:cTn>
                              </p:par>
                              <p:par>
                                <p:cTn id="49" presetID="2" presetClass="entr" presetSubtype="9" decel="100000" fill="hold" grpId="0" nodeType="withEffect">
                                  <p:stCondLst>
                                    <p:cond delay="50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1000" fill="hold"/>
                                        <p:tgtEl>
                                          <p:spTgt spid="24"/>
                                        </p:tgtEl>
                                        <p:attrNameLst>
                                          <p:attrName>ppt_x</p:attrName>
                                        </p:attrNameLst>
                                      </p:cBhvr>
                                      <p:tavLst>
                                        <p:tav tm="0">
                                          <p:val>
                                            <p:strVal val="0-#ppt_w/2"/>
                                          </p:val>
                                        </p:tav>
                                        <p:tav tm="100000">
                                          <p:val>
                                            <p:strVal val="#ppt_x"/>
                                          </p:val>
                                        </p:tav>
                                      </p:tavLst>
                                    </p:anim>
                                    <p:anim calcmode="lin" valueType="num">
                                      <p:cBhvr additive="base">
                                        <p:cTn id="52" dur="1000" fill="hold"/>
                                        <p:tgtEl>
                                          <p:spTgt spid="24"/>
                                        </p:tgtEl>
                                        <p:attrNameLst>
                                          <p:attrName>ppt_y</p:attrName>
                                        </p:attrNameLst>
                                      </p:cBhvr>
                                      <p:tavLst>
                                        <p:tav tm="0">
                                          <p:val>
                                            <p:strVal val="0-#ppt_h/2"/>
                                          </p:val>
                                        </p:tav>
                                        <p:tav tm="100000">
                                          <p:val>
                                            <p:strVal val="#ppt_y"/>
                                          </p:val>
                                        </p:tav>
                                      </p:tavLst>
                                    </p:anim>
                                  </p:childTnLst>
                                </p:cTn>
                              </p:par>
                              <p:par>
                                <p:cTn id="53" presetID="2" presetClass="entr" presetSubtype="6" decel="100000" fill="hold" grpId="0" nodeType="withEffect">
                                  <p:stCondLst>
                                    <p:cond delay="75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1000" fill="hold"/>
                                        <p:tgtEl>
                                          <p:spTgt spid="4"/>
                                        </p:tgtEl>
                                        <p:attrNameLst>
                                          <p:attrName>ppt_x</p:attrName>
                                        </p:attrNameLst>
                                      </p:cBhvr>
                                      <p:tavLst>
                                        <p:tav tm="0">
                                          <p:val>
                                            <p:strVal val="1+#ppt_w/2"/>
                                          </p:val>
                                        </p:tav>
                                        <p:tav tm="100000">
                                          <p:val>
                                            <p:strVal val="#ppt_x"/>
                                          </p:val>
                                        </p:tav>
                                      </p:tavLst>
                                    </p:anim>
                                    <p:anim calcmode="lin" valueType="num">
                                      <p:cBhvr additive="base">
                                        <p:cTn id="56" dur="1000" fill="hold"/>
                                        <p:tgtEl>
                                          <p:spTgt spid="4"/>
                                        </p:tgtEl>
                                        <p:attrNameLst>
                                          <p:attrName>ppt_y</p:attrName>
                                        </p:attrNameLst>
                                      </p:cBhvr>
                                      <p:tavLst>
                                        <p:tav tm="0">
                                          <p:val>
                                            <p:strVal val="1+#ppt_h/2"/>
                                          </p:val>
                                        </p:tav>
                                        <p:tav tm="100000">
                                          <p:val>
                                            <p:strVal val="#ppt_y"/>
                                          </p:val>
                                        </p:tav>
                                      </p:tavLst>
                                    </p:anim>
                                  </p:childTnLst>
                                </p:cTn>
                              </p:par>
                              <p:par>
                                <p:cTn id="57" presetID="2" presetClass="entr" presetSubtype="6" decel="100000" fill="hold" grpId="0" nodeType="withEffect">
                                  <p:stCondLst>
                                    <p:cond delay="100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1000" fill="hold"/>
                                        <p:tgtEl>
                                          <p:spTgt spid="3"/>
                                        </p:tgtEl>
                                        <p:attrNameLst>
                                          <p:attrName>ppt_x</p:attrName>
                                        </p:attrNameLst>
                                      </p:cBhvr>
                                      <p:tavLst>
                                        <p:tav tm="0">
                                          <p:val>
                                            <p:strVal val="1+#ppt_w/2"/>
                                          </p:val>
                                        </p:tav>
                                        <p:tav tm="100000">
                                          <p:val>
                                            <p:strVal val="#ppt_x"/>
                                          </p:val>
                                        </p:tav>
                                      </p:tavLst>
                                    </p:anim>
                                    <p:anim calcmode="lin" valueType="num">
                                      <p:cBhvr additive="base">
                                        <p:cTn id="60" dur="1000" fill="hold"/>
                                        <p:tgtEl>
                                          <p:spTgt spid="3"/>
                                        </p:tgtEl>
                                        <p:attrNameLst>
                                          <p:attrName>ppt_y</p:attrName>
                                        </p:attrNameLst>
                                      </p:cBhvr>
                                      <p:tavLst>
                                        <p:tav tm="0">
                                          <p:val>
                                            <p:strVal val="1+#ppt_h/2"/>
                                          </p:val>
                                        </p:tav>
                                        <p:tav tm="100000">
                                          <p:val>
                                            <p:strVal val="#ppt_y"/>
                                          </p:val>
                                        </p:tav>
                                      </p:tavLst>
                                    </p:anim>
                                  </p:childTnLst>
                                </p:cTn>
                              </p:par>
                              <p:par>
                                <p:cTn id="61" presetID="42" presetClass="entr" presetSubtype="0" fill="hold" grpId="0" nodeType="withEffect">
                                  <p:stCondLst>
                                    <p:cond delay="75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100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1000"/>
                                        <p:tgtEl>
                                          <p:spTgt spid="29"/>
                                        </p:tgtEl>
                                      </p:cBhvr>
                                    </p:animEffect>
                                    <p:anim calcmode="lin" valueType="num">
                                      <p:cBhvr>
                                        <p:cTn id="69" dur="1000" fill="hold"/>
                                        <p:tgtEl>
                                          <p:spTgt spid="29"/>
                                        </p:tgtEl>
                                        <p:attrNameLst>
                                          <p:attrName>ppt_x</p:attrName>
                                        </p:attrNameLst>
                                      </p:cBhvr>
                                      <p:tavLst>
                                        <p:tav tm="0">
                                          <p:val>
                                            <p:strVal val="#ppt_x"/>
                                          </p:val>
                                        </p:tav>
                                        <p:tav tm="100000">
                                          <p:val>
                                            <p:strVal val="#ppt_x"/>
                                          </p:val>
                                        </p:tav>
                                      </p:tavLst>
                                    </p:anim>
                                    <p:anim calcmode="lin" valueType="num">
                                      <p:cBhvr>
                                        <p:cTn id="7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3" grpId="0"/>
      <p:bldP spid="14" grpId="0"/>
      <p:bldP spid="15" grpId="0"/>
      <p:bldP spid="16" grpId="0"/>
      <p:bldP spid="17" grpId="0" animBg="1"/>
      <p:bldP spid="18" grpId="0"/>
      <p:bldP spid="19" grpId="0"/>
      <p:bldP spid="20" grpId="0" animBg="1"/>
      <p:bldP spid="21" grpId="0" animBg="1"/>
      <p:bldP spid="22" grpId="0" animBg="1"/>
      <p:bldP spid="24" grpId="0" animBg="1"/>
      <p:bldP spid="25" grpId="0" animBg="1"/>
      <p:bldP spid="28" grpId="0" animBg="1"/>
      <p:bldP spid="2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5F5F5"/>
        </a:solidFill>
        <a:effectLst/>
      </p:bgPr>
    </p:bg>
    <p:spTree>
      <p:nvGrpSpPr>
        <p:cNvPr id="1" name=""/>
        <p:cNvGrpSpPr/>
        <p:nvPr/>
      </p:nvGrpSpPr>
      <p:grpSpPr>
        <a:xfrm>
          <a:off x="0" y="0"/>
          <a:ext cx="0" cy="0"/>
          <a:chOff x="0" y="0"/>
          <a:chExt cx="0" cy="0"/>
        </a:xfrm>
      </p:grpSpPr>
      <p:sp>
        <p:nvSpPr>
          <p:cNvPr id="4" name="Teardrop 3">
            <a:extLst>
              <a:ext uri="{FF2B5EF4-FFF2-40B4-BE49-F238E27FC236}">
                <a16:creationId xmlns:a16="http://schemas.microsoft.com/office/drawing/2014/main" id="{FEFAAB00-1924-BFD5-8EAD-B6FDF3947358}"/>
              </a:ext>
            </a:extLst>
          </p:cNvPr>
          <p:cNvSpPr/>
          <p:nvPr/>
        </p:nvSpPr>
        <p:spPr>
          <a:xfrm rot="16200000">
            <a:off x="8039102" y="2149599"/>
            <a:ext cx="4152897" cy="4152899"/>
          </a:xfrm>
          <a:prstGeom prst="teardrop">
            <a:avLst/>
          </a:prstGeom>
          <a:gradFill>
            <a:gsLst>
              <a:gs pos="0">
                <a:schemeClr val="accent3"/>
              </a:gs>
              <a:gs pos="100000">
                <a:schemeClr val="accent3">
                  <a:lumMod val="5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Placeholder 26">
            <a:extLst>
              <a:ext uri="{FF2B5EF4-FFF2-40B4-BE49-F238E27FC236}">
                <a16:creationId xmlns:a16="http://schemas.microsoft.com/office/drawing/2014/main" id="{676A4E9B-9A74-8BC9-B80B-FC9F23112EBD}"/>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1897" r="31897"/>
          <a:stretch>
            <a:fillRect/>
          </a:stretch>
        </p:blipFill>
        <p:spPr>
          <a:custGeom>
            <a:avLst/>
            <a:gdLst>
              <a:gd name="csX0" fmla="*/ 0 w 8055520"/>
              <a:gd name="csY0" fmla="*/ 0 h 12506633"/>
              <a:gd name="csX1" fmla="*/ 8055520 w 8055520"/>
              <a:gd name="csY1" fmla="*/ 0 h 12506633"/>
              <a:gd name="csX2" fmla="*/ 8055520 w 8055520"/>
              <a:gd name="csY2" fmla="*/ 12506633 h 12506633"/>
              <a:gd name="csX3" fmla="*/ 0 w 8055520"/>
              <a:gd name="csY3" fmla="*/ 12506633 h 12506633"/>
            </a:gdLst>
            <a:ahLst/>
            <a:cxnLst>
              <a:cxn ang="0">
                <a:pos x="csX0" y="csY0"/>
              </a:cxn>
              <a:cxn ang="0">
                <a:pos x="csX1" y="csY1"/>
              </a:cxn>
              <a:cxn ang="0">
                <a:pos x="csX2" y="csY2"/>
              </a:cxn>
              <a:cxn ang="0">
                <a:pos x="csX3" y="csY3"/>
              </a:cxn>
            </a:cxnLst>
            <a:rect l="l" t="t" r="r" b="b"/>
            <a:pathLst>
              <a:path w="8055520" h="12506633">
                <a:moveTo>
                  <a:pt x="0" y="0"/>
                </a:moveTo>
                <a:lnTo>
                  <a:pt x="8055520" y="0"/>
                </a:lnTo>
                <a:lnTo>
                  <a:pt x="8055520" y="12506633"/>
                </a:lnTo>
                <a:lnTo>
                  <a:pt x="0" y="12506633"/>
                </a:lnTo>
                <a:close/>
              </a:path>
            </a:pathLst>
          </a:custGeom>
        </p:spPr>
      </p:pic>
      <p:sp>
        <p:nvSpPr>
          <p:cNvPr id="3" name="Teardrop 2">
            <a:extLst>
              <a:ext uri="{FF2B5EF4-FFF2-40B4-BE49-F238E27FC236}">
                <a16:creationId xmlns:a16="http://schemas.microsoft.com/office/drawing/2014/main" id="{F4973BBF-27F6-A4A8-7139-A50BEABF47EA}"/>
              </a:ext>
            </a:extLst>
          </p:cNvPr>
          <p:cNvSpPr/>
          <p:nvPr/>
        </p:nvSpPr>
        <p:spPr>
          <a:xfrm rot="5400000">
            <a:off x="8532878" y="6894575"/>
            <a:ext cx="4152897" cy="4152899"/>
          </a:xfrm>
          <a:prstGeom prst="teardrop">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Shape 4">
            <a:extLst>
              <a:ext uri="{FF2B5EF4-FFF2-40B4-BE49-F238E27FC236}">
                <a16:creationId xmlns:a16="http://schemas.microsoft.com/office/drawing/2014/main" id="{06645ADF-1401-BA07-8FD2-1C627F6217CB}"/>
              </a:ext>
            </a:extLst>
          </p:cNvPr>
          <p:cNvSpPr/>
          <p:nvPr/>
        </p:nvSpPr>
        <p:spPr>
          <a:xfrm>
            <a:off x="0" y="0"/>
            <a:ext cx="24384000" cy="13716000"/>
          </a:xfrm>
          <a:custGeom>
            <a:avLst/>
            <a:gdLst>
              <a:gd name="csX0" fmla="*/ 609601 w 24384000"/>
              <a:gd name="csY0" fmla="*/ 593405 h 13716000"/>
              <a:gd name="csX1" fmla="*/ 609601 w 24384000"/>
              <a:gd name="csY1" fmla="*/ 13122595 h 13716000"/>
              <a:gd name="csX2" fmla="*/ 23774400 w 24384000"/>
              <a:gd name="csY2" fmla="*/ 13122595 h 13716000"/>
              <a:gd name="csX3" fmla="*/ 23774400 w 24384000"/>
              <a:gd name="csY3" fmla="*/ 593405 h 13716000"/>
              <a:gd name="csX4" fmla="*/ 0 w 24384000"/>
              <a:gd name="csY4" fmla="*/ 0 h 13716000"/>
              <a:gd name="csX5" fmla="*/ 24384000 w 24384000"/>
              <a:gd name="csY5" fmla="*/ 0 h 13716000"/>
              <a:gd name="csX6" fmla="*/ 24384000 w 24384000"/>
              <a:gd name="csY6" fmla="*/ 13716000 h 13716000"/>
              <a:gd name="csX7" fmla="*/ 0 w 24384000"/>
              <a:gd name="csY7" fmla="*/ 13716000 h 13716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24384000" h="13716000">
                <a:moveTo>
                  <a:pt x="609601" y="593405"/>
                </a:moveTo>
                <a:lnTo>
                  <a:pt x="609601" y="13122595"/>
                </a:lnTo>
                <a:lnTo>
                  <a:pt x="23774400" y="13122595"/>
                </a:lnTo>
                <a:lnTo>
                  <a:pt x="23774400" y="593405"/>
                </a:lnTo>
                <a:close/>
                <a:moveTo>
                  <a:pt x="0" y="0"/>
                </a:moveTo>
                <a:lnTo>
                  <a:pt x="24384000" y="0"/>
                </a:lnTo>
                <a:lnTo>
                  <a:pt x="24384000" y="13716000"/>
                </a:lnTo>
                <a:lnTo>
                  <a:pt x="0" y="13716000"/>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Teardrop 7">
            <a:extLst>
              <a:ext uri="{FF2B5EF4-FFF2-40B4-BE49-F238E27FC236}">
                <a16:creationId xmlns:a16="http://schemas.microsoft.com/office/drawing/2014/main" id="{B7054612-1A7A-1322-6EE9-12C8F88D9A61}"/>
              </a:ext>
            </a:extLst>
          </p:cNvPr>
          <p:cNvSpPr/>
          <p:nvPr/>
        </p:nvSpPr>
        <p:spPr>
          <a:xfrm>
            <a:off x="2303530" y="7874332"/>
            <a:ext cx="4152897" cy="4152899"/>
          </a:xfrm>
          <a:prstGeom prst="teardrop">
            <a:avLst/>
          </a:prstGeom>
          <a:gradFill>
            <a:gsLst>
              <a:gs pos="0">
                <a:schemeClr val="accent3">
                  <a:alpha val="75000"/>
                </a:schemeClr>
              </a:gs>
              <a:gs pos="100000">
                <a:schemeClr val="accent3">
                  <a:lumMod val="50000"/>
                  <a:alpha val="5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Shape 8">
            <a:extLst>
              <a:ext uri="{FF2B5EF4-FFF2-40B4-BE49-F238E27FC236}">
                <a16:creationId xmlns:a16="http://schemas.microsoft.com/office/drawing/2014/main" id="{58C233DB-EA2C-3E25-FB4C-61618A73282D}"/>
              </a:ext>
            </a:extLst>
          </p:cNvPr>
          <p:cNvSpPr/>
          <p:nvPr/>
        </p:nvSpPr>
        <p:spPr>
          <a:xfrm rot="10800000">
            <a:off x="1361305" y="4884418"/>
            <a:ext cx="4152898" cy="4152900"/>
          </a:xfrm>
          <a:custGeom>
            <a:avLst/>
            <a:gdLst>
              <a:gd name="csX0" fmla="*/ 2076449 w 4152898"/>
              <a:gd name="csY0" fmla="*/ 3137535 h 4152900"/>
              <a:gd name="csX1" fmla="*/ 3137534 w 4152898"/>
              <a:gd name="csY1" fmla="*/ 2076450 h 4152900"/>
              <a:gd name="csX2" fmla="*/ 2076449 w 4152898"/>
              <a:gd name="csY2" fmla="*/ 1015365 h 4152900"/>
              <a:gd name="csX3" fmla="*/ 1015364 w 4152898"/>
              <a:gd name="csY3" fmla="*/ 2076450 h 4152900"/>
              <a:gd name="csX4" fmla="*/ 2076449 w 4152898"/>
              <a:gd name="csY4" fmla="*/ 3137535 h 4152900"/>
              <a:gd name="csX5" fmla="*/ 2076449 w 4152898"/>
              <a:gd name="csY5" fmla="*/ 4152900 h 4152900"/>
              <a:gd name="csX6" fmla="*/ 0 w 4152898"/>
              <a:gd name="csY6" fmla="*/ 2076450 h 4152900"/>
              <a:gd name="csX7" fmla="*/ 1 w 4152898"/>
              <a:gd name="csY7" fmla="*/ 2076450 h 4152900"/>
              <a:gd name="csX8" fmla="*/ 2076450 w 4152898"/>
              <a:gd name="csY8" fmla="*/ 0 h 4152900"/>
              <a:gd name="csX9" fmla="*/ 4152898 w 4152898"/>
              <a:gd name="csY9" fmla="*/ 0 h 4152900"/>
              <a:gd name="csX10" fmla="*/ 4152898 w 4152898"/>
              <a:gd name="csY10" fmla="*/ 2076450 h 4152900"/>
              <a:gd name="csX11" fmla="*/ 2076449 w 4152898"/>
              <a:gd name="csY11" fmla="*/ 4152900 h 41529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4152898" h="4152900">
                <a:moveTo>
                  <a:pt x="2076449" y="3137535"/>
                </a:moveTo>
                <a:cubicBezTo>
                  <a:pt x="2662470" y="3137535"/>
                  <a:pt x="3137534" y="2662471"/>
                  <a:pt x="3137534" y="2076450"/>
                </a:cubicBezTo>
                <a:cubicBezTo>
                  <a:pt x="3137534" y="1490429"/>
                  <a:pt x="2662470" y="1015365"/>
                  <a:pt x="2076449" y="1015365"/>
                </a:cubicBezTo>
                <a:cubicBezTo>
                  <a:pt x="1490428" y="1015365"/>
                  <a:pt x="1015364" y="1490429"/>
                  <a:pt x="1015364" y="2076450"/>
                </a:cubicBezTo>
                <a:cubicBezTo>
                  <a:pt x="1015364" y="2662471"/>
                  <a:pt x="1490428" y="3137535"/>
                  <a:pt x="2076449" y="3137535"/>
                </a:cubicBezTo>
                <a:close/>
                <a:moveTo>
                  <a:pt x="2076449" y="4152900"/>
                </a:moveTo>
                <a:cubicBezTo>
                  <a:pt x="929658" y="4152900"/>
                  <a:pt x="0" y="3223242"/>
                  <a:pt x="0" y="2076450"/>
                </a:cubicBezTo>
                <a:lnTo>
                  <a:pt x="1" y="2076450"/>
                </a:lnTo>
                <a:cubicBezTo>
                  <a:pt x="1" y="929658"/>
                  <a:pt x="929659" y="0"/>
                  <a:pt x="2076450" y="0"/>
                </a:cubicBezTo>
                <a:lnTo>
                  <a:pt x="4152898" y="0"/>
                </a:lnTo>
                <a:lnTo>
                  <a:pt x="4152898" y="2076450"/>
                </a:lnTo>
                <a:cubicBezTo>
                  <a:pt x="4152898" y="3223242"/>
                  <a:pt x="3223240" y="4152900"/>
                  <a:pt x="2076449" y="4152900"/>
                </a:cubicBezTo>
                <a:close/>
              </a:path>
            </a:pathLst>
          </a:custGeom>
          <a:solidFill>
            <a:schemeClr val="bg2">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0" name="Group 9">
            <a:extLst>
              <a:ext uri="{FF2B5EF4-FFF2-40B4-BE49-F238E27FC236}">
                <a16:creationId xmlns:a16="http://schemas.microsoft.com/office/drawing/2014/main" id="{992F9D70-3E24-D3DA-8D03-A04612F69A9C}"/>
              </a:ext>
            </a:extLst>
          </p:cNvPr>
          <p:cNvGrpSpPr/>
          <p:nvPr/>
        </p:nvGrpSpPr>
        <p:grpSpPr>
          <a:xfrm>
            <a:off x="1059851" y="12877821"/>
            <a:ext cx="1233098" cy="481946"/>
            <a:chOff x="444401" y="2552131"/>
            <a:chExt cx="5317337" cy="2078232"/>
          </a:xfrm>
        </p:grpSpPr>
        <p:sp>
          <p:nvSpPr>
            <p:cNvPr id="11" name="Freeform: Shape 10">
              <a:extLst>
                <a:ext uri="{FF2B5EF4-FFF2-40B4-BE49-F238E27FC236}">
                  <a16:creationId xmlns:a16="http://schemas.microsoft.com/office/drawing/2014/main" id="{D0E442E3-D780-A2C9-12B7-9A2E6565BBB5}"/>
                </a:ext>
              </a:extLst>
            </p:cNvPr>
            <p:cNvSpPr/>
            <p:nvPr/>
          </p:nvSpPr>
          <p:spPr>
            <a:xfrm>
              <a:off x="44440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p>
          </p:txBody>
        </p:sp>
        <p:sp>
          <p:nvSpPr>
            <p:cNvPr id="12" name="Freeform: Shape 11">
              <a:extLst>
                <a:ext uri="{FF2B5EF4-FFF2-40B4-BE49-F238E27FC236}">
                  <a16:creationId xmlns:a16="http://schemas.microsoft.com/office/drawing/2014/main" id="{9810F774-71C6-5F75-B88A-F1A46B83CC2D}"/>
                </a:ext>
              </a:extLst>
            </p:cNvPr>
            <p:cNvSpPr/>
            <p:nvPr/>
          </p:nvSpPr>
          <p:spPr>
            <a:xfrm>
              <a:off x="2071891"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13" name="Freeform: Shape 12">
              <a:extLst>
                <a:ext uri="{FF2B5EF4-FFF2-40B4-BE49-F238E27FC236}">
                  <a16:creationId xmlns:a16="http://schemas.microsoft.com/office/drawing/2014/main" id="{1109B7FD-F672-3C9F-9A43-DC40DCED39E0}"/>
                </a:ext>
              </a:extLst>
            </p:cNvPr>
            <p:cNvSpPr/>
            <p:nvPr/>
          </p:nvSpPr>
          <p:spPr>
            <a:xfrm>
              <a:off x="3683506" y="2552131"/>
              <a:ext cx="2078232" cy="2078232"/>
            </a:xfrm>
            <a:custGeom>
              <a:avLst/>
              <a:gdLst>
                <a:gd name="connsiteX0" fmla="*/ 319992 w 639984"/>
                <a:gd name="connsiteY0" fmla="*/ 259546 h 639984"/>
                <a:gd name="connsiteX1" fmla="*/ 261602 w 639984"/>
                <a:gd name="connsiteY1" fmla="*/ 317936 h 639984"/>
                <a:gd name="connsiteX2" fmla="*/ 319992 w 639984"/>
                <a:gd name="connsiteY2" fmla="*/ 376326 h 639984"/>
                <a:gd name="connsiteX3" fmla="*/ 378382 w 639984"/>
                <a:gd name="connsiteY3" fmla="*/ 317936 h 639984"/>
                <a:gd name="connsiteX4" fmla="*/ 319992 w 639984"/>
                <a:gd name="connsiteY4" fmla="*/ 259546 h 639984"/>
                <a:gd name="connsiteX5" fmla="*/ 319992 w 639984"/>
                <a:gd name="connsiteY5" fmla="*/ 0 h 639984"/>
                <a:gd name="connsiteX6" fmla="*/ 639984 w 639984"/>
                <a:gd name="connsiteY6" fmla="*/ 319992 h 639984"/>
                <a:gd name="connsiteX7" fmla="*/ 319992 w 639984"/>
                <a:gd name="connsiteY7" fmla="*/ 639984 h 639984"/>
                <a:gd name="connsiteX8" fmla="*/ 0 w 639984"/>
                <a:gd name="connsiteY8" fmla="*/ 319992 h 639984"/>
                <a:gd name="connsiteX9" fmla="*/ 319992 w 639984"/>
                <a:gd name="connsiteY9" fmla="*/ 0 h 63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9984" h="639984">
                  <a:moveTo>
                    <a:pt x="319992" y="259546"/>
                  </a:moveTo>
                  <a:cubicBezTo>
                    <a:pt x="287744" y="259546"/>
                    <a:pt x="261602" y="285688"/>
                    <a:pt x="261602" y="317936"/>
                  </a:cubicBezTo>
                  <a:cubicBezTo>
                    <a:pt x="261602" y="350184"/>
                    <a:pt x="287744" y="376326"/>
                    <a:pt x="319992" y="376326"/>
                  </a:cubicBezTo>
                  <a:cubicBezTo>
                    <a:pt x="352240" y="376326"/>
                    <a:pt x="378382" y="350184"/>
                    <a:pt x="378382" y="317936"/>
                  </a:cubicBezTo>
                  <a:cubicBezTo>
                    <a:pt x="378382" y="285688"/>
                    <a:pt x="352240" y="259546"/>
                    <a:pt x="319992" y="259546"/>
                  </a:cubicBezTo>
                  <a:close/>
                  <a:moveTo>
                    <a:pt x="319992" y="0"/>
                  </a:moveTo>
                  <a:cubicBezTo>
                    <a:pt x="496719" y="0"/>
                    <a:pt x="639984" y="143265"/>
                    <a:pt x="639984" y="319992"/>
                  </a:cubicBezTo>
                  <a:cubicBezTo>
                    <a:pt x="639984" y="496719"/>
                    <a:pt x="496719" y="639984"/>
                    <a:pt x="319992" y="639984"/>
                  </a:cubicBezTo>
                  <a:cubicBezTo>
                    <a:pt x="143265" y="639984"/>
                    <a:pt x="0" y="496719"/>
                    <a:pt x="0" y="319992"/>
                  </a:cubicBezTo>
                  <a:cubicBezTo>
                    <a:pt x="0" y="143265"/>
                    <a:pt x="143265" y="0"/>
                    <a:pt x="31999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grpSp>
      <p:sp>
        <p:nvSpPr>
          <p:cNvPr id="14" name="Rectangle 13">
            <a:extLst>
              <a:ext uri="{FF2B5EF4-FFF2-40B4-BE49-F238E27FC236}">
                <a16:creationId xmlns:a16="http://schemas.microsoft.com/office/drawing/2014/main" id="{F5DFF9E0-7779-8A52-8759-1C464B4455FD}"/>
              </a:ext>
            </a:extLst>
          </p:cNvPr>
          <p:cNvSpPr>
            <a:spLocks/>
          </p:cNvSpPr>
          <p:nvPr/>
        </p:nvSpPr>
        <p:spPr bwMode="auto">
          <a:xfrm>
            <a:off x="2453578" y="12861831"/>
            <a:ext cx="135642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000" i="0" spc="300" dirty="0">
                <a:solidFill>
                  <a:schemeClr val="tx2"/>
                </a:solidFill>
                <a:latin typeface="+mj-lt"/>
                <a:ea typeface="Roboto Black" charset="0"/>
                <a:cs typeface="Roboto Black" charset="0"/>
                <a:sym typeface="Bebas Neue" charset="0"/>
              </a:rPr>
              <a:t>#</a:t>
            </a:r>
            <a:r>
              <a:rPr lang="en-US" sz="3000" spc="300" dirty="0">
                <a:solidFill>
                  <a:schemeClr val="tx2"/>
                </a:solidFill>
                <a:latin typeface="+mj-lt"/>
                <a:ea typeface="Roboto Black" charset="0"/>
                <a:cs typeface="Roboto Black" charset="0"/>
                <a:sym typeface="Bebas Neue" charset="0"/>
              </a:rPr>
              <a:t>230</a:t>
            </a:r>
            <a:endParaRPr lang="en-US" sz="3000" i="0" spc="300" dirty="0">
              <a:solidFill>
                <a:schemeClr val="tx2"/>
              </a:solidFill>
              <a:latin typeface="+mj-lt"/>
              <a:ea typeface="Roboto Black" charset="0"/>
              <a:cs typeface="Roboto Black" charset="0"/>
              <a:sym typeface="Bebas Neue" charset="0"/>
            </a:endParaRPr>
          </a:p>
        </p:txBody>
      </p:sp>
      <p:sp>
        <p:nvSpPr>
          <p:cNvPr id="15" name="Subtitle 2">
            <a:extLst>
              <a:ext uri="{FF2B5EF4-FFF2-40B4-BE49-F238E27FC236}">
                <a16:creationId xmlns:a16="http://schemas.microsoft.com/office/drawing/2014/main" id="{AF8986E9-08EE-839F-BCF9-182752D8F521}"/>
              </a:ext>
            </a:extLst>
          </p:cNvPr>
          <p:cNvSpPr txBox="1">
            <a:spLocks/>
          </p:cNvSpPr>
          <p:nvPr/>
        </p:nvSpPr>
        <p:spPr>
          <a:xfrm>
            <a:off x="14183396" y="6110288"/>
            <a:ext cx="8702983" cy="406066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ct val="100000"/>
              </a:lnSpc>
            </a:pPr>
            <a:r>
              <a:rPr lang="en-US" dirty="0">
                <a:solidFill>
                  <a:schemeClr val="tx2">
                    <a:lumMod val="90000"/>
                  </a:schemeClr>
                </a:solidFill>
                <a:latin typeface="Open Sans" panose="020B0606030504020204" pitchFamily="34" charset="0"/>
                <a:ea typeface="Source Sans Pro" charset="0"/>
                <a:cs typeface="Source Sans Pro" charset="0"/>
              </a:rPr>
              <a:t>On the other hand, we denounce with righteous indignation and dislike men who are so beguiled and demoralized by the charms of pleasure of the moment, so blinded by desire, that they cannot foresee the pain and trouble that are bound to ensue; and equal blame belongs to those who fail in their duty through weakness of will, which is the same as saying through shrinking from toil and pain. </a:t>
            </a:r>
          </a:p>
          <a:p>
            <a:pPr algn="just">
              <a:lnSpc>
                <a:spcPct val="100000"/>
              </a:lnSpc>
            </a:pPr>
            <a:endParaRPr lang="en-US" dirty="0">
              <a:solidFill>
                <a:schemeClr val="tx2">
                  <a:lumMod val="90000"/>
                </a:schemeClr>
              </a:solidFill>
              <a:latin typeface="Open Sans" panose="020B0606030504020204" pitchFamily="34" charset="0"/>
              <a:ea typeface="Source Sans Pro" charset="0"/>
              <a:cs typeface="Source Sans Pro" charset="0"/>
            </a:endParaRPr>
          </a:p>
          <a:p>
            <a:pPr algn="just">
              <a:lnSpc>
                <a:spcPct val="100000"/>
              </a:lnSpc>
            </a:pPr>
            <a:r>
              <a:rPr lang="en-US" dirty="0">
                <a:solidFill>
                  <a:schemeClr val="tx2">
                    <a:lumMod val="90000"/>
                  </a:schemeClr>
                </a:solidFill>
                <a:latin typeface="Open Sans" panose="020B0606030504020204" pitchFamily="34" charset="0"/>
                <a:ea typeface="Source Sans Pro" charset="0"/>
                <a:cs typeface="Source Sans Pro" charset="0"/>
              </a:rPr>
              <a:t>These cases are perfectly simple and easy to distinguish. </a:t>
            </a:r>
          </a:p>
        </p:txBody>
      </p:sp>
      <p:sp>
        <p:nvSpPr>
          <p:cNvPr id="16" name="TextBox 15">
            <a:extLst>
              <a:ext uri="{FF2B5EF4-FFF2-40B4-BE49-F238E27FC236}">
                <a16:creationId xmlns:a16="http://schemas.microsoft.com/office/drawing/2014/main" id="{86B22BD5-EED6-F848-1B1C-DA1B5F17E07C}"/>
              </a:ext>
            </a:extLst>
          </p:cNvPr>
          <p:cNvSpPr txBox="1"/>
          <p:nvPr/>
        </p:nvSpPr>
        <p:spPr>
          <a:xfrm>
            <a:off x="14273458" y="2149599"/>
            <a:ext cx="5140190" cy="1323439"/>
          </a:xfrm>
          <a:prstGeom prst="rect">
            <a:avLst/>
          </a:prstGeom>
          <a:noFill/>
        </p:spPr>
        <p:txBody>
          <a:bodyPr wrap="none" rtlCol="0" anchor="ctr">
            <a:spAutoFit/>
          </a:bodyPr>
          <a:lstStyle/>
          <a:p>
            <a:r>
              <a:rPr lang="en-US" sz="8000" dirty="0">
                <a:solidFill>
                  <a:schemeClr val="accent2"/>
                </a:solidFill>
                <a:latin typeface="Open Sans" panose="020B0606030504020204" pitchFamily="34" charset="0"/>
              </a:rPr>
              <a:t>WELCOME</a:t>
            </a:r>
          </a:p>
        </p:txBody>
      </p:sp>
      <p:sp>
        <p:nvSpPr>
          <p:cNvPr id="17" name="TextBox 16">
            <a:extLst>
              <a:ext uri="{FF2B5EF4-FFF2-40B4-BE49-F238E27FC236}">
                <a16:creationId xmlns:a16="http://schemas.microsoft.com/office/drawing/2014/main" id="{576E8C59-56EE-9A20-E9D8-AF11E85AFBFA}"/>
              </a:ext>
            </a:extLst>
          </p:cNvPr>
          <p:cNvSpPr txBox="1"/>
          <p:nvPr/>
        </p:nvSpPr>
        <p:spPr>
          <a:xfrm>
            <a:off x="14273458" y="3126908"/>
            <a:ext cx="6175088" cy="1477328"/>
          </a:xfrm>
          <a:prstGeom prst="rect">
            <a:avLst/>
          </a:prstGeom>
          <a:noFill/>
          <a:effectLst>
            <a:outerShdw blurRad="190500" dist="190500" dir="5400000" algn="t" rotWithShape="0">
              <a:prstClr val="black">
                <a:alpha val="20000"/>
              </a:prstClr>
            </a:outerShdw>
          </a:effectLst>
        </p:spPr>
        <p:txBody>
          <a:bodyPr wrap="none" rtlCol="0" anchor="ctr">
            <a:spAutoFit/>
          </a:bodyPr>
          <a:lstStyle/>
          <a:p>
            <a:r>
              <a:rPr lang="en-US" sz="9000" dirty="0">
                <a:solidFill>
                  <a:schemeClr val="tx2"/>
                </a:solidFill>
                <a:latin typeface="Montserrat Black" panose="00000A00000000000000" pitchFamily="50" charset="0"/>
              </a:rPr>
              <a:t>MESSAGE</a:t>
            </a:r>
          </a:p>
        </p:txBody>
      </p:sp>
      <p:sp>
        <p:nvSpPr>
          <p:cNvPr id="18" name="TextBox 17">
            <a:extLst>
              <a:ext uri="{FF2B5EF4-FFF2-40B4-BE49-F238E27FC236}">
                <a16:creationId xmlns:a16="http://schemas.microsoft.com/office/drawing/2014/main" id="{D4A11011-3C9C-38B7-332C-E9EAF7CDEE54}"/>
              </a:ext>
            </a:extLst>
          </p:cNvPr>
          <p:cNvSpPr txBox="1"/>
          <p:nvPr/>
        </p:nvSpPr>
        <p:spPr>
          <a:xfrm>
            <a:off x="14394600" y="4586376"/>
            <a:ext cx="5216749" cy="461665"/>
          </a:xfrm>
          <a:prstGeom prst="rect">
            <a:avLst/>
          </a:prstGeom>
          <a:noFill/>
        </p:spPr>
        <p:txBody>
          <a:bodyPr wrap="none" rtlCol="0" anchor="ctr">
            <a:spAutoFit/>
          </a:bodyPr>
          <a:lstStyle/>
          <a:p>
            <a:r>
              <a:rPr lang="en-US" sz="2400" dirty="0">
                <a:solidFill>
                  <a:schemeClr val="tx2"/>
                </a:solidFill>
                <a:latin typeface="Open Sans" panose="020B0606030504020204" pitchFamily="34" charset="0"/>
              </a:rPr>
              <a:t>we sell CONFIDENCE not templates</a:t>
            </a:r>
          </a:p>
        </p:txBody>
      </p:sp>
      <p:sp>
        <p:nvSpPr>
          <p:cNvPr id="19" name="Rectangle 18">
            <a:extLst>
              <a:ext uri="{FF2B5EF4-FFF2-40B4-BE49-F238E27FC236}">
                <a16:creationId xmlns:a16="http://schemas.microsoft.com/office/drawing/2014/main" id="{178B9C8B-99AF-7788-116A-CFAFD940C332}"/>
              </a:ext>
            </a:extLst>
          </p:cNvPr>
          <p:cNvSpPr/>
          <p:nvPr/>
        </p:nvSpPr>
        <p:spPr>
          <a:xfrm>
            <a:off x="14398152" y="10637768"/>
            <a:ext cx="8335827" cy="1243285"/>
          </a:xfrm>
          <a:prstGeom prst="rect">
            <a:avLst/>
          </a:prstGeom>
          <a:solidFill>
            <a:schemeClr val="accent3"/>
          </a:solidFill>
          <a:ln>
            <a:noFill/>
          </a:ln>
          <a:effectLst>
            <a:outerShdw blurRad="381000" dist="254000" dir="5400000" algn="t"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1798F18E-AA81-4719-6DC8-3BF98EE1D195}"/>
              </a:ext>
            </a:extLst>
          </p:cNvPr>
          <p:cNvSpPr txBox="1"/>
          <p:nvPr/>
        </p:nvSpPr>
        <p:spPr>
          <a:xfrm>
            <a:off x="18672400" y="10966576"/>
            <a:ext cx="3718647" cy="523220"/>
          </a:xfrm>
          <a:prstGeom prst="rect">
            <a:avLst/>
          </a:prstGeom>
          <a:noFill/>
        </p:spPr>
        <p:txBody>
          <a:bodyPr wrap="none" rtlCol="0" anchor="ctr">
            <a:spAutoFit/>
          </a:bodyPr>
          <a:lstStyle/>
          <a:p>
            <a:pPr algn="r"/>
            <a:r>
              <a:rPr lang="en-US" sz="2800" b="1" dirty="0">
                <a:solidFill>
                  <a:schemeClr val="tx2">
                    <a:lumMod val="20000"/>
                    <a:lumOff val="80000"/>
                  </a:schemeClr>
                </a:solidFill>
                <a:latin typeface="+mj-lt"/>
              </a:rPr>
              <a:t>JASON TANGERLINE</a:t>
            </a:r>
          </a:p>
        </p:txBody>
      </p:sp>
      <p:sp>
        <p:nvSpPr>
          <p:cNvPr id="21" name="TextBox 20">
            <a:extLst>
              <a:ext uri="{FF2B5EF4-FFF2-40B4-BE49-F238E27FC236}">
                <a16:creationId xmlns:a16="http://schemas.microsoft.com/office/drawing/2014/main" id="{4CF084A9-9B6B-0DA9-3E20-A3C8B6586F32}"/>
              </a:ext>
            </a:extLst>
          </p:cNvPr>
          <p:cNvSpPr txBox="1"/>
          <p:nvPr/>
        </p:nvSpPr>
        <p:spPr>
          <a:xfrm>
            <a:off x="14583282" y="11008906"/>
            <a:ext cx="2416046" cy="523220"/>
          </a:xfrm>
          <a:prstGeom prst="rect">
            <a:avLst/>
          </a:prstGeom>
          <a:noFill/>
        </p:spPr>
        <p:txBody>
          <a:bodyPr wrap="none" rtlCol="0" anchor="ctr">
            <a:spAutoFit/>
          </a:bodyPr>
          <a:lstStyle/>
          <a:p>
            <a:pPr algn="ctr"/>
            <a:r>
              <a:rPr lang="en-US" sz="2800" i="1" dirty="0">
                <a:solidFill>
                  <a:schemeClr val="tx2">
                    <a:lumMod val="20000"/>
                    <a:lumOff val="80000"/>
                  </a:schemeClr>
                </a:solidFill>
              </a:rPr>
              <a:t>Founder / CEO</a:t>
            </a:r>
          </a:p>
        </p:txBody>
      </p:sp>
      <p:sp>
        <p:nvSpPr>
          <p:cNvPr id="22" name="Shape 2859">
            <a:extLst>
              <a:ext uri="{FF2B5EF4-FFF2-40B4-BE49-F238E27FC236}">
                <a16:creationId xmlns:a16="http://schemas.microsoft.com/office/drawing/2014/main" id="{1A019775-F1B8-8297-9189-F4B13E08C4D5}"/>
              </a:ext>
            </a:extLst>
          </p:cNvPr>
          <p:cNvSpPr/>
          <p:nvPr/>
        </p:nvSpPr>
        <p:spPr>
          <a:xfrm>
            <a:off x="20251610" y="12281439"/>
            <a:ext cx="518450" cy="5184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accent3">
              <a:lumMod val="2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ource Sans Pro Light" charset="0"/>
              <a:ea typeface="Source Sans Pro Light" charset="0"/>
              <a:cs typeface="Source Sans Pro Light" charset="0"/>
            </a:endParaRPr>
          </a:p>
        </p:txBody>
      </p:sp>
      <p:sp>
        <p:nvSpPr>
          <p:cNvPr id="23" name="Shape 2860">
            <a:extLst>
              <a:ext uri="{FF2B5EF4-FFF2-40B4-BE49-F238E27FC236}">
                <a16:creationId xmlns:a16="http://schemas.microsoft.com/office/drawing/2014/main" id="{F347F20A-531C-D7EE-D8A7-CEF09ED25AE8}"/>
              </a:ext>
            </a:extLst>
          </p:cNvPr>
          <p:cNvSpPr/>
          <p:nvPr/>
        </p:nvSpPr>
        <p:spPr>
          <a:xfrm>
            <a:off x="21058235" y="12281439"/>
            <a:ext cx="518450" cy="518450"/>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accent3">
              <a:lumMod val="2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ource Sans Pro Light" charset="0"/>
              <a:ea typeface="Source Sans Pro Light" charset="0"/>
              <a:cs typeface="Source Sans Pro Light" charset="0"/>
            </a:endParaRPr>
          </a:p>
        </p:txBody>
      </p:sp>
      <p:sp>
        <p:nvSpPr>
          <p:cNvPr id="24" name="Shape 2865">
            <a:extLst>
              <a:ext uri="{FF2B5EF4-FFF2-40B4-BE49-F238E27FC236}">
                <a16:creationId xmlns:a16="http://schemas.microsoft.com/office/drawing/2014/main" id="{DF844B75-0DC6-8E0F-C062-80D75C00A03E}"/>
              </a:ext>
            </a:extLst>
          </p:cNvPr>
          <p:cNvSpPr/>
          <p:nvPr/>
        </p:nvSpPr>
        <p:spPr>
          <a:xfrm>
            <a:off x="21872597" y="12281439"/>
            <a:ext cx="518450" cy="5184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accent3">
              <a:lumMod val="2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ource Sans Pro Light" charset="0"/>
              <a:ea typeface="Source Sans Pro Light" charset="0"/>
              <a:cs typeface="Source Sans Pro Light" charset="0"/>
            </a:endParaRPr>
          </a:p>
        </p:txBody>
      </p:sp>
      <p:sp>
        <p:nvSpPr>
          <p:cNvPr id="25" name="Rectangle 24">
            <a:extLst>
              <a:ext uri="{FF2B5EF4-FFF2-40B4-BE49-F238E27FC236}">
                <a16:creationId xmlns:a16="http://schemas.microsoft.com/office/drawing/2014/main" id="{C2A606A4-1538-E589-08A5-60488796B82B}"/>
              </a:ext>
            </a:extLst>
          </p:cNvPr>
          <p:cNvSpPr>
            <a:spLocks/>
          </p:cNvSpPr>
          <p:nvPr/>
        </p:nvSpPr>
        <p:spPr bwMode="auto">
          <a:xfrm rot="5400000">
            <a:off x="22175654" y="2685921"/>
            <a:ext cx="314669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l"/>
            <a:r>
              <a:rPr lang="en-US" sz="2400" b="1" i="0" spc="300" dirty="0">
                <a:solidFill>
                  <a:schemeClr val="accent1"/>
                </a:solidFill>
                <a:latin typeface="+mj-lt"/>
                <a:ea typeface="Roboto Black" charset="0"/>
                <a:cs typeface="Roboto Black" charset="0"/>
                <a:sym typeface="Bebas Neue" charset="0"/>
              </a:rPr>
              <a:t>SLIDEOCEAN</a:t>
            </a:r>
            <a:r>
              <a:rPr lang="en-US" sz="2400" b="1" i="0" spc="300" dirty="0">
                <a:solidFill>
                  <a:schemeClr val="accent5"/>
                </a:solidFill>
                <a:latin typeface="+mj-lt"/>
                <a:ea typeface="Roboto Black" charset="0"/>
                <a:cs typeface="Roboto Black" charset="0"/>
                <a:sym typeface="Bebas Neue" charset="0"/>
              </a:rPr>
              <a:t>.</a:t>
            </a:r>
            <a:r>
              <a:rPr lang="en-US" sz="2400" b="1" i="0" spc="300" dirty="0">
                <a:solidFill>
                  <a:schemeClr val="accent3"/>
                </a:solidFill>
                <a:latin typeface="+mj-lt"/>
                <a:ea typeface="Roboto Black" charset="0"/>
                <a:cs typeface="Roboto Black" charset="0"/>
                <a:sym typeface="Bebas Neue" charset="0"/>
              </a:rPr>
              <a:t>NET</a:t>
            </a:r>
          </a:p>
        </p:txBody>
      </p:sp>
      <p:sp>
        <p:nvSpPr>
          <p:cNvPr id="28" name="Oval 27">
            <a:extLst>
              <a:ext uri="{FF2B5EF4-FFF2-40B4-BE49-F238E27FC236}">
                <a16:creationId xmlns:a16="http://schemas.microsoft.com/office/drawing/2014/main" id="{C7CFA501-3B70-2590-3C2D-078F7D755EBC}"/>
              </a:ext>
            </a:extLst>
          </p:cNvPr>
          <p:cNvSpPr/>
          <p:nvPr/>
        </p:nvSpPr>
        <p:spPr>
          <a:xfrm>
            <a:off x="2719233" y="2490623"/>
            <a:ext cx="1364203" cy="1364203"/>
          </a:xfrm>
          <a:prstGeom prst="ellipse">
            <a:avLst/>
          </a:prstGeom>
          <a:solidFill>
            <a:schemeClr val="accent5">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5AD73023-D475-60ED-F36F-65C29A459EF4}"/>
              </a:ext>
            </a:extLst>
          </p:cNvPr>
          <p:cNvSpPr/>
          <p:nvPr/>
        </p:nvSpPr>
        <p:spPr>
          <a:xfrm>
            <a:off x="12685776" y="6044078"/>
            <a:ext cx="850498" cy="850498"/>
          </a:xfrm>
          <a:prstGeom prst="ellipse">
            <a:avLst/>
          </a:prstGeom>
          <a:solidFill>
            <a:schemeClr val="accent6">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3289424787"/>
      </p:ext>
    </p:extLst>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1+#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1+#ppt_w/2"/>
                                          </p:val>
                                        </p:tav>
                                        <p:tav tm="100000">
                                          <p:val>
                                            <p:strVal val="#ppt_x"/>
                                          </p:val>
                                        </p:tav>
                                      </p:tavLst>
                                    </p:anim>
                                    <p:anim calcmode="lin" valueType="num">
                                      <p:cBhvr additive="base">
                                        <p:cTn id="12" dur="1000" fill="hold"/>
                                        <p:tgtEl>
                                          <p:spTgt spid="17"/>
                                        </p:tgtEl>
                                        <p:attrNameLst>
                                          <p:attrName>ppt_y</p:attrName>
                                        </p:attrNameLst>
                                      </p:cBhvr>
                                      <p:tavLst>
                                        <p:tav tm="0">
                                          <p:val>
                                            <p:strVal val="#ppt_y"/>
                                          </p:val>
                                        </p:tav>
                                        <p:tav tm="100000">
                                          <p:val>
                                            <p:strVal val="#ppt_y"/>
                                          </p:val>
                                        </p:tav>
                                      </p:tavLst>
                                    </p:anim>
                                  </p:childTnLst>
                                </p:cTn>
                              </p:par>
                              <p:par>
                                <p:cTn id="13" presetID="22" presetClass="entr" presetSubtype="8" fill="hold" grpId="0" nodeType="withEffect">
                                  <p:stCondLst>
                                    <p:cond delay="50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par>
                                <p:cTn id="16" presetID="42" presetClass="entr" presetSubtype="0" fill="hold" grpId="0" nodeType="withEffect">
                                  <p:stCondLst>
                                    <p:cond delay="50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750" fill="hold"/>
                                        <p:tgtEl>
                                          <p:spTgt spid="2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750"/>
                                        <p:tgtEl>
                                          <p:spTgt spid="20"/>
                                        </p:tgtEl>
                                      </p:cBhvr>
                                    </p:animEffect>
                                    <p:anim calcmode="lin" valueType="num">
                                      <p:cBhvr>
                                        <p:cTn id="24" dur="750" fill="hold"/>
                                        <p:tgtEl>
                                          <p:spTgt spid="20"/>
                                        </p:tgtEl>
                                        <p:attrNameLst>
                                          <p:attrName>ppt_x</p:attrName>
                                        </p:attrNameLst>
                                      </p:cBhvr>
                                      <p:tavLst>
                                        <p:tav tm="0">
                                          <p:val>
                                            <p:strVal val="#ppt_x"/>
                                          </p:val>
                                        </p:tav>
                                        <p:tav tm="100000">
                                          <p:val>
                                            <p:strVal val="#ppt_x"/>
                                          </p:val>
                                        </p:tav>
                                      </p:tavLst>
                                    </p:anim>
                                    <p:anim calcmode="lin" valueType="num">
                                      <p:cBhvr>
                                        <p:cTn id="25" dur="750" fill="hold"/>
                                        <p:tgtEl>
                                          <p:spTgt spid="20"/>
                                        </p:tgtEl>
                                        <p:attrNameLst>
                                          <p:attrName>ppt_y</p:attrName>
                                        </p:attrNameLst>
                                      </p:cBhvr>
                                      <p:tavLst>
                                        <p:tav tm="0">
                                          <p:val>
                                            <p:strVal val="#ppt_y+.1"/>
                                          </p:val>
                                        </p:tav>
                                        <p:tav tm="100000">
                                          <p:val>
                                            <p:strVal val="#ppt_y"/>
                                          </p:val>
                                        </p:tav>
                                      </p:tavLst>
                                    </p:anim>
                                  </p:childTnLst>
                                </p:cTn>
                              </p:par>
                              <p:par>
                                <p:cTn id="26" presetID="2" presetClass="entr" presetSubtype="4" fill="hold" grpId="0" nodeType="withEffect">
                                  <p:stCondLst>
                                    <p:cond delay="100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ppt_x"/>
                                          </p:val>
                                        </p:tav>
                                        <p:tav tm="100000">
                                          <p:val>
                                            <p:strVal val="#ppt_x"/>
                                          </p:val>
                                        </p:tav>
                                      </p:tavLst>
                                    </p:anim>
                                    <p:anim calcmode="lin" valueType="num">
                                      <p:cBhvr additive="base">
                                        <p:cTn id="29" dur="500" fill="hold"/>
                                        <p:tgtEl>
                                          <p:spTgt spid="22"/>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125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ppt_x"/>
                                          </p:val>
                                        </p:tav>
                                        <p:tav tm="100000">
                                          <p:val>
                                            <p:strVal val="#ppt_x"/>
                                          </p:val>
                                        </p:tav>
                                      </p:tavLst>
                                    </p:anim>
                                    <p:anim calcmode="lin" valueType="num">
                                      <p:cBhvr additive="base">
                                        <p:cTn id="33" dur="500" fill="hold"/>
                                        <p:tgtEl>
                                          <p:spTgt spid="2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15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ppt_x"/>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par>
                                <p:cTn id="38" presetID="16" presetClass="entr" presetSubtype="37"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arn(outVertical)">
                                      <p:cBhvr>
                                        <p:cTn id="40" dur="500"/>
                                        <p:tgtEl>
                                          <p:spTgt spid="18"/>
                                        </p:tgtEl>
                                      </p:cBhvr>
                                    </p:animEffect>
                                  </p:childTnLst>
                                </p:cTn>
                              </p:par>
                              <p:par>
                                <p:cTn id="41" presetID="2" presetClass="entr" presetSubtype="2" decel="100000" fill="hold" grpId="0" nodeType="withEffect">
                                  <p:stCondLst>
                                    <p:cond delay="75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1000" fill="hold"/>
                                        <p:tgtEl>
                                          <p:spTgt spid="19"/>
                                        </p:tgtEl>
                                        <p:attrNameLst>
                                          <p:attrName>ppt_x</p:attrName>
                                        </p:attrNameLst>
                                      </p:cBhvr>
                                      <p:tavLst>
                                        <p:tav tm="0">
                                          <p:val>
                                            <p:strVal val="1+#ppt_w/2"/>
                                          </p:val>
                                        </p:tav>
                                        <p:tav tm="100000">
                                          <p:val>
                                            <p:strVal val="#ppt_x"/>
                                          </p:val>
                                        </p:tav>
                                      </p:tavLst>
                                    </p:anim>
                                    <p:anim calcmode="lin" valueType="num">
                                      <p:cBhvr additive="base">
                                        <p:cTn id="44" dur="1000" fill="hold"/>
                                        <p:tgtEl>
                                          <p:spTgt spid="19"/>
                                        </p:tgtEl>
                                        <p:attrNameLst>
                                          <p:attrName>ppt_y</p:attrName>
                                        </p:attrNameLst>
                                      </p:cBhvr>
                                      <p:tavLst>
                                        <p:tav tm="0">
                                          <p:val>
                                            <p:strVal val="#ppt_y"/>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1000" fill="hold"/>
                                        <p:tgtEl>
                                          <p:spTgt spid="9"/>
                                        </p:tgtEl>
                                        <p:attrNameLst>
                                          <p:attrName>ppt_x</p:attrName>
                                        </p:attrNameLst>
                                      </p:cBhvr>
                                      <p:tavLst>
                                        <p:tav tm="0">
                                          <p:val>
                                            <p:strVal val="#ppt_x"/>
                                          </p:val>
                                        </p:tav>
                                        <p:tav tm="100000">
                                          <p:val>
                                            <p:strVal val="#ppt_x"/>
                                          </p:val>
                                        </p:tav>
                                      </p:tavLst>
                                    </p:anim>
                                    <p:anim calcmode="lin" valueType="num">
                                      <p:cBhvr additive="base">
                                        <p:cTn id="48" dur="1000" fill="hold"/>
                                        <p:tgtEl>
                                          <p:spTgt spid="9"/>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50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1000" fill="hold"/>
                                        <p:tgtEl>
                                          <p:spTgt spid="8"/>
                                        </p:tgtEl>
                                        <p:attrNameLst>
                                          <p:attrName>ppt_x</p:attrName>
                                        </p:attrNameLst>
                                      </p:cBhvr>
                                      <p:tavLst>
                                        <p:tav tm="0">
                                          <p:val>
                                            <p:strVal val="#ppt_x"/>
                                          </p:val>
                                        </p:tav>
                                        <p:tav tm="100000">
                                          <p:val>
                                            <p:strVal val="#ppt_x"/>
                                          </p:val>
                                        </p:tav>
                                      </p:tavLst>
                                    </p:anim>
                                    <p:anim calcmode="lin" valueType="num">
                                      <p:cBhvr additive="base">
                                        <p:cTn id="52" dur="1000" fill="hold"/>
                                        <p:tgtEl>
                                          <p:spTgt spid="8"/>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75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1000" fill="hold"/>
                                        <p:tgtEl>
                                          <p:spTgt spid="4"/>
                                        </p:tgtEl>
                                        <p:attrNameLst>
                                          <p:attrName>ppt_x</p:attrName>
                                        </p:attrNameLst>
                                      </p:cBhvr>
                                      <p:tavLst>
                                        <p:tav tm="0">
                                          <p:val>
                                            <p:strVal val="#ppt_x"/>
                                          </p:val>
                                        </p:tav>
                                        <p:tav tm="100000">
                                          <p:val>
                                            <p:strVal val="#ppt_x"/>
                                          </p:val>
                                        </p:tav>
                                      </p:tavLst>
                                    </p:anim>
                                    <p:anim calcmode="lin" valueType="num">
                                      <p:cBhvr additive="base">
                                        <p:cTn id="56" dur="1000" fill="hold"/>
                                        <p:tgtEl>
                                          <p:spTgt spid="4"/>
                                        </p:tgtEl>
                                        <p:attrNameLst>
                                          <p:attrName>ppt_y</p:attrName>
                                        </p:attrNameLst>
                                      </p:cBhvr>
                                      <p:tavLst>
                                        <p:tav tm="0">
                                          <p:val>
                                            <p:strVal val="1+#ppt_h/2"/>
                                          </p:val>
                                        </p:tav>
                                        <p:tav tm="100000">
                                          <p:val>
                                            <p:strVal val="#ppt_y"/>
                                          </p:val>
                                        </p:tav>
                                      </p:tavLst>
                                    </p:anim>
                                  </p:childTnLst>
                                </p:cTn>
                              </p:par>
                              <p:par>
                                <p:cTn id="57" presetID="2" presetClass="entr" presetSubtype="1" decel="100000" fill="hold" grpId="0" nodeType="withEffect">
                                  <p:stCondLst>
                                    <p:cond delay="100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1000" fill="hold"/>
                                        <p:tgtEl>
                                          <p:spTgt spid="3"/>
                                        </p:tgtEl>
                                        <p:attrNameLst>
                                          <p:attrName>ppt_x</p:attrName>
                                        </p:attrNameLst>
                                      </p:cBhvr>
                                      <p:tavLst>
                                        <p:tav tm="0">
                                          <p:val>
                                            <p:strVal val="#ppt_x"/>
                                          </p:val>
                                        </p:tav>
                                        <p:tav tm="100000">
                                          <p:val>
                                            <p:strVal val="#ppt_x"/>
                                          </p:val>
                                        </p:tav>
                                      </p:tavLst>
                                    </p:anim>
                                    <p:anim calcmode="lin" valueType="num">
                                      <p:cBhvr additive="base">
                                        <p:cTn id="60" dur="1000" fill="hold"/>
                                        <p:tgtEl>
                                          <p:spTgt spid="3"/>
                                        </p:tgtEl>
                                        <p:attrNameLst>
                                          <p:attrName>ppt_y</p:attrName>
                                        </p:attrNameLst>
                                      </p:cBhvr>
                                      <p:tavLst>
                                        <p:tav tm="0">
                                          <p:val>
                                            <p:strVal val="0-#ppt_h/2"/>
                                          </p:val>
                                        </p:tav>
                                        <p:tav tm="100000">
                                          <p:val>
                                            <p:strVal val="#ppt_y"/>
                                          </p:val>
                                        </p:tav>
                                      </p:tavLst>
                                    </p:anim>
                                  </p:childTnLst>
                                </p:cTn>
                              </p:par>
                              <p:par>
                                <p:cTn id="61" presetID="42" presetClass="entr" presetSubtype="0" fill="hold" grpId="0" nodeType="withEffect">
                                  <p:stCondLst>
                                    <p:cond delay="75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100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1000"/>
                                        <p:tgtEl>
                                          <p:spTgt spid="29"/>
                                        </p:tgtEl>
                                      </p:cBhvr>
                                    </p:animEffect>
                                    <p:anim calcmode="lin" valueType="num">
                                      <p:cBhvr>
                                        <p:cTn id="69" dur="1000" fill="hold"/>
                                        <p:tgtEl>
                                          <p:spTgt spid="29"/>
                                        </p:tgtEl>
                                        <p:attrNameLst>
                                          <p:attrName>ppt_x</p:attrName>
                                        </p:attrNameLst>
                                      </p:cBhvr>
                                      <p:tavLst>
                                        <p:tav tm="0">
                                          <p:val>
                                            <p:strVal val="#ppt_x"/>
                                          </p:val>
                                        </p:tav>
                                        <p:tav tm="100000">
                                          <p:val>
                                            <p:strVal val="#ppt_x"/>
                                          </p:val>
                                        </p:tav>
                                      </p:tavLst>
                                    </p:anim>
                                    <p:anim calcmode="lin" valueType="num">
                                      <p:cBhvr>
                                        <p:cTn id="7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8" grpId="0" animBg="1"/>
      <p:bldP spid="9" grpId="0" animBg="1"/>
      <p:bldP spid="15" grpId="0"/>
      <p:bldP spid="16" grpId="0"/>
      <p:bldP spid="17" grpId="0"/>
      <p:bldP spid="18" grpId="0"/>
      <p:bldP spid="19" grpId="0" animBg="1"/>
      <p:bldP spid="20" grpId="0"/>
      <p:bldP spid="21" grpId="0"/>
      <p:bldP spid="22" grpId="0" animBg="1"/>
      <p:bldP spid="23" grpId="0" animBg="1"/>
      <p:bldP spid="24" grpId="0" animBg="1"/>
      <p:bldP spid="28" grpId="0" animBg="1"/>
      <p:bldP spid="29" grpId="0" animBg="1"/>
    </p:bldLst>
  </p:timing>
</p:sld>
</file>

<file path=ppt/theme/theme1.xml><?xml version="1.0" encoding="utf-8"?>
<a:theme xmlns:a="http://schemas.openxmlformats.org/drawingml/2006/main" name="SO01">
  <a:themeElements>
    <a:clrScheme name="CP_L_60">
      <a:dk1>
        <a:srgbClr val="6E808E"/>
      </a:dk1>
      <a:lt1>
        <a:srgbClr val="FFFFFF"/>
      </a:lt1>
      <a:dk2>
        <a:srgbClr val="242655"/>
      </a:dk2>
      <a:lt2>
        <a:srgbClr val="FFFFFF"/>
      </a:lt2>
      <a:accent1>
        <a:srgbClr val="253E5C"/>
      </a:accent1>
      <a:accent2>
        <a:srgbClr val="065194"/>
      </a:accent2>
      <a:accent3>
        <a:srgbClr val="C6E7EC"/>
      </a:accent3>
      <a:accent4>
        <a:srgbClr val="F1F5F8"/>
      </a:accent4>
      <a:accent5>
        <a:srgbClr val="C6CFD4"/>
      </a:accent5>
      <a:accent6>
        <a:srgbClr val="FAF8EC"/>
      </a:accent6>
      <a:hlink>
        <a:srgbClr val="A8BFFE"/>
      </a:hlink>
      <a:folHlink>
        <a:srgbClr val="002691"/>
      </a:folHlink>
    </a:clrScheme>
    <a:fontScheme name="so_02">
      <a:majorFont>
        <a:latin typeface="UTM Avo"/>
        <a:ea typeface=""/>
        <a:cs typeface=""/>
      </a:majorFont>
      <a:minorFont>
        <a:latin typeface="Open Sa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0.xml><?xml version="1.0" encoding="utf-8"?>
<a:theme xmlns:a="http://schemas.openxmlformats.org/drawingml/2006/main" name="SO10">
  <a:themeElements>
    <a:clrScheme name="CP2_D_22">
      <a:dk1>
        <a:srgbClr val="FFFFFF"/>
      </a:dk1>
      <a:lt1>
        <a:srgbClr val="000000"/>
      </a:lt1>
      <a:dk2>
        <a:srgbClr val="E8E8E8"/>
      </a:dk2>
      <a:lt2>
        <a:srgbClr val="0E2841"/>
      </a:lt2>
      <a:accent1>
        <a:srgbClr val="FEC552"/>
      </a:accent1>
      <a:accent2>
        <a:srgbClr val="5889CC"/>
      </a:accent2>
      <a:accent3>
        <a:srgbClr val="32CCD8"/>
      </a:accent3>
      <a:accent4>
        <a:srgbClr val="F6F6F6"/>
      </a:accent4>
      <a:accent5>
        <a:srgbClr val="E6BF98"/>
      </a:accent5>
      <a:accent6>
        <a:srgbClr val="8A6C78"/>
      </a:accent6>
      <a:hlink>
        <a:srgbClr val="0070C0"/>
      </a:hlink>
      <a:folHlink>
        <a:srgbClr val="C19EB1"/>
      </a:folHlink>
    </a:clrScheme>
    <a:fontScheme name="so_02">
      <a:majorFont>
        <a:latin typeface="UTM Avo"/>
        <a:ea typeface=""/>
        <a:cs typeface=""/>
      </a:majorFont>
      <a:minorFont>
        <a:latin typeface="Open Sa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O02">
  <a:themeElements>
    <a:clrScheme name="CP_NEU_D_03">
      <a:dk1>
        <a:srgbClr val="10141A"/>
      </a:dk1>
      <a:lt1>
        <a:sysClr val="window" lastClr="FFFFFF"/>
      </a:lt1>
      <a:dk2>
        <a:srgbClr val="334257"/>
      </a:dk2>
      <a:lt2>
        <a:srgbClr val="242E3D"/>
      </a:lt2>
      <a:accent1>
        <a:srgbClr val="6E84A6"/>
      </a:accent1>
      <a:accent2>
        <a:srgbClr val="0BECF2"/>
      </a:accent2>
      <a:accent3>
        <a:srgbClr val="FF017E"/>
      </a:accent3>
      <a:accent4>
        <a:srgbClr val="A052E7"/>
      </a:accent4>
      <a:accent5>
        <a:srgbClr val="FEF903"/>
      </a:accent5>
      <a:accent6>
        <a:srgbClr val="FA2134"/>
      </a:accent6>
      <a:hlink>
        <a:srgbClr val="0070C0"/>
      </a:hlink>
      <a:folHlink>
        <a:srgbClr val="002060"/>
      </a:folHlink>
    </a:clrScheme>
    <a:fontScheme name="so_02">
      <a:majorFont>
        <a:latin typeface="UTM Avo"/>
        <a:ea typeface=""/>
        <a:cs typeface=""/>
      </a:majorFont>
      <a:minorFont>
        <a:latin typeface="Open Sa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SO03">
  <a:themeElements>
    <a:clrScheme name="CP_L_64">
      <a:dk1>
        <a:srgbClr val="6E808E"/>
      </a:dk1>
      <a:lt1>
        <a:srgbClr val="FFFFFF"/>
      </a:lt1>
      <a:dk2>
        <a:srgbClr val="242655"/>
      </a:dk2>
      <a:lt2>
        <a:srgbClr val="FFFFFF"/>
      </a:lt2>
      <a:accent1>
        <a:srgbClr val="7784B8"/>
      </a:accent1>
      <a:accent2>
        <a:srgbClr val="1C231A"/>
      </a:accent2>
      <a:accent3>
        <a:srgbClr val="424264"/>
      </a:accent3>
      <a:accent4>
        <a:srgbClr val="BA9EB2"/>
      </a:accent4>
      <a:accent5>
        <a:srgbClr val="D3DBF1"/>
      </a:accent5>
      <a:accent6>
        <a:srgbClr val="F4E9E7"/>
      </a:accent6>
      <a:hlink>
        <a:srgbClr val="A8BFFE"/>
      </a:hlink>
      <a:folHlink>
        <a:srgbClr val="002691"/>
      </a:folHlink>
    </a:clrScheme>
    <a:fontScheme name="so_02">
      <a:majorFont>
        <a:latin typeface="UTM Avo"/>
        <a:ea typeface=""/>
        <a:cs typeface=""/>
      </a:majorFont>
      <a:minorFont>
        <a:latin typeface="Open Sa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SO04">
  <a:themeElements>
    <a:clrScheme name="CP2_D_14">
      <a:dk1>
        <a:srgbClr val="FFFFFF"/>
      </a:dk1>
      <a:lt1>
        <a:srgbClr val="2A2833"/>
      </a:lt1>
      <a:dk2>
        <a:srgbClr val="FAFBFF"/>
      </a:dk2>
      <a:lt2>
        <a:srgbClr val="2A2834"/>
      </a:lt2>
      <a:accent1>
        <a:srgbClr val="292B38"/>
      </a:accent1>
      <a:accent2>
        <a:srgbClr val="55637E"/>
      </a:accent2>
      <a:accent3>
        <a:srgbClr val="75A2C3"/>
      </a:accent3>
      <a:accent4>
        <a:srgbClr val="551D2C"/>
      </a:accent4>
      <a:accent5>
        <a:srgbClr val="EC4227"/>
      </a:accent5>
      <a:accent6>
        <a:srgbClr val="FDC48C"/>
      </a:accent6>
      <a:hlink>
        <a:srgbClr val="0AB2C8"/>
      </a:hlink>
      <a:folHlink>
        <a:srgbClr val="85DFD0"/>
      </a:folHlink>
    </a:clrScheme>
    <a:fontScheme name="so_02">
      <a:majorFont>
        <a:latin typeface="UTM Avo"/>
        <a:ea typeface=""/>
        <a:cs typeface=""/>
      </a:majorFont>
      <a:minorFont>
        <a:latin typeface="Open Sa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SO05">
  <a:themeElements>
    <a:clrScheme name="CP_L_89">
      <a:dk1>
        <a:srgbClr val="2A2833"/>
      </a:dk1>
      <a:lt1>
        <a:srgbClr val="FFFFFF"/>
      </a:lt1>
      <a:dk2>
        <a:srgbClr val="2A2834"/>
      </a:dk2>
      <a:lt2>
        <a:srgbClr val="FAFBFF"/>
      </a:lt2>
      <a:accent1>
        <a:srgbClr val="A0E8D4"/>
      </a:accent1>
      <a:accent2>
        <a:srgbClr val="642F7F"/>
      </a:accent2>
      <a:accent3>
        <a:srgbClr val="7C1949"/>
      </a:accent3>
      <a:accent4>
        <a:srgbClr val="F65531"/>
      </a:accent4>
      <a:accent5>
        <a:srgbClr val="F8DAC2"/>
      </a:accent5>
      <a:accent6>
        <a:srgbClr val="FFC684"/>
      </a:accent6>
      <a:hlink>
        <a:srgbClr val="0AB2C8"/>
      </a:hlink>
      <a:folHlink>
        <a:srgbClr val="85DFD0"/>
      </a:folHlink>
    </a:clrScheme>
    <a:fontScheme name="so_02">
      <a:majorFont>
        <a:latin typeface="UTM Avo"/>
        <a:ea typeface=""/>
        <a:cs typeface=""/>
      </a:majorFont>
      <a:minorFont>
        <a:latin typeface="Open Sa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SO06">
  <a:themeElements>
    <a:clrScheme name="CP_D_92">
      <a:dk1>
        <a:srgbClr val="FFFFFF"/>
      </a:dk1>
      <a:lt1>
        <a:srgbClr val="2A2833"/>
      </a:lt1>
      <a:dk2>
        <a:srgbClr val="FAFBFF"/>
      </a:dk2>
      <a:lt2>
        <a:srgbClr val="2A2834"/>
      </a:lt2>
      <a:accent1>
        <a:srgbClr val="81AC6C"/>
      </a:accent1>
      <a:accent2>
        <a:srgbClr val="567428"/>
      </a:accent2>
      <a:accent3>
        <a:srgbClr val="131809"/>
      </a:accent3>
      <a:accent4>
        <a:srgbClr val="6B7F92"/>
      </a:accent4>
      <a:accent5>
        <a:srgbClr val="D6AE17"/>
      </a:accent5>
      <a:accent6>
        <a:srgbClr val="C6CDD5"/>
      </a:accent6>
      <a:hlink>
        <a:srgbClr val="0AB2C8"/>
      </a:hlink>
      <a:folHlink>
        <a:srgbClr val="85DFD0"/>
      </a:folHlink>
    </a:clrScheme>
    <a:fontScheme name="so_02">
      <a:majorFont>
        <a:latin typeface="UTM Avo"/>
        <a:ea typeface=""/>
        <a:cs typeface=""/>
      </a:majorFont>
      <a:minorFont>
        <a:latin typeface="Open Sa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SO07">
  <a:themeElements>
    <a:clrScheme name="Business_2Tones_L_Pink">
      <a:dk1>
        <a:srgbClr val="2A2833"/>
      </a:dk1>
      <a:lt1>
        <a:srgbClr val="FFFFFF"/>
      </a:lt1>
      <a:dk2>
        <a:srgbClr val="2A2834"/>
      </a:dk2>
      <a:lt2>
        <a:srgbClr val="FAFBFF"/>
      </a:lt2>
      <a:accent1>
        <a:srgbClr val="DB6BA7"/>
      </a:accent1>
      <a:accent2>
        <a:srgbClr val="FF0066"/>
      </a:accent2>
      <a:accent3>
        <a:srgbClr val="C6CED4"/>
      </a:accent3>
      <a:accent4>
        <a:srgbClr val="A0A6AB"/>
      </a:accent4>
      <a:accent5>
        <a:srgbClr val="7F8387"/>
      </a:accent5>
      <a:accent6>
        <a:srgbClr val="66666E"/>
      </a:accent6>
      <a:hlink>
        <a:srgbClr val="0AB2C8"/>
      </a:hlink>
      <a:folHlink>
        <a:srgbClr val="85DFD0"/>
      </a:folHlink>
    </a:clrScheme>
    <a:fontScheme name="so_02">
      <a:majorFont>
        <a:latin typeface="UTM Avo"/>
        <a:ea typeface=""/>
        <a:cs typeface=""/>
      </a:majorFont>
      <a:minorFont>
        <a:latin typeface="Open Sa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8.xml><?xml version="1.0" encoding="utf-8"?>
<a:theme xmlns:a="http://schemas.openxmlformats.org/drawingml/2006/main" name="SO08">
  <a:themeElements>
    <a:clrScheme name="CP2_D_12">
      <a:dk1>
        <a:srgbClr val="FFFFFF"/>
      </a:dk1>
      <a:lt1>
        <a:srgbClr val="7F7F7F"/>
      </a:lt1>
      <a:dk2>
        <a:srgbClr val="FFFFFF"/>
      </a:dk2>
      <a:lt2>
        <a:srgbClr val="000000"/>
      </a:lt2>
      <a:accent1>
        <a:srgbClr val="E59D27"/>
      </a:accent1>
      <a:accent2>
        <a:srgbClr val="D63628"/>
      </a:accent2>
      <a:accent3>
        <a:srgbClr val="49205C"/>
      </a:accent3>
      <a:accent4>
        <a:srgbClr val="1E6F9E"/>
      </a:accent4>
      <a:accent5>
        <a:srgbClr val="67BDBA"/>
      </a:accent5>
      <a:accent6>
        <a:srgbClr val="DAD2BB"/>
      </a:accent6>
      <a:hlink>
        <a:srgbClr val="E7E7E7"/>
      </a:hlink>
      <a:folHlink>
        <a:srgbClr val="D87867"/>
      </a:folHlink>
    </a:clrScheme>
    <a:fontScheme name="so_02">
      <a:majorFont>
        <a:latin typeface="UTM Avo"/>
        <a:ea typeface=""/>
        <a:cs typeface=""/>
      </a:majorFont>
      <a:minorFont>
        <a:latin typeface="Open Sa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9.xml><?xml version="1.0" encoding="utf-8"?>
<a:theme xmlns:a="http://schemas.openxmlformats.org/drawingml/2006/main" name="SO09">
  <a:themeElements>
    <a:clrScheme name="CP_L_96">
      <a:dk1>
        <a:srgbClr val="000000"/>
      </a:dk1>
      <a:lt1>
        <a:srgbClr val="E5E8EC"/>
      </a:lt1>
      <a:dk2>
        <a:srgbClr val="2E2DA1"/>
      </a:dk2>
      <a:lt2>
        <a:srgbClr val="D1E1F6"/>
      </a:lt2>
      <a:accent1>
        <a:srgbClr val="EFBE39"/>
      </a:accent1>
      <a:accent2>
        <a:srgbClr val="E84D3B"/>
      </a:accent2>
      <a:accent3>
        <a:srgbClr val="20BBEB"/>
      </a:accent3>
      <a:accent4>
        <a:srgbClr val="6858C2"/>
      </a:accent4>
      <a:accent5>
        <a:srgbClr val="5342B4"/>
      </a:accent5>
      <a:accent6>
        <a:srgbClr val="F7AFB0"/>
      </a:accent6>
      <a:hlink>
        <a:srgbClr val="2E2DA1"/>
      </a:hlink>
      <a:folHlink>
        <a:srgbClr val="0097A7"/>
      </a:folHlink>
    </a:clrScheme>
    <a:fontScheme name="so_02">
      <a:majorFont>
        <a:latin typeface="UTM Avo"/>
        <a:ea typeface=""/>
        <a:cs typeface=""/>
      </a:majorFont>
      <a:minorFont>
        <a:latin typeface="Open Sa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17682</TotalTime>
  <Words>515</Words>
  <Application>Microsoft Office PowerPoint</Application>
  <PresentationFormat>Custom</PresentationFormat>
  <Paragraphs>50</Paragraphs>
  <Slides>5</Slides>
  <Notes>0</Notes>
  <HiddenSlides>0</HiddenSlides>
  <MMClips>0</MMClips>
  <ScaleCrop>false</ScaleCrop>
  <HeadingPairs>
    <vt:vector size="6" baseType="variant">
      <vt:variant>
        <vt:lpstr>Fonts Used</vt:lpstr>
      </vt:variant>
      <vt:variant>
        <vt:i4>8</vt:i4>
      </vt:variant>
      <vt:variant>
        <vt:lpstr>Theme</vt:lpstr>
      </vt:variant>
      <vt:variant>
        <vt:i4>10</vt:i4>
      </vt:variant>
      <vt:variant>
        <vt:lpstr>Slide Titles</vt:lpstr>
      </vt:variant>
      <vt:variant>
        <vt:i4>5</vt:i4>
      </vt:variant>
    </vt:vector>
  </HeadingPairs>
  <TitlesOfParts>
    <vt:vector size="23" baseType="lpstr">
      <vt:lpstr>Aptos</vt:lpstr>
      <vt:lpstr>Arial</vt:lpstr>
      <vt:lpstr>Calibri</vt:lpstr>
      <vt:lpstr>Montserrat Black</vt:lpstr>
      <vt:lpstr>Open Sans</vt:lpstr>
      <vt:lpstr>Open Sans Light</vt:lpstr>
      <vt:lpstr>Source Sans Pro Light</vt:lpstr>
      <vt:lpstr>UTM Avo</vt:lpstr>
      <vt:lpstr>SO01</vt:lpstr>
      <vt:lpstr>SO02</vt:lpstr>
      <vt:lpstr>SO03</vt:lpstr>
      <vt:lpstr>SO04</vt:lpstr>
      <vt:lpstr>SO05</vt:lpstr>
      <vt:lpstr>SO06</vt:lpstr>
      <vt:lpstr>SO07</vt:lpstr>
      <vt:lpstr>SO08</vt:lpstr>
      <vt:lpstr>SO09</vt:lpstr>
      <vt:lpstr>SO10</vt:lpstr>
      <vt:lpstr>PowerPoint Presentation</vt:lpstr>
      <vt:lpstr>PowerPoint Presentation</vt:lpstr>
      <vt:lpstr>PowerPoint Presentation</vt:lpstr>
      <vt:lpstr>PowerPoint Presentation</vt:lpstr>
      <vt:lpstr>PowerPoint Presentation</vt:lpstr>
    </vt:vector>
  </TitlesOfParts>
  <Company>Slide Ocean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Infographic Design 230</dc:title>
  <dc:creator>Slide Ocean</dc:creator>
  <cp:keywords>SlideOcean.net</cp:keywords>
  <cp:lastModifiedBy>SO</cp:lastModifiedBy>
  <cp:revision>4610</cp:revision>
  <dcterms:created xsi:type="dcterms:W3CDTF">2024-04-24T08:43:56Z</dcterms:created>
  <dcterms:modified xsi:type="dcterms:W3CDTF">2026-03-12T06:04:48Z</dcterms:modified>
</cp:coreProperties>
</file>