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09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A35"/>
    <a:srgbClr val="1C1C1C"/>
    <a:srgbClr val="FFFFFF"/>
    <a:srgbClr val="000000"/>
    <a:srgbClr val="0B0A0E"/>
    <a:srgbClr val="D4B091"/>
    <a:srgbClr val="D69D6A"/>
    <a:srgbClr val="985D41"/>
    <a:srgbClr val="F3EBD4"/>
    <a:srgbClr val="CCA7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54" d="100"/>
          <a:sy n="54" d="100"/>
        </p:scale>
        <p:origin x="336" y="16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9FF015BD-BD6E-F8DE-123D-54D3C2E8ED90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4280DBC-736D-BA32-6882-9297908AE7F5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B78127B-7F95-B474-78E8-1CB07F6400DB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E2DADEC-2412-FC50-0AED-78F21AFD9725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17A881-6EE0-7BEA-095A-46985FF2C94E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5A57AB1-9EAA-5EC4-FEA6-67BC0DAE02E6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19" name="Freeform 103">
            <a:extLst>
              <a:ext uri="{FF2B5EF4-FFF2-40B4-BE49-F238E27FC236}">
                <a16:creationId xmlns:a16="http://schemas.microsoft.com/office/drawing/2014/main" id="{84A60192-7D80-303A-24EB-842EF288530B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AA3F7E1-AE64-DE83-94F2-EB3C3B603207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A451B198-CAE2-E1F6-AEFB-395A3AD9E639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C8FADCDB-1CB8-5F78-F367-9BF8C21FCCA6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AA49507-7EA1-7EA4-9644-660DFC9CD724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01CB2CE1-E37F-8FD9-B54F-775E2F9CA4BE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FCB2793B-21EB-1049-E096-89850A590A59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5D60E3E0-F95F-CD6C-3B2B-DB4D43E07DCE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4440B3A-05F1-F9F1-B2DA-19EE05B06B81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1AAA6C0B-CB7A-0991-0D97-E93B426C0C85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9B311670-4E04-5C91-29F9-99E386551919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F7E2C2EC-EEFB-11D5-6D9F-5E5539ECB320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8338118-F822-60C5-827C-914DB7D570ED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7C0B7B2A-48AB-DDBD-36E3-CF0A70EBE1CC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48CC57E6-769A-D5E5-CB04-410710EA5B6F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D3C80811-7457-2144-F7EA-2F2D9C3FB84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4F3D3CB-7E93-1BD0-BEA8-D26E45EB7A75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2CB880F8-9231-DEAF-F7A7-B670F9BFF6D3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9" name="Textbox 200">
              <a:extLst>
                <a:ext uri="{FF2B5EF4-FFF2-40B4-BE49-F238E27FC236}">
                  <a16:creationId xmlns:a16="http://schemas.microsoft.com/office/drawing/2014/main" id="{7624BD3F-67BA-13F3-0C28-97EC2B7E6A2A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9E044F5F-C76F-D6F3-3684-1019B8B9157B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53" name="!!MainTitle1">
            <a:extLst>
              <a:ext uri="{FF2B5EF4-FFF2-40B4-BE49-F238E27FC236}">
                <a16:creationId xmlns:a16="http://schemas.microsoft.com/office/drawing/2014/main" id="{F1DBD88A-611D-1E07-83CD-6107435A86FC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54" name="!!SubTitle">
            <a:extLst>
              <a:ext uri="{FF2B5EF4-FFF2-40B4-BE49-F238E27FC236}">
                <a16:creationId xmlns:a16="http://schemas.microsoft.com/office/drawing/2014/main" id="{07B5BC08-01E0-3100-407E-EBFA83DA38DE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F578690-92BC-29F6-ABE9-055D1D03D5E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15D4F3F-1486-03DC-09C5-20EA9266F627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E4B80FF-967A-0936-BEB0-9D78099BDB28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85A3C4C-CE45-2353-9ADC-4D739246E8FF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F85D95A-F253-2829-D99A-B9DA83174CB7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81871DE-AFAE-66BC-3BA4-DB47055EB832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A2BC275-8074-3D57-5AB3-14C4F6C0DDB6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710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9" grpId="0" animBg="1"/>
          <p:bldP spid="111" grpId="0" animBg="1"/>
          <p:bldP spid="32" grpId="0" animBg="1"/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9" grpId="0" animBg="1"/>
          <p:bldP spid="111" grpId="0" animBg="1"/>
          <p:bldP spid="32" grpId="0" animBg="1"/>
          <p:bldP spid="53" grpId="0"/>
          <p:bldP spid="5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roup 185">
            <a:extLst>
              <a:ext uri="{FF2B5EF4-FFF2-40B4-BE49-F238E27FC236}">
                <a16:creationId xmlns:a16="http://schemas.microsoft.com/office/drawing/2014/main" id="{D0442603-231F-656E-97FC-6A258C29B2BA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16B513AF-0DE9-5569-5D72-7925B357F4CC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87551C25-C41E-AE03-8FB5-DD1A1CF00384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284C881D-4D5F-ED5C-0036-E64BED2A5DBE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9309D6B0-9E2A-CC28-E40A-F462DCF64203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467E4EDB-8926-55B8-8611-E94AF6F4994F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192" name="Freeform 103">
            <a:extLst>
              <a:ext uri="{FF2B5EF4-FFF2-40B4-BE49-F238E27FC236}">
                <a16:creationId xmlns:a16="http://schemas.microsoft.com/office/drawing/2014/main" id="{033F1EB0-AFC6-E48B-0C4B-93A12B6735B5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043AD46-77C5-EA24-A7B3-F252BCDDEECD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B656FBD2-D959-BDD9-2A37-DCA7A3527326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5" name="Freeform: Shape 194">
            <a:extLst>
              <a:ext uri="{FF2B5EF4-FFF2-40B4-BE49-F238E27FC236}">
                <a16:creationId xmlns:a16="http://schemas.microsoft.com/office/drawing/2014/main" id="{932567A9-172A-DD7E-01B7-BF45F8CBDEA2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BCCBB8F6-A209-15B4-9954-B364E3D35E3A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197" name="Textbox 200">
              <a:extLst>
                <a:ext uri="{FF2B5EF4-FFF2-40B4-BE49-F238E27FC236}">
                  <a16:creationId xmlns:a16="http://schemas.microsoft.com/office/drawing/2014/main" id="{8375D53A-89BB-A8A0-C7A0-835CC3998DE0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8" name="Textbox 200">
              <a:extLst>
                <a:ext uri="{FF2B5EF4-FFF2-40B4-BE49-F238E27FC236}">
                  <a16:creationId xmlns:a16="http://schemas.microsoft.com/office/drawing/2014/main" id="{B2E1D9F0-4C53-BCFD-F14E-5F846A5B9243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9" name="Textbox 200">
              <a:extLst>
                <a:ext uri="{FF2B5EF4-FFF2-40B4-BE49-F238E27FC236}">
                  <a16:creationId xmlns:a16="http://schemas.microsoft.com/office/drawing/2014/main" id="{240977BF-F466-F2BE-F25B-F8166F373EA9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35C36198-D4F8-3556-2E12-405D2E47A2CD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926887D5-746B-78AF-B3AC-A8F48006528E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2" name="Textbox 200">
              <a:extLst>
                <a:ext uri="{FF2B5EF4-FFF2-40B4-BE49-F238E27FC236}">
                  <a16:creationId xmlns:a16="http://schemas.microsoft.com/office/drawing/2014/main" id="{16C9CF88-1507-4976-9D47-B3DAB16D658C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3" name="Textbox 200">
              <a:extLst>
                <a:ext uri="{FF2B5EF4-FFF2-40B4-BE49-F238E27FC236}">
                  <a16:creationId xmlns:a16="http://schemas.microsoft.com/office/drawing/2014/main" id="{13F7E09F-9BDA-218B-6EE5-4A8BC731C32F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A53E6479-5959-20D9-FC65-FE0DCB702B34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205" name="Textbox 200">
              <a:extLst>
                <a:ext uri="{FF2B5EF4-FFF2-40B4-BE49-F238E27FC236}">
                  <a16:creationId xmlns:a16="http://schemas.microsoft.com/office/drawing/2014/main" id="{30BEEA5A-2EEA-4363-F5C2-B5605906497A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6" name="Textbox 200">
              <a:extLst>
                <a:ext uri="{FF2B5EF4-FFF2-40B4-BE49-F238E27FC236}">
                  <a16:creationId xmlns:a16="http://schemas.microsoft.com/office/drawing/2014/main" id="{8212029A-A746-203A-2E96-13F08E5B49AD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7" name="Textbox 200">
              <a:extLst>
                <a:ext uri="{FF2B5EF4-FFF2-40B4-BE49-F238E27FC236}">
                  <a16:creationId xmlns:a16="http://schemas.microsoft.com/office/drawing/2014/main" id="{B31CE17E-DF8F-9C7D-BC01-20446B967AAE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85F06058-4A4D-F976-D728-25EE318AA52E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209" name="Textbox 200">
              <a:extLst>
                <a:ext uri="{FF2B5EF4-FFF2-40B4-BE49-F238E27FC236}">
                  <a16:creationId xmlns:a16="http://schemas.microsoft.com/office/drawing/2014/main" id="{53490F86-1844-B179-07EA-C2AA14D68D47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0" name="Textbox 200">
              <a:extLst>
                <a:ext uri="{FF2B5EF4-FFF2-40B4-BE49-F238E27FC236}">
                  <a16:creationId xmlns:a16="http://schemas.microsoft.com/office/drawing/2014/main" id="{ED95D0C9-30F6-0952-F646-6C1C206924A8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1" name="Textbox 200">
              <a:extLst>
                <a:ext uri="{FF2B5EF4-FFF2-40B4-BE49-F238E27FC236}">
                  <a16:creationId xmlns:a16="http://schemas.microsoft.com/office/drawing/2014/main" id="{8A4BA997-21C4-753D-2734-6C2AF9FC078F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12" name="!!MainTitle1">
            <a:extLst>
              <a:ext uri="{FF2B5EF4-FFF2-40B4-BE49-F238E27FC236}">
                <a16:creationId xmlns:a16="http://schemas.microsoft.com/office/drawing/2014/main" id="{36F350B5-882D-C253-E7FC-2631F08E6D77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13" name="!!SubTitle">
            <a:extLst>
              <a:ext uri="{FF2B5EF4-FFF2-40B4-BE49-F238E27FC236}">
                <a16:creationId xmlns:a16="http://schemas.microsoft.com/office/drawing/2014/main" id="{EEDD2EEB-6E1A-DA9B-841D-F6D6E089C4F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E9000B5E-13B2-F6E5-5C92-5C7C9A19D31A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1C68EEF8-D12C-F3E8-2064-A9C307D58E1C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44BE57A7-EB40-81AB-BBF0-6627EA30EB77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D81CF00D-3ACE-D25D-C25A-5EED31A4756A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D8EA8E8E-BA51-557F-26E2-2416619B14FE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F583C8AA-59BF-A593-79D9-C052896FCF62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D28A1822-3B0B-46AA-17F7-F69DBC793C65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2" grpId="0" animBg="1"/>
          <p:bldP spid="192" grpId="1" animBg="1"/>
          <p:bldP spid="193" grpId="0" animBg="1"/>
          <p:bldP spid="193" grpId="1" animBg="1"/>
          <p:bldP spid="194" grpId="0" animBg="1"/>
          <p:bldP spid="194" grpId="1" animBg="1"/>
          <p:bldP spid="195" grpId="0" animBg="1"/>
          <p:bldP spid="195" grpId="1" animBg="1"/>
          <p:bldP spid="212" grpId="0"/>
          <p:bldP spid="2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2" grpId="0" animBg="1"/>
          <p:bldP spid="192" grpId="1" animBg="1"/>
          <p:bldP spid="193" grpId="0" animBg="1"/>
          <p:bldP spid="193" grpId="1" animBg="1"/>
          <p:bldP spid="194" grpId="0" animBg="1"/>
          <p:bldP spid="194" grpId="1" animBg="1"/>
          <p:bldP spid="195" grpId="0" animBg="1"/>
          <p:bldP spid="195" grpId="1" animBg="1"/>
          <p:bldP spid="212" grpId="0"/>
          <p:bldP spid="21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5BC809CD-D482-FAED-3DF7-19DAF588DA2F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0BB0653-4CCD-DB73-16C6-7792ED5E3175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CA6E977-39B4-5717-460F-94316EC67E7F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CC3FBB7-3157-0BE7-8475-C71AAA33E216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05D1024-297B-0742-3768-D17DE3D2BAA0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544708A-4E10-A56E-78F5-EFBA1B4A1CC5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47" name="Freeform 103">
            <a:extLst>
              <a:ext uri="{FF2B5EF4-FFF2-40B4-BE49-F238E27FC236}">
                <a16:creationId xmlns:a16="http://schemas.microsoft.com/office/drawing/2014/main" id="{000A994B-ED69-D882-3C8F-DE97BB1A7E08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C8DF3B2-8D3B-20C8-230D-BF1603F9BF8C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A9DB364-B79F-E78A-D3B9-83911D685C64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0457DDE-D701-8BA5-E058-B096856F8884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5FD5842-B676-DB6F-FF30-C7F12232A9AF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910A4534-4EC3-7C15-078E-9F1DCC56632B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AD91262D-1C3F-E0FF-DEFF-19BE1B8EE7BB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D96486F0-0D78-46A7-29C3-83B292985F0F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EC22420-B3CC-D13A-DDC4-E907639779AE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452760D2-938E-9E38-0432-8409967C2086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7" name="Textbox 200">
              <a:extLst>
                <a:ext uri="{FF2B5EF4-FFF2-40B4-BE49-F238E27FC236}">
                  <a16:creationId xmlns:a16="http://schemas.microsoft.com/office/drawing/2014/main" id="{040C3A72-7BFF-8C26-1C50-EE544F1FED0C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B663EA65-BDDB-187A-BF2A-3407B226F73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0C330DF-96F4-B47A-D40B-FADEA8102A48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AB92A7AE-14A5-096E-9DB7-F15B385393BC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E8403311-ADFA-04DA-6192-2D0CAA47E3B4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13215FF0-0C3E-E205-B63C-0C6ACEA1828C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104F306-F149-0CA1-BF97-87E95DE4C5C8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128" name="Textbox 200">
              <a:extLst>
                <a:ext uri="{FF2B5EF4-FFF2-40B4-BE49-F238E27FC236}">
                  <a16:creationId xmlns:a16="http://schemas.microsoft.com/office/drawing/2014/main" id="{EF29533A-FC6C-B853-1D64-F50C36D4DEE5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9" name="Textbox 200">
              <a:extLst>
                <a:ext uri="{FF2B5EF4-FFF2-40B4-BE49-F238E27FC236}">
                  <a16:creationId xmlns:a16="http://schemas.microsoft.com/office/drawing/2014/main" id="{5CC449C8-8B20-E187-DF89-8CC7E981AC0E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0" name="Textbox 200">
              <a:extLst>
                <a:ext uri="{FF2B5EF4-FFF2-40B4-BE49-F238E27FC236}">
                  <a16:creationId xmlns:a16="http://schemas.microsoft.com/office/drawing/2014/main" id="{1D745FC2-61F8-540D-DDD5-50CD4294CBE4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31" name="!!MainTitle1">
            <a:extLst>
              <a:ext uri="{FF2B5EF4-FFF2-40B4-BE49-F238E27FC236}">
                <a16:creationId xmlns:a16="http://schemas.microsoft.com/office/drawing/2014/main" id="{D707E89A-9EFC-71FE-9CA7-6623436CD71F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32" name="!!SubTitle">
            <a:extLst>
              <a:ext uri="{FF2B5EF4-FFF2-40B4-BE49-F238E27FC236}">
                <a16:creationId xmlns:a16="http://schemas.microsoft.com/office/drawing/2014/main" id="{6CA10F85-AD3E-1C8D-5DA3-AA165392FDF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826951D4-AD31-B220-7A65-B2AE38A00A4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D229DADA-7DEC-3AD1-921E-5C32A5D5057E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669AF657-868A-7857-E6C4-8012561DA82C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3B84912-23DD-3C29-5FDE-D136F471C0B9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E1CB41D2-1DBC-2B82-6A32-988FB99AA472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A32AD192-8CFD-79C8-8B0F-75CBE24BBFB6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AC92052D-E17B-2F0F-8A8E-D77F1D1E96A6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131" grpId="0"/>
          <p:bldP spid="13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131" grpId="0"/>
          <p:bldP spid="13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69D064F7-D293-3792-54D3-956B909E071B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2746FE7-41DB-8510-6F28-0338AA0B2417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48436CA-5745-AD18-1DFB-2726B8A8A0F8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ACAFD88-AB9B-8681-CB09-017FE020F9D4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715A109-C3FD-BA50-F789-1C3FC4C85D80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C29D885-7F75-46FA-2CD9-DC059FE6B7A0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67" name="Freeform 103">
            <a:extLst>
              <a:ext uri="{FF2B5EF4-FFF2-40B4-BE49-F238E27FC236}">
                <a16:creationId xmlns:a16="http://schemas.microsoft.com/office/drawing/2014/main" id="{879A6252-A949-5426-E4DA-F5B6B9E85F1A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B33A1DA5-1534-6AE5-38F7-C20344E955BF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0964E6AD-B61D-FBCD-7297-E7851DD904AB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DBD1D09C-37F5-D944-F8A8-4F65EA62563A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D9E944F-03B3-8A6F-F580-AAAD9BA20B26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72" name="Textbox 200">
              <a:extLst>
                <a:ext uri="{FF2B5EF4-FFF2-40B4-BE49-F238E27FC236}">
                  <a16:creationId xmlns:a16="http://schemas.microsoft.com/office/drawing/2014/main" id="{AF321167-0217-5CCF-7D3F-0DFCB909C902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3" name="Textbox 200">
              <a:extLst>
                <a:ext uri="{FF2B5EF4-FFF2-40B4-BE49-F238E27FC236}">
                  <a16:creationId xmlns:a16="http://schemas.microsoft.com/office/drawing/2014/main" id="{0A815BC7-BC96-42B6-CBBB-22585B019ECA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4" name="Textbox 200">
              <a:extLst>
                <a:ext uri="{FF2B5EF4-FFF2-40B4-BE49-F238E27FC236}">
                  <a16:creationId xmlns:a16="http://schemas.microsoft.com/office/drawing/2014/main" id="{F49B682A-3CA0-D1FA-D0CB-1A6817913F54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1D90462-03E2-FCB9-D4EE-77E267EE9AEC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B29087E2-F829-BF5C-33DE-B0C5AC5BF97F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00BFDF3A-B236-3313-3F39-AA2C05B07143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C499A8E2-E290-9861-1620-2556ABE138C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ED19DD91-7EFF-0760-2C34-320A08F78F52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D6B336F0-F790-4B2E-A0F0-AFEAD5BD26AA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4014674D-B4E3-FAB4-3883-FB25E8FAE430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6BF0C1D8-A6A8-372A-AFA7-EC183C7D703D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F62ED88-9B77-9189-E4E7-90DD04101B36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84" name="Textbox 200">
              <a:extLst>
                <a:ext uri="{FF2B5EF4-FFF2-40B4-BE49-F238E27FC236}">
                  <a16:creationId xmlns:a16="http://schemas.microsoft.com/office/drawing/2014/main" id="{242DEF1B-4899-E323-F3B5-50AE1075973E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D457BEF7-AF72-A988-9A92-7248F92D77AC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E4F3E7EE-82AC-A301-4DDE-2311754CEF88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7" name="!!MainTitle1">
            <a:extLst>
              <a:ext uri="{FF2B5EF4-FFF2-40B4-BE49-F238E27FC236}">
                <a16:creationId xmlns:a16="http://schemas.microsoft.com/office/drawing/2014/main" id="{437CA8FC-C3EE-BC7E-E908-6782F829150B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8" name="!!SubTitle">
            <a:extLst>
              <a:ext uri="{FF2B5EF4-FFF2-40B4-BE49-F238E27FC236}">
                <a16:creationId xmlns:a16="http://schemas.microsoft.com/office/drawing/2014/main" id="{2A3D6889-855B-AD22-D365-E9A6E3980445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D4D1F5F9-02B7-7886-D96B-3183A768D82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D651E201-E524-DEC4-4F78-56783E817EB9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1DFF14B2-18B3-C622-3A54-1028B615B910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3255D82-9AAA-B69C-5B72-E9729EA5DB76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C43C12DE-F401-F623-818A-5CE047940E77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7A3CD32D-66A6-12D1-097D-F89CF7A8F125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77B12820-D342-1B8D-C828-304A7C927412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2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2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 animBg="1"/>
          <p:bldP spid="69" grpId="0" animBg="1"/>
          <p:bldP spid="70" grpId="0" animBg="1"/>
          <p:bldP spid="87" grpId="0"/>
          <p:bldP spid="8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 animBg="1"/>
          <p:bldP spid="69" grpId="0" animBg="1"/>
          <p:bldP spid="70" grpId="0" animBg="1"/>
          <p:bldP spid="87" grpId="0"/>
          <p:bldP spid="8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roup 150">
            <a:extLst>
              <a:ext uri="{FF2B5EF4-FFF2-40B4-BE49-F238E27FC236}">
                <a16:creationId xmlns:a16="http://schemas.microsoft.com/office/drawing/2014/main" id="{82313665-24D3-CA7F-E357-61DDBF025C30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1B33F133-9A4E-5913-E474-65E55469F63A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4D13F6B0-C6C8-6258-06BB-479D6CBAED57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4090F698-624B-C071-1559-BD5394136986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ECA3A297-415E-095E-4B03-5CA9D659AFDF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0C30BE54-560A-CEAE-0943-41850FDD6773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192" name="Freeform 103">
            <a:extLst>
              <a:ext uri="{FF2B5EF4-FFF2-40B4-BE49-F238E27FC236}">
                <a16:creationId xmlns:a16="http://schemas.microsoft.com/office/drawing/2014/main" id="{5B3564D6-61B0-C7A4-F16C-075C0BCE65D8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26657EC7-D861-7764-5C76-978C5E2D4C81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23EC7311-4F77-298F-9051-995381B745F1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5" name="Freeform: Shape 194">
            <a:extLst>
              <a:ext uri="{FF2B5EF4-FFF2-40B4-BE49-F238E27FC236}">
                <a16:creationId xmlns:a16="http://schemas.microsoft.com/office/drawing/2014/main" id="{9DCB74F6-469A-DA8E-FFE7-9AB52FB51D44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4A8F3CEF-24CC-78DB-8413-82D723B2BE48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197" name="Textbox 200">
              <a:extLst>
                <a:ext uri="{FF2B5EF4-FFF2-40B4-BE49-F238E27FC236}">
                  <a16:creationId xmlns:a16="http://schemas.microsoft.com/office/drawing/2014/main" id="{C3529EB1-7A9F-9FB4-5160-70159B518201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8" name="Textbox 200">
              <a:extLst>
                <a:ext uri="{FF2B5EF4-FFF2-40B4-BE49-F238E27FC236}">
                  <a16:creationId xmlns:a16="http://schemas.microsoft.com/office/drawing/2014/main" id="{20C5DA45-8AA3-5C3E-0D6F-09CC13E63BF1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9" name="Textbox 200">
              <a:extLst>
                <a:ext uri="{FF2B5EF4-FFF2-40B4-BE49-F238E27FC236}">
                  <a16:creationId xmlns:a16="http://schemas.microsoft.com/office/drawing/2014/main" id="{1D7BF2C7-94E4-AB66-3641-DA545A3B99AB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9F753442-77A1-F246-B76F-2E74F54731C1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4AE64B8-8BAC-5B1E-B55C-731F004EF879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2" name="Textbox 200">
              <a:extLst>
                <a:ext uri="{FF2B5EF4-FFF2-40B4-BE49-F238E27FC236}">
                  <a16:creationId xmlns:a16="http://schemas.microsoft.com/office/drawing/2014/main" id="{C37C6868-ACAB-ABD0-DF10-15FD16F81F33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3" name="Textbox 200">
              <a:extLst>
                <a:ext uri="{FF2B5EF4-FFF2-40B4-BE49-F238E27FC236}">
                  <a16:creationId xmlns:a16="http://schemas.microsoft.com/office/drawing/2014/main" id="{E6B347B9-353C-A65A-A98E-245C715A7C1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1ED39E1A-A761-9786-AD2E-5C036693B7D4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205" name="Textbox 200">
              <a:extLst>
                <a:ext uri="{FF2B5EF4-FFF2-40B4-BE49-F238E27FC236}">
                  <a16:creationId xmlns:a16="http://schemas.microsoft.com/office/drawing/2014/main" id="{0E730207-3C95-507D-2F00-A074E445D642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6" name="Textbox 200">
              <a:extLst>
                <a:ext uri="{FF2B5EF4-FFF2-40B4-BE49-F238E27FC236}">
                  <a16:creationId xmlns:a16="http://schemas.microsoft.com/office/drawing/2014/main" id="{84C73960-9E6A-1731-9481-8627D17F0D9E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7" name="Textbox 200">
              <a:extLst>
                <a:ext uri="{FF2B5EF4-FFF2-40B4-BE49-F238E27FC236}">
                  <a16:creationId xmlns:a16="http://schemas.microsoft.com/office/drawing/2014/main" id="{A9AC9919-5F4D-559E-29AA-A71A2E8DE299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11E5A4D7-1E49-257C-08AC-F9A6F01F99A3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209" name="Textbox 200">
              <a:extLst>
                <a:ext uri="{FF2B5EF4-FFF2-40B4-BE49-F238E27FC236}">
                  <a16:creationId xmlns:a16="http://schemas.microsoft.com/office/drawing/2014/main" id="{D466D7AA-A856-6CAF-D0B8-D4B9B58B727A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0" name="Textbox 200">
              <a:extLst>
                <a:ext uri="{FF2B5EF4-FFF2-40B4-BE49-F238E27FC236}">
                  <a16:creationId xmlns:a16="http://schemas.microsoft.com/office/drawing/2014/main" id="{9013E954-4634-BE05-0961-5EE07A12D033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1" name="Textbox 200">
              <a:extLst>
                <a:ext uri="{FF2B5EF4-FFF2-40B4-BE49-F238E27FC236}">
                  <a16:creationId xmlns:a16="http://schemas.microsoft.com/office/drawing/2014/main" id="{89246BF7-E6D6-4FB6-5597-230C2FA31428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12" name="!!MainTitle1">
            <a:extLst>
              <a:ext uri="{FF2B5EF4-FFF2-40B4-BE49-F238E27FC236}">
                <a16:creationId xmlns:a16="http://schemas.microsoft.com/office/drawing/2014/main" id="{4F86C8CB-6C61-850A-9271-1A18EC687814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13" name="!!SubTitle">
            <a:extLst>
              <a:ext uri="{FF2B5EF4-FFF2-40B4-BE49-F238E27FC236}">
                <a16:creationId xmlns:a16="http://schemas.microsoft.com/office/drawing/2014/main" id="{88EF3618-A554-62BE-7808-0EBD7FE169B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B7BDE929-D164-4125-238F-F4C573120CB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6DFD7D84-1BC0-C892-1E36-11839D348ACF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2B2055D5-CB80-482F-70C7-925823D789D0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F0C4D02E-F0E1-CB18-616A-6DC0B4A6CFF0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D2F4B50B-773D-6ADD-B862-2391306DC37E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D8F1940D-A951-AE1E-FE2C-596F745AA408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70F7E15D-558C-B47C-1EEF-41390195ABED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2" grpId="0" animBg="1"/>
          <p:bldP spid="192" grpId="1" animBg="1"/>
          <p:bldP spid="193" grpId="0" animBg="1"/>
          <p:bldP spid="193" grpId="1" animBg="1"/>
          <p:bldP spid="194" grpId="0" animBg="1"/>
          <p:bldP spid="194" grpId="1" animBg="1"/>
          <p:bldP spid="195" grpId="0" animBg="1"/>
          <p:bldP spid="195" grpId="1" animBg="1"/>
          <p:bldP spid="212" grpId="0"/>
          <p:bldP spid="2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2" grpId="0" animBg="1"/>
          <p:bldP spid="192" grpId="1" animBg="1"/>
          <p:bldP spid="193" grpId="0" animBg="1"/>
          <p:bldP spid="193" grpId="1" animBg="1"/>
          <p:bldP spid="194" grpId="0" animBg="1"/>
          <p:bldP spid="194" grpId="1" animBg="1"/>
          <p:bldP spid="195" grpId="0" animBg="1"/>
          <p:bldP spid="195" grpId="1" animBg="1"/>
          <p:bldP spid="212" grpId="0"/>
          <p:bldP spid="21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D2C2CE60-9761-8DC3-33AF-4380CD577C19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F07BA1F-7619-1C41-F1C1-3C0528A6AC9A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D1CFF91-13D1-35AF-857E-21769FCBC36F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9AA046D-6AB7-2102-2FCC-A13E00234762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6040671-C03D-5172-99D1-EB66F4179F54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D9D92F7-B62A-B781-9C09-3BB58095D9DB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51" name="Freeform 103">
            <a:extLst>
              <a:ext uri="{FF2B5EF4-FFF2-40B4-BE49-F238E27FC236}">
                <a16:creationId xmlns:a16="http://schemas.microsoft.com/office/drawing/2014/main" id="{F0B0FB76-BCA4-0C79-F0EF-F0E688490388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C68DF7D6-EB2B-4CE9-BA8D-5E96D253DC34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DC65E352-979D-5A1E-7AC8-A253049614D8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4714702-D1FB-CB8D-A250-02A168A72833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482951E-7883-4827-267D-C5763A10B4D5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D793F8CA-F4B2-B5B8-2D34-F33F1F4D1B57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7" name="Textbox 200">
              <a:extLst>
                <a:ext uri="{FF2B5EF4-FFF2-40B4-BE49-F238E27FC236}">
                  <a16:creationId xmlns:a16="http://schemas.microsoft.com/office/drawing/2014/main" id="{FC4AA867-B6CE-CD07-9599-21F5D6AD4D3D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05DEEAD5-0930-4BD5-1544-EF6D4A964730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63A980E-05DD-76EE-0FFD-8BC1540E040F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A91A865C-0BD6-B7F1-AD35-CA7406B7F341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F3F7C075-612C-753D-E7F5-1132D25BE6EC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671DCCC2-A7A2-81D5-5D70-BB26E176733D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90FD52B-B31E-9BAA-808E-DCFE4038B8BF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60A25D49-2003-504A-0396-F16F9A1F32E9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CB78CA6F-9F52-B9C2-A4FB-23D32343F760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0E707871-EA8B-E017-BAA9-57FC663FF608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49D24A06-C6A1-BCD6-E78E-4B92FAE6A224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84" name="Textbox 200">
              <a:extLst>
                <a:ext uri="{FF2B5EF4-FFF2-40B4-BE49-F238E27FC236}">
                  <a16:creationId xmlns:a16="http://schemas.microsoft.com/office/drawing/2014/main" id="{BB0D686F-819A-99B7-91B8-71765A6C040D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AB48AC19-BCB5-5861-6EC6-D4A9C49F076C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0F52A200-FA5B-AB00-4A8B-6E60FC115FE9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7" name="!!MainTitle1">
            <a:extLst>
              <a:ext uri="{FF2B5EF4-FFF2-40B4-BE49-F238E27FC236}">
                <a16:creationId xmlns:a16="http://schemas.microsoft.com/office/drawing/2014/main" id="{23D2BAD1-5CDC-744E-5FF9-D24A6CC69497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8" name="!!SubTitle">
            <a:extLst>
              <a:ext uri="{FF2B5EF4-FFF2-40B4-BE49-F238E27FC236}">
                <a16:creationId xmlns:a16="http://schemas.microsoft.com/office/drawing/2014/main" id="{2881E3C4-59A9-938F-30ED-DA1C9F065E84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8A2CF876-C422-C9DC-2A0B-315D8724B202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ACD1719F-DB86-39A7-AC78-BE757D372050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875E4BE-7FE6-FEAE-A26C-9276B288174F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E104CDD-35DC-19D9-65FC-CB653DEE383E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907AB6A-BE42-346F-00CC-C970C5760019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58DB8680-45C6-2D43-CEBE-C12B01F91A2B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FC2BE33-B3BA-8940-D994-FDEAE3BCAC12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87" grpId="0"/>
          <p:bldP spid="8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87" grpId="0"/>
          <p:bldP spid="8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121">
            <a:extLst>
              <a:ext uri="{FF2B5EF4-FFF2-40B4-BE49-F238E27FC236}">
                <a16:creationId xmlns:a16="http://schemas.microsoft.com/office/drawing/2014/main" id="{5DEAFDCB-110A-7D61-1133-65395C87CF81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C1906BF6-D9C0-092C-ECF0-6258214DFC71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627A9C8-FB51-9136-F9FE-341671FD782B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032A7D84-B9DC-3597-5522-7A7F62C9A850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97CDEDED-1552-C869-543E-430471DDD792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3DCCCCB7-2206-99CD-BE0A-422AAC18B2BF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128" name="Freeform 103">
            <a:extLst>
              <a:ext uri="{FF2B5EF4-FFF2-40B4-BE49-F238E27FC236}">
                <a16:creationId xmlns:a16="http://schemas.microsoft.com/office/drawing/2014/main" id="{01CF9ADD-E03C-EF9B-36B7-596ACF4E3477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0B59C213-FD62-2E63-6CD4-94E54D682B0F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8565BAD6-9D23-7A7A-D4AB-73BE021529B6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D97A769F-A763-FB32-CCEE-EBBD88512D37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26C7A880-248E-2E70-B5C7-48621090C2AA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133" name="Textbox 200">
              <a:extLst>
                <a:ext uri="{FF2B5EF4-FFF2-40B4-BE49-F238E27FC236}">
                  <a16:creationId xmlns:a16="http://schemas.microsoft.com/office/drawing/2014/main" id="{F5C9B783-4096-D858-E7CB-ED8F22733512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4" name="Textbox 200">
              <a:extLst>
                <a:ext uri="{FF2B5EF4-FFF2-40B4-BE49-F238E27FC236}">
                  <a16:creationId xmlns:a16="http://schemas.microsoft.com/office/drawing/2014/main" id="{34AF9328-A283-240E-9F32-21A6B0CF6B1E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5" name="Textbox 200">
              <a:extLst>
                <a:ext uri="{FF2B5EF4-FFF2-40B4-BE49-F238E27FC236}">
                  <a16:creationId xmlns:a16="http://schemas.microsoft.com/office/drawing/2014/main" id="{F96602E9-991A-F59C-053C-6BEF94B25146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A15BFB47-7380-C98A-2C66-1EB0B52B0553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63AF5D5D-4402-5B4B-E961-9B2F9FE85C0B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8" name="Textbox 200">
              <a:extLst>
                <a:ext uri="{FF2B5EF4-FFF2-40B4-BE49-F238E27FC236}">
                  <a16:creationId xmlns:a16="http://schemas.microsoft.com/office/drawing/2014/main" id="{0FA4E733-56F5-849B-14FE-012D6CF92CFC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9" name="Textbox 200">
              <a:extLst>
                <a:ext uri="{FF2B5EF4-FFF2-40B4-BE49-F238E27FC236}">
                  <a16:creationId xmlns:a16="http://schemas.microsoft.com/office/drawing/2014/main" id="{CA700EC9-19FD-37C2-38D1-89D15FB83FEC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7441C220-2D23-D0A7-D394-024B438EF779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0B1737A0-C212-0B51-B21C-C80E3D722E21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3BB15D3B-4B07-041E-F939-C5BB17CAE4F8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3" name="Textbox 200">
              <a:extLst>
                <a:ext uri="{FF2B5EF4-FFF2-40B4-BE49-F238E27FC236}">
                  <a16:creationId xmlns:a16="http://schemas.microsoft.com/office/drawing/2014/main" id="{9D3F1174-A2CE-FB63-16D9-58DE98B403A5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A189DB14-4A6A-6646-871C-FC5A7401386F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145" name="Textbox 200">
              <a:extLst>
                <a:ext uri="{FF2B5EF4-FFF2-40B4-BE49-F238E27FC236}">
                  <a16:creationId xmlns:a16="http://schemas.microsoft.com/office/drawing/2014/main" id="{5719E797-997A-0507-F342-D1A4671D9240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6" name="Textbox 200">
              <a:extLst>
                <a:ext uri="{FF2B5EF4-FFF2-40B4-BE49-F238E27FC236}">
                  <a16:creationId xmlns:a16="http://schemas.microsoft.com/office/drawing/2014/main" id="{4B50BBFB-68C8-6DEE-871B-5FE0E7CEAFC7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7" name="Textbox 200">
              <a:extLst>
                <a:ext uri="{FF2B5EF4-FFF2-40B4-BE49-F238E27FC236}">
                  <a16:creationId xmlns:a16="http://schemas.microsoft.com/office/drawing/2014/main" id="{2850471D-AD26-A53F-84F2-81197EDC9193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48" name="!!MainTitle1">
            <a:extLst>
              <a:ext uri="{FF2B5EF4-FFF2-40B4-BE49-F238E27FC236}">
                <a16:creationId xmlns:a16="http://schemas.microsoft.com/office/drawing/2014/main" id="{F8642E51-DF3F-4013-D787-3E6564C980B9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49" name="!!SubTitle">
            <a:extLst>
              <a:ext uri="{FF2B5EF4-FFF2-40B4-BE49-F238E27FC236}">
                <a16:creationId xmlns:a16="http://schemas.microsoft.com/office/drawing/2014/main" id="{FD47FA26-152A-0C20-5335-D65067B84674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E0DAC601-9C27-454F-451A-C4C4B7858D2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3916FA87-2C6B-195F-79C2-28F809B2157D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2E2F2293-985D-C758-D9A3-920CC8034DD0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43469163-8CD1-4ECB-920C-0ADE6B7B93A8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FA101E34-A62B-D19F-CC49-10D29F4A1528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B1EC7046-E06F-C371-5FD0-DD70D2227ED6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93A96F88-DE62-8C6D-ECB2-BF30789347CE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1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48" grpId="0"/>
          <p:bldP spid="1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1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48" grpId="0"/>
          <p:bldP spid="14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B3B5B0B-4355-3FA2-637C-6F2FD02E70FC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F8975DF-F295-0141-7BA6-73A53964A5B9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A41414-A7F3-C865-B94B-4F01B78EFADE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7EE2867-48A2-723F-D708-9A5F499E2540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2E4141A-3BF5-388D-236E-FA41E6EDD546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46A153F-9B88-A35E-460E-B5C10F4FF0D8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8" name="Freeform 103">
            <a:extLst>
              <a:ext uri="{FF2B5EF4-FFF2-40B4-BE49-F238E27FC236}">
                <a16:creationId xmlns:a16="http://schemas.microsoft.com/office/drawing/2014/main" id="{0C7C154E-514A-5AE4-C2E6-2E33E876D034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6D94D07-2A36-20D5-BBB0-636145E0B5AE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4153EBC-351E-21BE-BCE1-D24D3E39641A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04EC7B2-CC42-7DB1-08DA-8FD17549C8B1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13C9EA9-3CF8-9A28-96A0-C5D938D80492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FCBAB51D-4FF4-87E8-B076-F3317650CB78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7E875469-4A6A-427F-F65F-4DE85E87EC9C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D076BB63-58BB-B893-B07F-091BD3FC7289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D84749F-A6E7-7C8C-E2A0-7DC0AEDC6727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21A521C1-2412-996E-C9CD-EF463C27B389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" name="Textbox 200">
              <a:extLst>
                <a:ext uri="{FF2B5EF4-FFF2-40B4-BE49-F238E27FC236}">
                  <a16:creationId xmlns:a16="http://schemas.microsoft.com/office/drawing/2014/main" id="{93AA8486-C8E6-6D47-F38F-95A472B09D06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62D51702-AA55-8BDA-E8D0-D883BBA390E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4A01AB6-C109-44DE-B687-3A59736AF4AA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D4A17F99-25EB-EB73-3D6A-8F135128BD57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E9880C85-0552-69F2-5BE1-A0048712168F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34A47FAE-C177-6DC1-BDAA-D0F7478DBD66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C9857A6-C8D3-7CE1-679A-8E29CDA03D0F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E31C7D44-8076-B0C2-EB64-CF6B908F68CD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8F5BA5EA-935B-86B4-7607-AC4A59656307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11FF2DA9-6A38-DC2C-E0D6-52D0001D78B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6" name="!!MainTitle1">
            <a:extLst>
              <a:ext uri="{FF2B5EF4-FFF2-40B4-BE49-F238E27FC236}">
                <a16:creationId xmlns:a16="http://schemas.microsoft.com/office/drawing/2014/main" id="{75C55344-77CC-20EA-389E-B89CFF251B69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7" name="!!SubTitle">
            <a:extLst>
              <a:ext uri="{FF2B5EF4-FFF2-40B4-BE49-F238E27FC236}">
                <a16:creationId xmlns:a16="http://schemas.microsoft.com/office/drawing/2014/main" id="{2F456D58-7DCF-F127-A141-8B51C356225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98D127F-7BD6-232B-F78C-AAEC8B447CF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D49EA3B-B3E3-52F5-D8D6-FFD911282A7F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5BBA842-BB07-128A-6632-D2E03E90827F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23AA35F-00E8-EF9B-2E7B-1F290BBCC831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7016D00-38DC-77BB-A5D7-607D62707867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49F5A17-CD1F-7E75-98EA-E98C6DDF18E2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B617E91-77DC-13F5-9CDB-D93D4CBDD0AA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36" grpId="0"/>
          <p:bldP spid="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36" grpId="0"/>
          <p:bldP spid="3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121">
            <a:extLst>
              <a:ext uri="{FF2B5EF4-FFF2-40B4-BE49-F238E27FC236}">
                <a16:creationId xmlns:a16="http://schemas.microsoft.com/office/drawing/2014/main" id="{B95744E1-BEC6-B520-F0F4-E2A53A47FEF3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86D3884E-04E2-EAF9-7751-5EB2503DD797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114EEFC5-5993-6F8A-F781-B96AFFBB6E7A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86E63FB2-072F-E17C-3970-0DC2D634D270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1E6F6422-96D5-DC62-D1DE-823A32D90104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CF341EA-C7EA-94CC-3378-45491701C51D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128" name="Freeform 103">
            <a:extLst>
              <a:ext uri="{FF2B5EF4-FFF2-40B4-BE49-F238E27FC236}">
                <a16:creationId xmlns:a16="http://schemas.microsoft.com/office/drawing/2014/main" id="{B6B611E6-4AA8-FC56-50C4-C68C3CA85008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757FA2FA-4F4D-A495-589E-20A74AFCFAE2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E3144621-5CC0-2539-8D8C-BD75E5EB51A1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CD3009B7-377E-6B65-8E15-8B573805F749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EC94E3C5-408D-1143-CB1B-CDAD195BB200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133" name="Textbox 200">
              <a:extLst>
                <a:ext uri="{FF2B5EF4-FFF2-40B4-BE49-F238E27FC236}">
                  <a16:creationId xmlns:a16="http://schemas.microsoft.com/office/drawing/2014/main" id="{22CC4FFE-D120-5C87-DD18-5C298E256555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4" name="Textbox 200">
              <a:extLst>
                <a:ext uri="{FF2B5EF4-FFF2-40B4-BE49-F238E27FC236}">
                  <a16:creationId xmlns:a16="http://schemas.microsoft.com/office/drawing/2014/main" id="{4C711103-7FB9-B994-33AB-A52CCB5F4A6E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5" name="Textbox 200">
              <a:extLst>
                <a:ext uri="{FF2B5EF4-FFF2-40B4-BE49-F238E27FC236}">
                  <a16:creationId xmlns:a16="http://schemas.microsoft.com/office/drawing/2014/main" id="{69F72F69-6A20-3547-13D9-27798B67EF7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59AF794E-F116-87D2-125E-5987462A2586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28BD8593-3D2C-7CF6-E372-30E42FF69D54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8" name="Textbox 200">
              <a:extLst>
                <a:ext uri="{FF2B5EF4-FFF2-40B4-BE49-F238E27FC236}">
                  <a16:creationId xmlns:a16="http://schemas.microsoft.com/office/drawing/2014/main" id="{2ECB35A9-D2AB-F05C-0CEF-81691EAE3DD7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9" name="Textbox 200">
              <a:extLst>
                <a:ext uri="{FF2B5EF4-FFF2-40B4-BE49-F238E27FC236}">
                  <a16:creationId xmlns:a16="http://schemas.microsoft.com/office/drawing/2014/main" id="{FA650EB7-A588-CE1A-687B-2481732E9B6F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23DA48B9-22E1-8FFB-3E81-C21199FF4CBB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2C670000-D897-D385-7E95-22856FE5F3BC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DD749441-947B-7344-E787-488AE7B714EB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3" name="Textbox 200">
              <a:extLst>
                <a:ext uri="{FF2B5EF4-FFF2-40B4-BE49-F238E27FC236}">
                  <a16:creationId xmlns:a16="http://schemas.microsoft.com/office/drawing/2014/main" id="{F0E1F1D2-553A-B025-971D-E99A4E43E1AB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F9A7051C-ABCB-0943-7078-C8DD40A99D6E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145" name="Textbox 200">
              <a:extLst>
                <a:ext uri="{FF2B5EF4-FFF2-40B4-BE49-F238E27FC236}">
                  <a16:creationId xmlns:a16="http://schemas.microsoft.com/office/drawing/2014/main" id="{B4699E57-97E6-3056-2EAE-FDA9B3205248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6" name="Textbox 200">
              <a:extLst>
                <a:ext uri="{FF2B5EF4-FFF2-40B4-BE49-F238E27FC236}">
                  <a16:creationId xmlns:a16="http://schemas.microsoft.com/office/drawing/2014/main" id="{A483E6CA-D5F5-421F-D2AF-38032DE16CF7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7" name="Textbox 200">
              <a:extLst>
                <a:ext uri="{FF2B5EF4-FFF2-40B4-BE49-F238E27FC236}">
                  <a16:creationId xmlns:a16="http://schemas.microsoft.com/office/drawing/2014/main" id="{21BAF949-E3E5-EA4D-ECA1-A9BF00087AC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48" name="!!MainTitle1">
            <a:extLst>
              <a:ext uri="{FF2B5EF4-FFF2-40B4-BE49-F238E27FC236}">
                <a16:creationId xmlns:a16="http://schemas.microsoft.com/office/drawing/2014/main" id="{AF37D920-68D3-2A7F-D717-FEBB89B87D12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49" name="!!SubTitle">
            <a:extLst>
              <a:ext uri="{FF2B5EF4-FFF2-40B4-BE49-F238E27FC236}">
                <a16:creationId xmlns:a16="http://schemas.microsoft.com/office/drawing/2014/main" id="{AEBC3545-613B-3697-A064-F05B9E631D4E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33B09028-9290-2B43-D7F4-68177D2D2801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845AFBAC-2D0B-037C-E273-6E57C9FE3CF2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22A3DD53-B518-C9C2-39B5-474105D72A28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D1D8B3EB-0D6C-9B15-D6C2-C396077D9412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776EEBDC-C47D-D955-46FC-DD6F1DDD7B49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7486D22F-5920-8EC5-C84C-35D5DBE49DC6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7B371BB3-0720-0157-0871-7911760FF536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1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48" grpId="0"/>
          <p:bldP spid="1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500" fill="hold"/>
                                            <p:tgtEl>
                                              <p:spTgt spid="1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48" grpId="0"/>
          <p:bldP spid="14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BA59F52-F61A-B979-E55E-F857C3532B50}"/>
              </a:ext>
            </a:extLst>
          </p:cNvPr>
          <p:cNvGrpSpPr/>
          <p:nvPr/>
        </p:nvGrpSpPr>
        <p:grpSpPr>
          <a:xfrm>
            <a:off x="6555484" y="7269820"/>
            <a:ext cx="7321440" cy="3036211"/>
            <a:chOff x="6555484" y="7269820"/>
            <a:chExt cx="7321440" cy="3036211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869922E4-9C4C-FBF9-B58C-6ADCB29903D8}"/>
                </a:ext>
              </a:extLst>
            </p:cNvPr>
            <p:cNvSpPr/>
            <p:nvPr/>
          </p:nvSpPr>
          <p:spPr>
            <a:xfrm rot="18900000" flipH="1">
              <a:off x="6555484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FFCEF5E-AC9F-0855-C7EF-426F591CA1DB}"/>
                </a:ext>
              </a:extLst>
            </p:cNvPr>
            <p:cNvSpPr txBox="1"/>
            <p:nvPr/>
          </p:nvSpPr>
          <p:spPr>
            <a:xfrm rot="8100000" flipV="1">
              <a:off x="7993898" y="9598145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04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451FBCB-F73F-DA19-0134-7D1B35CB48E7}"/>
              </a:ext>
            </a:extLst>
          </p:cNvPr>
          <p:cNvGrpSpPr/>
          <p:nvPr/>
        </p:nvGrpSpPr>
        <p:grpSpPr>
          <a:xfrm>
            <a:off x="10507076" y="6045204"/>
            <a:ext cx="7321440" cy="3092566"/>
            <a:chOff x="10507076" y="6045204"/>
            <a:chExt cx="7321440" cy="309256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0A9AC0-B75E-BEA8-6FE4-F3B4DC2F9571}"/>
                </a:ext>
              </a:extLst>
            </p:cNvPr>
            <p:cNvSpPr/>
            <p:nvPr/>
          </p:nvSpPr>
          <p:spPr>
            <a:xfrm rot="8100000" flipH="1">
              <a:off x="10507076" y="6112066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4595A02-91C5-5825-A689-BFC5B030448F}"/>
                </a:ext>
              </a:extLst>
            </p:cNvPr>
            <p:cNvSpPr txBox="1"/>
            <p:nvPr/>
          </p:nvSpPr>
          <p:spPr>
            <a:xfrm rot="8100000" flipV="1">
              <a:off x="14360018" y="6045204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02</a:t>
              </a:r>
            </a:p>
          </p:txBody>
        </p:sp>
      </p:grpSp>
      <p:sp>
        <p:nvSpPr>
          <p:cNvPr id="8" name="Freeform 103">
            <a:extLst>
              <a:ext uri="{FF2B5EF4-FFF2-40B4-BE49-F238E27FC236}">
                <a16:creationId xmlns:a16="http://schemas.microsoft.com/office/drawing/2014/main" id="{FB8C03DF-0078-38C1-D7DA-E8019288D69B}"/>
              </a:ext>
            </a:extLst>
          </p:cNvPr>
          <p:cNvSpPr>
            <a:spLocks noEditPoints="1"/>
          </p:cNvSpPr>
          <p:nvPr/>
        </p:nvSpPr>
        <p:spPr bwMode="auto">
          <a:xfrm>
            <a:off x="21515499" y="9956197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92EB458-EEDE-A924-2B7C-9567433680CF}"/>
              </a:ext>
            </a:extLst>
          </p:cNvPr>
          <p:cNvSpPr/>
          <p:nvPr/>
        </p:nvSpPr>
        <p:spPr>
          <a:xfrm>
            <a:off x="1766399" y="5188985"/>
            <a:ext cx="845560" cy="87471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106BC90-C695-DB18-6A0E-3CEC8B17A77B}"/>
              </a:ext>
            </a:extLst>
          </p:cNvPr>
          <p:cNvSpPr/>
          <p:nvPr/>
        </p:nvSpPr>
        <p:spPr>
          <a:xfrm>
            <a:off x="1751821" y="9920923"/>
            <a:ext cx="874716" cy="87471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9F37B98-97B4-D2E8-CAB8-73FBED78F29F}"/>
              </a:ext>
            </a:extLst>
          </p:cNvPr>
          <p:cNvSpPr/>
          <p:nvPr/>
        </p:nvSpPr>
        <p:spPr>
          <a:xfrm>
            <a:off x="21668705" y="5224893"/>
            <a:ext cx="963475" cy="802900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C3C79F2-24FF-E9BB-D16A-76AC2A21B3C1}"/>
              </a:ext>
            </a:extLst>
          </p:cNvPr>
          <p:cNvGrpSpPr/>
          <p:nvPr/>
        </p:nvGrpSpPr>
        <p:grpSpPr>
          <a:xfrm>
            <a:off x="3495993" y="5124404"/>
            <a:ext cx="3309972" cy="1401356"/>
            <a:chOff x="-1075765" y="6394763"/>
            <a:chExt cx="4885765" cy="1401356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9CE68301-0BF0-468E-771C-301E6F7F4A66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78060D4D-C202-D2B3-C162-D7DD63E5FBF1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B1FDF104-5224-02C8-7A55-62B332D19CA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5DC9B63-6041-79D6-F5C5-12C59D0E0295}"/>
              </a:ext>
            </a:extLst>
          </p:cNvPr>
          <p:cNvGrpSpPr/>
          <p:nvPr/>
        </p:nvGrpSpPr>
        <p:grpSpPr>
          <a:xfrm>
            <a:off x="3495993" y="9731645"/>
            <a:ext cx="3309972" cy="1401356"/>
            <a:chOff x="-1075765" y="6394763"/>
            <a:chExt cx="4885765" cy="1401356"/>
          </a:xfrm>
        </p:grpSpPr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97AE42BA-5B29-5DF3-88A6-05989A8BDE81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92A12705-2AB2-E937-1B9D-FFB2338971A3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9073A518-22A4-BBA3-065E-9AD0FDDEBCCC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A95DBC0-3557-FA47-283E-DA1B28568077}"/>
              </a:ext>
            </a:extLst>
          </p:cNvPr>
          <p:cNvGrpSpPr/>
          <p:nvPr/>
        </p:nvGrpSpPr>
        <p:grpSpPr>
          <a:xfrm>
            <a:off x="18104291" y="5124404"/>
            <a:ext cx="3309972" cy="1401356"/>
            <a:chOff x="-1075765" y="6394763"/>
            <a:chExt cx="4885765" cy="1401356"/>
          </a:xfrm>
        </p:grpSpPr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23DBA87E-1AA7-D829-AED7-E7E338E663F3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86629890-3C97-4955-41E6-4BDF46BFD53F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38C01A12-7C92-110D-AFA0-6C716FFC312C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161211F-9992-E94E-B8D1-C3A62E66A504}"/>
              </a:ext>
            </a:extLst>
          </p:cNvPr>
          <p:cNvGrpSpPr/>
          <p:nvPr/>
        </p:nvGrpSpPr>
        <p:grpSpPr>
          <a:xfrm>
            <a:off x="18104291" y="9731645"/>
            <a:ext cx="3309972" cy="1401356"/>
            <a:chOff x="-1075765" y="6394763"/>
            <a:chExt cx="4885765" cy="1401356"/>
          </a:xfrm>
        </p:grpSpPr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2103B36E-05C2-3352-EBE6-8336EFBDC33C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4" name="Textbox 200">
              <a:extLst>
                <a:ext uri="{FF2B5EF4-FFF2-40B4-BE49-F238E27FC236}">
                  <a16:creationId xmlns:a16="http://schemas.microsoft.com/office/drawing/2014/main" id="{F4912554-8BD9-6F94-6D39-F51D6F4B8DAB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A0B965FF-8E40-78C4-E3A8-27359438C66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6" name="!!MainTitle1">
            <a:extLst>
              <a:ext uri="{FF2B5EF4-FFF2-40B4-BE49-F238E27FC236}">
                <a16:creationId xmlns:a16="http://schemas.microsoft.com/office/drawing/2014/main" id="{024E3322-4B93-D760-CF3D-0B42DDADA488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7" name="!!SubTitle">
            <a:extLst>
              <a:ext uri="{FF2B5EF4-FFF2-40B4-BE49-F238E27FC236}">
                <a16:creationId xmlns:a16="http://schemas.microsoft.com/office/drawing/2014/main" id="{82A8094D-1521-7B48-6BF5-F95D685E71B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3042516-BB63-0C2E-68BD-C1C611CE190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229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4695CC2-4666-CC7F-E574-C0EEF6CE2789}"/>
              </a:ext>
            </a:extLst>
          </p:cNvPr>
          <p:cNvGrpSpPr/>
          <p:nvPr/>
        </p:nvGrpSpPr>
        <p:grpSpPr>
          <a:xfrm>
            <a:off x="12678730" y="5121952"/>
            <a:ext cx="3162302" cy="7321440"/>
            <a:chOff x="12678730" y="5121952"/>
            <a:chExt cx="3162302" cy="7321440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06277F5-CB39-6601-820C-95DC0D6397DF}"/>
                </a:ext>
              </a:extLst>
            </p:cNvPr>
            <p:cNvSpPr/>
            <p:nvPr/>
          </p:nvSpPr>
          <p:spPr>
            <a:xfrm rot="2700000">
              <a:off x="10530862" y="7269820"/>
              <a:ext cx="7321440" cy="3025704"/>
            </a:xfrm>
            <a:custGeom>
              <a:avLst/>
              <a:gdLst>
                <a:gd name="csX0" fmla="*/ 0 w 7321440"/>
                <a:gd name="csY0" fmla="*/ 2440669 h 3025704"/>
                <a:gd name="csX1" fmla="*/ 1855634 w 7321440"/>
                <a:gd name="csY1" fmla="*/ 585035 h 3025704"/>
                <a:gd name="csX2" fmla="*/ 5651643 w 7321440"/>
                <a:gd name="csY2" fmla="*/ 585035 h 3025704"/>
                <a:gd name="csX3" fmla="*/ 5651644 w 7321440"/>
                <a:gd name="csY3" fmla="*/ 0 h 3025704"/>
                <a:gd name="csX4" fmla="*/ 7321440 w 7321440"/>
                <a:gd name="csY4" fmla="*/ 1512852 h 3025704"/>
                <a:gd name="csX5" fmla="*/ 5651644 w 7321440"/>
                <a:gd name="csY5" fmla="*/ 3025704 h 3025704"/>
                <a:gd name="csX6" fmla="*/ 5651644 w 7321440"/>
                <a:gd name="csY6" fmla="*/ 2440669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0" y="2440669"/>
                  </a:moveTo>
                  <a:lnTo>
                    <a:pt x="1855634" y="585035"/>
                  </a:lnTo>
                  <a:lnTo>
                    <a:pt x="5651643" y="585035"/>
                  </a:lnTo>
                  <a:lnTo>
                    <a:pt x="5651644" y="0"/>
                  </a:lnTo>
                  <a:lnTo>
                    <a:pt x="7321440" y="1512852"/>
                  </a:lnTo>
                  <a:lnTo>
                    <a:pt x="5651644" y="3025704"/>
                  </a:lnTo>
                  <a:lnTo>
                    <a:pt x="5651644" y="24406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3C3405A-B779-2220-DB82-5B0BC6D39D0A}"/>
                </a:ext>
              </a:extLst>
            </p:cNvPr>
            <p:cNvSpPr txBox="1"/>
            <p:nvPr/>
          </p:nvSpPr>
          <p:spPr>
            <a:xfrm rot="2700000">
              <a:off x="14360017" y="9808720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03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EF4E559-927E-5C33-E499-CF71145BBF30}"/>
              </a:ext>
            </a:extLst>
          </p:cNvPr>
          <p:cNvGrpSpPr/>
          <p:nvPr/>
        </p:nvGrpSpPr>
        <p:grpSpPr>
          <a:xfrm>
            <a:off x="8727138" y="3964198"/>
            <a:ext cx="3025704" cy="7321440"/>
            <a:chOff x="8727138" y="3964198"/>
            <a:chExt cx="3025704" cy="7321440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DD334A5-39D3-E886-6572-8B1F35A5D15A}"/>
                </a:ext>
              </a:extLst>
            </p:cNvPr>
            <p:cNvSpPr/>
            <p:nvPr/>
          </p:nvSpPr>
          <p:spPr>
            <a:xfrm rot="2700000">
              <a:off x="6579270" y="6112066"/>
              <a:ext cx="7321440" cy="3025704"/>
            </a:xfrm>
            <a:custGeom>
              <a:avLst/>
              <a:gdLst>
                <a:gd name="csX0" fmla="*/ 1669796 w 7321440"/>
                <a:gd name="csY0" fmla="*/ 0 h 3025704"/>
                <a:gd name="csX1" fmla="*/ 1669796 w 7321440"/>
                <a:gd name="csY1" fmla="*/ 585035 h 3025704"/>
                <a:gd name="csX2" fmla="*/ 7321440 w 7321440"/>
                <a:gd name="csY2" fmla="*/ 585035 h 3025704"/>
                <a:gd name="csX3" fmla="*/ 5465806 w 7321440"/>
                <a:gd name="csY3" fmla="*/ 2440669 h 3025704"/>
                <a:gd name="csX4" fmla="*/ 1669797 w 7321440"/>
                <a:gd name="csY4" fmla="*/ 2440669 h 3025704"/>
                <a:gd name="csX5" fmla="*/ 1669796 w 7321440"/>
                <a:gd name="csY5" fmla="*/ 3025704 h 3025704"/>
                <a:gd name="csX6" fmla="*/ 0 w 7321440"/>
                <a:gd name="csY6" fmla="*/ 1512852 h 30257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7321440" h="3025704">
                  <a:moveTo>
                    <a:pt x="1669796" y="0"/>
                  </a:moveTo>
                  <a:lnTo>
                    <a:pt x="1669796" y="585035"/>
                  </a:lnTo>
                  <a:lnTo>
                    <a:pt x="7321440" y="585035"/>
                  </a:lnTo>
                  <a:lnTo>
                    <a:pt x="5465806" y="2440669"/>
                  </a:lnTo>
                  <a:lnTo>
                    <a:pt x="1669797" y="2440669"/>
                  </a:lnTo>
                  <a:lnTo>
                    <a:pt x="1669796" y="3025704"/>
                  </a:lnTo>
                  <a:lnTo>
                    <a:pt x="0" y="15128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000" b="1" dirty="0">
                <a:latin typeface="+mj-lt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8C7AEC6-F3E4-CD9F-BFB6-8B7ECBAE4BC1}"/>
                </a:ext>
              </a:extLst>
            </p:cNvPr>
            <p:cNvSpPr txBox="1"/>
            <p:nvPr/>
          </p:nvSpPr>
          <p:spPr>
            <a:xfrm rot="2700000">
              <a:off x="7993897" y="6223739"/>
              <a:ext cx="22541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>
                  <a:solidFill>
                    <a:schemeClr val="bg2"/>
                  </a:solidFill>
                  <a:latin typeface="Gobold" panose="02000500000000000000" pitchFamily="2" charset="0"/>
                </a:rPr>
                <a:t>OPTION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8" grpId="0" animBg="1"/>
          <p:bldP spid="19" grpId="0" animBg="1"/>
          <p:bldP spid="36" grpId="0"/>
          <p:bldP spid="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8" grpId="0" animBg="1"/>
          <p:bldP spid="19" grpId="0" animBg="1"/>
          <p:bldP spid="36" grpId="0"/>
          <p:bldP spid="37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2_L_12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22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FEC552"/>
      </a:accent1>
      <a:accent2>
        <a:srgbClr val="5889CC"/>
      </a:accent2>
      <a:accent3>
        <a:srgbClr val="32CCD8"/>
      </a:accent3>
      <a:accent4>
        <a:srgbClr val="F6F6F6"/>
      </a:accent4>
      <a:accent5>
        <a:srgbClr val="E6BF98"/>
      </a:accent5>
      <a:accent6>
        <a:srgbClr val="8A6C78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77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FDB4C5"/>
      </a:accent2>
      <a:accent3>
        <a:srgbClr val="FF514A"/>
      </a:accent3>
      <a:accent4>
        <a:srgbClr val="92AB9E"/>
      </a:accent4>
      <a:accent5>
        <a:srgbClr val="B8BFC7"/>
      </a:accent5>
      <a:accent6>
        <a:srgbClr val="CD9677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0BECF2"/>
      </a:accent2>
      <a:accent3>
        <a:srgbClr val="FF017E"/>
      </a:accent3>
      <a:accent4>
        <a:srgbClr val="A052E7"/>
      </a:accent4>
      <a:accent5>
        <a:srgbClr val="FEF903"/>
      </a:accent5>
      <a:accent6>
        <a:srgbClr val="FA2134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89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A0E8D4"/>
      </a:accent1>
      <a:accent2>
        <a:srgbClr val="642F7F"/>
      </a:accent2>
      <a:accent3>
        <a:srgbClr val="7C1949"/>
      </a:accent3>
      <a:accent4>
        <a:srgbClr val="F65531"/>
      </a:accent4>
      <a:accent5>
        <a:srgbClr val="F8DAC2"/>
      </a:accent5>
      <a:accent6>
        <a:srgbClr val="FFC68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D_92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81AC6C"/>
      </a:accent1>
      <a:accent2>
        <a:srgbClr val="567428"/>
      </a:accent2>
      <a:accent3>
        <a:srgbClr val="131809"/>
      </a:accent3>
      <a:accent4>
        <a:srgbClr val="6B7F92"/>
      </a:accent4>
      <a:accent5>
        <a:srgbClr val="D6AE17"/>
      </a:accent5>
      <a:accent6>
        <a:srgbClr val="C6CDD5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Business_2Tones_L_Pink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DB6BA7"/>
      </a:accent1>
      <a:accent2>
        <a:srgbClr val="FF0066"/>
      </a:accent2>
      <a:accent3>
        <a:srgbClr val="C6CED4"/>
      </a:accent3>
      <a:accent4>
        <a:srgbClr val="A0A6AB"/>
      </a:accent4>
      <a:accent5>
        <a:srgbClr val="7F8387"/>
      </a:accent5>
      <a:accent6>
        <a:srgbClr val="66666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2">
      <a:dk1>
        <a:srgbClr val="FFFFFF"/>
      </a:dk1>
      <a:lt1>
        <a:srgbClr val="7F7F7F"/>
      </a:lt1>
      <a:dk2>
        <a:srgbClr val="FFFFFF"/>
      </a:dk2>
      <a:lt2>
        <a:srgbClr val="000000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6">
      <a:dk1>
        <a:srgbClr val="000000"/>
      </a:dk1>
      <a:lt1>
        <a:srgbClr val="E5E8EC"/>
      </a:lt1>
      <a:dk2>
        <a:srgbClr val="2E2DA1"/>
      </a:dk2>
      <a:lt2>
        <a:srgbClr val="D1E1F6"/>
      </a:lt2>
      <a:accent1>
        <a:srgbClr val="EFBE39"/>
      </a:accent1>
      <a:accent2>
        <a:srgbClr val="E84D3B"/>
      </a:accent2>
      <a:accent3>
        <a:srgbClr val="20BBEB"/>
      </a:accent3>
      <a:accent4>
        <a:srgbClr val="6858C2"/>
      </a:accent4>
      <a:accent5>
        <a:srgbClr val="5342B4"/>
      </a:accent5>
      <a:accent6>
        <a:srgbClr val="F7AFB0"/>
      </a:accent6>
      <a:hlink>
        <a:srgbClr val="2E2DA1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17555</TotalTime>
  <Words>690</Words>
  <Application>Microsoft Office PowerPoint</Application>
  <PresentationFormat>Custom</PresentationFormat>
  <Paragraphs>190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6" baseType="lpstr">
      <vt:lpstr>Aptos</vt:lpstr>
      <vt:lpstr>Arial</vt:lpstr>
      <vt:lpstr>Calibri</vt:lpstr>
      <vt:lpstr>Gobold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229</dc:title>
  <dc:creator>Slide Ocean</dc:creator>
  <cp:keywords>SlideOcean.net</cp:keywords>
  <cp:lastModifiedBy>SO</cp:lastModifiedBy>
  <cp:revision>4574</cp:revision>
  <dcterms:created xsi:type="dcterms:W3CDTF">2024-04-24T08:43:56Z</dcterms:created>
  <dcterms:modified xsi:type="dcterms:W3CDTF">2026-03-10T03:06:29Z</dcterms:modified>
</cp:coreProperties>
</file>