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9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6" r:id="rId1"/>
    <p:sldMasterId id="2147483927" r:id="rId2"/>
    <p:sldMasterId id="2147483935" r:id="rId3"/>
    <p:sldMasterId id="2147483938" r:id="rId4"/>
    <p:sldMasterId id="2147483941" r:id="rId5"/>
    <p:sldMasterId id="2147483944" r:id="rId6"/>
    <p:sldMasterId id="2147483947" r:id="rId7"/>
    <p:sldMasterId id="2147483950" r:id="rId8"/>
    <p:sldMasterId id="2147483953" r:id="rId9"/>
    <p:sldMasterId id="2147483956" r:id="rId10"/>
  </p:sldMasterIdLst>
  <p:notesMasterIdLst>
    <p:notesMasterId r:id="rId21"/>
  </p:notesMasterIdLst>
  <p:handoutMasterIdLst>
    <p:handoutMasterId r:id="rId22"/>
  </p:handoutMasterIdLst>
  <p:sldIdLst>
    <p:sldId id="2147378308" r:id="rId11"/>
    <p:sldId id="2147378291" r:id="rId12"/>
    <p:sldId id="2147378277" r:id="rId13"/>
    <p:sldId id="2147378278" r:id="rId14"/>
    <p:sldId id="2147378279" r:id="rId15"/>
    <p:sldId id="2147378280" r:id="rId16"/>
    <p:sldId id="2147378281" r:id="rId17"/>
    <p:sldId id="2147378282" r:id="rId18"/>
    <p:sldId id="2147378294" r:id="rId19"/>
    <p:sldId id="2147378284" r:id="rId20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2A35"/>
    <a:srgbClr val="1C1C1C"/>
    <a:srgbClr val="FFFFFF"/>
    <a:srgbClr val="000000"/>
    <a:srgbClr val="0B0A0E"/>
    <a:srgbClr val="D4B091"/>
    <a:srgbClr val="D69D6A"/>
    <a:srgbClr val="985D41"/>
    <a:srgbClr val="F3EBD4"/>
    <a:srgbClr val="CCA7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67" autoAdjust="0"/>
    <p:restoredTop sz="87046" autoAdjust="0"/>
  </p:normalViewPr>
  <p:slideViewPr>
    <p:cSldViewPr snapToGrid="0">
      <p:cViewPr varScale="1">
        <p:scale>
          <a:sx n="54" d="100"/>
          <a:sy n="54" d="100"/>
        </p:scale>
        <p:origin x="222" y="168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1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6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7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1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2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9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6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384F-1633-1250-6380-6878DE37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4968A9-E721-E31C-8A61-8DE1BD640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89B340-B9F0-C624-AC81-D2CF9ADE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248A0F-C1B3-7B72-B80D-0711569AB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0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9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9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4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E9201A-95A3-0006-8955-7B9F68AAE3C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428198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010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1A9A51-267F-1BC0-4117-0A0E444F8949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30397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C16BF5-1E14-5DD5-FA91-34F2569C8DA5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D7F5FF9-5A42-56B1-0028-A47033B3634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D5C726A-A2ED-9E44-10DA-F2C6BF59FE8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F2DA6A-C932-0E56-EC3D-AF555A2D00ED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D92A6CC-0153-7ED8-386A-FEB8664B4B4F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9A5E29-56C2-D9F7-89BF-9D8A52B3847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67911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30A067-178F-C583-D09B-97393C4857CC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2888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0EC34C-B2E8-9628-D5E6-5BD2B77256E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22225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76D4DB-D3AE-9338-59D5-1BA8C82494AB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97238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40ECBC-8391-BF28-C435-EC235DD6081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71821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365655-EB89-E178-763C-34526AA606A8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65821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86C2B2-5864-6EBF-FC07-973EFA40E6A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42077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071329-F9E4-7FE8-8169-2E22A2A9450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89611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>
            <a:extLst>
              <a:ext uri="{FF2B5EF4-FFF2-40B4-BE49-F238E27FC236}">
                <a16:creationId xmlns:a16="http://schemas.microsoft.com/office/drawing/2014/main" id="{5B82FA42-575D-65DC-6880-0BCC7764F43F}"/>
              </a:ext>
            </a:extLst>
          </p:cNvPr>
          <p:cNvGrpSpPr/>
          <p:nvPr/>
        </p:nvGrpSpPr>
        <p:grpSpPr>
          <a:xfrm>
            <a:off x="2170327" y="5254521"/>
            <a:ext cx="2311341" cy="3206958"/>
            <a:chOff x="11353800" y="4433888"/>
            <a:chExt cx="1968500" cy="2731270"/>
          </a:xfrm>
          <a:solidFill>
            <a:schemeClr val="accent1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440BA5A6-2E21-AC17-C90A-40D1AABE38F0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6EC20754-9F58-960A-831E-D436DB8E6A30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6952A114-8AA9-0F80-38BE-1A6A586F89BB}"/>
              </a:ext>
            </a:extLst>
          </p:cNvPr>
          <p:cNvGrpSpPr/>
          <p:nvPr/>
        </p:nvGrpSpPr>
        <p:grpSpPr>
          <a:xfrm>
            <a:off x="2479310" y="6505869"/>
            <a:ext cx="1693374" cy="1084140"/>
            <a:chOff x="5295002" y="1915404"/>
            <a:chExt cx="3512822" cy="923330"/>
          </a:xfrm>
        </p:grpSpPr>
        <p:sp>
          <p:nvSpPr>
            <p:cNvPr id="68" name="Textbox 200">
              <a:extLst>
                <a:ext uri="{FF2B5EF4-FFF2-40B4-BE49-F238E27FC236}">
                  <a16:creationId xmlns:a16="http://schemas.microsoft.com/office/drawing/2014/main" id="{80661585-C884-FF4C-5241-83F3E22D5210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9" name="Textbox 200">
              <a:extLst>
                <a:ext uri="{FF2B5EF4-FFF2-40B4-BE49-F238E27FC236}">
                  <a16:creationId xmlns:a16="http://schemas.microsoft.com/office/drawing/2014/main" id="{F6B0ABF7-ABC4-E708-2242-444D1B383330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59" name="Circle: Hollow 58">
            <a:extLst>
              <a:ext uri="{FF2B5EF4-FFF2-40B4-BE49-F238E27FC236}">
                <a16:creationId xmlns:a16="http://schemas.microsoft.com/office/drawing/2014/main" id="{A447C6C6-4F05-3C5F-4654-04689383CF9E}"/>
              </a:ext>
            </a:extLst>
          </p:cNvPr>
          <p:cNvSpPr/>
          <p:nvPr/>
        </p:nvSpPr>
        <p:spPr>
          <a:xfrm>
            <a:off x="2692243" y="9724355"/>
            <a:ext cx="1267509" cy="1267510"/>
          </a:xfrm>
          <a:prstGeom prst="donut">
            <a:avLst/>
          </a:prstGeom>
          <a:solidFill>
            <a:schemeClr val="accent1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B2D0EE23-D022-5E45-E3B1-29B4568213B6}"/>
              </a:ext>
            </a:extLst>
          </p:cNvPr>
          <p:cNvGrpSpPr/>
          <p:nvPr/>
        </p:nvGrpSpPr>
        <p:grpSpPr>
          <a:xfrm>
            <a:off x="1029569" y="8816340"/>
            <a:ext cx="4492203" cy="2449531"/>
            <a:chOff x="10382250" y="7467383"/>
            <a:chExt cx="3825875" cy="2086192"/>
          </a:xfrm>
        </p:grpSpPr>
        <p:sp>
          <p:nvSpPr>
            <p:cNvPr id="61" name="Arc 60">
              <a:extLst>
                <a:ext uri="{FF2B5EF4-FFF2-40B4-BE49-F238E27FC236}">
                  <a16:creationId xmlns:a16="http://schemas.microsoft.com/office/drawing/2014/main" id="{DC278005-69EA-BAFB-3C4A-AF0044A8A5C8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682B9B5E-F862-06A9-E87C-7FB5A02FB30E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F0186AFF-89E4-72C3-F387-94849446EF38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EACE326E-5E38-07C7-A5D2-75C69392DDCB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1747FB83-3CD7-E8B3-246B-889DB134F87B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E4854003-8473-7D8E-F9F7-2F9E443B108C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C7F06862-161C-28BD-4E29-EF2B8F1B3652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D4EE85E-D600-F709-B3EC-496AC1CCF0D3}"/>
              </a:ext>
            </a:extLst>
          </p:cNvPr>
          <p:cNvGrpSpPr/>
          <p:nvPr/>
        </p:nvGrpSpPr>
        <p:grpSpPr>
          <a:xfrm>
            <a:off x="6578165" y="5254521"/>
            <a:ext cx="2311341" cy="3206958"/>
            <a:chOff x="11353800" y="4433888"/>
            <a:chExt cx="1968500" cy="2731270"/>
          </a:xfrm>
          <a:solidFill>
            <a:schemeClr val="accent2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8D020FB7-EE87-9C36-BD6F-F388F02E6C1D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Isosceles Triangle 53">
              <a:extLst>
                <a:ext uri="{FF2B5EF4-FFF2-40B4-BE49-F238E27FC236}">
                  <a16:creationId xmlns:a16="http://schemas.microsoft.com/office/drawing/2014/main" id="{33915E05-F467-02A7-C73F-FD3EBC28DD98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3D9FC7E9-4590-1C00-DBC1-E6ACC5C0FDDD}"/>
              </a:ext>
            </a:extLst>
          </p:cNvPr>
          <p:cNvGrpSpPr/>
          <p:nvPr/>
        </p:nvGrpSpPr>
        <p:grpSpPr>
          <a:xfrm>
            <a:off x="6887148" y="6538029"/>
            <a:ext cx="1693374" cy="1003735"/>
            <a:chOff x="5295002" y="1942795"/>
            <a:chExt cx="3512822" cy="854852"/>
          </a:xfrm>
        </p:grpSpPr>
        <p:sp>
          <p:nvSpPr>
            <p:cNvPr id="51" name="Textbox 200">
              <a:extLst>
                <a:ext uri="{FF2B5EF4-FFF2-40B4-BE49-F238E27FC236}">
                  <a16:creationId xmlns:a16="http://schemas.microsoft.com/office/drawing/2014/main" id="{2DA1484A-5CB6-D464-3E4B-DAB721D0C25B}"/>
                </a:ext>
              </a:extLst>
            </p:cNvPr>
            <p:cNvSpPr txBox="1"/>
            <p:nvPr/>
          </p:nvSpPr>
          <p:spPr>
            <a:xfrm flipH="1">
              <a:off x="5295004" y="1942795"/>
              <a:ext cx="3512820" cy="3145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E1EF290C-B7BF-2377-8FEE-B187D9A86E9F}"/>
                </a:ext>
              </a:extLst>
            </p:cNvPr>
            <p:cNvSpPr txBox="1"/>
            <p:nvPr/>
          </p:nvSpPr>
          <p:spPr>
            <a:xfrm flipH="1">
              <a:off x="5295002" y="2325823"/>
              <a:ext cx="3512822" cy="4718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40" name="Circle: Hollow 39">
            <a:extLst>
              <a:ext uri="{FF2B5EF4-FFF2-40B4-BE49-F238E27FC236}">
                <a16:creationId xmlns:a16="http://schemas.microsoft.com/office/drawing/2014/main" id="{681C57C7-A583-9276-3EFA-DAE42028CFC4}"/>
              </a:ext>
            </a:extLst>
          </p:cNvPr>
          <p:cNvSpPr/>
          <p:nvPr/>
        </p:nvSpPr>
        <p:spPr>
          <a:xfrm>
            <a:off x="7100081" y="9724355"/>
            <a:ext cx="1267509" cy="1267510"/>
          </a:xfrm>
          <a:prstGeom prst="donut">
            <a:avLst/>
          </a:prstGeom>
          <a:solidFill>
            <a:schemeClr val="accent2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803D04C-013A-72A1-0D6D-B1606FBD6EE8}"/>
              </a:ext>
            </a:extLst>
          </p:cNvPr>
          <p:cNvGrpSpPr/>
          <p:nvPr/>
        </p:nvGrpSpPr>
        <p:grpSpPr>
          <a:xfrm>
            <a:off x="5437407" y="8816340"/>
            <a:ext cx="4492203" cy="2449531"/>
            <a:chOff x="10382250" y="7467383"/>
            <a:chExt cx="3825875" cy="2086192"/>
          </a:xfrm>
        </p:grpSpPr>
        <p:sp>
          <p:nvSpPr>
            <p:cNvPr id="42" name="Arc 41">
              <a:extLst>
                <a:ext uri="{FF2B5EF4-FFF2-40B4-BE49-F238E27FC236}">
                  <a16:creationId xmlns:a16="http://schemas.microsoft.com/office/drawing/2014/main" id="{38D1AF65-B31C-1F66-B17A-F191762A14B8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44384309-861F-3D29-0189-D9C48C0FCCB8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00B5C8F0-6A6F-E235-E567-3D1F60779F3B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520C56DF-F4F6-EE58-5D69-D7AA42CFBBDB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1C6DD524-B3CB-9017-4D90-072BCC29BF64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6B3A38C-EC73-1C6E-08B2-85FA0872FA40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3574C0E4-AC70-4F84-B878-97CF57C53E6E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6C63DB9-BD75-F2A0-F5F4-6C908EF8C990}"/>
              </a:ext>
            </a:extLst>
          </p:cNvPr>
          <p:cNvGrpSpPr/>
          <p:nvPr/>
        </p:nvGrpSpPr>
        <p:grpSpPr>
          <a:xfrm>
            <a:off x="10986003" y="5254521"/>
            <a:ext cx="2311341" cy="3206958"/>
            <a:chOff x="11353800" y="4433888"/>
            <a:chExt cx="1968500" cy="2731270"/>
          </a:xfrm>
          <a:solidFill>
            <a:schemeClr val="accent3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5EE372C-C8E6-B8EB-C6B9-01220DA0A1EE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id="{0DD09D88-9523-12B3-C4FF-70D1E42A4AC3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Freeform 103">
            <a:extLst>
              <a:ext uri="{FF2B5EF4-FFF2-40B4-BE49-F238E27FC236}">
                <a16:creationId xmlns:a16="http://schemas.microsoft.com/office/drawing/2014/main" id="{A1CBBAAC-612A-3DC6-0554-B81CFB9EBA75}"/>
              </a:ext>
            </a:extLst>
          </p:cNvPr>
          <p:cNvSpPr>
            <a:spLocks noEditPoints="1"/>
          </p:cNvSpPr>
          <p:nvPr/>
        </p:nvSpPr>
        <p:spPr bwMode="auto">
          <a:xfrm>
            <a:off x="11799246" y="5681110"/>
            <a:ext cx="684854" cy="523712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D3619E1-D334-74E3-B3FD-590D932D0842}"/>
              </a:ext>
            </a:extLst>
          </p:cNvPr>
          <p:cNvGrpSpPr/>
          <p:nvPr/>
        </p:nvGrpSpPr>
        <p:grpSpPr>
          <a:xfrm>
            <a:off x="11294986" y="6505869"/>
            <a:ext cx="1693374" cy="1084140"/>
            <a:chOff x="5295002" y="1915404"/>
            <a:chExt cx="3512822" cy="923330"/>
          </a:xfrm>
        </p:grpSpPr>
        <p:sp>
          <p:nvSpPr>
            <p:cNvPr id="13" name="Textbox 200">
              <a:extLst>
                <a:ext uri="{FF2B5EF4-FFF2-40B4-BE49-F238E27FC236}">
                  <a16:creationId xmlns:a16="http://schemas.microsoft.com/office/drawing/2014/main" id="{766D40B2-CF2B-9EB2-D35C-8E28CA0AAA5D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" name="Textbox 200">
              <a:extLst>
                <a:ext uri="{FF2B5EF4-FFF2-40B4-BE49-F238E27FC236}">
                  <a16:creationId xmlns:a16="http://schemas.microsoft.com/office/drawing/2014/main" id="{4DEC41A4-D18F-EDC9-9D1F-2D3C4CA8CC46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19" name="Circle: Hollow 18">
            <a:extLst>
              <a:ext uri="{FF2B5EF4-FFF2-40B4-BE49-F238E27FC236}">
                <a16:creationId xmlns:a16="http://schemas.microsoft.com/office/drawing/2014/main" id="{0F0A4F4D-CCFD-A4FA-421D-F9BD1CBE7D65}"/>
              </a:ext>
            </a:extLst>
          </p:cNvPr>
          <p:cNvSpPr/>
          <p:nvPr/>
        </p:nvSpPr>
        <p:spPr>
          <a:xfrm>
            <a:off x="11507919" y="9724355"/>
            <a:ext cx="1267509" cy="1267510"/>
          </a:xfrm>
          <a:prstGeom prst="donut">
            <a:avLst/>
          </a:prstGeom>
          <a:solidFill>
            <a:schemeClr val="accent3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13FAC794-F5F4-4D31-55A6-FC919501AB5D}"/>
              </a:ext>
            </a:extLst>
          </p:cNvPr>
          <p:cNvGrpSpPr/>
          <p:nvPr/>
        </p:nvGrpSpPr>
        <p:grpSpPr>
          <a:xfrm>
            <a:off x="9845245" y="8816340"/>
            <a:ext cx="4492203" cy="2449531"/>
            <a:chOff x="10382250" y="7467383"/>
            <a:chExt cx="3825875" cy="2086192"/>
          </a:xfrm>
        </p:grpSpPr>
        <p:sp>
          <p:nvSpPr>
            <p:cNvPr id="20" name="Arc 19">
              <a:extLst>
                <a:ext uri="{FF2B5EF4-FFF2-40B4-BE49-F238E27FC236}">
                  <a16:creationId xmlns:a16="http://schemas.microsoft.com/office/drawing/2014/main" id="{EC378D76-C233-22C5-49E0-1FAF1BA902BC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485AE25-2585-4A41-674F-A87AB4323C40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B7F08EDF-B0A3-A733-8B3B-C302504333FB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8EA63695-9092-9B3B-F0D6-B8411881C0AC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FF9F7EC-473E-E3CB-B426-4380D6618EBD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BE618FC3-5BA3-8632-6902-0F2CB0823A85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8F2C17D-EA2E-3B3B-188A-6E3D75E60710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3EC1442F-1AA4-E061-4744-088ABB6D0CB1}"/>
              </a:ext>
            </a:extLst>
          </p:cNvPr>
          <p:cNvGrpSpPr/>
          <p:nvPr/>
        </p:nvGrpSpPr>
        <p:grpSpPr>
          <a:xfrm>
            <a:off x="15393841" y="5254521"/>
            <a:ext cx="2311341" cy="3206958"/>
            <a:chOff x="11353800" y="4433888"/>
            <a:chExt cx="1968500" cy="2731270"/>
          </a:xfrm>
          <a:solidFill>
            <a:schemeClr val="accent4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7E9531E3-C7FF-977B-8456-1E1E4BA1764C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Isosceles Triangle 87">
              <a:extLst>
                <a:ext uri="{FF2B5EF4-FFF2-40B4-BE49-F238E27FC236}">
                  <a16:creationId xmlns:a16="http://schemas.microsoft.com/office/drawing/2014/main" id="{DEFDF5C2-0EC7-440F-FDB9-78B89B572964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3C54D1A3-6D7A-2C0D-656E-E6F36418F303}"/>
              </a:ext>
            </a:extLst>
          </p:cNvPr>
          <p:cNvGrpSpPr/>
          <p:nvPr/>
        </p:nvGrpSpPr>
        <p:grpSpPr>
          <a:xfrm>
            <a:off x="15702824" y="6505869"/>
            <a:ext cx="1693374" cy="1084140"/>
            <a:chOff x="5295002" y="1915404"/>
            <a:chExt cx="3512822" cy="923330"/>
          </a:xfrm>
        </p:grpSpPr>
        <p:sp>
          <p:nvSpPr>
            <p:cNvPr id="85" name="Textbox 200">
              <a:extLst>
                <a:ext uri="{FF2B5EF4-FFF2-40B4-BE49-F238E27FC236}">
                  <a16:creationId xmlns:a16="http://schemas.microsoft.com/office/drawing/2014/main" id="{D0E59675-B32A-C2F9-EE6B-A7F7197405BA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6" name="Textbox 200">
              <a:extLst>
                <a:ext uri="{FF2B5EF4-FFF2-40B4-BE49-F238E27FC236}">
                  <a16:creationId xmlns:a16="http://schemas.microsoft.com/office/drawing/2014/main" id="{07A42FAB-90ED-8121-2FD6-3E85FEB5C3C1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76" name="Circle: Hollow 75">
            <a:extLst>
              <a:ext uri="{FF2B5EF4-FFF2-40B4-BE49-F238E27FC236}">
                <a16:creationId xmlns:a16="http://schemas.microsoft.com/office/drawing/2014/main" id="{48F91F65-F68B-A637-C75D-665A684C7E17}"/>
              </a:ext>
            </a:extLst>
          </p:cNvPr>
          <p:cNvSpPr/>
          <p:nvPr/>
        </p:nvSpPr>
        <p:spPr>
          <a:xfrm>
            <a:off x="15915756" y="9724355"/>
            <a:ext cx="1267509" cy="1267510"/>
          </a:xfrm>
          <a:prstGeom prst="donut">
            <a:avLst/>
          </a:prstGeom>
          <a:solidFill>
            <a:schemeClr val="accent4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FE712F7-60F8-DC82-CE73-E641D2915B8B}"/>
              </a:ext>
            </a:extLst>
          </p:cNvPr>
          <p:cNvGrpSpPr/>
          <p:nvPr/>
        </p:nvGrpSpPr>
        <p:grpSpPr>
          <a:xfrm>
            <a:off x="14253082" y="8816340"/>
            <a:ext cx="4492203" cy="2449531"/>
            <a:chOff x="10382250" y="7467383"/>
            <a:chExt cx="3825875" cy="2086192"/>
          </a:xfrm>
        </p:grpSpPr>
        <p:sp>
          <p:nvSpPr>
            <p:cNvPr id="78" name="Arc 77">
              <a:extLst>
                <a:ext uri="{FF2B5EF4-FFF2-40B4-BE49-F238E27FC236}">
                  <a16:creationId xmlns:a16="http://schemas.microsoft.com/office/drawing/2014/main" id="{8D24173A-245B-6D11-3176-8616BFAFF9D5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AFAA000A-6533-EBFE-B742-9BE49B47D03D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BDB52A8A-619F-C8E4-0495-9B3F008AA084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1315E397-77B6-A94B-825E-6E483DBB6D87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42E53D3C-4C28-5B41-5CA0-12B404F50314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3726904B-F974-8288-91DD-0AF4094F374E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8873D2FD-2A76-D246-FC5C-255213997D88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83CDBB41-DE5D-29F8-42C8-62274A88F40E}"/>
              </a:ext>
            </a:extLst>
          </p:cNvPr>
          <p:cNvGrpSpPr/>
          <p:nvPr/>
        </p:nvGrpSpPr>
        <p:grpSpPr>
          <a:xfrm>
            <a:off x="19801679" y="5254521"/>
            <a:ext cx="2311341" cy="3206958"/>
            <a:chOff x="11353800" y="4433888"/>
            <a:chExt cx="1968500" cy="2731270"/>
          </a:xfrm>
          <a:solidFill>
            <a:schemeClr val="accent5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06" name="Rectangle: Rounded Corners 105">
              <a:extLst>
                <a:ext uri="{FF2B5EF4-FFF2-40B4-BE49-F238E27FC236}">
                  <a16:creationId xmlns:a16="http://schemas.microsoft.com/office/drawing/2014/main" id="{765E9772-FD70-3D7E-A6C4-D3CBA216E9C0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Isosceles Triangle 107">
              <a:extLst>
                <a:ext uri="{FF2B5EF4-FFF2-40B4-BE49-F238E27FC236}">
                  <a16:creationId xmlns:a16="http://schemas.microsoft.com/office/drawing/2014/main" id="{956C6652-A843-2C03-D87E-3504C70312C2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B407C625-3BF9-B69D-413D-379ACCCF1780}"/>
              </a:ext>
            </a:extLst>
          </p:cNvPr>
          <p:cNvGrpSpPr/>
          <p:nvPr/>
        </p:nvGrpSpPr>
        <p:grpSpPr>
          <a:xfrm>
            <a:off x="20110662" y="6505869"/>
            <a:ext cx="1693374" cy="1084140"/>
            <a:chOff x="5295002" y="1915404"/>
            <a:chExt cx="3512822" cy="923330"/>
          </a:xfrm>
        </p:grpSpPr>
        <p:sp>
          <p:nvSpPr>
            <p:cNvPr id="104" name="Textbox 200">
              <a:extLst>
                <a:ext uri="{FF2B5EF4-FFF2-40B4-BE49-F238E27FC236}">
                  <a16:creationId xmlns:a16="http://schemas.microsoft.com/office/drawing/2014/main" id="{AA573E98-C78A-6E1F-30DF-1D2F46C44972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5" name="Textbox 200">
              <a:extLst>
                <a:ext uri="{FF2B5EF4-FFF2-40B4-BE49-F238E27FC236}">
                  <a16:creationId xmlns:a16="http://schemas.microsoft.com/office/drawing/2014/main" id="{D688A596-C016-C83C-3884-70D8D3B9ECFB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95" name="Circle: Hollow 94">
            <a:extLst>
              <a:ext uri="{FF2B5EF4-FFF2-40B4-BE49-F238E27FC236}">
                <a16:creationId xmlns:a16="http://schemas.microsoft.com/office/drawing/2014/main" id="{9E7931EE-8485-5AEF-D1D3-E02D8763096E}"/>
              </a:ext>
            </a:extLst>
          </p:cNvPr>
          <p:cNvSpPr/>
          <p:nvPr/>
        </p:nvSpPr>
        <p:spPr>
          <a:xfrm>
            <a:off x="20323594" y="9724355"/>
            <a:ext cx="1267509" cy="1267510"/>
          </a:xfrm>
          <a:prstGeom prst="donut">
            <a:avLst/>
          </a:prstGeom>
          <a:solidFill>
            <a:schemeClr val="accent5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D813DEEC-2813-1796-16EF-DD993EDE1324}"/>
              </a:ext>
            </a:extLst>
          </p:cNvPr>
          <p:cNvGrpSpPr/>
          <p:nvPr/>
        </p:nvGrpSpPr>
        <p:grpSpPr>
          <a:xfrm>
            <a:off x="18660920" y="8816340"/>
            <a:ext cx="4693513" cy="2449531"/>
            <a:chOff x="10382250" y="7467383"/>
            <a:chExt cx="3997325" cy="2086192"/>
          </a:xfrm>
        </p:grpSpPr>
        <p:sp>
          <p:nvSpPr>
            <p:cNvPr id="97" name="Arc 96">
              <a:extLst>
                <a:ext uri="{FF2B5EF4-FFF2-40B4-BE49-F238E27FC236}">
                  <a16:creationId xmlns:a16="http://schemas.microsoft.com/office/drawing/2014/main" id="{111DBFB6-999D-2584-0579-EF7F55D24B4A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3537DA8F-4AEE-D2A2-EEB3-26175B617B75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03B87AB2-69E7-DD41-9BE5-1C2D749D4154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9555E36E-3AF5-CEFD-E4DE-FFFB5A4EEEDD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80E4F886-F865-4AE0-5F1D-22BAAF5F20BD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A26FB1F6-F6ED-B79C-470D-F2C1AA99EE40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B038950A-969C-961C-D22B-BDE597D01625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959BF73E-E7E6-FBBC-041B-CDF53A42A73D}"/>
                </a:ext>
              </a:extLst>
            </p:cNvPr>
            <p:cNvSpPr/>
            <p:nvPr/>
          </p:nvSpPr>
          <p:spPr>
            <a:xfrm>
              <a:off x="14208125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12" name="!!MainTitle1">
            <a:extLst>
              <a:ext uri="{FF2B5EF4-FFF2-40B4-BE49-F238E27FC236}">
                <a16:creationId xmlns:a16="http://schemas.microsoft.com/office/drawing/2014/main" id="{CE14D8A9-2F50-7D81-BE19-21BC1EE1EC70}"/>
              </a:ext>
            </a:extLst>
          </p:cNvPr>
          <p:cNvSpPr txBox="1"/>
          <p:nvPr/>
        </p:nvSpPr>
        <p:spPr>
          <a:xfrm>
            <a:off x="6616603" y="1037172"/>
            <a:ext cx="11150809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 err="1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FlowChart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3" name="!!SubTitle">
            <a:extLst>
              <a:ext uri="{FF2B5EF4-FFF2-40B4-BE49-F238E27FC236}">
                <a16:creationId xmlns:a16="http://schemas.microsoft.com/office/drawing/2014/main" id="{F13A9063-45C5-8C21-77A4-165978854B0C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5F6AE035-9DE0-8D3F-3704-3FE86D5BA515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228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5B05931-2EDF-5CF7-2897-78407A71C1F3}"/>
              </a:ext>
            </a:extLst>
          </p:cNvPr>
          <p:cNvSpPr/>
          <p:nvPr/>
        </p:nvSpPr>
        <p:spPr>
          <a:xfrm>
            <a:off x="3050663" y="5658137"/>
            <a:ext cx="550668" cy="56965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434FA6B-6452-B4C1-8773-53A1E205E76F}"/>
              </a:ext>
            </a:extLst>
          </p:cNvPr>
          <p:cNvSpPr/>
          <p:nvPr/>
        </p:nvSpPr>
        <p:spPr>
          <a:xfrm>
            <a:off x="20672521" y="5658137"/>
            <a:ext cx="569656" cy="56965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0" name="Freeform 109">
            <a:extLst>
              <a:ext uri="{FF2B5EF4-FFF2-40B4-BE49-F238E27FC236}">
                <a16:creationId xmlns:a16="http://schemas.microsoft.com/office/drawing/2014/main" id="{9846779D-8EBA-C308-43BE-E22415CC7181}"/>
              </a:ext>
            </a:extLst>
          </p:cNvPr>
          <p:cNvSpPr>
            <a:spLocks noEditPoints="1"/>
          </p:cNvSpPr>
          <p:nvPr/>
        </p:nvSpPr>
        <p:spPr bwMode="auto">
          <a:xfrm>
            <a:off x="16271770" y="5658137"/>
            <a:ext cx="555482" cy="56965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C06A71E-9970-17DF-68B9-C468F45B6A50}"/>
              </a:ext>
            </a:extLst>
          </p:cNvPr>
          <p:cNvSpPr/>
          <p:nvPr/>
        </p:nvSpPr>
        <p:spPr>
          <a:xfrm>
            <a:off x="7420105" y="5681522"/>
            <a:ext cx="627460" cy="52288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11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"/>
    </mc:Choice>
    <mc:Fallback xmlns="">
      <p:transition spd="slow" advClick="0" advTm="25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3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37" dur="1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8" dur="1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900" decel="100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900" decel="100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90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900" decel="100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900" decel="100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4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5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1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8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9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1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2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3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1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6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7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1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 animBg="1"/>
          <p:bldP spid="40" grpId="0" animBg="1"/>
          <p:bldP spid="9" grpId="0" animBg="1"/>
          <p:bldP spid="19" grpId="0" animBg="1"/>
          <p:bldP spid="76" grpId="0" animBg="1"/>
          <p:bldP spid="95" grpId="0" animBg="1"/>
          <p:bldP spid="112" grpId="0"/>
          <p:bldP spid="113" grpId="0"/>
          <p:bldP spid="7" grpId="0" animBg="1"/>
          <p:bldP spid="8" grpId="0" animBg="1"/>
          <p:bldP spid="10" grpId="0" animBg="1"/>
          <p:bldP spid="1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3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900" decel="100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900" decel="100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90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900" decel="100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900" decel="100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 animBg="1"/>
          <p:bldP spid="40" grpId="0" animBg="1"/>
          <p:bldP spid="9" grpId="0" animBg="1"/>
          <p:bldP spid="19" grpId="0" animBg="1"/>
          <p:bldP spid="76" grpId="0" animBg="1"/>
          <p:bldP spid="95" grpId="0" animBg="1"/>
          <p:bldP spid="112" grpId="0"/>
          <p:bldP spid="113" grpId="0"/>
          <p:bldP spid="7" grpId="0" animBg="1"/>
          <p:bldP spid="8" grpId="0" animBg="1"/>
          <p:bldP spid="10" grpId="0" animBg="1"/>
          <p:bldP spid="11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23739A9-75C2-DE17-63BC-6BBC33511FD6}"/>
              </a:ext>
            </a:extLst>
          </p:cNvPr>
          <p:cNvGrpSpPr/>
          <p:nvPr/>
        </p:nvGrpSpPr>
        <p:grpSpPr>
          <a:xfrm>
            <a:off x="2170327" y="5254521"/>
            <a:ext cx="2311341" cy="3206958"/>
            <a:chOff x="11353800" y="4433888"/>
            <a:chExt cx="1968500" cy="2731270"/>
          </a:xfrm>
          <a:solidFill>
            <a:schemeClr val="accent1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ABE7EAB7-972B-79EB-F9A5-E693E604F51F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Isosceles Triangle 3">
              <a:extLst>
                <a:ext uri="{FF2B5EF4-FFF2-40B4-BE49-F238E27FC236}">
                  <a16:creationId xmlns:a16="http://schemas.microsoft.com/office/drawing/2014/main" id="{AD4D1399-761A-8B74-04DC-D95E530CF6AC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A73C2A9-40F5-3B70-25A2-9696AAC43765}"/>
              </a:ext>
            </a:extLst>
          </p:cNvPr>
          <p:cNvGrpSpPr/>
          <p:nvPr/>
        </p:nvGrpSpPr>
        <p:grpSpPr>
          <a:xfrm>
            <a:off x="2479310" y="6505869"/>
            <a:ext cx="1693374" cy="1084140"/>
            <a:chOff x="5295002" y="1915404"/>
            <a:chExt cx="3512822" cy="923330"/>
          </a:xfrm>
        </p:grpSpPr>
        <p:sp>
          <p:nvSpPr>
            <p:cNvPr id="6" name="Textbox 200">
              <a:extLst>
                <a:ext uri="{FF2B5EF4-FFF2-40B4-BE49-F238E27FC236}">
                  <a16:creationId xmlns:a16="http://schemas.microsoft.com/office/drawing/2014/main" id="{B2AB3DC8-7221-9154-79E3-1AEA3B7367F4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" name="Textbox 200">
              <a:extLst>
                <a:ext uri="{FF2B5EF4-FFF2-40B4-BE49-F238E27FC236}">
                  <a16:creationId xmlns:a16="http://schemas.microsoft.com/office/drawing/2014/main" id="{CB449CE8-CAD7-F6C5-D622-7F8F5F59CFC8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8" name="Circle: Hollow 7">
            <a:extLst>
              <a:ext uri="{FF2B5EF4-FFF2-40B4-BE49-F238E27FC236}">
                <a16:creationId xmlns:a16="http://schemas.microsoft.com/office/drawing/2014/main" id="{4C4B1DAC-6AB7-8282-14B4-FA7909136F23}"/>
              </a:ext>
            </a:extLst>
          </p:cNvPr>
          <p:cNvSpPr/>
          <p:nvPr/>
        </p:nvSpPr>
        <p:spPr>
          <a:xfrm>
            <a:off x="2692243" y="9724355"/>
            <a:ext cx="1267509" cy="1267510"/>
          </a:xfrm>
          <a:prstGeom prst="donut">
            <a:avLst/>
          </a:prstGeom>
          <a:solidFill>
            <a:schemeClr val="accent1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8FD8488-471A-4B39-8D8B-8D830948751D}"/>
              </a:ext>
            </a:extLst>
          </p:cNvPr>
          <p:cNvGrpSpPr/>
          <p:nvPr/>
        </p:nvGrpSpPr>
        <p:grpSpPr>
          <a:xfrm>
            <a:off x="6578165" y="5254521"/>
            <a:ext cx="2311341" cy="3206958"/>
            <a:chOff x="11353800" y="4433888"/>
            <a:chExt cx="1968500" cy="2731270"/>
          </a:xfrm>
          <a:solidFill>
            <a:schemeClr val="accent2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B6C99ACC-9F6A-6629-F1F9-3E8EA55FEAC5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AB08A350-F5FA-6F88-E3BF-1D017627E800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8B84EEA-A595-CB44-1EAA-EA4DB923C40B}"/>
              </a:ext>
            </a:extLst>
          </p:cNvPr>
          <p:cNvGrpSpPr/>
          <p:nvPr/>
        </p:nvGrpSpPr>
        <p:grpSpPr>
          <a:xfrm>
            <a:off x="6887148" y="6505869"/>
            <a:ext cx="1693374" cy="1084140"/>
            <a:chOff x="5295002" y="1915404"/>
            <a:chExt cx="3512822" cy="923330"/>
          </a:xfrm>
        </p:grpSpPr>
        <p:sp>
          <p:nvSpPr>
            <p:cNvPr id="13" name="Textbox 200">
              <a:extLst>
                <a:ext uri="{FF2B5EF4-FFF2-40B4-BE49-F238E27FC236}">
                  <a16:creationId xmlns:a16="http://schemas.microsoft.com/office/drawing/2014/main" id="{6EFE5C74-8FEE-C177-DF63-0C1C64DA715E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" name="Textbox 200">
              <a:extLst>
                <a:ext uri="{FF2B5EF4-FFF2-40B4-BE49-F238E27FC236}">
                  <a16:creationId xmlns:a16="http://schemas.microsoft.com/office/drawing/2014/main" id="{09E9D11E-8A7E-83C3-F2C6-FEA0BD323CDC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15" name="Circle: Hollow 14">
            <a:extLst>
              <a:ext uri="{FF2B5EF4-FFF2-40B4-BE49-F238E27FC236}">
                <a16:creationId xmlns:a16="http://schemas.microsoft.com/office/drawing/2014/main" id="{6EEF3596-61CC-D489-3032-2C39629776C8}"/>
              </a:ext>
            </a:extLst>
          </p:cNvPr>
          <p:cNvSpPr/>
          <p:nvPr/>
        </p:nvSpPr>
        <p:spPr>
          <a:xfrm>
            <a:off x="7100081" y="9724355"/>
            <a:ext cx="1267509" cy="1267510"/>
          </a:xfrm>
          <a:prstGeom prst="donut">
            <a:avLst/>
          </a:prstGeom>
          <a:solidFill>
            <a:schemeClr val="accent2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F69B2A3-F9B9-C47D-4A87-1D0D7FD77A11}"/>
              </a:ext>
            </a:extLst>
          </p:cNvPr>
          <p:cNvGrpSpPr/>
          <p:nvPr/>
        </p:nvGrpSpPr>
        <p:grpSpPr>
          <a:xfrm>
            <a:off x="10986003" y="5254521"/>
            <a:ext cx="2311341" cy="3206958"/>
            <a:chOff x="11353800" y="4433888"/>
            <a:chExt cx="1968500" cy="2731270"/>
          </a:xfrm>
          <a:solidFill>
            <a:schemeClr val="accent3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8DD7988-5305-8EC5-8A92-34DB37FE116C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E4BDFE11-48C4-DBB5-BFA6-A7895D937E83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 103">
            <a:extLst>
              <a:ext uri="{FF2B5EF4-FFF2-40B4-BE49-F238E27FC236}">
                <a16:creationId xmlns:a16="http://schemas.microsoft.com/office/drawing/2014/main" id="{B97EDFC0-D014-6DAE-0538-335DFB99C0DE}"/>
              </a:ext>
            </a:extLst>
          </p:cNvPr>
          <p:cNvSpPr>
            <a:spLocks noEditPoints="1"/>
          </p:cNvSpPr>
          <p:nvPr/>
        </p:nvSpPr>
        <p:spPr bwMode="auto">
          <a:xfrm>
            <a:off x="11799246" y="5681110"/>
            <a:ext cx="684854" cy="523712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8345F6C-D99A-D3FB-323F-65F8A2010F70}"/>
              </a:ext>
            </a:extLst>
          </p:cNvPr>
          <p:cNvGrpSpPr/>
          <p:nvPr/>
        </p:nvGrpSpPr>
        <p:grpSpPr>
          <a:xfrm>
            <a:off x="11294986" y="6505869"/>
            <a:ext cx="1693374" cy="1084140"/>
            <a:chOff x="5295002" y="1915404"/>
            <a:chExt cx="3512822" cy="923330"/>
          </a:xfrm>
        </p:grpSpPr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182E8764-5B23-4C26-2E16-82A18C3487B0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F74A8EFD-3EE0-5536-3FDA-24ACA490D9E5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23" name="Circle: Hollow 22">
            <a:extLst>
              <a:ext uri="{FF2B5EF4-FFF2-40B4-BE49-F238E27FC236}">
                <a16:creationId xmlns:a16="http://schemas.microsoft.com/office/drawing/2014/main" id="{1A57D47E-D6AB-C0AB-4010-9E8BFC61CB9B}"/>
              </a:ext>
            </a:extLst>
          </p:cNvPr>
          <p:cNvSpPr/>
          <p:nvPr/>
        </p:nvSpPr>
        <p:spPr>
          <a:xfrm>
            <a:off x="11507919" y="9724355"/>
            <a:ext cx="1267509" cy="1267510"/>
          </a:xfrm>
          <a:prstGeom prst="donut">
            <a:avLst/>
          </a:prstGeom>
          <a:solidFill>
            <a:schemeClr val="accent3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EC135AB-2292-9EEA-2589-1963F247F302}"/>
              </a:ext>
            </a:extLst>
          </p:cNvPr>
          <p:cNvGrpSpPr/>
          <p:nvPr/>
        </p:nvGrpSpPr>
        <p:grpSpPr>
          <a:xfrm>
            <a:off x="15393841" y="5254521"/>
            <a:ext cx="2311341" cy="3206958"/>
            <a:chOff x="11353800" y="4433888"/>
            <a:chExt cx="1968500" cy="2731270"/>
          </a:xfrm>
          <a:solidFill>
            <a:schemeClr val="accent4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7E58CF68-2661-1541-CC0D-567F37B3D0EA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0BFCB8B3-2422-AC4B-C667-52D93CE95FAF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CBFF716-D041-1928-9910-E45C54BFE37D}"/>
              </a:ext>
            </a:extLst>
          </p:cNvPr>
          <p:cNvGrpSpPr/>
          <p:nvPr/>
        </p:nvGrpSpPr>
        <p:grpSpPr>
          <a:xfrm>
            <a:off x="15702824" y="6505869"/>
            <a:ext cx="1693374" cy="1084140"/>
            <a:chOff x="5295002" y="1915404"/>
            <a:chExt cx="3512822" cy="923330"/>
          </a:xfrm>
        </p:grpSpPr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C4B9591E-220F-4D1F-349B-95530DD29656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9" name="Textbox 200">
              <a:extLst>
                <a:ext uri="{FF2B5EF4-FFF2-40B4-BE49-F238E27FC236}">
                  <a16:creationId xmlns:a16="http://schemas.microsoft.com/office/drawing/2014/main" id="{24A77892-760A-1F19-B940-81D0C7024DC1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30" name="Circle: Hollow 29">
            <a:extLst>
              <a:ext uri="{FF2B5EF4-FFF2-40B4-BE49-F238E27FC236}">
                <a16:creationId xmlns:a16="http://schemas.microsoft.com/office/drawing/2014/main" id="{2DBF9B81-A827-0096-4D3E-96E17FC6E419}"/>
              </a:ext>
            </a:extLst>
          </p:cNvPr>
          <p:cNvSpPr/>
          <p:nvPr/>
        </p:nvSpPr>
        <p:spPr>
          <a:xfrm>
            <a:off x="15915756" y="9724355"/>
            <a:ext cx="1267509" cy="1267510"/>
          </a:xfrm>
          <a:prstGeom prst="donut">
            <a:avLst/>
          </a:prstGeom>
          <a:solidFill>
            <a:schemeClr val="accent4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5006154-FE9E-B9A5-E3BA-C347A23F5035}"/>
              </a:ext>
            </a:extLst>
          </p:cNvPr>
          <p:cNvGrpSpPr/>
          <p:nvPr/>
        </p:nvGrpSpPr>
        <p:grpSpPr>
          <a:xfrm>
            <a:off x="19801679" y="5254521"/>
            <a:ext cx="2311341" cy="3206958"/>
            <a:chOff x="11353800" y="4433888"/>
            <a:chExt cx="1968500" cy="2731270"/>
          </a:xfrm>
          <a:solidFill>
            <a:schemeClr val="accent5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D3801EC9-D7B5-7491-CE6C-4A396630F0F2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4789E46C-6135-0123-7D34-C65F742424BE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70B70BA-4A05-17F8-5C08-78547F63DEDF}"/>
              </a:ext>
            </a:extLst>
          </p:cNvPr>
          <p:cNvGrpSpPr/>
          <p:nvPr/>
        </p:nvGrpSpPr>
        <p:grpSpPr>
          <a:xfrm>
            <a:off x="20110662" y="6505869"/>
            <a:ext cx="1693374" cy="1084140"/>
            <a:chOff x="5295002" y="1915404"/>
            <a:chExt cx="3512822" cy="923330"/>
          </a:xfrm>
        </p:grpSpPr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C278F1BA-28F2-E3A7-E98F-8C5302C84EF2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AB71E698-3D86-FD6E-50B6-2DA5D0AA4DC9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37" name="Circle: Hollow 36">
            <a:extLst>
              <a:ext uri="{FF2B5EF4-FFF2-40B4-BE49-F238E27FC236}">
                <a16:creationId xmlns:a16="http://schemas.microsoft.com/office/drawing/2014/main" id="{15E45569-647D-DF9E-6930-825EEE2B4163}"/>
              </a:ext>
            </a:extLst>
          </p:cNvPr>
          <p:cNvSpPr/>
          <p:nvPr/>
        </p:nvSpPr>
        <p:spPr>
          <a:xfrm>
            <a:off x="20323594" y="9724355"/>
            <a:ext cx="1267509" cy="1267510"/>
          </a:xfrm>
          <a:prstGeom prst="donut">
            <a:avLst/>
          </a:prstGeom>
          <a:solidFill>
            <a:schemeClr val="accent5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95EC0B23-4816-2557-89B8-F6DD19D3D0B3}"/>
              </a:ext>
            </a:extLst>
          </p:cNvPr>
          <p:cNvGrpSpPr/>
          <p:nvPr/>
        </p:nvGrpSpPr>
        <p:grpSpPr>
          <a:xfrm>
            <a:off x="1029569" y="8816340"/>
            <a:ext cx="22324864" cy="2449531"/>
            <a:chOff x="1029569" y="8816340"/>
            <a:chExt cx="22324864" cy="2449531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84E29E79-77D6-D6FE-4CAF-53F5AED0C4E6}"/>
                </a:ext>
              </a:extLst>
            </p:cNvPr>
            <p:cNvGrpSpPr/>
            <p:nvPr/>
          </p:nvGrpSpPr>
          <p:grpSpPr>
            <a:xfrm>
              <a:off x="1029569" y="8816340"/>
              <a:ext cx="4492203" cy="2449531"/>
              <a:chOff x="10382250" y="7467383"/>
              <a:chExt cx="3825875" cy="2086192"/>
            </a:xfrm>
          </p:grpSpPr>
          <p:sp>
            <p:nvSpPr>
              <p:cNvPr id="137" name="Arc 136">
                <a:extLst>
                  <a:ext uri="{FF2B5EF4-FFF2-40B4-BE49-F238E27FC236}">
                    <a16:creationId xmlns:a16="http://schemas.microsoft.com/office/drawing/2014/main" id="{529B91CC-11E0-D503-0662-D36B995B296A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38" name="Group 137">
                <a:extLst>
                  <a:ext uri="{FF2B5EF4-FFF2-40B4-BE49-F238E27FC236}">
                    <a16:creationId xmlns:a16="http://schemas.microsoft.com/office/drawing/2014/main" id="{EC587263-A71B-83F3-65AF-EF529CE785EB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142" name="Straight Connector 141">
                  <a:extLst>
                    <a:ext uri="{FF2B5EF4-FFF2-40B4-BE49-F238E27FC236}">
                      <a16:creationId xmlns:a16="http://schemas.microsoft.com/office/drawing/2014/main" id="{06F3EDEE-7646-B94F-CEB6-F12944F0DF07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Straight Connector 142">
                  <a:extLst>
                    <a:ext uri="{FF2B5EF4-FFF2-40B4-BE49-F238E27FC236}">
                      <a16:creationId xmlns:a16="http://schemas.microsoft.com/office/drawing/2014/main" id="{6AAD8100-B87A-A4B2-B90C-133AF1A38166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9" name="Oval 138">
                <a:extLst>
                  <a:ext uri="{FF2B5EF4-FFF2-40B4-BE49-F238E27FC236}">
                    <a16:creationId xmlns:a16="http://schemas.microsoft.com/office/drawing/2014/main" id="{60A64128-6ACA-1C2C-79A1-B0521F36A7E3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Oval 139">
                <a:extLst>
                  <a:ext uri="{FF2B5EF4-FFF2-40B4-BE49-F238E27FC236}">
                    <a16:creationId xmlns:a16="http://schemas.microsoft.com/office/drawing/2014/main" id="{F44A4B1A-EAA7-DF41-B21B-614A731CD1D9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A001D899-6DD8-07DC-6D1C-71B15015AD6A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A62D9B0A-A626-6A3F-8108-DC112848C01D}"/>
                </a:ext>
              </a:extLst>
            </p:cNvPr>
            <p:cNvGrpSpPr/>
            <p:nvPr/>
          </p:nvGrpSpPr>
          <p:grpSpPr>
            <a:xfrm>
              <a:off x="5437407" y="8816340"/>
              <a:ext cx="4492203" cy="2449531"/>
              <a:chOff x="10382250" y="7467383"/>
              <a:chExt cx="3825875" cy="2086192"/>
            </a:xfrm>
          </p:grpSpPr>
          <p:sp>
            <p:nvSpPr>
              <p:cNvPr id="130" name="Arc 129">
                <a:extLst>
                  <a:ext uri="{FF2B5EF4-FFF2-40B4-BE49-F238E27FC236}">
                    <a16:creationId xmlns:a16="http://schemas.microsoft.com/office/drawing/2014/main" id="{DE562CC2-F877-7C9E-A266-9EA1EBE5A5A4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31" name="Group 130">
                <a:extLst>
                  <a:ext uri="{FF2B5EF4-FFF2-40B4-BE49-F238E27FC236}">
                    <a16:creationId xmlns:a16="http://schemas.microsoft.com/office/drawing/2014/main" id="{260ED19D-997A-4AF0-045F-B80284C8FA28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135" name="Straight Connector 134">
                  <a:extLst>
                    <a:ext uri="{FF2B5EF4-FFF2-40B4-BE49-F238E27FC236}">
                      <a16:creationId xmlns:a16="http://schemas.microsoft.com/office/drawing/2014/main" id="{965E1175-2C0F-E0D3-4CD6-658C4B3585C0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2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Straight Connector 135">
                  <a:extLst>
                    <a:ext uri="{FF2B5EF4-FFF2-40B4-BE49-F238E27FC236}">
                      <a16:creationId xmlns:a16="http://schemas.microsoft.com/office/drawing/2014/main" id="{0822889A-4E81-47EE-9C9C-F1B17A497C05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2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2" name="Oval 131">
                <a:extLst>
                  <a:ext uri="{FF2B5EF4-FFF2-40B4-BE49-F238E27FC236}">
                    <a16:creationId xmlns:a16="http://schemas.microsoft.com/office/drawing/2014/main" id="{68D70FBE-E5B2-4A54-04A6-4F1511860466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Oval 132">
                <a:extLst>
                  <a:ext uri="{FF2B5EF4-FFF2-40B4-BE49-F238E27FC236}">
                    <a16:creationId xmlns:a16="http://schemas.microsoft.com/office/drawing/2014/main" id="{5C8C4BFF-CBF6-9485-9E20-B0A6262CF719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3BEC9E7E-95BA-B630-02BB-C3E074093B4A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ADBC64B2-203F-C196-F7BD-BE03DAB5A4A3}"/>
                </a:ext>
              </a:extLst>
            </p:cNvPr>
            <p:cNvGrpSpPr/>
            <p:nvPr/>
          </p:nvGrpSpPr>
          <p:grpSpPr>
            <a:xfrm>
              <a:off x="9845245" y="8816340"/>
              <a:ext cx="4492203" cy="2449531"/>
              <a:chOff x="10382250" y="7467383"/>
              <a:chExt cx="3825875" cy="2086192"/>
            </a:xfrm>
          </p:grpSpPr>
          <p:sp>
            <p:nvSpPr>
              <p:cNvPr id="59" name="Arc 58">
                <a:extLst>
                  <a:ext uri="{FF2B5EF4-FFF2-40B4-BE49-F238E27FC236}">
                    <a16:creationId xmlns:a16="http://schemas.microsoft.com/office/drawing/2014/main" id="{91FF6867-BC8C-91D5-C553-AF3DE03146BF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CF0FE1C7-31DD-9462-E007-848BE6A1EEAE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128" name="Straight Connector 127">
                  <a:extLst>
                    <a:ext uri="{FF2B5EF4-FFF2-40B4-BE49-F238E27FC236}">
                      <a16:creationId xmlns:a16="http://schemas.microsoft.com/office/drawing/2014/main" id="{73AB9951-FA1B-5948-5FF8-892105A0BE79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3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Straight Connector 128">
                  <a:extLst>
                    <a:ext uri="{FF2B5EF4-FFF2-40B4-BE49-F238E27FC236}">
                      <a16:creationId xmlns:a16="http://schemas.microsoft.com/office/drawing/2014/main" id="{C2A6DC79-A7B7-FFC3-F4D8-DDBE7B585EBF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3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A2225A47-A839-65A1-36F5-462184C3F528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6A872FF5-988F-F79F-9D7E-35DB21D3EFAD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C0CA9215-2A62-F464-FDBC-5B0A5BDCBFB6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B7731188-693B-7311-1325-E513E903920D}"/>
                </a:ext>
              </a:extLst>
            </p:cNvPr>
            <p:cNvGrpSpPr/>
            <p:nvPr/>
          </p:nvGrpSpPr>
          <p:grpSpPr>
            <a:xfrm>
              <a:off x="14253082" y="8816340"/>
              <a:ext cx="4492203" cy="2449531"/>
              <a:chOff x="10382250" y="7467383"/>
              <a:chExt cx="3825875" cy="2086192"/>
            </a:xfrm>
          </p:grpSpPr>
          <p:sp>
            <p:nvSpPr>
              <p:cNvPr id="52" name="Arc 51">
                <a:extLst>
                  <a:ext uri="{FF2B5EF4-FFF2-40B4-BE49-F238E27FC236}">
                    <a16:creationId xmlns:a16="http://schemas.microsoft.com/office/drawing/2014/main" id="{604260B5-55C4-1F10-CB58-E32F7E4EA737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27E4CB8F-ED42-9558-2925-7D1E6B449A2B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7D1252B3-F9B9-A255-FB76-562EB4511C89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4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14E6D527-1375-1B9B-2CA0-52B6C23A75B0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4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6A30E120-4A0F-EEDA-8E44-77990D408A92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612108F9-B2AF-D70F-19E9-C8B7B46605FE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D01B1690-AC72-69C0-26AA-4AE476E36564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B9EB51F1-0BC2-FEA4-FCFD-16679EEB9E8F}"/>
                </a:ext>
              </a:extLst>
            </p:cNvPr>
            <p:cNvGrpSpPr/>
            <p:nvPr/>
          </p:nvGrpSpPr>
          <p:grpSpPr>
            <a:xfrm>
              <a:off x="18660920" y="8816340"/>
              <a:ext cx="4693513" cy="2449531"/>
              <a:chOff x="10382250" y="7467383"/>
              <a:chExt cx="3997325" cy="2086192"/>
            </a:xfrm>
          </p:grpSpPr>
          <p:sp>
            <p:nvSpPr>
              <p:cNvPr id="44" name="Arc 43">
                <a:extLst>
                  <a:ext uri="{FF2B5EF4-FFF2-40B4-BE49-F238E27FC236}">
                    <a16:creationId xmlns:a16="http://schemas.microsoft.com/office/drawing/2014/main" id="{695145D4-21F9-1A98-9906-A5286FFDED20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0C98CCDD-CB78-5FE5-7D81-2D5DA6DAD34C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A2020AA7-86A1-F659-5219-3D6049B75209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5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1ED04C32-64EF-7076-93BF-BF966141525E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5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106A3477-9B8A-31E2-43C9-FD5C21038767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A3DA14E2-1888-98AC-B2D7-9FD096D2B05C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62109CE8-9343-45D5-F452-5C4D389CF157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95236B7E-A824-1DC2-C254-C13A8E79156F}"/>
                  </a:ext>
                </a:extLst>
              </p:cNvPr>
              <p:cNvSpPr/>
              <p:nvPr/>
            </p:nvSpPr>
            <p:spPr>
              <a:xfrm>
                <a:off x="14208125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4" name="!!MainTitle1">
            <a:extLst>
              <a:ext uri="{FF2B5EF4-FFF2-40B4-BE49-F238E27FC236}">
                <a16:creationId xmlns:a16="http://schemas.microsoft.com/office/drawing/2014/main" id="{EBA3EAE7-8DD4-5319-0B6C-470F95C6EDE1}"/>
              </a:ext>
            </a:extLst>
          </p:cNvPr>
          <p:cNvSpPr txBox="1"/>
          <p:nvPr/>
        </p:nvSpPr>
        <p:spPr>
          <a:xfrm>
            <a:off x="6616603" y="1037172"/>
            <a:ext cx="11150809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 err="1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FlowChart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45" name="!!SubTitle">
            <a:extLst>
              <a:ext uri="{FF2B5EF4-FFF2-40B4-BE49-F238E27FC236}">
                <a16:creationId xmlns:a16="http://schemas.microsoft.com/office/drawing/2014/main" id="{30EBD074-D118-73A9-C479-22B9617D0C0E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E4CE8AA6-2A3C-85D0-4647-5222DF56BE02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228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47" name="Freeform: Shape 146">
            <a:extLst>
              <a:ext uri="{FF2B5EF4-FFF2-40B4-BE49-F238E27FC236}">
                <a16:creationId xmlns:a16="http://schemas.microsoft.com/office/drawing/2014/main" id="{9E3B9637-9746-98ED-AF82-9182F9D0AC49}"/>
              </a:ext>
            </a:extLst>
          </p:cNvPr>
          <p:cNvSpPr/>
          <p:nvPr/>
        </p:nvSpPr>
        <p:spPr>
          <a:xfrm>
            <a:off x="3050663" y="5658137"/>
            <a:ext cx="550668" cy="56965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48" name="Freeform: Shape 147">
            <a:extLst>
              <a:ext uri="{FF2B5EF4-FFF2-40B4-BE49-F238E27FC236}">
                <a16:creationId xmlns:a16="http://schemas.microsoft.com/office/drawing/2014/main" id="{8077645B-369E-0B32-46A1-0F2EFE0AD153}"/>
              </a:ext>
            </a:extLst>
          </p:cNvPr>
          <p:cNvSpPr/>
          <p:nvPr/>
        </p:nvSpPr>
        <p:spPr>
          <a:xfrm>
            <a:off x="20672521" y="5658137"/>
            <a:ext cx="569656" cy="56965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49" name="Freeform 109">
            <a:extLst>
              <a:ext uri="{FF2B5EF4-FFF2-40B4-BE49-F238E27FC236}">
                <a16:creationId xmlns:a16="http://schemas.microsoft.com/office/drawing/2014/main" id="{305C6BDB-0197-523C-9AF5-BB474133B55E}"/>
              </a:ext>
            </a:extLst>
          </p:cNvPr>
          <p:cNvSpPr>
            <a:spLocks noEditPoints="1"/>
          </p:cNvSpPr>
          <p:nvPr/>
        </p:nvSpPr>
        <p:spPr bwMode="auto">
          <a:xfrm>
            <a:off x="16271770" y="5658137"/>
            <a:ext cx="555482" cy="56965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50" name="Freeform: Shape 149">
            <a:extLst>
              <a:ext uri="{FF2B5EF4-FFF2-40B4-BE49-F238E27FC236}">
                <a16:creationId xmlns:a16="http://schemas.microsoft.com/office/drawing/2014/main" id="{05ACA8C3-28A5-3774-946F-D8C229994504}"/>
              </a:ext>
            </a:extLst>
          </p:cNvPr>
          <p:cNvSpPr/>
          <p:nvPr/>
        </p:nvSpPr>
        <p:spPr>
          <a:xfrm>
            <a:off x="7420105" y="5681522"/>
            <a:ext cx="627460" cy="52288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68331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push dir="u"/>
      </p:transition>
    </mc:Choice>
    <mc:Fallback xmlns="">
      <p:transition spd="slow" advClick="0" advTm="2500">
        <p:push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90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90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900" decel="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90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nodeType="withEffect" p14:presetBounceEnd="56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1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2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nodeType="withEffect" p14:presetBounceEnd="5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5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6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nodeType="withEffect" p14:presetBounceEnd="5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9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nodeType="withEffect" p14:presetBounceEnd="5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93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94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5" grpId="0" animBg="1"/>
          <p:bldP spid="19" grpId="0" animBg="1"/>
          <p:bldP spid="23" grpId="0" animBg="1"/>
          <p:bldP spid="30" grpId="0" animBg="1"/>
          <p:bldP spid="37" grpId="0" animBg="1"/>
          <p:bldP spid="144" grpId="0"/>
          <p:bldP spid="145" grpId="0"/>
          <p:bldP spid="147" grpId="0" animBg="1"/>
          <p:bldP spid="148" grpId="0" animBg="1"/>
          <p:bldP spid="149" grpId="0" animBg="1"/>
          <p:bldP spid="15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90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90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900" decel="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90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5" grpId="0" animBg="1"/>
          <p:bldP spid="19" grpId="0" animBg="1"/>
          <p:bldP spid="23" grpId="0" animBg="1"/>
          <p:bldP spid="30" grpId="0" animBg="1"/>
          <p:bldP spid="37" grpId="0" animBg="1"/>
          <p:bldP spid="144" grpId="0"/>
          <p:bldP spid="145" grpId="0"/>
          <p:bldP spid="147" grpId="0" animBg="1"/>
          <p:bldP spid="148" grpId="0" animBg="1"/>
          <p:bldP spid="149" grpId="0" animBg="1"/>
          <p:bldP spid="150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6E801-63FF-AE19-D505-02D792FF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CB3AF6A-A44A-4B22-28EB-C98EBA233600}"/>
              </a:ext>
            </a:extLst>
          </p:cNvPr>
          <p:cNvGrpSpPr/>
          <p:nvPr/>
        </p:nvGrpSpPr>
        <p:grpSpPr>
          <a:xfrm>
            <a:off x="2170327" y="5254521"/>
            <a:ext cx="2311341" cy="3206958"/>
            <a:chOff x="11353800" y="4433888"/>
            <a:chExt cx="1968500" cy="2731270"/>
          </a:xfrm>
          <a:solidFill>
            <a:schemeClr val="accent1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93A0753A-B299-497B-DA3B-2FF9F5F4C581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Isosceles Triangle 3">
              <a:extLst>
                <a:ext uri="{FF2B5EF4-FFF2-40B4-BE49-F238E27FC236}">
                  <a16:creationId xmlns:a16="http://schemas.microsoft.com/office/drawing/2014/main" id="{56E1B3F4-CC0F-59BD-8F36-61316CEB8B27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065C3B1-431F-FF44-7426-004D2ED3EAF7}"/>
              </a:ext>
            </a:extLst>
          </p:cNvPr>
          <p:cNvGrpSpPr/>
          <p:nvPr/>
        </p:nvGrpSpPr>
        <p:grpSpPr>
          <a:xfrm>
            <a:off x="2479310" y="6505869"/>
            <a:ext cx="1693374" cy="1084140"/>
            <a:chOff x="5295002" y="1915404"/>
            <a:chExt cx="3512822" cy="923330"/>
          </a:xfrm>
        </p:grpSpPr>
        <p:sp>
          <p:nvSpPr>
            <p:cNvPr id="6" name="Textbox 200">
              <a:extLst>
                <a:ext uri="{FF2B5EF4-FFF2-40B4-BE49-F238E27FC236}">
                  <a16:creationId xmlns:a16="http://schemas.microsoft.com/office/drawing/2014/main" id="{939F9A81-2E9F-D7FD-6AD5-AC75B2C80FCF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" name="Textbox 200">
              <a:extLst>
                <a:ext uri="{FF2B5EF4-FFF2-40B4-BE49-F238E27FC236}">
                  <a16:creationId xmlns:a16="http://schemas.microsoft.com/office/drawing/2014/main" id="{858035B3-956A-3C97-4F91-4C50E7FE071C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8" name="Circle: Hollow 7">
            <a:extLst>
              <a:ext uri="{FF2B5EF4-FFF2-40B4-BE49-F238E27FC236}">
                <a16:creationId xmlns:a16="http://schemas.microsoft.com/office/drawing/2014/main" id="{FA9AE7D7-E79F-B88E-FD5E-1007328A866F}"/>
              </a:ext>
            </a:extLst>
          </p:cNvPr>
          <p:cNvSpPr/>
          <p:nvPr/>
        </p:nvSpPr>
        <p:spPr>
          <a:xfrm>
            <a:off x="2692243" y="9724355"/>
            <a:ext cx="1267509" cy="1267510"/>
          </a:xfrm>
          <a:prstGeom prst="donut">
            <a:avLst/>
          </a:prstGeom>
          <a:solidFill>
            <a:schemeClr val="accent1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6B12A74-BE52-102B-7D26-722EB82E2C35}"/>
              </a:ext>
            </a:extLst>
          </p:cNvPr>
          <p:cNvGrpSpPr/>
          <p:nvPr/>
        </p:nvGrpSpPr>
        <p:grpSpPr>
          <a:xfrm>
            <a:off x="6578165" y="5254521"/>
            <a:ext cx="2311341" cy="3206958"/>
            <a:chOff x="11353800" y="4433888"/>
            <a:chExt cx="1968500" cy="2731270"/>
          </a:xfrm>
          <a:solidFill>
            <a:schemeClr val="accent2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F3F5E076-FC07-0ED0-2EC3-2CA6D383EFA1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4F03C5DF-97AF-5D45-5087-22D299647CCF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F80D2FD-B0AC-3F08-C1AE-DDF909974717}"/>
              </a:ext>
            </a:extLst>
          </p:cNvPr>
          <p:cNvGrpSpPr/>
          <p:nvPr/>
        </p:nvGrpSpPr>
        <p:grpSpPr>
          <a:xfrm>
            <a:off x="6887148" y="6505869"/>
            <a:ext cx="1693374" cy="1084140"/>
            <a:chOff x="5295002" y="1915404"/>
            <a:chExt cx="3512822" cy="923330"/>
          </a:xfrm>
        </p:grpSpPr>
        <p:sp>
          <p:nvSpPr>
            <p:cNvPr id="13" name="Textbox 200">
              <a:extLst>
                <a:ext uri="{FF2B5EF4-FFF2-40B4-BE49-F238E27FC236}">
                  <a16:creationId xmlns:a16="http://schemas.microsoft.com/office/drawing/2014/main" id="{916C6167-1075-FB59-F722-ED65CEB432D4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" name="Textbox 200">
              <a:extLst>
                <a:ext uri="{FF2B5EF4-FFF2-40B4-BE49-F238E27FC236}">
                  <a16:creationId xmlns:a16="http://schemas.microsoft.com/office/drawing/2014/main" id="{B34A71E2-9ECD-5B5E-1EB8-5AA0B96A6E45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15" name="Circle: Hollow 14">
            <a:extLst>
              <a:ext uri="{FF2B5EF4-FFF2-40B4-BE49-F238E27FC236}">
                <a16:creationId xmlns:a16="http://schemas.microsoft.com/office/drawing/2014/main" id="{408E6785-EC17-DD13-4252-02DAE05ACB5E}"/>
              </a:ext>
            </a:extLst>
          </p:cNvPr>
          <p:cNvSpPr/>
          <p:nvPr/>
        </p:nvSpPr>
        <p:spPr>
          <a:xfrm>
            <a:off x="7100081" y="9724355"/>
            <a:ext cx="1267509" cy="1267510"/>
          </a:xfrm>
          <a:prstGeom prst="donut">
            <a:avLst/>
          </a:prstGeom>
          <a:solidFill>
            <a:schemeClr val="accent2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26189DD-91B0-EF33-B0AB-82B01A2D73AF}"/>
              </a:ext>
            </a:extLst>
          </p:cNvPr>
          <p:cNvGrpSpPr/>
          <p:nvPr/>
        </p:nvGrpSpPr>
        <p:grpSpPr>
          <a:xfrm>
            <a:off x="10986003" y="5254521"/>
            <a:ext cx="2311341" cy="3206958"/>
            <a:chOff x="11353800" y="4433888"/>
            <a:chExt cx="1968500" cy="2731270"/>
          </a:xfrm>
          <a:solidFill>
            <a:schemeClr val="accent3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3326ABC7-2AB3-9803-B9BC-BDB08D2CF4E5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C2677D27-A50F-99E6-651D-4A7F108A3BA5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 103">
            <a:extLst>
              <a:ext uri="{FF2B5EF4-FFF2-40B4-BE49-F238E27FC236}">
                <a16:creationId xmlns:a16="http://schemas.microsoft.com/office/drawing/2014/main" id="{733261AE-B7C1-AA74-342F-FD391A4051BC}"/>
              </a:ext>
            </a:extLst>
          </p:cNvPr>
          <p:cNvSpPr>
            <a:spLocks noEditPoints="1"/>
          </p:cNvSpPr>
          <p:nvPr/>
        </p:nvSpPr>
        <p:spPr bwMode="auto">
          <a:xfrm>
            <a:off x="11799246" y="5681110"/>
            <a:ext cx="684854" cy="523712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0D9BD65-323E-406F-D1FF-BDD584C62E92}"/>
              </a:ext>
            </a:extLst>
          </p:cNvPr>
          <p:cNvGrpSpPr/>
          <p:nvPr/>
        </p:nvGrpSpPr>
        <p:grpSpPr>
          <a:xfrm>
            <a:off x="11294986" y="6505869"/>
            <a:ext cx="1693374" cy="1084140"/>
            <a:chOff x="5295002" y="1915404"/>
            <a:chExt cx="3512822" cy="923330"/>
          </a:xfrm>
        </p:grpSpPr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16645AD0-54E5-3AAF-54C3-C8CD662BFBFD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A3FCC97A-5589-050F-0770-FD577BBCE562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23" name="Circle: Hollow 22">
            <a:extLst>
              <a:ext uri="{FF2B5EF4-FFF2-40B4-BE49-F238E27FC236}">
                <a16:creationId xmlns:a16="http://schemas.microsoft.com/office/drawing/2014/main" id="{A7458A83-0795-7E12-55EA-F3A17A91E9D8}"/>
              </a:ext>
            </a:extLst>
          </p:cNvPr>
          <p:cNvSpPr/>
          <p:nvPr/>
        </p:nvSpPr>
        <p:spPr>
          <a:xfrm>
            <a:off x="11507919" y="9724355"/>
            <a:ext cx="1267509" cy="1267510"/>
          </a:xfrm>
          <a:prstGeom prst="donut">
            <a:avLst/>
          </a:prstGeom>
          <a:solidFill>
            <a:schemeClr val="accent3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67DFB21-5D99-828F-16D7-4BDEFF26BFAD}"/>
              </a:ext>
            </a:extLst>
          </p:cNvPr>
          <p:cNvGrpSpPr/>
          <p:nvPr/>
        </p:nvGrpSpPr>
        <p:grpSpPr>
          <a:xfrm>
            <a:off x="15393841" y="5254521"/>
            <a:ext cx="2311341" cy="3206958"/>
            <a:chOff x="11353800" y="4433888"/>
            <a:chExt cx="1968500" cy="2731270"/>
          </a:xfrm>
          <a:solidFill>
            <a:schemeClr val="accent4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D801C6B3-3515-8BFE-784D-D1E412BC9535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F095C85A-0FD7-B5A7-FCF1-CBC9F1E0BC04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961160C-EE83-7427-BA67-243677B852CE}"/>
              </a:ext>
            </a:extLst>
          </p:cNvPr>
          <p:cNvGrpSpPr/>
          <p:nvPr/>
        </p:nvGrpSpPr>
        <p:grpSpPr>
          <a:xfrm>
            <a:off x="15702824" y="6505869"/>
            <a:ext cx="1693374" cy="1084140"/>
            <a:chOff x="5295002" y="1915404"/>
            <a:chExt cx="3512822" cy="923330"/>
          </a:xfrm>
        </p:grpSpPr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90390A0E-7602-9B5E-C39D-F5C183A7F7FE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9" name="Textbox 200">
              <a:extLst>
                <a:ext uri="{FF2B5EF4-FFF2-40B4-BE49-F238E27FC236}">
                  <a16:creationId xmlns:a16="http://schemas.microsoft.com/office/drawing/2014/main" id="{284B47E6-9B5D-F8A4-ED41-163CCBF34968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30" name="Circle: Hollow 29">
            <a:extLst>
              <a:ext uri="{FF2B5EF4-FFF2-40B4-BE49-F238E27FC236}">
                <a16:creationId xmlns:a16="http://schemas.microsoft.com/office/drawing/2014/main" id="{0D580108-B601-36BB-8832-6C96E4B01D4B}"/>
              </a:ext>
            </a:extLst>
          </p:cNvPr>
          <p:cNvSpPr/>
          <p:nvPr/>
        </p:nvSpPr>
        <p:spPr>
          <a:xfrm>
            <a:off x="15915756" y="9724355"/>
            <a:ext cx="1267509" cy="1267510"/>
          </a:xfrm>
          <a:prstGeom prst="donut">
            <a:avLst/>
          </a:prstGeom>
          <a:solidFill>
            <a:schemeClr val="accent4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FA8BD46-8A27-EBC8-B58C-CFC7578770E3}"/>
              </a:ext>
            </a:extLst>
          </p:cNvPr>
          <p:cNvGrpSpPr/>
          <p:nvPr/>
        </p:nvGrpSpPr>
        <p:grpSpPr>
          <a:xfrm>
            <a:off x="19801679" y="5254521"/>
            <a:ext cx="2311341" cy="3206958"/>
            <a:chOff x="11353800" y="4433888"/>
            <a:chExt cx="1968500" cy="2731270"/>
          </a:xfrm>
          <a:solidFill>
            <a:schemeClr val="accent5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F731A19D-FA8A-71F2-77EA-20C82F2E9A50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CD2CD281-FC39-18A5-2F4B-3B212DD9CD3E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7F8C4DC-306D-BE85-4762-2A9EEE50B40D}"/>
              </a:ext>
            </a:extLst>
          </p:cNvPr>
          <p:cNvGrpSpPr/>
          <p:nvPr/>
        </p:nvGrpSpPr>
        <p:grpSpPr>
          <a:xfrm>
            <a:off x="20110662" y="6505869"/>
            <a:ext cx="1693374" cy="1084140"/>
            <a:chOff x="5295002" y="1915404"/>
            <a:chExt cx="3512822" cy="923330"/>
          </a:xfrm>
        </p:grpSpPr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FA4B196F-CB43-A513-F5CE-313C2C1FE918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E9B4BBF3-6240-7881-DA35-77D06E4D40D9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37" name="Circle: Hollow 36">
            <a:extLst>
              <a:ext uri="{FF2B5EF4-FFF2-40B4-BE49-F238E27FC236}">
                <a16:creationId xmlns:a16="http://schemas.microsoft.com/office/drawing/2014/main" id="{EAF75BA0-4E85-4922-25FA-CCF2E45C2331}"/>
              </a:ext>
            </a:extLst>
          </p:cNvPr>
          <p:cNvSpPr/>
          <p:nvPr/>
        </p:nvSpPr>
        <p:spPr>
          <a:xfrm>
            <a:off x="20323594" y="9724355"/>
            <a:ext cx="1267509" cy="1267510"/>
          </a:xfrm>
          <a:prstGeom prst="donut">
            <a:avLst/>
          </a:prstGeom>
          <a:solidFill>
            <a:schemeClr val="accent5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9DE35323-DFEE-36E0-6A56-618872BC531E}"/>
              </a:ext>
            </a:extLst>
          </p:cNvPr>
          <p:cNvGrpSpPr/>
          <p:nvPr/>
        </p:nvGrpSpPr>
        <p:grpSpPr>
          <a:xfrm>
            <a:off x="1029569" y="8816340"/>
            <a:ext cx="22324864" cy="2449531"/>
            <a:chOff x="1029569" y="8816340"/>
            <a:chExt cx="22324864" cy="2449531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26848EB3-FA6F-7F29-6280-094F47EC2668}"/>
                </a:ext>
              </a:extLst>
            </p:cNvPr>
            <p:cNvGrpSpPr/>
            <p:nvPr/>
          </p:nvGrpSpPr>
          <p:grpSpPr>
            <a:xfrm>
              <a:off x="1029569" y="8816340"/>
              <a:ext cx="4492203" cy="2449531"/>
              <a:chOff x="10382250" y="7467383"/>
              <a:chExt cx="3825875" cy="2086192"/>
            </a:xfrm>
          </p:grpSpPr>
          <p:sp>
            <p:nvSpPr>
              <p:cNvPr id="176" name="Arc 175">
                <a:extLst>
                  <a:ext uri="{FF2B5EF4-FFF2-40B4-BE49-F238E27FC236}">
                    <a16:creationId xmlns:a16="http://schemas.microsoft.com/office/drawing/2014/main" id="{380559B9-A715-21B3-7CE7-DEF6962E0BA5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77" name="Group 176">
                <a:extLst>
                  <a:ext uri="{FF2B5EF4-FFF2-40B4-BE49-F238E27FC236}">
                    <a16:creationId xmlns:a16="http://schemas.microsoft.com/office/drawing/2014/main" id="{725A1C5F-865F-9312-3619-1427BB870238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181" name="Straight Connector 180">
                  <a:extLst>
                    <a:ext uri="{FF2B5EF4-FFF2-40B4-BE49-F238E27FC236}">
                      <a16:creationId xmlns:a16="http://schemas.microsoft.com/office/drawing/2014/main" id="{0200A00D-1654-6986-45DC-C58D64047C32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" name="Straight Connector 181">
                  <a:extLst>
                    <a:ext uri="{FF2B5EF4-FFF2-40B4-BE49-F238E27FC236}">
                      <a16:creationId xmlns:a16="http://schemas.microsoft.com/office/drawing/2014/main" id="{93F70844-45EA-BB0B-A786-2B98BC22C5E5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8" name="Oval 177">
                <a:extLst>
                  <a:ext uri="{FF2B5EF4-FFF2-40B4-BE49-F238E27FC236}">
                    <a16:creationId xmlns:a16="http://schemas.microsoft.com/office/drawing/2014/main" id="{2CE1DD31-7223-53AC-DF26-27E324AC59CC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id="{A4CD4C05-7013-D576-825F-04C4E482EAFA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327A4593-B4BC-6CFD-9814-AF094FE9CE81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27A70A40-28D1-2E91-8B56-16A33A12AE65}"/>
                </a:ext>
              </a:extLst>
            </p:cNvPr>
            <p:cNvGrpSpPr/>
            <p:nvPr/>
          </p:nvGrpSpPr>
          <p:grpSpPr>
            <a:xfrm>
              <a:off x="5437407" y="8816340"/>
              <a:ext cx="4492203" cy="2449531"/>
              <a:chOff x="10382250" y="7467383"/>
              <a:chExt cx="3825875" cy="2086192"/>
            </a:xfrm>
          </p:grpSpPr>
          <p:sp>
            <p:nvSpPr>
              <p:cNvPr id="169" name="Arc 168">
                <a:extLst>
                  <a:ext uri="{FF2B5EF4-FFF2-40B4-BE49-F238E27FC236}">
                    <a16:creationId xmlns:a16="http://schemas.microsoft.com/office/drawing/2014/main" id="{7ED46175-9675-55E3-DD8D-F1D766D6ED85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70" name="Group 169">
                <a:extLst>
                  <a:ext uri="{FF2B5EF4-FFF2-40B4-BE49-F238E27FC236}">
                    <a16:creationId xmlns:a16="http://schemas.microsoft.com/office/drawing/2014/main" id="{C49AE740-D527-A104-9F82-4BB874A60374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174" name="Straight Connector 173">
                  <a:extLst>
                    <a:ext uri="{FF2B5EF4-FFF2-40B4-BE49-F238E27FC236}">
                      <a16:creationId xmlns:a16="http://schemas.microsoft.com/office/drawing/2014/main" id="{EDB3CE7B-EF71-FADF-AEB3-B99C22E869D0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2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Straight Connector 174">
                  <a:extLst>
                    <a:ext uri="{FF2B5EF4-FFF2-40B4-BE49-F238E27FC236}">
                      <a16:creationId xmlns:a16="http://schemas.microsoft.com/office/drawing/2014/main" id="{B282D169-6BC6-222D-CA5D-CAFDECB3A529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2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1" name="Oval 170">
                <a:extLst>
                  <a:ext uri="{FF2B5EF4-FFF2-40B4-BE49-F238E27FC236}">
                    <a16:creationId xmlns:a16="http://schemas.microsoft.com/office/drawing/2014/main" id="{34CEFF9E-D5E3-9E78-BB3D-0DCAF1BBDFD7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Oval 171">
                <a:extLst>
                  <a:ext uri="{FF2B5EF4-FFF2-40B4-BE49-F238E27FC236}">
                    <a16:creationId xmlns:a16="http://schemas.microsoft.com/office/drawing/2014/main" id="{A4039E8D-BB78-BB3F-AB88-8E3939806F51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6F139917-CEE6-3057-3304-7948D0E72382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151A8805-1048-FC17-612F-D7F04E744F86}"/>
                </a:ext>
              </a:extLst>
            </p:cNvPr>
            <p:cNvGrpSpPr/>
            <p:nvPr/>
          </p:nvGrpSpPr>
          <p:grpSpPr>
            <a:xfrm>
              <a:off x="9845245" y="8816340"/>
              <a:ext cx="4492203" cy="2449531"/>
              <a:chOff x="10382250" y="7467383"/>
              <a:chExt cx="3825875" cy="2086192"/>
            </a:xfrm>
          </p:grpSpPr>
          <p:sp>
            <p:nvSpPr>
              <p:cNvPr id="162" name="Arc 161">
                <a:extLst>
                  <a:ext uri="{FF2B5EF4-FFF2-40B4-BE49-F238E27FC236}">
                    <a16:creationId xmlns:a16="http://schemas.microsoft.com/office/drawing/2014/main" id="{3C0D00DC-F650-F84C-8824-C4687C6C8578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3" name="Group 162">
                <a:extLst>
                  <a:ext uri="{FF2B5EF4-FFF2-40B4-BE49-F238E27FC236}">
                    <a16:creationId xmlns:a16="http://schemas.microsoft.com/office/drawing/2014/main" id="{867A7A8C-DEE2-6225-F45C-7443E1047BA4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167" name="Straight Connector 166">
                  <a:extLst>
                    <a:ext uri="{FF2B5EF4-FFF2-40B4-BE49-F238E27FC236}">
                      <a16:creationId xmlns:a16="http://schemas.microsoft.com/office/drawing/2014/main" id="{801E540B-7B79-0914-A496-751241332F55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3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Straight Connector 167">
                  <a:extLst>
                    <a:ext uri="{FF2B5EF4-FFF2-40B4-BE49-F238E27FC236}">
                      <a16:creationId xmlns:a16="http://schemas.microsoft.com/office/drawing/2014/main" id="{F9CBEE4A-9549-6A43-BB08-F3762BF5B8AB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3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4" name="Oval 163">
                <a:extLst>
                  <a:ext uri="{FF2B5EF4-FFF2-40B4-BE49-F238E27FC236}">
                    <a16:creationId xmlns:a16="http://schemas.microsoft.com/office/drawing/2014/main" id="{8F931A98-066B-72DD-B08C-899386842463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Oval 164">
                <a:extLst>
                  <a:ext uri="{FF2B5EF4-FFF2-40B4-BE49-F238E27FC236}">
                    <a16:creationId xmlns:a16="http://schemas.microsoft.com/office/drawing/2014/main" id="{869FDC6A-8C6F-3B0D-F23A-99125FECFEE4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DE4CC568-B28C-D175-A778-92A4ACB5E4C5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CDAAB990-059C-5B7E-7F08-38C6E09904B3}"/>
                </a:ext>
              </a:extLst>
            </p:cNvPr>
            <p:cNvGrpSpPr/>
            <p:nvPr/>
          </p:nvGrpSpPr>
          <p:grpSpPr>
            <a:xfrm>
              <a:off x="14253082" y="8816340"/>
              <a:ext cx="4492203" cy="2449531"/>
              <a:chOff x="10382250" y="7467383"/>
              <a:chExt cx="3825875" cy="2086192"/>
            </a:xfrm>
          </p:grpSpPr>
          <p:sp>
            <p:nvSpPr>
              <p:cNvPr id="155" name="Arc 154">
                <a:extLst>
                  <a:ext uri="{FF2B5EF4-FFF2-40B4-BE49-F238E27FC236}">
                    <a16:creationId xmlns:a16="http://schemas.microsoft.com/office/drawing/2014/main" id="{9C601D6C-A97A-3B9D-90A0-9BD9D5AE2CD2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56" name="Group 155">
                <a:extLst>
                  <a:ext uri="{FF2B5EF4-FFF2-40B4-BE49-F238E27FC236}">
                    <a16:creationId xmlns:a16="http://schemas.microsoft.com/office/drawing/2014/main" id="{0E1DE786-CC4A-B56A-1354-53082D2D637F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160" name="Straight Connector 159">
                  <a:extLst>
                    <a:ext uri="{FF2B5EF4-FFF2-40B4-BE49-F238E27FC236}">
                      <a16:creationId xmlns:a16="http://schemas.microsoft.com/office/drawing/2014/main" id="{21B1DF41-086C-A3B7-4041-46FDC0A33E7F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4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Straight Connector 160">
                  <a:extLst>
                    <a:ext uri="{FF2B5EF4-FFF2-40B4-BE49-F238E27FC236}">
                      <a16:creationId xmlns:a16="http://schemas.microsoft.com/office/drawing/2014/main" id="{459B1CD4-56DB-4CE9-28C8-F8151D581A97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4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7" name="Oval 156">
                <a:extLst>
                  <a:ext uri="{FF2B5EF4-FFF2-40B4-BE49-F238E27FC236}">
                    <a16:creationId xmlns:a16="http://schemas.microsoft.com/office/drawing/2014/main" id="{1B14605A-470E-AD6A-5B02-97585332EADF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Oval 157">
                <a:extLst>
                  <a:ext uri="{FF2B5EF4-FFF2-40B4-BE49-F238E27FC236}">
                    <a16:creationId xmlns:a16="http://schemas.microsoft.com/office/drawing/2014/main" id="{B6C02893-199A-3A53-6332-71DE42E05BC6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13CBDA60-CD54-D088-E74A-2F59E800E017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FCC0B8CB-319C-1853-3563-DBC3E472F3B3}"/>
                </a:ext>
              </a:extLst>
            </p:cNvPr>
            <p:cNvGrpSpPr/>
            <p:nvPr/>
          </p:nvGrpSpPr>
          <p:grpSpPr>
            <a:xfrm>
              <a:off x="18660920" y="8816340"/>
              <a:ext cx="4693513" cy="2449531"/>
              <a:chOff x="10382250" y="7467383"/>
              <a:chExt cx="3997325" cy="2086192"/>
            </a:xfrm>
          </p:grpSpPr>
          <p:sp>
            <p:nvSpPr>
              <p:cNvPr id="147" name="Arc 146">
                <a:extLst>
                  <a:ext uri="{FF2B5EF4-FFF2-40B4-BE49-F238E27FC236}">
                    <a16:creationId xmlns:a16="http://schemas.microsoft.com/office/drawing/2014/main" id="{23F5E581-6598-EACE-D299-F2F9D1344BE4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48" name="Group 147">
                <a:extLst>
                  <a:ext uri="{FF2B5EF4-FFF2-40B4-BE49-F238E27FC236}">
                    <a16:creationId xmlns:a16="http://schemas.microsoft.com/office/drawing/2014/main" id="{1B79BF69-E26F-CA42-08BC-09B31E3C8E63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153" name="Straight Connector 152">
                  <a:extLst>
                    <a:ext uri="{FF2B5EF4-FFF2-40B4-BE49-F238E27FC236}">
                      <a16:creationId xmlns:a16="http://schemas.microsoft.com/office/drawing/2014/main" id="{D50EC7DB-5EFC-04DC-6BBB-4E7EB7C0D9B3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5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Straight Connector 153">
                  <a:extLst>
                    <a:ext uri="{FF2B5EF4-FFF2-40B4-BE49-F238E27FC236}">
                      <a16:creationId xmlns:a16="http://schemas.microsoft.com/office/drawing/2014/main" id="{B334F3E9-D960-AB14-5B08-B7FEA2A55263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5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9" name="Oval 148">
                <a:extLst>
                  <a:ext uri="{FF2B5EF4-FFF2-40B4-BE49-F238E27FC236}">
                    <a16:creationId xmlns:a16="http://schemas.microsoft.com/office/drawing/2014/main" id="{01EFEB73-5498-A430-47CC-2F8191A1470C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732CB5FD-7F7B-87AE-FA1F-9140CF5E7E8F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932DEA6C-5E1F-DBE1-DBDB-96B72FB2A11A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2" name="Oval 151">
                <a:extLst>
                  <a:ext uri="{FF2B5EF4-FFF2-40B4-BE49-F238E27FC236}">
                    <a16:creationId xmlns:a16="http://schemas.microsoft.com/office/drawing/2014/main" id="{1C0DE884-ABB0-0AF0-19BD-A21938D80AF7}"/>
                  </a:ext>
                </a:extLst>
              </p:cNvPr>
              <p:cNvSpPr/>
              <p:nvPr/>
            </p:nvSpPr>
            <p:spPr>
              <a:xfrm>
                <a:off x="14208125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83" name="!!MainTitle1">
            <a:extLst>
              <a:ext uri="{FF2B5EF4-FFF2-40B4-BE49-F238E27FC236}">
                <a16:creationId xmlns:a16="http://schemas.microsoft.com/office/drawing/2014/main" id="{D7C66FFE-9796-70CD-A0C5-ECBC828D2901}"/>
              </a:ext>
            </a:extLst>
          </p:cNvPr>
          <p:cNvSpPr txBox="1"/>
          <p:nvPr/>
        </p:nvSpPr>
        <p:spPr>
          <a:xfrm>
            <a:off x="6616603" y="1037172"/>
            <a:ext cx="11150809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 err="1">
                <a:solidFill>
                  <a:schemeClr val="bg2">
                    <a:lumMod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FlowChart</a:t>
            </a:r>
            <a:r>
              <a:rPr lang="en-US" sz="7500" b="1" noProof="0" dirty="0">
                <a:solidFill>
                  <a:schemeClr val="bg2">
                    <a:lumMod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9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84" name="!!SubTitle">
            <a:extLst>
              <a:ext uri="{FF2B5EF4-FFF2-40B4-BE49-F238E27FC236}">
                <a16:creationId xmlns:a16="http://schemas.microsoft.com/office/drawing/2014/main" id="{1636E622-705F-002D-7C17-5FED76954D7A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2D69F20B-B7EA-7E33-B518-DCBF612B3D89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bg2">
                    <a:lumMod val="9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bg2">
                    <a:lumMod val="9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228</a:t>
            </a:r>
            <a:endParaRPr lang="en-US" sz="3000" i="0" spc="300" dirty="0">
              <a:solidFill>
                <a:schemeClr val="bg2">
                  <a:lumMod val="90000"/>
                </a:schemeClr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86" name="Freeform: Shape 185">
            <a:extLst>
              <a:ext uri="{FF2B5EF4-FFF2-40B4-BE49-F238E27FC236}">
                <a16:creationId xmlns:a16="http://schemas.microsoft.com/office/drawing/2014/main" id="{FC9BE23D-8577-4765-CC32-5BE9DE19AA52}"/>
              </a:ext>
            </a:extLst>
          </p:cNvPr>
          <p:cNvSpPr/>
          <p:nvPr/>
        </p:nvSpPr>
        <p:spPr>
          <a:xfrm>
            <a:off x="3050663" y="5658137"/>
            <a:ext cx="550668" cy="56965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87" name="Freeform: Shape 186">
            <a:extLst>
              <a:ext uri="{FF2B5EF4-FFF2-40B4-BE49-F238E27FC236}">
                <a16:creationId xmlns:a16="http://schemas.microsoft.com/office/drawing/2014/main" id="{24FFB893-641B-B439-B9D2-EADAAAE87894}"/>
              </a:ext>
            </a:extLst>
          </p:cNvPr>
          <p:cNvSpPr/>
          <p:nvPr/>
        </p:nvSpPr>
        <p:spPr>
          <a:xfrm>
            <a:off x="20672521" y="5658137"/>
            <a:ext cx="569656" cy="56965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88" name="Freeform 109">
            <a:extLst>
              <a:ext uri="{FF2B5EF4-FFF2-40B4-BE49-F238E27FC236}">
                <a16:creationId xmlns:a16="http://schemas.microsoft.com/office/drawing/2014/main" id="{2648B14F-B181-DE4A-B6E1-804A1D924DC0}"/>
              </a:ext>
            </a:extLst>
          </p:cNvPr>
          <p:cNvSpPr>
            <a:spLocks noEditPoints="1"/>
          </p:cNvSpPr>
          <p:nvPr/>
        </p:nvSpPr>
        <p:spPr bwMode="auto">
          <a:xfrm>
            <a:off x="16271770" y="5658137"/>
            <a:ext cx="555482" cy="56965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89" name="Freeform: Shape 188">
            <a:extLst>
              <a:ext uri="{FF2B5EF4-FFF2-40B4-BE49-F238E27FC236}">
                <a16:creationId xmlns:a16="http://schemas.microsoft.com/office/drawing/2014/main" id="{A1AAA1E1-8234-04EC-D986-7578826F1CB5}"/>
              </a:ext>
            </a:extLst>
          </p:cNvPr>
          <p:cNvSpPr/>
          <p:nvPr/>
        </p:nvSpPr>
        <p:spPr>
          <a:xfrm>
            <a:off x="7420105" y="5681522"/>
            <a:ext cx="627460" cy="52288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0889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90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90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900" decel="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90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nodeType="withEffect" p14:presetBounceEnd="56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1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2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nodeType="withEffect" p14:presetBounceEnd="5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5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6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nodeType="withEffect" p14:presetBounceEnd="5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9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nodeType="withEffect" p14:presetBounceEnd="5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93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94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5" grpId="0" animBg="1"/>
          <p:bldP spid="19" grpId="0" animBg="1"/>
          <p:bldP spid="23" grpId="0" animBg="1"/>
          <p:bldP spid="30" grpId="0" animBg="1"/>
          <p:bldP spid="37" grpId="0" animBg="1"/>
          <p:bldP spid="183" grpId="0"/>
          <p:bldP spid="184" grpId="0"/>
          <p:bldP spid="186" grpId="0" animBg="1"/>
          <p:bldP spid="187" grpId="0" animBg="1"/>
          <p:bldP spid="188" grpId="0" animBg="1"/>
          <p:bldP spid="18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90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90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900" decel="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90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5" grpId="0" animBg="1"/>
          <p:bldP spid="19" grpId="0" animBg="1"/>
          <p:bldP spid="23" grpId="0" animBg="1"/>
          <p:bldP spid="30" grpId="0" animBg="1"/>
          <p:bldP spid="37" grpId="0" animBg="1"/>
          <p:bldP spid="183" grpId="0"/>
          <p:bldP spid="184" grpId="0"/>
          <p:bldP spid="186" grpId="0" animBg="1"/>
          <p:bldP spid="187" grpId="0" animBg="1"/>
          <p:bldP spid="188" grpId="0" animBg="1"/>
          <p:bldP spid="189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661F7F9-938A-D0B7-7EAD-D7F4FA1BA96E}"/>
              </a:ext>
            </a:extLst>
          </p:cNvPr>
          <p:cNvGrpSpPr/>
          <p:nvPr/>
        </p:nvGrpSpPr>
        <p:grpSpPr>
          <a:xfrm>
            <a:off x="2170327" y="5254521"/>
            <a:ext cx="2311341" cy="3206958"/>
            <a:chOff x="11353800" y="4433888"/>
            <a:chExt cx="1968500" cy="2731270"/>
          </a:xfrm>
          <a:solidFill>
            <a:schemeClr val="accent1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AB71CE52-970F-A198-0CDD-4DFDBBE224C9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Isosceles Triangle 3">
              <a:extLst>
                <a:ext uri="{FF2B5EF4-FFF2-40B4-BE49-F238E27FC236}">
                  <a16:creationId xmlns:a16="http://schemas.microsoft.com/office/drawing/2014/main" id="{6465A991-8654-1269-F9BB-5758029DCA55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0173213-F7B4-9123-437D-25AA7F11DC98}"/>
              </a:ext>
            </a:extLst>
          </p:cNvPr>
          <p:cNvGrpSpPr/>
          <p:nvPr/>
        </p:nvGrpSpPr>
        <p:grpSpPr>
          <a:xfrm>
            <a:off x="2479310" y="6505869"/>
            <a:ext cx="1693374" cy="1084140"/>
            <a:chOff x="5295002" y="1915404"/>
            <a:chExt cx="3512822" cy="923330"/>
          </a:xfrm>
        </p:grpSpPr>
        <p:sp>
          <p:nvSpPr>
            <p:cNvPr id="6" name="Textbox 200">
              <a:extLst>
                <a:ext uri="{FF2B5EF4-FFF2-40B4-BE49-F238E27FC236}">
                  <a16:creationId xmlns:a16="http://schemas.microsoft.com/office/drawing/2014/main" id="{8041297B-400B-FE62-61BC-01F1C66CAE3A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" name="Textbox 200">
              <a:extLst>
                <a:ext uri="{FF2B5EF4-FFF2-40B4-BE49-F238E27FC236}">
                  <a16:creationId xmlns:a16="http://schemas.microsoft.com/office/drawing/2014/main" id="{9A041B0F-C1CB-4CF2-1895-62FD98F330D6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8" name="Circle: Hollow 7">
            <a:extLst>
              <a:ext uri="{FF2B5EF4-FFF2-40B4-BE49-F238E27FC236}">
                <a16:creationId xmlns:a16="http://schemas.microsoft.com/office/drawing/2014/main" id="{6461511B-4148-41CE-ADF2-C3B573BF4EAF}"/>
              </a:ext>
            </a:extLst>
          </p:cNvPr>
          <p:cNvSpPr/>
          <p:nvPr/>
        </p:nvSpPr>
        <p:spPr>
          <a:xfrm>
            <a:off x="2692243" y="9724355"/>
            <a:ext cx="1267509" cy="1267510"/>
          </a:xfrm>
          <a:prstGeom prst="donut">
            <a:avLst/>
          </a:prstGeom>
          <a:solidFill>
            <a:schemeClr val="accent1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78E9A3A-7BCC-4BED-0F3E-9E49CA265BB2}"/>
              </a:ext>
            </a:extLst>
          </p:cNvPr>
          <p:cNvGrpSpPr/>
          <p:nvPr/>
        </p:nvGrpSpPr>
        <p:grpSpPr>
          <a:xfrm>
            <a:off x="1029569" y="8816340"/>
            <a:ext cx="4492203" cy="2449531"/>
            <a:chOff x="10382250" y="7467383"/>
            <a:chExt cx="3825875" cy="2086192"/>
          </a:xfrm>
        </p:grpSpPr>
        <p:sp>
          <p:nvSpPr>
            <p:cNvPr id="10" name="Arc 9">
              <a:extLst>
                <a:ext uri="{FF2B5EF4-FFF2-40B4-BE49-F238E27FC236}">
                  <a16:creationId xmlns:a16="http://schemas.microsoft.com/office/drawing/2014/main" id="{DC1CA455-F158-CFE8-56EC-B40273E018C7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F75C4C7-8145-6D05-2B67-D65B649A92F8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0BD2925B-13FC-8231-EF63-C7C264891E9F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EC5E3F18-2BDB-BBF1-1DBC-66F9E2D814DE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8A52486-8691-451F-B443-F0735A787DFD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763EAC4-5AED-8897-CC01-E9C141F92EE4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DF8E8D-238B-E557-FBD9-86CC549A1F10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EA0C4C0-F455-EFF3-53B2-2E65EADC9829}"/>
              </a:ext>
            </a:extLst>
          </p:cNvPr>
          <p:cNvGrpSpPr/>
          <p:nvPr/>
        </p:nvGrpSpPr>
        <p:grpSpPr>
          <a:xfrm>
            <a:off x="6578165" y="5254521"/>
            <a:ext cx="2311341" cy="3206958"/>
            <a:chOff x="11353800" y="4433888"/>
            <a:chExt cx="1968500" cy="2731270"/>
          </a:xfrm>
          <a:solidFill>
            <a:schemeClr val="accent2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7E4C68FB-C1A1-9FD9-A21E-C8E5FC286285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7EFCD76-6123-0915-9639-FC92930E8BC6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53A9A1F-F9FA-A42E-F388-0B6A3707B44B}"/>
              </a:ext>
            </a:extLst>
          </p:cNvPr>
          <p:cNvGrpSpPr/>
          <p:nvPr/>
        </p:nvGrpSpPr>
        <p:grpSpPr>
          <a:xfrm>
            <a:off x="6887148" y="6505869"/>
            <a:ext cx="1693374" cy="1084140"/>
            <a:chOff x="5295002" y="1915404"/>
            <a:chExt cx="3512822" cy="923330"/>
          </a:xfrm>
        </p:grpSpPr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9506DAF0-365B-6C1C-4ADF-40A685C9D56B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253C8AAC-F025-CA90-4B39-0CDF33B3CD12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23" name="Circle: Hollow 22">
            <a:extLst>
              <a:ext uri="{FF2B5EF4-FFF2-40B4-BE49-F238E27FC236}">
                <a16:creationId xmlns:a16="http://schemas.microsoft.com/office/drawing/2014/main" id="{4C35BB69-4A39-E1C8-D7B5-8B343C1AB5E0}"/>
              </a:ext>
            </a:extLst>
          </p:cNvPr>
          <p:cNvSpPr/>
          <p:nvPr/>
        </p:nvSpPr>
        <p:spPr>
          <a:xfrm>
            <a:off x="7100081" y="9724355"/>
            <a:ext cx="1267509" cy="1267510"/>
          </a:xfrm>
          <a:prstGeom prst="donut">
            <a:avLst/>
          </a:prstGeom>
          <a:solidFill>
            <a:schemeClr val="accent2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9CFE15E-5189-C652-B054-57F8DFE727E4}"/>
              </a:ext>
            </a:extLst>
          </p:cNvPr>
          <p:cNvGrpSpPr/>
          <p:nvPr/>
        </p:nvGrpSpPr>
        <p:grpSpPr>
          <a:xfrm>
            <a:off x="5437407" y="8816340"/>
            <a:ext cx="4492203" cy="2449531"/>
            <a:chOff x="10382250" y="7467383"/>
            <a:chExt cx="3825875" cy="2086192"/>
          </a:xfrm>
        </p:grpSpPr>
        <p:sp>
          <p:nvSpPr>
            <p:cNvPr id="25" name="Arc 24">
              <a:extLst>
                <a:ext uri="{FF2B5EF4-FFF2-40B4-BE49-F238E27FC236}">
                  <a16:creationId xmlns:a16="http://schemas.microsoft.com/office/drawing/2014/main" id="{B96C0407-EA76-4C68-5DF9-C12271C8E207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7CB7AEE6-321A-191F-A259-3FA86B1981A2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8C646955-C619-D373-4704-32CCF5556515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095FD030-4E76-5220-029A-DFEEBBA4B416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0472E24-EA5B-72F0-D761-0841B8FC5442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8567B9A-8371-0481-8F76-D843C0741E05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4927634-BDA0-CA2C-D780-CE511886A43D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C8475C4-2AAD-4622-A4E4-C2A2076FC567}"/>
              </a:ext>
            </a:extLst>
          </p:cNvPr>
          <p:cNvGrpSpPr/>
          <p:nvPr/>
        </p:nvGrpSpPr>
        <p:grpSpPr>
          <a:xfrm>
            <a:off x="10986003" y="5254521"/>
            <a:ext cx="2311341" cy="3206958"/>
            <a:chOff x="11353800" y="4433888"/>
            <a:chExt cx="1968500" cy="2731270"/>
          </a:xfrm>
          <a:solidFill>
            <a:schemeClr val="accent3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813DD082-F143-B209-0838-CB4A30663088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81616805-1BA5-B015-106A-5B838AB4CB56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103">
            <a:extLst>
              <a:ext uri="{FF2B5EF4-FFF2-40B4-BE49-F238E27FC236}">
                <a16:creationId xmlns:a16="http://schemas.microsoft.com/office/drawing/2014/main" id="{BFED98C8-9068-94CC-7C73-748A322609DB}"/>
              </a:ext>
            </a:extLst>
          </p:cNvPr>
          <p:cNvSpPr>
            <a:spLocks noEditPoints="1"/>
          </p:cNvSpPr>
          <p:nvPr/>
        </p:nvSpPr>
        <p:spPr bwMode="auto">
          <a:xfrm>
            <a:off x="11799246" y="5681110"/>
            <a:ext cx="684854" cy="523712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F25EA64-D0FB-EB83-DB23-4CDD4287C9C5}"/>
              </a:ext>
            </a:extLst>
          </p:cNvPr>
          <p:cNvGrpSpPr/>
          <p:nvPr/>
        </p:nvGrpSpPr>
        <p:grpSpPr>
          <a:xfrm>
            <a:off x="11294986" y="6505869"/>
            <a:ext cx="1693374" cy="1084140"/>
            <a:chOff x="5295002" y="1915404"/>
            <a:chExt cx="3512822" cy="923330"/>
          </a:xfrm>
        </p:grpSpPr>
        <p:sp>
          <p:nvSpPr>
            <p:cNvPr id="37" name="Textbox 200">
              <a:extLst>
                <a:ext uri="{FF2B5EF4-FFF2-40B4-BE49-F238E27FC236}">
                  <a16:creationId xmlns:a16="http://schemas.microsoft.com/office/drawing/2014/main" id="{ED1B0DEE-D42F-C5B4-A665-EC1A82ABA4A1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DFF9C699-0A4E-CC8C-E9F7-C557BDA5317D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39" name="Circle: Hollow 38">
            <a:extLst>
              <a:ext uri="{FF2B5EF4-FFF2-40B4-BE49-F238E27FC236}">
                <a16:creationId xmlns:a16="http://schemas.microsoft.com/office/drawing/2014/main" id="{B4294932-6AEC-21F1-1217-F3A0E4AF6BE9}"/>
              </a:ext>
            </a:extLst>
          </p:cNvPr>
          <p:cNvSpPr/>
          <p:nvPr/>
        </p:nvSpPr>
        <p:spPr>
          <a:xfrm>
            <a:off x="11507919" y="9724355"/>
            <a:ext cx="1267509" cy="1267510"/>
          </a:xfrm>
          <a:prstGeom prst="donut">
            <a:avLst/>
          </a:prstGeom>
          <a:solidFill>
            <a:schemeClr val="accent3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0E77EBA7-05B0-CA72-105E-E0515FE4F75D}"/>
              </a:ext>
            </a:extLst>
          </p:cNvPr>
          <p:cNvGrpSpPr/>
          <p:nvPr/>
        </p:nvGrpSpPr>
        <p:grpSpPr>
          <a:xfrm>
            <a:off x="9845245" y="8816340"/>
            <a:ext cx="4492203" cy="2449531"/>
            <a:chOff x="10382250" y="7467383"/>
            <a:chExt cx="3825875" cy="2086192"/>
          </a:xfrm>
        </p:grpSpPr>
        <p:sp>
          <p:nvSpPr>
            <p:cNvPr id="41" name="Arc 40">
              <a:extLst>
                <a:ext uri="{FF2B5EF4-FFF2-40B4-BE49-F238E27FC236}">
                  <a16:creationId xmlns:a16="http://schemas.microsoft.com/office/drawing/2014/main" id="{4BAE6EC6-65F2-0723-6886-0EA7A0F73B0E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A93E3C89-77F5-ECE3-3A65-94A40560CB78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B4A57017-B038-A385-8689-396351F95A7C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46FAC4A9-1A53-B73A-1C04-D0FD55712698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C07609D6-A650-978B-E4D5-AA346E16EB07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0B4A677B-CCFC-1FA9-F723-169702F0B191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79902A4-C69D-4AE6-2902-5A1079F10BB5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3FD25B7-A30C-2AB9-99A8-C6C0E2F16C2F}"/>
              </a:ext>
            </a:extLst>
          </p:cNvPr>
          <p:cNvGrpSpPr/>
          <p:nvPr/>
        </p:nvGrpSpPr>
        <p:grpSpPr>
          <a:xfrm>
            <a:off x="15393841" y="5254521"/>
            <a:ext cx="2311341" cy="3206958"/>
            <a:chOff x="11353800" y="4433888"/>
            <a:chExt cx="1968500" cy="2731270"/>
          </a:xfrm>
          <a:solidFill>
            <a:schemeClr val="accent4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8D1A1FB8-D196-0546-04A2-44C62EB6D5BC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Isosceles Triangle 49">
              <a:extLst>
                <a:ext uri="{FF2B5EF4-FFF2-40B4-BE49-F238E27FC236}">
                  <a16:creationId xmlns:a16="http://schemas.microsoft.com/office/drawing/2014/main" id="{EB431CD6-2BF7-5B3F-798D-1C8FCEFB76A0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39FEE72D-D98C-2F45-6703-A32BA2BCBE75}"/>
              </a:ext>
            </a:extLst>
          </p:cNvPr>
          <p:cNvGrpSpPr/>
          <p:nvPr/>
        </p:nvGrpSpPr>
        <p:grpSpPr>
          <a:xfrm>
            <a:off x="15702824" y="6505869"/>
            <a:ext cx="1693374" cy="1084140"/>
            <a:chOff x="5295002" y="1915404"/>
            <a:chExt cx="3512822" cy="923330"/>
          </a:xfrm>
        </p:grpSpPr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A1E03D87-59C3-7F7F-27D2-468AB00DA7A0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3" name="Textbox 200">
              <a:extLst>
                <a:ext uri="{FF2B5EF4-FFF2-40B4-BE49-F238E27FC236}">
                  <a16:creationId xmlns:a16="http://schemas.microsoft.com/office/drawing/2014/main" id="{38D8D198-3CAF-AC8F-DEFB-77326EB847F8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54" name="Circle: Hollow 53">
            <a:extLst>
              <a:ext uri="{FF2B5EF4-FFF2-40B4-BE49-F238E27FC236}">
                <a16:creationId xmlns:a16="http://schemas.microsoft.com/office/drawing/2014/main" id="{5ED643B9-824A-6DF1-D07E-E578BB609EB3}"/>
              </a:ext>
            </a:extLst>
          </p:cNvPr>
          <p:cNvSpPr/>
          <p:nvPr/>
        </p:nvSpPr>
        <p:spPr>
          <a:xfrm>
            <a:off x="15915756" y="9724355"/>
            <a:ext cx="1267509" cy="1267510"/>
          </a:xfrm>
          <a:prstGeom prst="donut">
            <a:avLst/>
          </a:prstGeom>
          <a:solidFill>
            <a:schemeClr val="accent4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0C40E9E3-18CD-F70A-0FD2-246F2065DFEA}"/>
              </a:ext>
            </a:extLst>
          </p:cNvPr>
          <p:cNvGrpSpPr/>
          <p:nvPr/>
        </p:nvGrpSpPr>
        <p:grpSpPr>
          <a:xfrm>
            <a:off x="14253082" y="8816340"/>
            <a:ext cx="4492203" cy="2449531"/>
            <a:chOff x="10382250" y="7467383"/>
            <a:chExt cx="3825875" cy="2086192"/>
          </a:xfrm>
        </p:grpSpPr>
        <p:sp>
          <p:nvSpPr>
            <p:cNvPr id="56" name="Arc 55">
              <a:extLst>
                <a:ext uri="{FF2B5EF4-FFF2-40B4-BE49-F238E27FC236}">
                  <a16:creationId xmlns:a16="http://schemas.microsoft.com/office/drawing/2014/main" id="{1EDAEFD9-6CED-34C6-13C5-5CFA12D00A6A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861404BA-43DC-CC53-162C-7A99EE6C12F4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77354384-0D18-9A0C-AC68-6964484DE8E4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CB8C8484-2713-F10C-FEE3-02ED85106765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92E9871B-10F2-8F9B-5978-6B87CC15334B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65CBBBD0-8BD7-2431-F499-886219D034E8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3D4F2F72-9880-A833-88E8-71C921A5EB77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08EC4C9E-38F6-D73C-B3E6-B322E6F10248}"/>
              </a:ext>
            </a:extLst>
          </p:cNvPr>
          <p:cNvGrpSpPr/>
          <p:nvPr/>
        </p:nvGrpSpPr>
        <p:grpSpPr>
          <a:xfrm>
            <a:off x="19801679" y="5254521"/>
            <a:ext cx="2311341" cy="3206958"/>
            <a:chOff x="11353800" y="4433888"/>
            <a:chExt cx="1968500" cy="2731270"/>
          </a:xfrm>
          <a:solidFill>
            <a:schemeClr val="accent5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ECDB2101-7B7D-445C-EEEF-7E6D816C36BC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Isosceles Triangle 103">
              <a:extLst>
                <a:ext uri="{FF2B5EF4-FFF2-40B4-BE49-F238E27FC236}">
                  <a16:creationId xmlns:a16="http://schemas.microsoft.com/office/drawing/2014/main" id="{06778F4D-A4E2-E028-D784-02F5F8C7AE95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4005921-BFFB-0EEF-5243-7AB5E0139E32}"/>
              </a:ext>
            </a:extLst>
          </p:cNvPr>
          <p:cNvGrpSpPr/>
          <p:nvPr/>
        </p:nvGrpSpPr>
        <p:grpSpPr>
          <a:xfrm>
            <a:off x="20110662" y="6505869"/>
            <a:ext cx="1693374" cy="1084140"/>
            <a:chOff x="5295002" y="1915404"/>
            <a:chExt cx="3512822" cy="923330"/>
          </a:xfrm>
        </p:grpSpPr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2E998D9B-B3B1-BFF6-FD52-51A2CDB6A84F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7" name="Textbox 200">
              <a:extLst>
                <a:ext uri="{FF2B5EF4-FFF2-40B4-BE49-F238E27FC236}">
                  <a16:creationId xmlns:a16="http://schemas.microsoft.com/office/drawing/2014/main" id="{BAC1EC14-E3FC-2D29-846D-1E0F74258FA6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108" name="Circle: Hollow 107">
            <a:extLst>
              <a:ext uri="{FF2B5EF4-FFF2-40B4-BE49-F238E27FC236}">
                <a16:creationId xmlns:a16="http://schemas.microsoft.com/office/drawing/2014/main" id="{A5B253D4-875B-D77D-E697-7E5D9BB43A0B}"/>
              </a:ext>
            </a:extLst>
          </p:cNvPr>
          <p:cNvSpPr/>
          <p:nvPr/>
        </p:nvSpPr>
        <p:spPr>
          <a:xfrm>
            <a:off x="20323594" y="9724355"/>
            <a:ext cx="1267509" cy="1267510"/>
          </a:xfrm>
          <a:prstGeom prst="donut">
            <a:avLst/>
          </a:prstGeom>
          <a:solidFill>
            <a:schemeClr val="accent5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6D05013A-04F9-5349-A815-D156F8D12ED5}"/>
              </a:ext>
            </a:extLst>
          </p:cNvPr>
          <p:cNvGrpSpPr/>
          <p:nvPr/>
        </p:nvGrpSpPr>
        <p:grpSpPr>
          <a:xfrm>
            <a:off x="18660920" y="8816340"/>
            <a:ext cx="4693513" cy="2449531"/>
            <a:chOff x="10382250" y="7467383"/>
            <a:chExt cx="3997325" cy="2086192"/>
          </a:xfrm>
        </p:grpSpPr>
        <p:sp>
          <p:nvSpPr>
            <p:cNvPr id="110" name="Arc 109">
              <a:extLst>
                <a:ext uri="{FF2B5EF4-FFF2-40B4-BE49-F238E27FC236}">
                  <a16:creationId xmlns:a16="http://schemas.microsoft.com/office/drawing/2014/main" id="{69AB9AE4-5339-A382-D6CB-5F8801EA127E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647CE84B-29DA-D4EA-FA69-3ED19A266A12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3033CEEA-8413-DAFA-995A-4D181A3CF8F6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42272972-390E-09F2-4982-99FBA382ADF6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698BAF6D-F60C-C844-3C10-C110D42726EC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C6B57D2B-18C4-C897-0F88-A499B006C0F1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488BB4E0-BF7C-5AAC-6890-3DC98A2D4B2F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760BA880-A868-32A6-46BA-01FA78A54E7F}"/>
                </a:ext>
              </a:extLst>
            </p:cNvPr>
            <p:cNvSpPr/>
            <p:nvPr/>
          </p:nvSpPr>
          <p:spPr>
            <a:xfrm>
              <a:off x="14208125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18" name="!!MainTitle1">
            <a:extLst>
              <a:ext uri="{FF2B5EF4-FFF2-40B4-BE49-F238E27FC236}">
                <a16:creationId xmlns:a16="http://schemas.microsoft.com/office/drawing/2014/main" id="{6AE15037-F780-4F4E-1969-01EE9E2897B7}"/>
              </a:ext>
            </a:extLst>
          </p:cNvPr>
          <p:cNvSpPr txBox="1"/>
          <p:nvPr/>
        </p:nvSpPr>
        <p:spPr>
          <a:xfrm>
            <a:off x="6616603" y="1037172"/>
            <a:ext cx="11150809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 err="1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FlowChart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9" name="!!SubTitle">
            <a:extLst>
              <a:ext uri="{FF2B5EF4-FFF2-40B4-BE49-F238E27FC236}">
                <a16:creationId xmlns:a16="http://schemas.microsoft.com/office/drawing/2014/main" id="{66A61FEE-B244-5378-A726-73D3012D7ADF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B804EB40-268E-627E-2780-117089291A17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228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66A1D09B-0CB0-6ACC-6202-4BF845C632B1}"/>
              </a:ext>
            </a:extLst>
          </p:cNvPr>
          <p:cNvSpPr/>
          <p:nvPr/>
        </p:nvSpPr>
        <p:spPr>
          <a:xfrm>
            <a:off x="3050663" y="5658137"/>
            <a:ext cx="550668" cy="56965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3A554FCD-0B38-948F-8C3F-A6EBCC149F49}"/>
              </a:ext>
            </a:extLst>
          </p:cNvPr>
          <p:cNvSpPr/>
          <p:nvPr/>
        </p:nvSpPr>
        <p:spPr>
          <a:xfrm>
            <a:off x="20672521" y="5658137"/>
            <a:ext cx="569656" cy="56965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3" name="Freeform 109">
            <a:extLst>
              <a:ext uri="{FF2B5EF4-FFF2-40B4-BE49-F238E27FC236}">
                <a16:creationId xmlns:a16="http://schemas.microsoft.com/office/drawing/2014/main" id="{A22F6311-7116-13E7-58A8-26380D48760D}"/>
              </a:ext>
            </a:extLst>
          </p:cNvPr>
          <p:cNvSpPr>
            <a:spLocks noEditPoints="1"/>
          </p:cNvSpPr>
          <p:nvPr/>
        </p:nvSpPr>
        <p:spPr bwMode="auto">
          <a:xfrm>
            <a:off x="16271770" y="5658137"/>
            <a:ext cx="555482" cy="56965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46932178-3B47-5D0D-F971-0B72B2D9717D}"/>
              </a:ext>
            </a:extLst>
          </p:cNvPr>
          <p:cNvSpPr/>
          <p:nvPr/>
        </p:nvSpPr>
        <p:spPr>
          <a:xfrm>
            <a:off x="7420105" y="5681522"/>
            <a:ext cx="627460" cy="52288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9092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rism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3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37" dur="1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8" dur="1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90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900" decel="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900" decel="100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900" decel="100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900" decel="100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4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5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1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8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9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1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2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3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1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6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7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1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1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1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23" grpId="0" animBg="1"/>
          <p:bldP spid="35" grpId="0" animBg="1"/>
          <p:bldP spid="39" grpId="0" animBg="1"/>
          <p:bldP spid="54" grpId="0" animBg="1"/>
          <p:bldP spid="108" grpId="0" animBg="1"/>
          <p:bldP spid="118" grpId="0"/>
          <p:bldP spid="119" grpId="0"/>
          <p:bldP spid="121" grpId="0" animBg="1"/>
          <p:bldP spid="122" grpId="0" animBg="1"/>
          <p:bldP spid="123" grpId="0" animBg="1"/>
          <p:bldP spid="12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3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90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900" decel="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900" decel="100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900" decel="100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900" decel="100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23" grpId="0" animBg="1"/>
          <p:bldP spid="35" grpId="0" animBg="1"/>
          <p:bldP spid="39" grpId="0" animBg="1"/>
          <p:bldP spid="54" grpId="0" animBg="1"/>
          <p:bldP spid="108" grpId="0" animBg="1"/>
          <p:bldP spid="118" grpId="0"/>
          <p:bldP spid="119" grpId="0"/>
          <p:bldP spid="121" grpId="0" animBg="1"/>
          <p:bldP spid="122" grpId="0" animBg="1"/>
          <p:bldP spid="123" grpId="0" animBg="1"/>
          <p:bldP spid="124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6B8A45C-AE0C-8543-14CD-4F028D4ECDA1}"/>
              </a:ext>
            </a:extLst>
          </p:cNvPr>
          <p:cNvGrpSpPr/>
          <p:nvPr/>
        </p:nvGrpSpPr>
        <p:grpSpPr>
          <a:xfrm>
            <a:off x="2170327" y="5254521"/>
            <a:ext cx="2311341" cy="3206958"/>
            <a:chOff x="11353800" y="4433888"/>
            <a:chExt cx="1968500" cy="2731270"/>
          </a:xfrm>
          <a:solidFill>
            <a:schemeClr val="accent1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673DA7E2-B968-0808-175C-46AE522A9B42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Isosceles Triangle 3">
              <a:extLst>
                <a:ext uri="{FF2B5EF4-FFF2-40B4-BE49-F238E27FC236}">
                  <a16:creationId xmlns:a16="http://schemas.microsoft.com/office/drawing/2014/main" id="{8D4D5393-F73E-6EA6-692B-95CD5C1B4BE0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6D5299D-EEBB-5C4D-69C3-8932D7B3B0D3}"/>
              </a:ext>
            </a:extLst>
          </p:cNvPr>
          <p:cNvGrpSpPr/>
          <p:nvPr/>
        </p:nvGrpSpPr>
        <p:grpSpPr>
          <a:xfrm>
            <a:off x="2479310" y="6505869"/>
            <a:ext cx="1693374" cy="1084140"/>
            <a:chOff x="5295002" y="1915404"/>
            <a:chExt cx="3512822" cy="923330"/>
          </a:xfrm>
        </p:grpSpPr>
        <p:sp>
          <p:nvSpPr>
            <p:cNvPr id="6" name="Textbox 200">
              <a:extLst>
                <a:ext uri="{FF2B5EF4-FFF2-40B4-BE49-F238E27FC236}">
                  <a16:creationId xmlns:a16="http://schemas.microsoft.com/office/drawing/2014/main" id="{2D37D6A9-7AF4-6AC5-E60E-18C7685A7572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" name="Textbox 200">
              <a:extLst>
                <a:ext uri="{FF2B5EF4-FFF2-40B4-BE49-F238E27FC236}">
                  <a16:creationId xmlns:a16="http://schemas.microsoft.com/office/drawing/2014/main" id="{32E1021E-A2A7-02E9-1134-1F7977B2B63A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8" name="Circle: Hollow 7">
            <a:extLst>
              <a:ext uri="{FF2B5EF4-FFF2-40B4-BE49-F238E27FC236}">
                <a16:creationId xmlns:a16="http://schemas.microsoft.com/office/drawing/2014/main" id="{778B1E93-D527-3B1E-CC71-CD57B99F0274}"/>
              </a:ext>
            </a:extLst>
          </p:cNvPr>
          <p:cNvSpPr/>
          <p:nvPr/>
        </p:nvSpPr>
        <p:spPr>
          <a:xfrm>
            <a:off x="2692243" y="9724355"/>
            <a:ext cx="1267509" cy="1267510"/>
          </a:xfrm>
          <a:prstGeom prst="donut">
            <a:avLst/>
          </a:prstGeom>
          <a:solidFill>
            <a:schemeClr val="accent1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79E8580-50AD-C7B4-8F2D-43496C910F0A}"/>
              </a:ext>
            </a:extLst>
          </p:cNvPr>
          <p:cNvGrpSpPr/>
          <p:nvPr/>
        </p:nvGrpSpPr>
        <p:grpSpPr>
          <a:xfrm>
            <a:off x="6578165" y="5254521"/>
            <a:ext cx="2311341" cy="3206958"/>
            <a:chOff x="11353800" y="4433888"/>
            <a:chExt cx="1968500" cy="2731270"/>
          </a:xfrm>
          <a:solidFill>
            <a:schemeClr val="accent2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67F31B66-8197-D6A0-5B83-573A47AD93A0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20FB2B5F-5EDC-F6AD-72A4-44E81939D9F6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7B9A1DC-CC84-7313-17FF-24F84A0FC5AB}"/>
              </a:ext>
            </a:extLst>
          </p:cNvPr>
          <p:cNvGrpSpPr/>
          <p:nvPr/>
        </p:nvGrpSpPr>
        <p:grpSpPr>
          <a:xfrm>
            <a:off x="6887148" y="6505869"/>
            <a:ext cx="1693374" cy="1084140"/>
            <a:chOff x="5295002" y="1915404"/>
            <a:chExt cx="3512822" cy="923330"/>
          </a:xfrm>
        </p:grpSpPr>
        <p:sp>
          <p:nvSpPr>
            <p:cNvPr id="13" name="Textbox 200">
              <a:extLst>
                <a:ext uri="{FF2B5EF4-FFF2-40B4-BE49-F238E27FC236}">
                  <a16:creationId xmlns:a16="http://schemas.microsoft.com/office/drawing/2014/main" id="{DB2C2B95-035D-13E1-814F-0B515AF005D3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" name="Textbox 200">
              <a:extLst>
                <a:ext uri="{FF2B5EF4-FFF2-40B4-BE49-F238E27FC236}">
                  <a16:creationId xmlns:a16="http://schemas.microsoft.com/office/drawing/2014/main" id="{E76EFDE7-35B4-D9CC-8601-FFB31248F515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15" name="Circle: Hollow 14">
            <a:extLst>
              <a:ext uri="{FF2B5EF4-FFF2-40B4-BE49-F238E27FC236}">
                <a16:creationId xmlns:a16="http://schemas.microsoft.com/office/drawing/2014/main" id="{32D722CB-AC48-1831-A439-A3CE479C70A0}"/>
              </a:ext>
            </a:extLst>
          </p:cNvPr>
          <p:cNvSpPr/>
          <p:nvPr/>
        </p:nvSpPr>
        <p:spPr>
          <a:xfrm>
            <a:off x="7100081" y="9724355"/>
            <a:ext cx="1267509" cy="1267510"/>
          </a:xfrm>
          <a:prstGeom prst="donut">
            <a:avLst/>
          </a:prstGeom>
          <a:solidFill>
            <a:schemeClr val="accent2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2A9E9B5-180E-9DEB-D4B0-36F8EDFA4F7A}"/>
              </a:ext>
            </a:extLst>
          </p:cNvPr>
          <p:cNvGrpSpPr/>
          <p:nvPr/>
        </p:nvGrpSpPr>
        <p:grpSpPr>
          <a:xfrm>
            <a:off x="10986003" y="5254521"/>
            <a:ext cx="2311341" cy="3206958"/>
            <a:chOff x="11353800" y="4433888"/>
            <a:chExt cx="1968500" cy="2731270"/>
          </a:xfrm>
          <a:solidFill>
            <a:schemeClr val="accent3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725C8704-96D0-92E6-98A4-C8808CF7CDB7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3F1709AE-BBFF-5ED8-D72F-62C17C1C3BF8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 103">
            <a:extLst>
              <a:ext uri="{FF2B5EF4-FFF2-40B4-BE49-F238E27FC236}">
                <a16:creationId xmlns:a16="http://schemas.microsoft.com/office/drawing/2014/main" id="{A144D8C5-6005-CC6D-9582-6F33EA4C010E}"/>
              </a:ext>
            </a:extLst>
          </p:cNvPr>
          <p:cNvSpPr>
            <a:spLocks noEditPoints="1"/>
          </p:cNvSpPr>
          <p:nvPr/>
        </p:nvSpPr>
        <p:spPr bwMode="auto">
          <a:xfrm>
            <a:off x="11799246" y="5681110"/>
            <a:ext cx="684854" cy="523712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A31382F-ADEA-7A08-5EE4-C788F48FDAD0}"/>
              </a:ext>
            </a:extLst>
          </p:cNvPr>
          <p:cNvGrpSpPr/>
          <p:nvPr/>
        </p:nvGrpSpPr>
        <p:grpSpPr>
          <a:xfrm>
            <a:off x="11294986" y="6505869"/>
            <a:ext cx="1693374" cy="1084140"/>
            <a:chOff x="5295002" y="1915404"/>
            <a:chExt cx="3512822" cy="923330"/>
          </a:xfrm>
        </p:grpSpPr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59F4E5DA-D304-C1E1-8087-C322629EC91A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A468ADE2-0070-85C8-F37D-07AF3CE53806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23" name="Circle: Hollow 22">
            <a:extLst>
              <a:ext uri="{FF2B5EF4-FFF2-40B4-BE49-F238E27FC236}">
                <a16:creationId xmlns:a16="http://schemas.microsoft.com/office/drawing/2014/main" id="{BD6292A0-735D-CD51-4C0B-2DF4869EBA9B}"/>
              </a:ext>
            </a:extLst>
          </p:cNvPr>
          <p:cNvSpPr/>
          <p:nvPr/>
        </p:nvSpPr>
        <p:spPr>
          <a:xfrm>
            <a:off x="11507919" y="9724355"/>
            <a:ext cx="1267509" cy="1267510"/>
          </a:xfrm>
          <a:prstGeom prst="donut">
            <a:avLst/>
          </a:prstGeom>
          <a:solidFill>
            <a:schemeClr val="accent3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B7EF42E-F566-D050-C91B-DEB4872F936F}"/>
              </a:ext>
            </a:extLst>
          </p:cNvPr>
          <p:cNvGrpSpPr/>
          <p:nvPr/>
        </p:nvGrpSpPr>
        <p:grpSpPr>
          <a:xfrm>
            <a:off x="15393841" y="5254521"/>
            <a:ext cx="2311341" cy="3206958"/>
            <a:chOff x="11353800" y="4433888"/>
            <a:chExt cx="1968500" cy="2731270"/>
          </a:xfrm>
          <a:solidFill>
            <a:schemeClr val="accent4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58CFE5E1-06B3-726B-E14E-33AEB8B34D84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2657019A-E13B-BA29-9BAA-0ADECC75B1B5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B383CB6-32F6-D10B-D40B-F282E51E79AC}"/>
              </a:ext>
            </a:extLst>
          </p:cNvPr>
          <p:cNvGrpSpPr/>
          <p:nvPr/>
        </p:nvGrpSpPr>
        <p:grpSpPr>
          <a:xfrm>
            <a:off x="15702824" y="6505869"/>
            <a:ext cx="1693374" cy="1084140"/>
            <a:chOff x="5295002" y="1915404"/>
            <a:chExt cx="3512822" cy="923330"/>
          </a:xfrm>
        </p:grpSpPr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E717061A-B1B4-D558-7A1F-6A1573D098D4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9" name="Textbox 200">
              <a:extLst>
                <a:ext uri="{FF2B5EF4-FFF2-40B4-BE49-F238E27FC236}">
                  <a16:creationId xmlns:a16="http://schemas.microsoft.com/office/drawing/2014/main" id="{8A612B71-48CC-453C-09F8-104447767537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30" name="Circle: Hollow 29">
            <a:extLst>
              <a:ext uri="{FF2B5EF4-FFF2-40B4-BE49-F238E27FC236}">
                <a16:creationId xmlns:a16="http://schemas.microsoft.com/office/drawing/2014/main" id="{5E922808-94DA-70DE-2125-82E702BCFDEA}"/>
              </a:ext>
            </a:extLst>
          </p:cNvPr>
          <p:cNvSpPr/>
          <p:nvPr/>
        </p:nvSpPr>
        <p:spPr>
          <a:xfrm>
            <a:off x="15915756" y="9724355"/>
            <a:ext cx="1267509" cy="1267510"/>
          </a:xfrm>
          <a:prstGeom prst="donut">
            <a:avLst/>
          </a:prstGeom>
          <a:solidFill>
            <a:schemeClr val="accent4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259A930-AAC7-FE06-4E0E-5A6618D713A5}"/>
              </a:ext>
            </a:extLst>
          </p:cNvPr>
          <p:cNvGrpSpPr/>
          <p:nvPr/>
        </p:nvGrpSpPr>
        <p:grpSpPr>
          <a:xfrm>
            <a:off x="19801679" y="5254521"/>
            <a:ext cx="2311341" cy="3206958"/>
            <a:chOff x="11353800" y="4433888"/>
            <a:chExt cx="1968500" cy="2731270"/>
          </a:xfrm>
          <a:solidFill>
            <a:schemeClr val="accent5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28D8A5F6-CEA4-5CAE-5570-E8A841C04AC7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F103E123-31F0-9D57-3212-A9C3D517327A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C86AC5E-084E-7696-3853-CE24A0EBA8D6}"/>
              </a:ext>
            </a:extLst>
          </p:cNvPr>
          <p:cNvGrpSpPr/>
          <p:nvPr/>
        </p:nvGrpSpPr>
        <p:grpSpPr>
          <a:xfrm>
            <a:off x="20110662" y="6505869"/>
            <a:ext cx="1693374" cy="1084140"/>
            <a:chOff x="5295002" y="1915404"/>
            <a:chExt cx="3512822" cy="923330"/>
          </a:xfrm>
        </p:grpSpPr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0587B4C2-E2E0-D1B1-19E4-16391F1DB4B3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F83C40A7-88CC-FE0B-8D0C-D31B9628802C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37" name="Circle: Hollow 36">
            <a:extLst>
              <a:ext uri="{FF2B5EF4-FFF2-40B4-BE49-F238E27FC236}">
                <a16:creationId xmlns:a16="http://schemas.microsoft.com/office/drawing/2014/main" id="{0ACB4A99-CA8C-2190-0FA4-BA904DD4F94C}"/>
              </a:ext>
            </a:extLst>
          </p:cNvPr>
          <p:cNvSpPr/>
          <p:nvPr/>
        </p:nvSpPr>
        <p:spPr>
          <a:xfrm>
            <a:off x="20323594" y="9724355"/>
            <a:ext cx="1267509" cy="1267510"/>
          </a:xfrm>
          <a:prstGeom prst="donut">
            <a:avLst/>
          </a:prstGeom>
          <a:solidFill>
            <a:schemeClr val="accent5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7FD82D5-B218-B752-D817-597387B138E4}"/>
              </a:ext>
            </a:extLst>
          </p:cNvPr>
          <p:cNvGrpSpPr/>
          <p:nvPr/>
        </p:nvGrpSpPr>
        <p:grpSpPr>
          <a:xfrm>
            <a:off x="1029569" y="8816340"/>
            <a:ext cx="22324864" cy="2449531"/>
            <a:chOff x="1029569" y="8816340"/>
            <a:chExt cx="22324864" cy="2449531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5DD4E717-A18D-4FD6-D265-C730617CD626}"/>
                </a:ext>
              </a:extLst>
            </p:cNvPr>
            <p:cNvGrpSpPr/>
            <p:nvPr/>
          </p:nvGrpSpPr>
          <p:grpSpPr>
            <a:xfrm>
              <a:off x="1029569" y="8816340"/>
              <a:ext cx="4492203" cy="2449531"/>
              <a:chOff x="10382250" y="7467383"/>
              <a:chExt cx="3825875" cy="2086192"/>
            </a:xfrm>
          </p:grpSpPr>
          <p:sp>
            <p:nvSpPr>
              <p:cNvPr id="176" name="Arc 175">
                <a:extLst>
                  <a:ext uri="{FF2B5EF4-FFF2-40B4-BE49-F238E27FC236}">
                    <a16:creationId xmlns:a16="http://schemas.microsoft.com/office/drawing/2014/main" id="{1FBBD382-2D6C-EE92-ABA1-9822C0D167F1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77" name="Group 176">
                <a:extLst>
                  <a:ext uri="{FF2B5EF4-FFF2-40B4-BE49-F238E27FC236}">
                    <a16:creationId xmlns:a16="http://schemas.microsoft.com/office/drawing/2014/main" id="{8966CF8D-571D-24AC-C743-721662587D99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181" name="Straight Connector 180">
                  <a:extLst>
                    <a:ext uri="{FF2B5EF4-FFF2-40B4-BE49-F238E27FC236}">
                      <a16:creationId xmlns:a16="http://schemas.microsoft.com/office/drawing/2014/main" id="{69C598E7-E423-84D3-B16B-F683D1862FE7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" name="Straight Connector 181">
                  <a:extLst>
                    <a:ext uri="{FF2B5EF4-FFF2-40B4-BE49-F238E27FC236}">
                      <a16:creationId xmlns:a16="http://schemas.microsoft.com/office/drawing/2014/main" id="{2ED8F4B0-50A1-C9DE-CD09-D8B0F53EE346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8" name="Oval 177">
                <a:extLst>
                  <a:ext uri="{FF2B5EF4-FFF2-40B4-BE49-F238E27FC236}">
                    <a16:creationId xmlns:a16="http://schemas.microsoft.com/office/drawing/2014/main" id="{E90E8404-A0A8-9699-3698-61EBBAEB2A36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id="{A4F529D2-CE55-AF0C-1CBF-A0B31661CB58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F8275DE2-9474-1DEA-D352-ACB9AEDD27FE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A3CD9FD6-E469-5B9C-64FC-850CCCE6F4ED}"/>
                </a:ext>
              </a:extLst>
            </p:cNvPr>
            <p:cNvGrpSpPr/>
            <p:nvPr/>
          </p:nvGrpSpPr>
          <p:grpSpPr>
            <a:xfrm>
              <a:off x="5437407" y="8816340"/>
              <a:ext cx="4492203" cy="2449531"/>
              <a:chOff x="10382250" y="7467383"/>
              <a:chExt cx="3825875" cy="2086192"/>
            </a:xfrm>
          </p:grpSpPr>
          <p:sp>
            <p:nvSpPr>
              <p:cNvPr id="169" name="Arc 168">
                <a:extLst>
                  <a:ext uri="{FF2B5EF4-FFF2-40B4-BE49-F238E27FC236}">
                    <a16:creationId xmlns:a16="http://schemas.microsoft.com/office/drawing/2014/main" id="{557542B3-EDEE-E12A-6057-F77FDF6E5EE6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70" name="Group 169">
                <a:extLst>
                  <a:ext uri="{FF2B5EF4-FFF2-40B4-BE49-F238E27FC236}">
                    <a16:creationId xmlns:a16="http://schemas.microsoft.com/office/drawing/2014/main" id="{E648CF46-E754-37A4-4AE8-187642A2925B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174" name="Straight Connector 173">
                  <a:extLst>
                    <a:ext uri="{FF2B5EF4-FFF2-40B4-BE49-F238E27FC236}">
                      <a16:creationId xmlns:a16="http://schemas.microsoft.com/office/drawing/2014/main" id="{CDD6C960-EFEB-A597-EBF0-14C500598DE6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2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Straight Connector 174">
                  <a:extLst>
                    <a:ext uri="{FF2B5EF4-FFF2-40B4-BE49-F238E27FC236}">
                      <a16:creationId xmlns:a16="http://schemas.microsoft.com/office/drawing/2014/main" id="{22153213-97C7-1954-8A09-E86A5CE3053D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2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1" name="Oval 170">
                <a:extLst>
                  <a:ext uri="{FF2B5EF4-FFF2-40B4-BE49-F238E27FC236}">
                    <a16:creationId xmlns:a16="http://schemas.microsoft.com/office/drawing/2014/main" id="{D6E40AAA-10C8-BF8E-9E3B-A1A03B06AB87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Oval 171">
                <a:extLst>
                  <a:ext uri="{FF2B5EF4-FFF2-40B4-BE49-F238E27FC236}">
                    <a16:creationId xmlns:a16="http://schemas.microsoft.com/office/drawing/2014/main" id="{2A403A32-0D30-247F-3CB1-E3602C4FE17F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C4B089F3-077C-B2AA-59F9-D150F00F3AC7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314AFD6D-F3ED-9485-8BD1-DC3CAC889168}"/>
                </a:ext>
              </a:extLst>
            </p:cNvPr>
            <p:cNvGrpSpPr/>
            <p:nvPr/>
          </p:nvGrpSpPr>
          <p:grpSpPr>
            <a:xfrm>
              <a:off x="9845245" y="8816340"/>
              <a:ext cx="4492203" cy="2449531"/>
              <a:chOff x="10382250" y="7467383"/>
              <a:chExt cx="3825875" cy="2086192"/>
            </a:xfrm>
          </p:grpSpPr>
          <p:sp>
            <p:nvSpPr>
              <p:cNvPr id="162" name="Arc 161">
                <a:extLst>
                  <a:ext uri="{FF2B5EF4-FFF2-40B4-BE49-F238E27FC236}">
                    <a16:creationId xmlns:a16="http://schemas.microsoft.com/office/drawing/2014/main" id="{C3A82A25-790C-9D68-DDB3-A477782AD8D5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3" name="Group 162">
                <a:extLst>
                  <a:ext uri="{FF2B5EF4-FFF2-40B4-BE49-F238E27FC236}">
                    <a16:creationId xmlns:a16="http://schemas.microsoft.com/office/drawing/2014/main" id="{8C10F60E-F975-D4DE-7976-096FC859B4D9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167" name="Straight Connector 166">
                  <a:extLst>
                    <a:ext uri="{FF2B5EF4-FFF2-40B4-BE49-F238E27FC236}">
                      <a16:creationId xmlns:a16="http://schemas.microsoft.com/office/drawing/2014/main" id="{5572BE97-B4A3-04E9-2AB2-8912718CE63F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3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Straight Connector 167">
                  <a:extLst>
                    <a:ext uri="{FF2B5EF4-FFF2-40B4-BE49-F238E27FC236}">
                      <a16:creationId xmlns:a16="http://schemas.microsoft.com/office/drawing/2014/main" id="{8119E3AE-8B16-BF26-2EBF-85885F2ABE90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3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4" name="Oval 163">
                <a:extLst>
                  <a:ext uri="{FF2B5EF4-FFF2-40B4-BE49-F238E27FC236}">
                    <a16:creationId xmlns:a16="http://schemas.microsoft.com/office/drawing/2014/main" id="{C5B23F80-2E12-9098-4583-53FDEBD47B5A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Oval 164">
                <a:extLst>
                  <a:ext uri="{FF2B5EF4-FFF2-40B4-BE49-F238E27FC236}">
                    <a16:creationId xmlns:a16="http://schemas.microsoft.com/office/drawing/2014/main" id="{5BDAA8F9-CC58-3962-7CD8-B6120891AD33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825B5A55-9B4C-B049-7FE6-165996404584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1DD7D1BE-1628-EAF2-4A74-76D35AF145CA}"/>
                </a:ext>
              </a:extLst>
            </p:cNvPr>
            <p:cNvGrpSpPr/>
            <p:nvPr/>
          </p:nvGrpSpPr>
          <p:grpSpPr>
            <a:xfrm>
              <a:off x="14253082" y="8816340"/>
              <a:ext cx="4492203" cy="2449531"/>
              <a:chOff x="10382250" y="7467383"/>
              <a:chExt cx="3825875" cy="2086192"/>
            </a:xfrm>
          </p:grpSpPr>
          <p:sp>
            <p:nvSpPr>
              <p:cNvPr id="155" name="Arc 154">
                <a:extLst>
                  <a:ext uri="{FF2B5EF4-FFF2-40B4-BE49-F238E27FC236}">
                    <a16:creationId xmlns:a16="http://schemas.microsoft.com/office/drawing/2014/main" id="{046BF1F7-EC62-5C63-85CA-571A3FA6AC31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56" name="Group 155">
                <a:extLst>
                  <a:ext uri="{FF2B5EF4-FFF2-40B4-BE49-F238E27FC236}">
                    <a16:creationId xmlns:a16="http://schemas.microsoft.com/office/drawing/2014/main" id="{CEBA5275-18A8-805E-C182-01B1735B2579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160" name="Straight Connector 159">
                  <a:extLst>
                    <a:ext uri="{FF2B5EF4-FFF2-40B4-BE49-F238E27FC236}">
                      <a16:creationId xmlns:a16="http://schemas.microsoft.com/office/drawing/2014/main" id="{1540406D-9010-D5EC-9092-97BB9F366C96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4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Straight Connector 160">
                  <a:extLst>
                    <a:ext uri="{FF2B5EF4-FFF2-40B4-BE49-F238E27FC236}">
                      <a16:creationId xmlns:a16="http://schemas.microsoft.com/office/drawing/2014/main" id="{E303B538-14FF-78AC-8342-5BC1CCB4ECD3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4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7" name="Oval 156">
                <a:extLst>
                  <a:ext uri="{FF2B5EF4-FFF2-40B4-BE49-F238E27FC236}">
                    <a16:creationId xmlns:a16="http://schemas.microsoft.com/office/drawing/2014/main" id="{43A50842-DDD4-3B5E-EB74-9C72B94F2BB8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Oval 157">
                <a:extLst>
                  <a:ext uri="{FF2B5EF4-FFF2-40B4-BE49-F238E27FC236}">
                    <a16:creationId xmlns:a16="http://schemas.microsoft.com/office/drawing/2014/main" id="{C55246C5-FC5F-ADB6-A588-4263005D71CF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7CA943EF-5173-3B6F-2D95-1E7EC80981B7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3B3AFF1B-FBF7-134C-160A-51FB9B145048}"/>
                </a:ext>
              </a:extLst>
            </p:cNvPr>
            <p:cNvGrpSpPr/>
            <p:nvPr/>
          </p:nvGrpSpPr>
          <p:grpSpPr>
            <a:xfrm>
              <a:off x="18660920" y="8816340"/>
              <a:ext cx="4693513" cy="2449531"/>
              <a:chOff x="10382250" y="7467383"/>
              <a:chExt cx="3997325" cy="2086192"/>
            </a:xfrm>
          </p:grpSpPr>
          <p:sp>
            <p:nvSpPr>
              <p:cNvPr id="128" name="Arc 127">
                <a:extLst>
                  <a:ext uri="{FF2B5EF4-FFF2-40B4-BE49-F238E27FC236}">
                    <a16:creationId xmlns:a16="http://schemas.microsoft.com/office/drawing/2014/main" id="{FBFAFF75-2403-6C28-2389-467963525BF0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29" name="Group 128">
                <a:extLst>
                  <a:ext uri="{FF2B5EF4-FFF2-40B4-BE49-F238E27FC236}">
                    <a16:creationId xmlns:a16="http://schemas.microsoft.com/office/drawing/2014/main" id="{518939B5-0AED-6441-778B-6F2DF8A77711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134" name="Straight Connector 133">
                  <a:extLst>
                    <a:ext uri="{FF2B5EF4-FFF2-40B4-BE49-F238E27FC236}">
                      <a16:creationId xmlns:a16="http://schemas.microsoft.com/office/drawing/2014/main" id="{426059EF-9EA4-0577-FBC3-5811CEF8CD07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5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Straight Connector 134">
                  <a:extLst>
                    <a:ext uri="{FF2B5EF4-FFF2-40B4-BE49-F238E27FC236}">
                      <a16:creationId xmlns:a16="http://schemas.microsoft.com/office/drawing/2014/main" id="{F1308161-166A-E060-8CFC-9CB1F0E0AAEE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5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0" name="Oval 129">
                <a:extLst>
                  <a:ext uri="{FF2B5EF4-FFF2-40B4-BE49-F238E27FC236}">
                    <a16:creationId xmlns:a16="http://schemas.microsoft.com/office/drawing/2014/main" id="{F6DCA5E8-E7B5-669F-2C58-9BB3695381F9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Oval 130">
                <a:extLst>
                  <a:ext uri="{FF2B5EF4-FFF2-40B4-BE49-F238E27FC236}">
                    <a16:creationId xmlns:a16="http://schemas.microsoft.com/office/drawing/2014/main" id="{61635D3D-4EA5-DC99-F15C-1BC67A1192F7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6240B8E4-DEA3-1EA2-F30D-C8057D9664BC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3" name="Oval 132">
                <a:extLst>
                  <a:ext uri="{FF2B5EF4-FFF2-40B4-BE49-F238E27FC236}">
                    <a16:creationId xmlns:a16="http://schemas.microsoft.com/office/drawing/2014/main" id="{F2E7A98A-545E-2555-E8D3-6E509EBDFDB0}"/>
                  </a:ext>
                </a:extLst>
              </p:cNvPr>
              <p:cNvSpPr/>
              <p:nvPr/>
            </p:nvSpPr>
            <p:spPr>
              <a:xfrm>
                <a:off x="14208125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83" name="!!MainTitle1">
            <a:extLst>
              <a:ext uri="{FF2B5EF4-FFF2-40B4-BE49-F238E27FC236}">
                <a16:creationId xmlns:a16="http://schemas.microsoft.com/office/drawing/2014/main" id="{91AA2410-9E9B-C99A-6EB8-29AF1710A4FB}"/>
              </a:ext>
            </a:extLst>
          </p:cNvPr>
          <p:cNvSpPr txBox="1"/>
          <p:nvPr/>
        </p:nvSpPr>
        <p:spPr>
          <a:xfrm>
            <a:off x="6616603" y="1037172"/>
            <a:ext cx="11150809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 err="1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FlowChart</a:t>
            </a:r>
            <a:r>
              <a:rPr lang="en-US" sz="7500" b="1" noProof="0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  <a:lumOff val="9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84" name="!!SubTitle">
            <a:extLst>
              <a:ext uri="{FF2B5EF4-FFF2-40B4-BE49-F238E27FC236}">
                <a16:creationId xmlns:a16="http://schemas.microsoft.com/office/drawing/2014/main" id="{CDF84678-B732-2DD8-7C2A-3BFD1E763129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AF6C58C9-0C7B-FB9D-3A97-505DE50E1177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228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86" name="Freeform: Shape 185">
            <a:extLst>
              <a:ext uri="{FF2B5EF4-FFF2-40B4-BE49-F238E27FC236}">
                <a16:creationId xmlns:a16="http://schemas.microsoft.com/office/drawing/2014/main" id="{44647481-9BF8-0559-FACC-706748C18077}"/>
              </a:ext>
            </a:extLst>
          </p:cNvPr>
          <p:cNvSpPr/>
          <p:nvPr/>
        </p:nvSpPr>
        <p:spPr>
          <a:xfrm>
            <a:off x="3050663" y="5658137"/>
            <a:ext cx="550668" cy="56965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87" name="Freeform: Shape 186">
            <a:extLst>
              <a:ext uri="{FF2B5EF4-FFF2-40B4-BE49-F238E27FC236}">
                <a16:creationId xmlns:a16="http://schemas.microsoft.com/office/drawing/2014/main" id="{114988CC-CB49-7CFF-9E3B-63C98DF7A0A9}"/>
              </a:ext>
            </a:extLst>
          </p:cNvPr>
          <p:cNvSpPr/>
          <p:nvPr/>
        </p:nvSpPr>
        <p:spPr>
          <a:xfrm>
            <a:off x="20672521" y="5658137"/>
            <a:ext cx="569656" cy="56965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88" name="Freeform 109">
            <a:extLst>
              <a:ext uri="{FF2B5EF4-FFF2-40B4-BE49-F238E27FC236}">
                <a16:creationId xmlns:a16="http://schemas.microsoft.com/office/drawing/2014/main" id="{6B4194FF-D502-B852-59E4-E7AC9835F3F3}"/>
              </a:ext>
            </a:extLst>
          </p:cNvPr>
          <p:cNvSpPr>
            <a:spLocks noEditPoints="1"/>
          </p:cNvSpPr>
          <p:nvPr/>
        </p:nvSpPr>
        <p:spPr bwMode="auto">
          <a:xfrm>
            <a:off x="16271770" y="5658137"/>
            <a:ext cx="555482" cy="56965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89" name="Freeform: Shape 188">
            <a:extLst>
              <a:ext uri="{FF2B5EF4-FFF2-40B4-BE49-F238E27FC236}">
                <a16:creationId xmlns:a16="http://schemas.microsoft.com/office/drawing/2014/main" id="{095EFD37-3BF0-E8BD-B849-DF6793C8B7EC}"/>
              </a:ext>
            </a:extLst>
          </p:cNvPr>
          <p:cNvSpPr/>
          <p:nvPr/>
        </p:nvSpPr>
        <p:spPr>
          <a:xfrm>
            <a:off x="7420105" y="5681522"/>
            <a:ext cx="627460" cy="52288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3186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an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90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90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900" decel="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90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nodeType="withEffect" p14:presetBounceEnd="56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1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2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nodeType="withEffect" p14:presetBounceEnd="5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5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6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nodeType="withEffect" p14:presetBounceEnd="5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9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nodeType="withEffect" p14:presetBounceEnd="5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93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94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5" grpId="0" animBg="1"/>
          <p:bldP spid="19" grpId="0" animBg="1"/>
          <p:bldP spid="23" grpId="0" animBg="1"/>
          <p:bldP spid="30" grpId="0" animBg="1"/>
          <p:bldP spid="37" grpId="0" animBg="1"/>
          <p:bldP spid="183" grpId="0"/>
          <p:bldP spid="184" grpId="0"/>
          <p:bldP spid="186" grpId="0" animBg="1"/>
          <p:bldP spid="187" grpId="0" animBg="1"/>
          <p:bldP spid="188" grpId="0" animBg="1"/>
          <p:bldP spid="18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90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90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900" decel="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90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5" grpId="0" animBg="1"/>
          <p:bldP spid="19" grpId="0" animBg="1"/>
          <p:bldP spid="23" grpId="0" animBg="1"/>
          <p:bldP spid="30" grpId="0" animBg="1"/>
          <p:bldP spid="37" grpId="0" animBg="1"/>
          <p:bldP spid="183" grpId="0"/>
          <p:bldP spid="184" grpId="0"/>
          <p:bldP spid="186" grpId="0" animBg="1"/>
          <p:bldP spid="187" grpId="0" animBg="1"/>
          <p:bldP spid="188" grpId="0" animBg="1"/>
          <p:bldP spid="189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505CDF7-2199-794A-D6C6-91FB0F91AB81}"/>
              </a:ext>
            </a:extLst>
          </p:cNvPr>
          <p:cNvGrpSpPr/>
          <p:nvPr/>
        </p:nvGrpSpPr>
        <p:grpSpPr>
          <a:xfrm>
            <a:off x="2170327" y="5254521"/>
            <a:ext cx="2311341" cy="3206958"/>
            <a:chOff x="11353800" y="4433888"/>
            <a:chExt cx="1968500" cy="2731270"/>
          </a:xfrm>
          <a:solidFill>
            <a:schemeClr val="accent1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9D8F728B-7489-D999-DDE1-36E0FD9FB5B0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Isosceles Triangle 3">
              <a:extLst>
                <a:ext uri="{FF2B5EF4-FFF2-40B4-BE49-F238E27FC236}">
                  <a16:creationId xmlns:a16="http://schemas.microsoft.com/office/drawing/2014/main" id="{C9641159-646A-EBBB-84F4-3FACE0375F3A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3F248D0-9989-FDBF-5190-BA653C08C1BA}"/>
              </a:ext>
            </a:extLst>
          </p:cNvPr>
          <p:cNvGrpSpPr/>
          <p:nvPr/>
        </p:nvGrpSpPr>
        <p:grpSpPr>
          <a:xfrm>
            <a:off x="2479310" y="6505869"/>
            <a:ext cx="1693374" cy="1084140"/>
            <a:chOff x="5295002" y="1915404"/>
            <a:chExt cx="3512822" cy="923330"/>
          </a:xfrm>
        </p:grpSpPr>
        <p:sp>
          <p:nvSpPr>
            <p:cNvPr id="6" name="Textbox 200">
              <a:extLst>
                <a:ext uri="{FF2B5EF4-FFF2-40B4-BE49-F238E27FC236}">
                  <a16:creationId xmlns:a16="http://schemas.microsoft.com/office/drawing/2014/main" id="{3C94D5CA-C122-3C27-BBCA-AC70769CA351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" name="Textbox 200">
              <a:extLst>
                <a:ext uri="{FF2B5EF4-FFF2-40B4-BE49-F238E27FC236}">
                  <a16:creationId xmlns:a16="http://schemas.microsoft.com/office/drawing/2014/main" id="{47E8E981-4A9B-30DB-B3FF-01FC3C45097A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8" name="Circle: Hollow 7">
            <a:extLst>
              <a:ext uri="{FF2B5EF4-FFF2-40B4-BE49-F238E27FC236}">
                <a16:creationId xmlns:a16="http://schemas.microsoft.com/office/drawing/2014/main" id="{75265980-A71C-EC6B-F323-8F36A9E2862D}"/>
              </a:ext>
            </a:extLst>
          </p:cNvPr>
          <p:cNvSpPr/>
          <p:nvPr/>
        </p:nvSpPr>
        <p:spPr>
          <a:xfrm>
            <a:off x="2692243" y="9724355"/>
            <a:ext cx="1267509" cy="1267510"/>
          </a:xfrm>
          <a:prstGeom prst="donut">
            <a:avLst/>
          </a:prstGeom>
          <a:solidFill>
            <a:schemeClr val="accent1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2AE9AE7-B9E7-1CEB-773C-92CB6FFE5F68}"/>
              </a:ext>
            </a:extLst>
          </p:cNvPr>
          <p:cNvGrpSpPr/>
          <p:nvPr/>
        </p:nvGrpSpPr>
        <p:grpSpPr>
          <a:xfrm>
            <a:off x="1029569" y="8816340"/>
            <a:ext cx="4492203" cy="2449531"/>
            <a:chOff x="10382250" y="7467383"/>
            <a:chExt cx="3825875" cy="2086192"/>
          </a:xfrm>
        </p:grpSpPr>
        <p:sp>
          <p:nvSpPr>
            <p:cNvPr id="10" name="Arc 9">
              <a:extLst>
                <a:ext uri="{FF2B5EF4-FFF2-40B4-BE49-F238E27FC236}">
                  <a16:creationId xmlns:a16="http://schemas.microsoft.com/office/drawing/2014/main" id="{EA06AA56-D70C-8F32-699C-3E4B2B544AD7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F8CB625-1479-4CD1-F2F2-8BD0325043DB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4D8717AB-79AE-3EAF-E026-19EDD4C85CAE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CE6EA34B-BC9A-9BAC-87C8-A2CD41D21B74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8EC9597-2E08-93CF-6B1B-08536349C57C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B7231C70-27AA-202B-3428-AEA2B2BB106D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02D0F0D-EB84-4D65-71B6-7C9F2FEC684E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3592C8E-DB38-3777-F657-0982EA2E7DC0}"/>
              </a:ext>
            </a:extLst>
          </p:cNvPr>
          <p:cNvGrpSpPr/>
          <p:nvPr/>
        </p:nvGrpSpPr>
        <p:grpSpPr>
          <a:xfrm>
            <a:off x="6578165" y="5254521"/>
            <a:ext cx="2311341" cy="3206958"/>
            <a:chOff x="11353800" y="4433888"/>
            <a:chExt cx="1968500" cy="2731270"/>
          </a:xfrm>
          <a:solidFill>
            <a:schemeClr val="accent2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271A3126-113E-A537-49FB-0F77A7CEE56B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F641D4E5-F52F-5E6A-F686-A018EFC19679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B9D6DFF-7510-7AC3-7EE6-0EA7DA1744C8}"/>
              </a:ext>
            </a:extLst>
          </p:cNvPr>
          <p:cNvGrpSpPr/>
          <p:nvPr/>
        </p:nvGrpSpPr>
        <p:grpSpPr>
          <a:xfrm>
            <a:off x="6887148" y="6505869"/>
            <a:ext cx="1693374" cy="1084140"/>
            <a:chOff x="5295002" y="1915404"/>
            <a:chExt cx="3512822" cy="923330"/>
          </a:xfrm>
        </p:grpSpPr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769FF241-44BB-2658-20AD-21B4A42A1F7E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027C3820-D3B1-3995-43C7-BA77469206F2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23" name="Circle: Hollow 22">
            <a:extLst>
              <a:ext uri="{FF2B5EF4-FFF2-40B4-BE49-F238E27FC236}">
                <a16:creationId xmlns:a16="http://schemas.microsoft.com/office/drawing/2014/main" id="{C7AE2FA1-EF6D-8612-7698-C3130D356E3E}"/>
              </a:ext>
            </a:extLst>
          </p:cNvPr>
          <p:cNvSpPr/>
          <p:nvPr/>
        </p:nvSpPr>
        <p:spPr>
          <a:xfrm>
            <a:off x="7100081" y="9724355"/>
            <a:ext cx="1267509" cy="1267510"/>
          </a:xfrm>
          <a:prstGeom prst="donut">
            <a:avLst/>
          </a:prstGeom>
          <a:solidFill>
            <a:schemeClr val="accent2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E023E54-253A-F6CA-6029-AEDC8A19C0AE}"/>
              </a:ext>
            </a:extLst>
          </p:cNvPr>
          <p:cNvGrpSpPr/>
          <p:nvPr/>
        </p:nvGrpSpPr>
        <p:grpSpPr>
          <a:xfrm>
            <a:off x="5437407" y="8816340"/>
            <a:ext cx="4492203" cy="2449531"/>
            <a:chOff x="10382250" y="7467383"/>
            <a:chExt cx="3825875" cy="2086192"/>
          </a:xfrm>
        </p:grpSpPr>
        <p:sp>
          <p:nvSpPr>
            <p:cNvPr id="25" name="Arc 24">
              <a:extLst>
                <a:ext uri="{FF2B5EF4-FFF2-40B4-BE49-F238E27FC236}">
                  <a16:creationId xmlns:a16="http://schemas.microsoft.com/office/drawing/2014/main" id="{0120300F-0E45-EB51-9366-38FEEB2E2FE0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CC129707-858C-8004-5A2B-E0A6E2EDAB11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A0D63D72-72DB-DBF0-E639-EA527FC6E9E7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58D8F96E-2BC4-A232-D8C7-9686CE480C63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C2E6A21-6E1B-35BE-4979-2301AC9C3339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292B9240-1F2B-D823-E62B-AD60F796E6AB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942C9C3-C581-4CCD-5CBC-E6B4D76779F1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0A4F3C0-D9E4-16B9-D8DA-2A67FFC873A7}"/>
              </a:ext>
            </a:extLst>
          </p:cNvPr>
          <p:cNvGrpSpPr/>
          <p:nvPr/>
        </p:nvGrpSpPr>
        <p:grpSpPr>
          <a:xfrm>
            <a:off x="10986003" y="5254521"/>
            <a:ext cx="2311341" cy="3206958"/>
            <a:chOff x="11353800" y="4433888"/>
            <a:chExt cx="1968500" cy="2731270"/>
          </a:xfrm>
          <a:solidFill>
            <a:schemeClr val="accent3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85EBBBEE-2351-0FAB-C290-8669961ADCDD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3F196497-AFD2-1956-CA2F-ABBD47AC1705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103">
            <a:extLst>
              <a:ext uri="{FF2B5EF4-FFF2-40B4-BE49-F238E27FC236}">
                <a16:creationId xmlns:a16="http://schemas.microsoft.com/office/drawing/2014/main" id="{24084783-45CE-891B-4925-EAC537C8F41B}"/>
              </a:ext>
            </a:extLst>
          </p:cNvPr>
          <p:cNvSpPr>
            <a:spLocks noEditPoints="1"/>
          </p:cNvSpPr>
          <p:nvPr/>
        </p:nvSpPr>
        <p:spPr bwMode="auto">
          <a:xfrm>
            <a:off x="11799246" y="5681110"/>
            <a:ext cx="684854" cy="523712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0BC3337-638C-E53F-6253-9FB6120928F4}"/>
              </a:ext>
            </a:extLst>
          </p:cNvPr>
          <p:cNvGrpSpPr/>
          <p:nvPr/>
        </p:nvGrpSpPr>
        <p:grpSpPr>
          <a:xfrm>
            <a:off x="11294986" y="6505869"/>
            <a:ext cx="1693374" cy="1084140"/>
            <a:chOff x="5295002" y="1915404"/>
            <a:chExt cx="3512822" cy="923330"/>
          </a:xfrm>
        </p:grpSpPr>
        <p:sp>
          <p:nvSpPr>
            <p:cNvPr id="37" name="Textbox 200">
              <a:extLst>
                <a:ext uri="{FF2B5EF4-FFF2-40B4-BE49-F238E27FC236}">
                  <a16:creationId xmlns:a16="http://schemas.microsoft.com/office/drawing/2014/main" id="{2EA2733F-2A49-ED89-3B58-1B39E17A0515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DD772900-6D12-E6D9-7835-9D34AD1D6140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39" name="Circle: Hollow 38">
            <a:extLst>
              <a:ext uri="{FF2B5EF4-FFF2-40B4-BE49-F238E27FC236}">
                <a16:creationId xmlns:a16="http://schemas.microsoft.com/office/drawing/2014/main" id="{B5AE6A9D-B058-100F-0014-4BAD108E5943}"/>
              </a:ext>
            </a:extLst>
          </p:cNvPr>
          <p:cNvSpPr/>
          <p:nvPr/>
        </p:nvSpPr>
        <p:spPr>
          <a:xfrm>
            <a:off x="11507919" y="9724355"/>
            <a:ext cx="1267509" cy="1267510"/>
          </a:xfrm>
          <a:prstGeom prst="donut">
            <a:avLst/>
          </a:prstGeom>
          <a:solidFill>
            <a:schemeClr val="accent3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67D94C1-1D21-30C9-7B14-6E2AC8A99AED}"/>
              </a:ext>
            </a:extLst>
          </p:cNvPr>
          <p:cNvGrpSpPr/>
          <p:nvPr/>
        </p:nvGrpSpPr>
        <p:grpSpPr>
          <a:xfrm>
            <a:off x="9845245" y="8816340"/>
            <a:ext cx="4492203" cy="2449531"/>
            <a:chOff x="10382250" y="7467383"/>
            <a:chExt cx="3825875" cy="2086192"/>
          </a:xfrm>
        </p:grpSpPr>
        <p:sp>
          <p:nvSpPr>
            <p:cNvPr id="41" name="Arc 40">
              <a:extLst>
                <a:ext uri="{FF2B5EF4-FFF2-40B4-BE49-F238E27FC236}">
                  <a16:creationId xmlns:a16="http://schemas.microsoft.com/office/drawing/2014/main" id="{A7EE615A-C028-CFC5-DDFD-1388457FCFA8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0A97E56C-25C6-FF1B-6E42-709BC0AE87E2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2A94FFCD-59D1-8056-2898-461E268BFAE0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FED59E19-EBBD-52DE-3A91-EACEDE64872D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A3B8B82-1906-BF15-C19A-C75285AAB8E5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D7827B41-B0A9-0313-4E34-731840783936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BB165E23-4748-4E7B-1F37-6010623A60E3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ECDB0CD-95BF-40F2-2A39-792C4E37BAF2}"/>
              </a:ext>
            </a:extLst>
          </p:cNvPr>
          <p:cNvGrpSpPr/>
          <p:nvPr/>
        </p:nvGrpSpPr>
        <p:grpSpPr>
          <a:xfrm>
            <a:off x="15393841" y="5254521"/>
            <a:ext cx="2311341" cy="3206958"/>
            <a:chOff x="11353800" y="4433888"/>
            <a:chExt cx="1968500" cy="2731270"/>
          </a:xfrm>
          <a:solidFill>
            <a:schemeClr val="accent4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F649AD57-1622-7835-2622-F64E70D4EA41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Isosceles Triangle 64">
              <a:extLst>
                <a:ext uri="{FF2B5EF4-FFF2-40B4-BE49-F238E27FC236}">
                  <a16:creationId xmlns:a16="http://schemas.microsoft.com/office/drawing/2014/main" id="{FB1BF9FF-851B-0FC2-3623-E7C2B8CAF3AD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4239BB3B-5D27-C557-FD7B-64EC0567F4D9}"/>
              </a:ext>
            </a:extLst>
          </p:cNvPr>
          <p:cNvGrpSpPr/>
          <p:nvPr/>
        </p:nvGrpSpPr>
        <p:grpSpPr>
          <a:xfrm>
            <a:off x="15702824" y="6505869"/>
            <a:ext cx="1693374" cy="1084140"/>
            <a:chOff x="5295002" y="1915404"/>
            <a:chExt cx="3512822" cy="923330"/>
          </a:xfrm>
        </p:grpSpPr>
        <p:sp>
          <p:nvSpPr>
            <p:cNvPr id="67" name="Textbox 200">
              <a:extLst>
                <a:ext uri="{FF2B5EF4-FFF2-40B4-BE49-F238E27FC236}">
                  <a16:creationId xmlns:a16="http://schemas.microsoft.com/office/drawing/2014/main" id="{B0959D04-8B9D-F811-B3B2-F960384F1208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8" name="Textbox 200">
              <a:extLst>
                <a:ext uri="{FF2B5EF4-FFF2-40B4-BE49-F238E27FC236}">
                  <a16:creationId xmlns:a16="http://schemas.microsoft.com/office/drawing/2014/main" id="{1A1B483D-D015-B9B1-44C6-1BED9DC1EA94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69" name="Circle: Hollow 68">
            <a:extLst>
              <a:ext uri="{FF2B5EF4-FFF2-40B4-BE49-F238E27FC236}">
                <a16:creationId xmlns:a16="http://schemas.microsoft.com/office/drawing/2014/main" id="{BDE9BD7A-D1AB-0782-8DC9-427A5DDF9A2C}"/>
              </a:ext>
            </a:extLst>
          </p:cNvPr>
          <p:cNvSpPr/>
          <p:nvPr/>
        </p:nvSpPr>
        <p:spPr>
          <a:xfrm>
            <a:off x="15915756" y="9724355"/>
            <a:ext cx="1267509" cy="1267510"/>
          </a:xfrm>
          <a:prstGeom prst="donut">
            <a:avLst/>
          </a:prstGeom>
          <a:solidFill>
            <a:schemeClr val="accent4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249491A3-49A9-F179-2FA2-A82AA58FD21D}"/>
              </a:ext>
            </a:extLst>
          </p:cNvPr>
          <p:cNvGrpSpPr/>
          <p:nvPr/>
        </p:nvGrpSpPr>
        <p:grpSpPr>
          <a:xfrm>
            <a:off x="14253082" y="8816340"/>
            <a:ext cx="4492203" cy="2449531"/>
            <a:chOff x="10382250" y="7467383"/>
            <a:chExt cx="3825875" cy="2086192"/>
          </a:xfrm>
        </p:grpSpPr>
        <p:sp>
          <p:nvSpPr>
            <p:cNvPr id="71" name="Arc 70">
              <a:extLst>
                <a:ext uri="{FF2B5EF4-FFF2-40B4-BE49-F238E27FC236}">
                  <a16:creationId xmlns:a16="http://schemas.microsoft.com/office/drawing/2014/main" id="{069C9033-0DC4-6D7A-1347-11024873479D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C4FCC2A9-D0CA-FE6F-9F62-1ADB35FDFEE2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6D1670C0-CC95-EF2C-BE9C-B0CD5487AFD4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1B6F2434-D167-80A8-6E85-082A79EC2CCB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BC83C360-752C-5B9C-5D47-2A5B05EE70A1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2F8B6210-3C60-EA23-BDA7-DF83EEBC0E94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6145DF8D-C957-6D22-818B-D60B0ABD12E5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59AE013A-C312-7C9C-38D0-7A0D33EBB125}"/>
              </a:ext>
            </a:extLst>
          </p:cNvPr>
          <p:cNvGrpSpPr/>
          <p:nvPr/>
        </p:nvGrpSpPr>
        <p:grpSpPr>
          <a:xfrm>
            <a:off x="19801679" y="5254521"/>
            <a:ext cx="2311341" cy="3206958"/>
            <a:chOff x="11353800" y="4433888"/>
            <a:chExt cx="1968500" cy="2731270"/>
          </a:xfrm>
          <a:solidFill>
            <a:schemeClr val="accent5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1050A869-1597-9D3C-BD90-0404BE646048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Isosceles Triangle 103">
              <a:extLst>
                <a:ext uri="{FF2B5EF4-FFF2-40B4-BE49-F238E27FC236}">
                  <a16:creationId xmlns:a16="http://schemas.microsoft.com/office/drawing/2014/main" id="{3A179DBD-A279-95B5-BD63-754451228077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0A2F8A81-5022-7024-791C-E52C3C3A968E}"/>
              </a:ext>
            </a:extLst>
          </p:cNvPr>
          <p:cNvGrpSpPr/>
          <p:nvPr/>
        </p:nvGrpSpPr>
        <p:grpSpPr>
          <a:xfrm>
            <a:off x="20110662" y="6505869"/>
            <a:ext cx="1693374" cy="1084140"/>
            <a:chOff x="5295002" y="1915404"/>
            <a:chExt cx="3512822" cy="923330"/>
          </a:xfrm>
        </p:grpSpPr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4D3AD008-224F-6ACC-7A3E-4378EEA5DF73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7" name="Textbox 200">
              <a:extLst>
                <a:ext uri="{FF2B5EF4-FFF2-40B4-BE49-F238E27FC236}">
                  <a16:creationId xmlns:a16="http://schemas.microsoft.com/office/drawing/2014/main" id="{26E81F34-4E7B-4E6F-24C3-93C5F6309F82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108" name="Circle: Hollow 107">
            <a:extLst>
              <a:ext uri="{FF2B5EF4-FFF2-40B4-BE49-F238E27FC236}">
                <a16:creationId xmlns:a16="http://schemas.microsoft.com/office/drawing/2014/main" id="{36267AC9-BB4E-8E47-0CC6-DC6B4FDC9BE3}"/>
              </a:ext>
            </a:extLst>
          </p:cNvPr>
          <p:cNvSpPr/>
          <p:nvPr/>
        </p:nvSpPr>
        <p:spPr>
          <a:xfrm>
            <a:off x="20323594" y="9724355"/>
            <a:ext cx="1267509" cy="1267510"/>
          </a:xfrm>
          <a:prstGeom prst="donut">
            <a:avLst/>
          </a:prstGeom>
          <a:solidFill>
            <a:schemeClr val="accent5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79C5AA69-70AC-F2FD-414E-B90E3DE344A5}"/>
              </a:ext>
            </a:extLst>
          </p:cNvPr>
          <p:cNvGrpSpPr/>
          <p:nvPr/>
        </p:nvGrpSpPr>
        <p:grpSpPr>
          <a:xfrm>
            <a:off x="18660920" y="8816340"/>
            <a:ext cx="4693513" cy="2449531"/>
            <a:chOff x="10382250" y="7467383"/>
            <a:chExt cx="3997325" cy="2086192"/>
          </a:xfrm>
        </p:grpSpPr>
        <p:sp>
          <p:nvSpPr>
            <p:cNvPr id="110" name="Arc 109">
              <a:extLst>
                <a:ext uri="{FF2B5EF4-FFF2-40B4-BE49-F238E27FC236}">
                  <a16:creationId xmlns:a16="http://schemas.microsoft.com/office/drawing/2014/main" id="{C9BC8EE7-2007-125B-72E8-EAAD6E4E037A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438533C2-2558-DE7A-7925-25E427A4BD9C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A6B7F63D-1AD7-BE9B-89DA-98CA96495D2D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2A673FA7-448B-3318-F0D2-2A93C0A253BD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CB25A6B2-1885-958E-6CA2-05C805677C14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14926200-D372-C695-6EB5-47109B8B34D1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2FB195F2-C3B4-F0AE-AF97-30BB4A24CDD5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8596F877-3B59-7357-85F5-82526C3C257A}"/>
                </a:ext>
              </a:extLst>
            </p:cNvPr>
            <p:cNvSpPr/>
            <p:nvPr/>
          </p:nvSpPr>
          <p:spPr>
            <a:xfrm>
              <a:off x="14208125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18" name="!!MainTitle1">
            <a:extLst>
              <a:ext uri="{FF2B5EF4-FFF2-40B4-BE49-F238E27FC236}">
                <a16:creationId xmlns:a16="http://schemas.microsoft.com/office/drawing/2014/main" id="{F9BAE98E-7C57-3621-787D-75352D8E2618}"/>
              </a:ext>
            </a:extLst>
          </p:cNvPr>
          <p:cNvSpPr txBox="1"/>
          <p:nvPr/>
        </p:nvSpPr>
        <p:spPr>
          <a:xfrm>
            <a:off x="6616603" y="1037172"/>
            <a:ext cx="11150809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 err="1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FlowChart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9" name="!!SubTitle">
            <a:extLst>
              <a:ext uri="{FF2B5EF4-FFF2-40B4-BE49-F238E27FC236}">
                <a16:creationId xmlns:a16="http://schemas.microsoft.com/office/drawing/2014/main" id="{C5167E42-A141-0DC8-48DE-785276194D7C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DC765184-3787-E2C1-2770-9B3803A8616E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228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05F70187-E58E-13F2-5E15-F5A00A3A85BE}"/>
              </a:ext>
            </a:extLst>
          </p:cNvPr>
          <p:cNvSpPr/>
          <p:nvPr/>
        </p:nvSpPr>
        <p:spPr>
          <a:xfrm>
            <a:off x="3050663" y="5658137"/>
            <a:ext cx="550668" cy="56965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5F82D720-0600-4436-0D8C-E824BF2881FE}"/>
              </a:ext>
            </a:extLst>
          </p:cNvPr>
          <p:cNvSpPr/>
          <p:nvPr/>
        </p:nvSpPr>
        <p:spPr>
          <a:xfrm>
            <a:off x="20672521" y="5658137"/>
            <a:ext cx="569656" cy="56965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3" name="Freeform 109">
            <a:extLst>
              <a:ext uri="{FF2B5EF4-FFF2-40B4-BE49-F238E27FC236}">
                <a16:creationId xmlns:a16="http://schemas.microsoft.com/office/drawing/2014/main" id="{44AB6057-B88D-F697-499A-DACF7F9AF5A3}"/>
              </a:ext>
            </a:extLst>
          </p:cNvPr>
          <p:cNvSpPr>
            <a:spLocks noEditPoints="1"/>
          </p:cNvSpPr>
          <p:nvPr/>
        </p:nvSpPr>
        <p:spPr bwMode="auto">
          <a:xfrm>
            <a:off x="16271770" y="5658137"/>
            <a:ext cx="555482" cy="56965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6F092A52-06B5-52F7-2F1F-468978CEC858}"/>
              </a:ext>
            </a:extLst>
          </p:cNvPr>
          <p:cNvSpPr/>
          <p:nvPr/>
        </p:nvSpPr>
        <p:spPr>
          <a:xfrm>
            <a:off x="7420105" y="5681522"/>
            <a:ext cx="627460" cy="52288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21503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3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37" dur="1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8" dur="1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90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900" decel="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900" decel="100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900" decel="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900" decel="100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4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5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1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8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9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1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2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3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1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6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7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1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1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1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23" grpId="0" animBg="1"/>
          <p:bldP spid="35" grpId="0" animBg="1"/>
          <p:bldP spid="39" grpId="0" animBg="1"/>
          <p:bldP spid="69" grpId="0" animBg="1"/>
          <p:bldP spid="108" grpId="0" animBg="1"/>
          <p:bldP spid="118" grpId="0"/>
          <p:bldP spid="119" grpId="0"/>
          <p:bldP spid="121" grpId="0" animBg="1"/>
          <p:bldP spid="122" grpId="0" animBg="1"/>
          <p:bldP spid="123" grpId="0" animBg="1"/>
          <p:bldP spid="12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3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90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900" decel="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900" decel="100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900" decel="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900" decel="100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23" grpId="0" animBg="1"/>
          <p:bldP spid="35" grpId="0" animBg="1"/>
          <p:bldP spid="39" grpId="0" animBg="1"/>
          <p:bldP spid="69" grpId="0" animBg="1"/>
          <p:bldP spid="108" grpId="0" animBg="1"/>
          <p:bldP spid="118" grpId="0"/>
          <p:bldP spid="119" grpId="0"/>
          <p:bldP spid="121" grpId="0" animBg="1"/>
          <p:bldP spid="122" grpId="0" animBg="1"/>
          <p:bldP spid="123" grpId="0" animBg="1"/>
          <p:bldP spid="124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464ED12-43C5-CF56-A7F5-25A75A608AAB}"/>
              </a:ext>
            </a:extLst>
          </p:cNvPr>
          <p:cNvGrpSpPr/>
          <p:nvPr/>
        </p:nvGrpSpPr>
        <p:grpSpPr>
          <a:xfrm>
            <a:off x="2170327" y="5254521"/>
            <a:ext cx="2311341" cy="3206958"/>
            <a:chOff x="11353800" y="4433888"/>
            <a:chExt cx="1968500" cy="2731270"/>
          </a:xfrm>
          <a:solidFill>
            <a:schemeClr val="accent1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1BF3520A-4CE0-3856-C58D-60CCD83C6D57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Isosceles Triangle 3">
              <a:extLst>
                <a:ext uri="{FF2B5EF4-FFF2-40B4-BE49-F238E27FC236}">
                  <a16:creationId xmlns:a16="http://schemas.microsoft.com/office/drawing/2014/main" id="{4B7FF67E-9286-2293-FC20-35FCC07866ED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F8BC462-AE76-3154-3671-871A9BCEBEE6}"/>
              </a:ext>
            </a:extLst>
          </p:cNvPr>
          <p:cNvGrpSpPr/>
          <p:nvPr/>
        </p:nvGrpSpPr>
        <p:grpSpPr>
          <a:xfrm>
            <a:off x="2479310" y="6505869"/>
            <a:ext cx="1693374" cy="1084140"/>
            <a:chOff x="5295002" y="1915404"/>
            <a:chExt cx="3512822" cy="923330"/>
          </a:xfrm>
        </p:grpSpPr>
        <p:sp>
          <p:nvSpPr>
            <p:cNvPr id="6" name="Textbox 200">
              <a:extLst>
                <a:ext uri="{FF2B5EF4-FFF2-40B4-BE49-F238E27FC236}">
                  <a16:creationId xmlns:a16="http://schemas.microsoft.com/office/drawing/2014/main" id="{F6DFE7D4-BC58-4904-723B-8319957ABD4D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" name="Textbox 200">
              <a:extLst>
                <a:ext uri="{FF2B5EF4-FFF2-40B4-BE49-F238E27FC236}">
                  <a16:creationId xmlns:a16="http://schemas.microsoft.com/office/drawing/2014/main" id="{DBA3E8A8-2F22-CBDA-2078-5F824E6CE2D0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8" name="Circle: Hollow 7">
            <a:extLst>
              <a:ext uri="{FF2B5EF4-FFF2-40B4-BE49-F238E27FC236}">
                <a16:creationId xmlns:a16="http://schemas.microsoft.com/office/drawing/2014/main" id="{616D97DF-0442-1012-037B-D9FAF649232B}"/>
              </a:ext>
            </a:extLst>
          </p:cNvPr>
          <p:cNvSpPr/>
          <p:nvPr/>
        </p:nvSpPr>
        <p:spPr>
          <a:xfrm>
            <a:off x="2692243" y="9724355"/>
            <a:ext cx="1267509" cy="1267510"/>
          </a:xfrm>
          <a:prstGeom prst="donut">
            <a:avLst/>
          </a:prstGeom>
          <a:solidFill>
            <a:schemeClr val="accent1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DFF9C77-D61D-D208-6027-DE984D688273}"/>
              </a:ext>
            </a:extLst>
          </p:cNvPr>
          <p:cNvGrpSpPr/>
          <p:nvPr/>
        </p:nvGrpSpPr>
        <p:grpSpPr>
          <a:xfrm>
            <a:off x="6578165" y="5254521"/>
            <a:ext cx="2311341" cy="3206958"/>
            <a:chOff x="11353800" y="4433888"/>
            <a:chExt cx="1968500" cy="2731270"/>
          </a:xfrm>
          <a:solidFill>
            <a:schemeClr val="accent2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FE16B888-8A74-0C47-9EF7-0E0D3AB94672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1F4D6422-EDA3-E12F-4D75-0AF326D67463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18D9639-81F5-454F-0C44-33B02EB2345B}"/>
              </a:ext>
            </a:extLst>
          </p:cNvPr>
          <p:cNvGrpSpPr/>
          <p:nvPr/>
        </p:nvGrpSpPr>
        <p:grpSpPr>
          <a:xfrm>
            <a:off x="6887148" y="6505869"/>
            <a:ext cx="1693374" cy="1084140"/>
            <a:chOff x="5295002" y="1915404"/>
            <a:chExt cx="3512822" cy="923330"/>
          </a:xfrm>
        </p:grpSpPr>
        <p:sp>
          <p:nvSpPr>
            <p:cNvPr id="13" name="Textbox 200">
              <a:extLst>
                <a:ext uri="{FF2B5EF4-FFF2-40B4-BE49-F238E27FC236}">
                  <a16:creationId xmlns:a16="http://schemas.microsoft.com/office/drawing/2014/main" id="{88B5C548-E544-DCCB-5C63-E90EF5B5840F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" name="Textbox 200">
              <a:extLst>
                <a:ext uri="{FF2B5EF4-FFF2-40B4-BE49-F238E27FC236}">
                  <a16:creationId xmlns:a16="http://schemas.microsoft.com/office/drawing/2014/main" id="{FA77E333-0011-29AD-1BF6-803525EA558D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15" name="Circle: Hollow 14">
            <a:extLst>
              <a:ext uri="{FF2B5EF4-FFF2-40B4-BE49-F238E27FC236}">
                <a16:creationId xmlns:a16="http://schemas.microsoft.com/office/drawing/2014/main" id="{E95C8737-4376-7463-9810-ABCEBE24598F}"/>
              </a:ext>
            </a:extLst>
          </p:cNvPr>
          <p:cNvSpPr/>
          <p:nvPr/>
        </p:nvSpPr>
        <p:spPr>
          <a:xfrm>
            <a:off x="7100081" y="9724355"/>
            <a:ext cx="1267509" cy="1267510"/>
          </a:xfrm>
          <a:prstGeom prst="donut">
            <a:avLst/>
          </a:prstGeom>
          <a:solidFill>
            <a:schemeClr val="accent2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03D2BC0-EABD-2E7F-F4E9-BC0F75AD6D36}"/>
              </a:ext>
            </a:extLst>
          </p:cNvPr>
          <p:cNvGrpSpPr/>
          <p:nvPr/>
        </p:nvGrpSpPr>
        <p:grpSpPr>
          <a:xfrm>
            <a:off x="10986003" y="5254521"/>
            <a:ext cx="2311341" cy="3206958"/>
            <a:chOff x="11353800" y="4433888"/>
            <a:chExt cx="1968500" cy="2731270"/>
          </a:xfrm>
          <a:solidFill>
            <a:schemeClr val="accent3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295B8AD-A1FF-B0CE-3454-A734ED8777D0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C65A053A-0451-747D-ABF6-AFABA4AA2963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 103">
            <a:extLst>
              <a:ext uri="{FF2B5EF4-FFF2-40B4-BE49-F238E27FC236}">
                <a16:creationId xmlns:a16="http://schemas.microsoft.com/office/drawing/2014/main" id="{C2BC31C4-E494-25C7-AD53-D08FEEB53CB3}"/>
              </a:ext>
            </a:extLst>
          </p:cNvPr>
          <p:cNvSpPr>
            <a:spLocks noEditPoints="1"/>
          </p:cNvSpPr>
          <p:nvPr/>
        </p:nvSpPr>
        <p:spPr bwMode="auto">
          <a:xfrm>
            <a:off x="11799246" y="5681110"/>
            <a:ext cx="684854" cy="523712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57F8FA6-D646-6C12-039A-9C5CAC533A4E}"/>
              </a:ext>
            </a:extLst>
          </p:cNvPr>
          <p:cNvGrpSpPr/>
          <p:nvPr/>
        </p:nvGrpSpPr>
        <p:grpSpPr>
          <a:xfrm>
            <a:off x="11294986" y="6505869"/>
            <a:ext cx="1693374" cy="1084140"/>
            <a:chOff x="5295002" y="1915404"/>
            <a:chExt cx="3512822" cy="923330"/>
          </a:xfrm>
        </p:grpSpPr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1EC3A9AC-C153-9100-966A-34068718C7F6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28FBB1C3-121A-9BE8-9C98-78B34FF15750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23" name="Circle: Hollow 22">
            <a:extLst>
              <a:ext uri="{FF2B5EF4-FFF2-40B4-BE49-F238E27FC236}">
                <a16:creationId xmlns:a16="http://schemas.microsoft.com/office/drawing/2014/main" id="{313DB3D2-D0C8-17CF-FA30-FCC9FD063D66}"/>
              </a:ext>
            </a:extLst>
          </p:cNvPr>
          <p:cNvSpPr/>
          <p:nvPr/>
        </p:nvSpPr>
        <p:spPr>
          <a:xfrm>
            <a:off x="11507919" y="9724355"/>
            <a:ext cx="1267509" cy="1267510"/>
          </a:xfrm>
          <a:prstGeom prst="donut">
            <a:avLst/>
          </a:prstGeom>
          <a:solidFill>
            <a:schemeClr val="accent3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A9A7303-B19B-8487-320E-DDAFE6301F17}"/>
              </a:ext>
            </a:extLst>
          </p:cNvPr>
          <p:cNvGrpSpPr/>
          <p:nvPr/>
        </p:nvGrpSpPr>
        <p:grpSpPr>
          <a:xfrm>
            <a:off x="15393841" y="5254521"/>
            <a:ext cx="2311341" cy="3206958"/>
            <a:chOff x="11353800" y="4433888"/>
            <a:chExt cx="1968500" cy="2731270"/>
          </a:xfrm>
          <a:solidFill>
            <a:schemeClr val="accent4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1FDA052E-A3C1-01E2-B7FF-9AFD35F7494A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D9D593B7-C904-3693-7F08-593E04B45798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0EEDB7E-5161-5FA4-2982-9DB8F17CC64B}"/>
              </a:ext>
            </a:extLst>
          </p:cNvPr>
          <p:cNvGrpSpPr/>
          <p:nvPr/>
        </p:nvGrpSpPr>
        <p:grpSpPr>
          <a:xfrm>
            <a:off x="15702824" y="6505869"/>
            <a:ext cx="1693374" cy="1084140"/>
            <a:chOff x="5295002" y="1915404"/>
            <a:chExt cx="3512822" cy="923330"/>
          </a:xfrm>
        </p:grpSpPr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9C08128B-2FED-01A3-C29F-25C86B0ECD68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9" name="Textbox 200">
              <a:extLst>
                <a:ext uri="{FF2B5EF4-FFF2-40B4-BE49-F238E27FC236}">
                  <a16:creationId xmlns:a16="http://schemas.microsoft.com/office/drawing/2014/main" id="{7A625C0B-FE5B-1B17-83D5-A14BE1618947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30" name="Circle: Hollow 29">
            <a:extLst>
              <a:ext uri="{FF2B5EF4-FFF2-40B4-BE49-F238E27FC236}">
                <a16:creationId xmlns:a16="http://schemas.microsoft.com/office/drawing/2014/main" id="{1CEC2EDF-2EED-FAD4-E47A-1D40BD9B73A8}"/>
              </a:ext>
            </a:extLst>
          </p:cNvPr>
          <p:cNvSpPr/>
          <p:nvPr/>
        </p:nvSpPr>
        <p:spPr>
          <a:xfrm>
            <a:off x="15915756" y="9724355"/>
            <a:ext cx="1267509" cy="1267510"/>
          </a:xfrm>
          <a:prstGeom prst="donut">
            <a:avLst/>
          </a:prstGeom>
          <a:solidFill>
            <a:schemeClr val="accent4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459C00B-85E9-C6D9-A1F2-84728546AA95}"/>
              </a:ext>
            </a:extLst>
          </p:cNvPr>
          <p:cNvGrpSpPr/>
          <p:nvPr/>
        </p:nvGrpSpPr>
        <p:grpSpPr>
          <a:xfrm>
            <a:off x="19801679" y="5254521"/>
            <a:ext cx="2311341" cy="3206958"/>
            <a:chOff x="11353800" y="4433888"/>
            <a:chExt cx="1968500" cy="2731270"/>
          </a:xfrm>
          <a:solidFill>
            <a:schemeClr val="accent5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E290B0D2-F126-598C-2F9C-2D98249D3277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85AC6B85-ACA2-E488-76F6-BAAB201905BA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DA71098-F3B8-9645-139B-CAEF76FD8D05}"/>
              </a:ext>
            </a:extLst>
          </p:cNvPr>
          <p:cNvGrpSpPr/>
          <p:nvPr/>
        </p:nvGrpSpPr>
        <p:grpSpPr>
          <a:xfrm>
            <a:off x="20110662" y="6505869"/>
            <a:ext cx="1693374" cy="1084140"/>
            <a:chOff x="5295002" y="1915404"/>
            <a:chExt cx="3512822" cy="923330"/>
          </a:xfrm>
        </p:grpSpPr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9F13E218-DBCA-B0CF-B5F8-0080E880E25D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87EE7398-A119-C3C6-9CBB-361C36761231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37" name="Circle: Hollow 36">
            <a:extLst>
              <a:ext uri="{FF2B5EF4-FFF2-40B4-BE49-F238E27FC236}">
                <a16:creationId xmlns:a16="http://schemas.microsoft.com/office/drawing/2014/main" id="{B41B6A17-F536-F010-6E1F-74438B23D1CF}"/>
              </a:ext>
            </a:extLst>
          </p:cNvPr>
          <p:cNvSpPr/>
          <p:nvPr/>
        </p:nvSpPr>
        <p:spPr>
          <a:xfrm>
            <a:off x="20323594" y="9724355"/>
            <a:ext cx="1267509" cy="1267510"/>
          </a:xfrm>
          <a:prstGeom prst="donut">
            <a:avLst/>
          </a:prstGeom>
          <a:solidFill>
            <a:schemeClr val="accent5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0170A04-ED87-D233-01D8-1D4DD9A775D1}"/>
              </a:ext>
            </a:extLst>
          </p:cNvPr>
          <p:cNvGrpSpPr/>
          <p:nvPr/>
        </p:nvGrpSpPr>
        <p:grpSpPr>
          <a:xfrm>
            <a:off x="1029569" y="8816340"/>
            <a:ext cx="22324864" cy="2449531"/>
            <a:chOff x="1029569" y="8816340"/>
            <a:chExt cx="22324864" cy="2449531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84344669-7428-06B3-B771-7CA5C3ACC85D}"/>
                </a:ext>
              </a:extLst>
            </p:cNvPr>
            <p:cNvGrpSpPr/>
            <p:nvPr/>
          </p:nvGrpSpPr>
          <p:grpSpPr>
            <a:xfrm>
              <a:off x="1029569" y="8816340"/>
              <a:ext cx="4492203" cy="2449531"/>
              <a:chOff x="10382250" y="7467383"/>
              <a:chExt cx="3825875" cy="2086192"/>
            </a:xfrm>
          </p:grpSpPr>
          <p:sp>
            <p:nvSpPr>
              <p:cNvPr id="73" name="Arc 72">
                <a:extLst>
                  <a:ext uri="{FF2B5EF4-FFF2-40B4-BE49-F238E27FC236}">
                    <a16:creationId xmlns:a16="http://schemas.microsoft.com/office/drawing/2014/main" id="{0DBAD940-FA19-96E5-6CBB-BA24716BECDD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77CE1C82-2B9D-01B8-824D-73AF07D7A674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78" name="Straight Connector 77">
                  <a:extLst>
                    <a:ext uri="{FF2B5EF4-FFF2-40B4-BE49-F238E27FC236}">
                      <a16:creationId xmlns:a16="http://schemas.microsoft.com/office/drawing/2014/main" id="{AB8F5EA6-3060-660E-D884-2D73C35057E4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97B44A97-F6B1-EE93-0943-68166918F663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0D935C83-6F21-2E89-8765-7B65E21BC1F2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7239391E-6BC9-E735-1984-6ADC54585A9E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429AA532-207A-60E2-43BC-B25229F15ECF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3EBFC768-46E8-DB87-714F-93BA9F0EBF1E}"/>
                </a:ext>
              </a:extLst>
            </p:cNvPr>
            <p:cNvGrpSpPr/>
            <p:nvPr/>
          </p:nvGrpSpPr>
          <p:grpSpPr>
            <a:xfrm>
              <a:off x="5437407" y="8816340"/>
              <a:ext cx="4492203" cy="2449531"/>
              <a:chOff x="10382250" y="7467383"/>
              <a:chExt cx="3825875" cy="2086192"/>
            </a:xfrm>
          </p:grpSpPr>
          <p:sp>
            <p:nvSpPr>
              <p:cNvPr id="66" name="Arc 65">
                <a:extLst>
                  <a:ext uri="{FF2B5EF4-FFF2-40B4-BE49-F238E27FC236}">
                    <a16:creationId xmlns:a16="http://schemas.microsoft.com/office/drawing/2014/main" id="{6E11FAD8-6DB7-FF5A-BD29-6C883CB061F7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28C01C3B-0ECC-AC6A-DA85-7C0389BA104D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71" name="Straight Connector 70">
                  <a:extLst>
                    <a:ext uri="{FF2B5EF4-FFF2-40B4-BE49-F238E27FC236}">
                      <a16:creationId xmlns:a16="http://schemas.microsoft.com/office/drawing/2014/main" id="{ACC2BF03-3256-E7D2-28EC-8FD06E40DC72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2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Straight Connector 71">
                  <a:extLst>
                    <a:ext uri="{FF2B5EF4-FFF2-40B4-BE49-F238E27FC236}">
                      <a16:creationId xmlns:a16="http://schemas.microsoft.com/office/drawing/2014/main" id="{9CB13667-5B6B-9D14-2EF7-9EC45D452DB7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2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8F9D6289-DA13-65B4-66A0-0A0A0FFF89AF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3E495E24-60AC-76CD-AD57-0A9AD79B4E23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674E887B-3A25-9D3F-B5B2-6689D09574E5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11E1E3E6-7E90-8884-ACFA-EEC98C2BF5EB}"/>
                </a:ext>
              </a:extLst>
            </p:cNvPr>
            <p:cNvGrpSpPr/>
            <p:nvPr/>
          </p:nvGrpSpPr>
          <p:grpSpPr>
            <a:xfrm>
              <a:off x="9845245" y="8816340"/>
              <a:ext cx="4492203" cy="2449531"/>
              <a:chOff x="10382250" y="7467383"/>
              <a:chExt cx="3825875" cy="2086192"/>
            </a:xfrm>
          </p:grpSpPr>
          <p:sp>
            <p:nvSpPr>
              <p:cNvPr id="59" name="Arc 58">
                <a:extLst>
                  <a:ext uri="{FF2B5EF4-FFF2-40B4-BE49-F238E27FC236}">
                    <a16:creationId xmlns:a16="http://schemas.microsoft.com/office/drawing/2014/main" id="{A76BE76B-B743-D9CC-9CB8-612A588FA443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E100556B-0D2C-7D2F-AD5B-8924CB9BB2F3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AFAEE92E-03FD-896F-CA12-978703BF3D77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3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8D2B60D3-6E33-EC68-A936-1DC1C7C53415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3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090C64C8-E029-3052-57FF-4313A72086EE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6636A603-F059-A6C0-13B3-40F856A070F0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8B5AEAEA-C7DE-549F-0679-524399475601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24678D71-27CA-457A-F072-0AA759CE7406}"/>
                </a:ext>
              </a:extLst>
            </p:cNvPr>
            <p:cNvGrpSpPr/>
            <p:nvPr/>
          </p:nvGrpSpPr>
          <p:grpSpPr>
            <a:xfrm>
              <a:off x="14253082" y="8816340"/>
              <a:ext cx="4492203" cy="2449531"/>
              <a:chOff x="10382250" y="7467383"/>
              <a:chExt cx="3825875" cy="2086192"/>
            </a:xfrm>
          </p:grpSpPr>
          <p:sp>
            <p:nvSpPr>
              <p:cNvPr id="52" name="Arc 51">
                <a:extLst>
                  <a:ext uri="{FF2B5EF4-FFF2-40B4-BE49-F238E27FC236}">
                    <a16:creationId xmlns:a16="http://schemas.microsoft.com/office/drawing/2014/main" id="{29F910E6-4205-8ABE-8475-24BC77EB5904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53D3CEE7-0088-D0DA-ADE8-D78C487E66C2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E2C6D1AC-DF79-7A8F-D42F-52201BF49AE5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4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19046844-E060-0700-84ED-FD2F609ED859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4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97CE6923-2ECB-9517-5D9A-34FC3DF80185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D8F06AF5-744B-1545-4D14-6320A1F9C190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5061ED73-F9C5-62AF-49D4-8F37028769C3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B5D4F300-E0F8-F784-D6AA-5E9107B5E860}"/>
                </a:ext>
              </a:extLst>
            </p:cNvPr>
            <p:cNvGrpSpPr/>
            <p:nvPr/>
          </p:nvGrpSpPr>
          <p:grpSpPr>
            <a:xfrm>
              <a:off x="18660920" y="8816340"/>
              <a:ext cx="4693513" cy="2449531"/>
              <a:chOff x="10382250" y="7467383"/>
              <a:chExt cx="3997325" cy="2086192"/>
            </a:xfrm>
          </p:grpSpPr>
          <p:sp>
            <p:nvSpPr>
              <p:cNvPr id="44" name="Arc 43">
                <a:extLst>
                  <a:ext uri="{FF2B5EF4-FFF2-40B4-BE49-F238E27FC236}">
                    <a16:creationId xmlns:a16="http://schemas.microsoft.com/office/drawing/2014/main" id="{49BA8B6A-D2AE-6E53-2C2D-6E2CB2882934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1A8AD7CA-6D3D-8E52-4994-52FBEE200AE2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022539E0-D17E-6AA4-A915-F58F5FD9AD02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5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2327DE84-6A6B-6017-0573-6293137C4A2A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5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2B21AEA9-169A-7BFF-31CB-7C93ECAF8A79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559E9E78-7D47-41B8-4AF3-6B61924E33A9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42228C18-B2BD-ED78-A6D3-E6882520F654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398E3B07-6E69-3BC5-06C9-A6C693615BCD}"/>
                  </a:ext>
                </a:extLst>
              </p:cNvPr>
              <p:cNvSpPr/>
              <p:nvPr/>
            </p:nvSpPr>
            <p:spPr>
              <a:xfrm>
                <a:off x="14208125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80" name="!!MainTitle1">
            <a:extLst>
              <a:ext uri="{FF2B5EF4-FFF2-40B4-BE49-F238E27FC236}">
                <a16:creationId xmlns:a16="http://schemas.microsoft.com/office/drawing/2014/main" id="{6EA3204C-BB94-7EF6-C48A-9E33C4535DD6}"/>
              </a:ext>
            </a:extLst>
          </p:cNvPr>
          <p:cNvSpPr txBox="1"/>
          <p:nvPr/>
        </p:nvSpPr>
        <p:spPr>
          <a:xfrm>
            <a:off x="6616603" y="1037172"/>
            <a:ext cx="11150809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 err="1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FlowChart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81" name="!!SubTitle">
            <a:extLst>
              <a:ext uri="{FF2B5EF4-FFF2-40B4-BE49-F238E27FC236}">
                <a16:creationId xmlns:a16="http://schemas.microsoft.com/office/drawing/2014/main" id="{6F5CCBF2-4310-B118-E878-13B377B92C83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D0E755AB-C446-A2EA-D92D-8CCF335DB83F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228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ED6DF175-2460-BE50-CF8C-FEDE4582B875}"/>
              </a:ext>
            </a:extLst>
          </p:cNvPr>
          <p:cNvSpPr/>
          <p:nvPr/>
        </p:nvSpPr>
        <p:spPr>
          <a:xfrm>
            <a:off x="3050663" y="5658137"/>
            <a:ext cx="550668" cy="56965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DC5BDAA2-9C80-1E0B-EBE5-143FE5D6690B}"/>
              </a:ext>
            </a:extLst>
          </p:cNvPr>
          <p:cNvSpPr/>
          <p:nvPr/>
        </p:nvSpPr>
        <p:spPr>
          <a:xfrm>
            <a:off x="20672521" y="5658137"/>
            <a:ext cx="569656" cy="56965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5" name="Freeform 109">
            <a:extLst>
              <a:ext uri="{FF2B5EF4-FFF2-40B4-BE49-F238E27FC236}">
                <a16:creationId xmlns:a16="http://schemas.microsoft.com/office/drawing/2014/main" id="{8DA186C1-6BD2-DA05-6F88-387356689065}"/>
              </a:ext>
            </a:extLst>
          </p:cNvPr>
          <p:cNvSpPr>
            <a:spLocks noEditPoints="1"/>
          </p:cNvSpPr>
          <p:nvPr/>
        </p:nvSpPr>
        <p:spPr bwMode="auto">
          <a:xfrm>
            <a:off x="16271770" y="5658137"/>
            <a:ext cx="555482" cy="56965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953ECF3E-3956-5BF7-72C1-E5AF55AAEF03}"/>
              </a:ext>
            </a:extLst>
          </p:cNvPr>
          <p:cNvSpPr/>
          <p:nvPr/>
        </p:nvSpPr>
        <p:spPr>
          <a:xfrm>
            <a:off x="7420105" y="5681522"/>
            <a:ext cx="627460" cy="52288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36229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comb/>
      </p:transition>
    </mc:Choice>
    <mc:Fallback xmlns="">
      <p:transition spd="slow" advClick="0" advTm="2500">
        <p:comb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90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90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900" decel="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90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nodeType="withEffect" p14:presetBounceEnd="56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1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2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nodeType="withEffect" p14:presetBounceEnd="5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5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6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nodeType="withEffect" p14:presetBounceEnd="5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9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nodeType="withEffect" p14:presetBounceEnd="5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93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94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5" grpId="0" animBg="1"/>
          <p:bldP spid="19" grpId="0" animBg="1"/>
          <p:bldP spid="23" grpId="0" animBg="1"/>
          <p:bldP spid="30" grpId="0" animBg="1"/>
          <p:bldP spid="37" grpId="0" animBg="1"/>
          <p:bldP spid="80" grpId="0"/>
          <p:bldP spid="81" grpId="0"/>
          <p:bldP spid="83" grpId="0" animBg="1"/>
          <p:bldP spid="84" grpId="0" animBg="1"/>
          <p:bldP spid="85" grpId="0" animBg="1"/>
          <p:bldP spid="8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90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90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900" decel="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90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5" grpId="0" animBg="1"/>
          <p:bldP spid="19" grpId="0" animBg="1"/>
          <p:bldP spid="23" grpId="0" animBg="1"/>
          <p:bldP spid="30" grpId="0" animBg="1"/>
          <p:bldP spid="37" grpId="0" animBg="1"/>
          <p:bldP spid="80" grpId="0"/>
          <p:bldP spid="81" grpId="0"/>
          <p:bldP spid="83" grpId="0" animBg="1"/>
          <p:bldP spid="84" grpId="0" animBg="1"/>
          <p:bldP spid="85" grpId="0" animBg="1"/>
          <p:bldP spid="86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33C23D45-DB29-23A6-5CF0-D9645F346CE0}"/>
              </a:ext>
            </a:extLst>
          </p:cNvPr>
          <p:cNvGrpSpPr/>
          <p:nvPr/>
        </p:nvGrpSpPr>
        <p:grpSpPr>
          <a:xfrm>
            <a:off x="2170327" y="5254521"/>
            <a:ext cx="2311341" cy="3206958"/>
            <a:chOff x="11353800" y="4433888"/>
            <a:chExt cx="1968500" cy="2731270"/>
          </a:xfrm>
          <a:solidFill>
            <a:schemeClr val="accent1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B6E93352-2BD9-5841-85DD-90E9F3BA1E6F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0E033BFB-4842-EB21-A36C-BDBAA910EDFF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05D8E27-B855-887D-0A91-A32515956249}"/>
              </a:ext>
            </a:extLst>
          </p:cNvPr>
          <p:cNvGrpSpPr/>
          <p:nvPr/>
        </p:nvGrpSpPr>
        <p:grpSpPr>
          <a:xfrm>
            <a:off x="2479310" y="6505869"/>
            <a:ext cx="1693374" cy="1084140"/>
            <a:chOff x="5295002" y="1915404"/>
            <a:chExt cx="3512822" cy="923330"/>
          </a:xfrm>
        </p:grpSpPr>
        <p:sp>
          <p:nvSpPr>
            <p:cNvPr id="31" name="Textbox 200">
              <a:extLst>
                <a:ext uri="{FF2B5EF4-FFF2-40B4-BE49-F238E27FC236}">
                  <a16:creationId xmlns:a16="http://schemas.microsoft.com/office/drawing/2014/main" id="{7427732C-C350-12E9-29C0-A8BA7D062E7B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2" name="Textbox 200">
              <a:extLst>
                <a:ext uri="{FF2B5EF4-FFF2-40B4-BE49-F238E27FC236}">
                  <a16:creationId xmlns:a16="http://schemas.microsoft.com/office/drawing/2014/main" id="{4D88B6F3-78BC-4DCE-BBCC-945C6C1A8DC7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33" name="Circle: Hollow 32">
            <a:extLst>
              <a:ext uri="{FF2B5EF4-FFF2-40B4-BE49-F238E27FC236}">
                <a16:creationId xmlns:a16="http://schemas.microsoft.com/office/drawing/2014/main" id="{0F4D7BE7-6F57-3EFD-75BA-AD4A53B36614}"/>
              </a:ext>
            </a:extLst>
          </p:cNvPr>
          <p:cNvSpPr/>
          <p:nvPr/>
        </p:nvSpPr>
        <p:spPr>
          <a:xfrm>
            <a:off x="2692243" y="9724355"/>
            <a:ext cx="1267509" cy="1267510"/>
          </a:xfrm>
          <a:prstGeom prst="donut">
            <a:avLst/>
          </a:prstGeom>
          <a:solidFill>
            <a:schemeClr val="accent1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CCB44D9-32E6-5A9B-884B-F0004EB1C294}"/>
              </a:ext>
            </a:extLst>
          </p:cNvPr>
          <p:cNvGrpSpPr/>
          <p:nvPr/>
        </p:nvGrpSpPr>
        <p:grpSpPr>
          <a:xfrm>
            <a:off x="1029569" y="8816340"/>
            <a:ext cx="4492203" cy="2449531"/>
            <a:chOff x="10382250" y="7467383"/>
            <a:chExt cx="3825875" cy="2086192"/>
          </a:xfrm>
        </p:grpSpPr>
        <p:sp>
          <p:nvSpPr>
            <p:cNvPr id="49" name="Arc 48">
              <a:extLst>
                <a:ext uri="{FF2B5EF4-FFF2-40B4-BE49-F238E27FC236}">
                  <a16:creationId xmlns:a16="http://schemas.microsoft.com/office/drawing/2014/main" id="{7A1D7E56-F853-3B3B-1615-BDD686D2162E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4D3655F9-A20E-08A5-E9D6-BF74BDCD7C32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4327D50B-7554-14E1-95BE-E55B5A2A9F37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9CEA7472-FF76-D9A0-AD57-61A839A744A2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C484BDBF-A4D7-00FF-D39C-7D67BB23EB92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FAF0C1F2-B56C-206B-F16F-9FC11EB95D32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10383D53-E757-72A3-5CBF-44059D8E108E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97585800-AC92-526A-28AC-5C4440C80BA7}"/>
              </a:ext>
            </a:extLst>
          </p:cNvPr>
          <p:cNvGrpSpPr/>
          <p:nvPr/>
        </p:nvGrpSpPr>
        <p:grpSpPr>
          <a:xfrm>
            <a:off x="6578165" y="5254521"/>
            <a:ext cx="2311341" cy="3206958"/>
            <a:chOff x="11353800" y="4433888"/>
            <a:chExt cx="1968500" cy="2731270"/>
          </a:xfrm>
          <a:solidFill>
            <a:schemeClr val="accent2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ABD6B0E6-ACA9-6F24-BFB1-8636909717E0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Isosceles Triangle 57">
              <a:extLst>
                <a:ext uri="{FF2B5EF4-FFF2-40B4-BE49-F238E27FC236}">
                  <a16:creationId xmlns:a16="http://schemas.microsoft.com/office/drawing/2014/main" id="{41FF360F-0E57-B518-D8A5-0C0744157296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ABEC50A-64FE-6CFB-A259-5C543CB335A6}"/>
              </a:ext>
            </a:extLst>
          </p:cNvPr>
          <p:cNvGrpSpPr/>
          <p:nvPr/>
        </p:nvGrpSpPr>
        <p:grpSpPr>
          <a:xfrm>
            <a:off x="6887148" y="6505869"/>
            <a:ext cx="1693374" cy="1084140"/>
            <a:chOff x="5295002" y="1915404"/>
            <a:chExt cx="3512822" cy="923330"/>
          </a:xfrm>
        </p:grpSpPr>
        <p:sp>
          <p:nvSpPr>
            <p:cNvPr id="60" name="Textbox 200">
              <a:extLst>
                <a:ext uri="{FF2B5EF4-FFF2-40B4-BE49-F238E27FC236}">
                  <a16:creationId xmlns:a16="http://schemas.microsoft.com/office/drawing/2014/main" id="{6AE44ED6-6CD3-167A-B5F4-87B1CBDAECE5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1" name="Textbox 200">
              <a:extLst>
                <a:ext uri="{FF2B5EF4-FFF2-40B4-BE49-F238E27FC236}">
                  <a16:creationId xmlns:a16="http://schemas.microsoft.com/office/drawing/2014/main" id="{2131F7DF-0962-399E-7957-646FAF16B9FA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62" name="Circle: Hollow 61">
            <a:extLst>
              <a:ext uri="{FF2B5EF4-FFF2-40B4-BE49-F238E27FC236}">
                <a16:creationId xmlns:a16="http://schemas.microsoft.com/office/drawing/2014/main" id="{A1CBB7B6-A578-B62F-D47F-AA6E5758BF7C}"/>
              </a:ext>
            </a:extLst>
          </p:cNvPr>
          <p:cNvSpPr/>
          <p:nvPr/>
        </p:nvSpPr>
        <p:spPr>
          <a:xfrm>
            <a:off x="7100081" y="9724355"/>
            <a:ext cx="1267509" cy="1267510"/>
          </a:xfrm>
          <a:prstGeom prst="donut">
            <a:avLst/>
          </a:prstGeom>
          <a:solidFill>
            <a:schemeClr val="accent2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11744A1C-3062-F7D0-D864-90FFCDBB9197}"/>
              </a:ext>
            </a:extLst>
          </p:cNvPr>
          <p:cNvGrpSpPr/>
          <p:nvPr/>
        </p:nvGrpSpPr>
        <p:grpSpPr>
          <a:xfrm>
            <a:off x="5437407" y="8816340"/>
            <a:ext cx="4492203" cy="2449531"/>
            <a:chOff x="10382250" y="7467383"/>
            <a:chExt cx="3825875" cy="2086192"/>
          </a:xfrm>
        </p:grpSpPr>
        <p:sp>
          <p:nvSpPr>
            <p:cNvPr id="64" name="Arc 63">
              <a:extLst>
                <a:ext uri="{FF2B5EF4-FFF2-40B4-BE49-F238E27FC236}">
                  <a16:creationId xmlns:a16="http://schemas.microsoft.com/office/drawing/2014/main" id="{A7046115-1D4F-1609-E989-603F487A5FD6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0FA6B1F0-79E7-9A74-0CEC-7C80E43B86BD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54983680-7A09-9C3F-8173-71BFD94B4A37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6A51F64F-E9DF-54D2-B092-4E7C43F8C7FC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004C1657-8891-99C2-9006-514C16977442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BD751E1C-CD26-619C-3B31-DCB21204593B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71CB078C-CA37-4B72-FD7C-2FEB730B6163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9016E02B-21C2-B689-3700-EAC1AD11334F}"/>
              </a:ext>
            </a:extLst>
          </p:cNvPr>
          <p:cNvGrpSpPr/>
          <p:nvPr/>
        </p:nvGrpSpPr>
        <p:grpSpPr>
          <a:xfrm>
            <a:off x="10986003" y="5254521"/>
            <a:ext cx="2311341" cy="3206958"/>
            <a:chOff x="11353800" y="4433888"/>
            <a:chExt cx="1968500" cy="2731270"/>
          </a:xfrm>
          <a:solidFill>
            <a:schemeClr val="accent3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E4EC5EBE-3E10-1AF2-B99C-12DB8AF1D6B5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Isosceles Triangle 72">
              <a:extLst>
                <a:ext uri="{FF2B5EF4-FFF2-40B4-BE49-F238E27FC236}">
                  <a16:creationId xmlns:a16="http://schemas.microsoft.com/office/drawing/2014/main" id="{A2E4A6A8-860F-2D77-5572-33FA38591928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Freeform 103">
            <a:extLst>
              <a:ext uri="{FF2B5EF4-FFF2-40B4-BE49-F238E27FC236}">
                <a16:creationId xmlns:a16="http://schemas.microsoft.com/office/drawing/2014/main" id="{3534C768-38DC-9A19-9958-B7C66CB0E362}"/>
              </a:ext>
            </a:extLst>
          </p:cNvPr>
          <p:cNvSpPr>
            <a:spLocks noEditPoints="1"/>
          </p:cNvSpPr>
          <p:nvPr/>
        </p:nvSpPr>
        <p:spPr bwMode="auto">
          <a:xfrm>
            <a:off x="11799246" y="5681110"/>
            <a:ext cx="684854" cy="523712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19123122-23CE-D7DF-AC5B-42B68F63F02C}"/>
              </a:ext>
            </a:extLst>
          </p:cNvPr>
          <p:cNvGrpSpPr/>
          <p:nvPr/>
        </p:nvGrpSpPr>
        <p:grpSpPr>
          <a:xfrm>
            <a:off x="11294986" y="6505869"/>
            <a:ext cx="1693374" cy="1084140"/>
            <a:chOff x="5295002" y="1915404"/>
            <a:chExt cx="3512822" cy="923330"/>
          </a:xfrm>
        </p:grpSpPr>
        <p:sp>
          <p:nvSpPr>
            <p:cNvPr id="76" name="Textbox 200">
              <a:extLst>
                <a:ext uri="{FF2B5EF4-FFF2-40B4-BE49-F238E27FC236}">
                  <a16:creationId xmlns:a16="http://schemas.microsoft.com/office/drawing/2014/main" id="{E4DD0A07-708E-EC29-65D2-607613CC6EB7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E182D732-8406-E28A-0F43-6EAC2F9C1CA4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78" name="Circle: Hollow 77">
            <a:extLst>
              <a:ext uri="{FF2B5EF4-FFF2-40B4-BE49-F238E27FC236}">
                <a16:creationId xmlns:a16="http://schemas.microsoft.com/office/drawing/2014/main" id="{B293363C-D64B-69AD-D8BA-073174FEF871}"/>
              </a:ext>
            </a:extLst>
          </p:cNvPr>
          <p:cNvSpPr/>
          <p:nvPr/>
        </p:nvSpPr>
        <p:spPr>
          <a:xfrm>
            <a:off x="11507919" y="9724355"/>
            <a:ext cx="1267509" cy="1267510"/>
          </a:xfrm>
          <a:prstGeom prst="donut">
            <a:avLst/>
          </a:prstGeom>
          <a:solidFill>
            <a:schemeClr val="accent3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3357C788-420C-FCD1-3984-AAF9CDADADC6}"/>
              </a:ext>
            </a:extLst>
          </p:cNvPr>
          <p:cNvGrpSpPr/>
          <p:nvPr/>
        </p:nvGrpSpPr>
        <p:grpSpPr>
          <a:xfrm>
            <a:off x="9845245" y="8816340"/>
            <a:ext cx="4492203" cy="2449531"/>
            <a:chOff x="10382250" y="7467383"/>
            <a:chExt cx="3825875" cy="2086192"/>
          </a:xfrm>
        </p:grpSpPr>
        <p:sp>
          <p:nvSpPr>
            <p:cNvPr id="80" name="Arc 79">
              <a:extLst>
                <a:ext uri="{FF2B5EF4-FFF2-40B4-BE49-F238E27FC236}">
                  <a16:creationId xmlns:a16="http://schemas.microsoft.com/office/drawing/2014/main" id="{B7CB8520-1302-1D05-CAD0-F0FF7B0B3652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A2F910B5-1C96-CAD5-AB4D-6E3A8581B8F5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8FAE803F-A662-8617-92FB-4E5EB2A61B0F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E0E0A2CE-B400-96D9-00CE-6D8EBE7F7DCF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34DCF0A3-CCDB-445A-49BD-0E569AAFB6D5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40C3C829-CBAB-FF48-1DCD-99252B18290E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9E8EF8F1-0FF6-2CB0-4B0A-0571589FF54C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E6D14275-DAE2-39E6-D694-68815558D4CA}"/>
              </a:ext>
            </a:extLst>
          </p:cNvPr>
          <p:cNvGrpSpPr/>
          <p:nvPr/>
        </p:nvGrpSpPr>
        <p:grpSpPr>
          <a:xfrm>
            <a:off x="15393841" y="5254521"/>
            <a:ext cx="2311341" cy="3206958"/>
            <a:chOff x="11353800" y="4433888"/>
            <a:chExt cx="1968500" cy="2731270"/>
          </a:xfrm>
          <a:solidFill>
            <a:schemeClr val="accent4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8DB97A9F-1528-FB2C-37A9-55DA944653AA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Isosceles Triangle 88">
              <a:extLst>
                <a:ext uri="{FF2B5EF4-FFF2-40B4-BE49-F238E27FC236}">
                  <a16:creationId xmlns:a16="http://schemas.microsoft.com/office/drawing/2014/main" id="{54A82022-9FFB-0674-4979-501C4BB11107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2BF36EFA-7B59-7395-D1B8-A77FC66D9CE3}"/>
              </a:ext>
            </a:extLst>
          </p:cNvPr>
          <p:cNvGrpSpPr/>
          <p:nvPr/>
        </p:nvGrpSpPr>
        <p:grpSpPr>
          <a:xfrm>
            <a:off x="15702824" y="6505869"/>
            <a:ext cx="1693374" cy="1084140"/>
            <a:chOff x="5295002" y="1915404"/>
            <a:chExt cx="3512822" cy="923330"/>
          </a:xfrm>
        </p:grpSpPr>
        <p:sp>
          <p:nvSpPr>
            <p:cNvPr id="91" name="Textbox 200">
              <a:extLst>
                <a:ext uri="{FF2B5EF4-FFF2-40B4-BE49-F238E27FC236}">
                  <a16:creationId xmlns:a16="http://schemas.microsoft.com/office/drawing/2014/main" id="{57B89CCA-3C3C-8979-9BB3-2BA538D69228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2033BFF6-63F8-C160-15E2-EE6B323E380A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93" name="Circle: Hollow 92">
            <a:extLst>
              <a:ext uri="{FF2B5EF4-FFF2-40B4-BE49-F238E27FC236}">
                <a16:creationId xmlns:a16="http://schemas.microsoft.com/office/drawing/2014/main" id="{270684EF-96EB-D1FF-4DC2-E15502268383}"/>
              </a:ext>
            </a:extLst>
          </p:cNvPr>
          <p:cNvSpPr/>
          <p:nvPr/>
        </p:nvSpPr>
        <p:spPr>
          <a:xfrm>
            <a:off x="15915756" y="9724355"/>
            <a:ext cx="1267509" cy="1267510"/>
          </a:xfrm>
          <a:prstGeom prst="donut">
            <a:avLst/>
          </a:prstGeom>
          <a:solidFill>
            <a:schemeClr val="accent4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7B0D05AA-54B2-2CED-2AB0-42EA94952510}"/>
              </a:ext>
            </a:extLst>
          </p:cNvPr>
          <p:cNvGrpSpPr/>
          <p:nvPr/>
        </p:nvGrpSpPr>
        <p:grpSpPr>
          <a:xfrm>
            <a:off x="14253082" y="8816340"/>
            <a:ext cx="4492203" cy="2449531"/>
            <a:chOff x="10382250" y="7467383"/>
            <a:chExt cx="3825875" cy="2086192"/>
          </a:xfrm>
        </p:grpSpPr>
        <p:sp>
          <p:nvSpPr>
            <p:cNvPr id="95" name="Arc 94">
              <a:extLst>
                <a:ext uri="{FF2B5EF4-FFF2-40B4-BE49-F238E27FC236}">
                  <a16:creationId xmlns:a16="http://schemas.microsoft.com/office/drawing/2014/main" id="{69240D4B-672E-8B9D-7239-A30E62B629B0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F05F9E9C-7F9C-B552-B1AB-B55BA5226B0A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6F695338-6699-0B97-2348-41A58803A823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603BDB4B-382D-D9DC-3CFE-BBA463E0138A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A69E937F-7068-D417-0605-0724857838CF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2C6AF610-327A-7D00-ABFD-BBAEF74EB9EF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FE87E28D-3631-06DA-D697-7E43236E372C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F1D31FA1-7E22-4CE8-2554-41058BB81865}"/>
              </a:ext>
            </a:extLst>
          </p:cNvPr>
          <p:cNvGrpSpPr/>
          <p:nvPr/>
        </p:nvGrpSpPr>
        <p:grpSpPr>
          <a:xfrm>
            <a:off x="19801679" y="5254521"/>
            <a:ext cx="2311341" cy="3206958"/>
            <a:chOff x="11353800" y="4433888"/>
            <a:chExt cx="1968500" cy="2731270"/>
          </a:xfrm>
          <a:solidFill>
            <a:schemeClr val="accent5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5ED42C91-3B2A-7D88-50B9-5FB108029C20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Isosceles Triangle 103">
              <a:extLst>
                <a:ext uri="{FF2B5EF4-FFF2-40B4-BE49-F238E27FC236}">
                  <a16:creationId xmlns:a16="http://schemas.microsoft.com/office/drawing/2014/main" id="{54E76B26-F7F5-1CDC-79C4-6DEBDE18E9F7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6C4B2780-2019-F96A-F376-852E9CEA9ECD}"/>
              </a:ext>
            </a:extLst>
          </p:cNvPr>
          <p:cNvGrpSpPr/>
          <p:nvPr/>
        </p:nvGrpSpPr>
        <p:grpSpPr>
          <a:xfrm>
            <a:off x="20110662" y="6505869"/>
            <a:ext cx="1693374" cy="1084140"/>
            <a:chOff x="5295002" y="1915404"/>
            <a:chExt cx="3512822" cy="923330"/>
          </a:xfrm>
        </p:grpSpPr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81BFB381-FDEE-6C5D-FF3F-10EC85495201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7" name="Textbox 200">
              <a:extLst>
                <a:ext uri="{FF2B5EF4-FFF2-40B4-BE49-F238E27FC236}">
                  <a16:creationId xmlns:a16="http://schemas.microsoft.com/office/drawing/2014/main" id="{AA2688A3-01C7-A929-20FF-D63F4936A60B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108" name="Circle: Hollow 107">
            <a:extLst>
              <a:ext uri="{FF2B5EF4-FFF2-40B4-BE49-F238E27FC236}">
                <a16:creationId xmlns:a16="http://schemas.microsoft.com/office/drawing/2014/main" id="{0EF45E17-D433-003D-50AF-A103CBF2B8DB}"/>
              </a:ext>
            </a:extLst>
          </p:cNvPr>
          <p:cNvSpPr/>
          <p:nvPr/>
        </p:nvSpPr>
        <p:spPr>
          <a:xfrm>
            <a:off x="20323594" y="9724355"/>
            <a:ext cx="1267509" cy="1267510"/>
          </a:xfrm>
          <a:prstGeom prst="donut">
            <a:avLst/>
          </a:prstGeom>
          <a:solidFill>
            <a:schemeClr val="accent5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05F8CB89-6C5E-B6C9-7752-974807340787}"/>
              </a:ext>
            </a:extLst>
          </p:cNvPr>
          <p:cNvGrpSpPr/>
          <p:nvPr/>
        </p:nvGrpSpPr>
        <p:grpSpPr>
          <a:xfrm>
            <a:off x="18660920" y="8816340"/>
            <a:ext cx="4693513" cy="2449531"/>
            <a:chOff x="10382250" y="7467383"/>
            <a:chExt cx="3997325" cy="2086192"/>
          </a:xfrm>
        </p:grpSpPr>
        <p:sp>
          <p:nvSpPr>
            <p:cNvPr id="110" name="Arc 109">
              <a:extLst>
                <a:ext uri="{FF2B5EF4-FFF2-40B4-BE49-F238E27FC236}">
                  <a16:creationId xmlns:a16="http://schemas.microsoft.com/office/drawing/2014/main" id="{90AD9A01-D6D2-2E52-C1B2-A49A830141AF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9FDC1DCE-758A-6C78-418D-AA6B315BC5E8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1C09226F-C891-A78B-1FC3-9FC60BA6217C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2BB5310C-0199-08E3-4D97-4A696032497E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1AA28D13-33EB-738D-B832-9D53BD8FDA9B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1288BE24-4E08-2ACE-2745-A170F65F3D01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48879B59-4A09-B856-A48E-0C03666230DA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62F2CDA8-DEB2-3085-61F7-853B83E96912}"/>
                </a:ext>
              </a:extLst>
            </p:cNvPr>
            <p:cNvSpPr/>
            <p:nvPr/>
          </p:nvSpPr>
          <p:spPr>
            <a:xfrm>
              <a:off x="14208125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18" name="!!MainTitle1">
            <a:extLst>
              <a:ext uri="{FF2B5EF4-FFF2-40B4-BE49-F238E27FC236}">
                <a16:creationId xmlns:a16="http://schemas.microsoft.com/office/drawing/2014/main" id="{F4BB9AED-99A9-778C-CBB6-66903467D1F9}"/>
              </a:ext>
            </a:extLst>
          </p:cNvPr>
          <p:cNvSpPr txBox="1"/>
          <p:nvPr/>
        </p:nvSpPr>
        <p:spPr>
          <a:xfrm>
            <a:off x="6616603" y="1037172"/>
            <a:ext cx="11150809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 err="1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FlowChart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9" name="!!SubTitle">
            <a:extLst>
              <a:ext uri="{FF2B5EF4-FFF2-40B4-BE49-F238E27FC236}">
                <a16:creationId xmlns:a16="http://schemas.microsoft.com/office/drawing/2014/main" id="{79B4AC91-5CDB-EA16-CFEE-590164176220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A5647B04-5F81-61DB-9DDB-A367AD0AC9AF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228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5842C112-BE2F-F65C-738A-A8B4636E44B6}"/>
              </a:ext>
            </a:extLst>
          </p:cNvPr>
          <p:cNvSpPr/>
          <p:nvPr/>
        </p:nvSpPr>
        <p:spPr>
          <a:xfrm>
            <a:off x="3050663" y="5658137"/>
            <a:ext cx="550668" cy="56965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875D8497-30B9-1074-5835-9B4813EA498D}"/>
              </a:ext>
            </a:extLst>
          </p:cNvPr>
          <p:cNvSpPr/>
          <p:nvPr/>
        </p:nvSpPr>
        <p:spPr>
          <a:xfrm>
            <a:off x="20672521" y="5658137"/>
            <a:ext cx="569656" cy="56965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3" name="Freeform 109">
            <a:extLst>
              <a:ext uri="{FF2B5EF4-FFF2-40B4-BE49-F238E27FC236}">
                <a16:creationId xmlns:a16="http://schemas.microsoft.com/office/drawing/2014/main" id="{30C80BE4-FD3B-0443-0931-58362DDFDDBF}"/>
              </a:ext>
            </a:extLst>
          </p:cNvPr>
          <p:cNvSpPr>
            <a:spLocks noEditPoints="1"/>
          </p:cNvSpPr>
          <p:nvPr/>
        </p:nvSpPr>
        <p:spPr bwMode="auto">
          <a:xfrm>
            <a:off x="16271770" y="5658137"/>
            <a:ext cx="555482" cy="56965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F47E16D0-5A52-8C6A-1193-DFD8A5AE032C}"/>
              </a:ext>
            </a:extLst>
          </p:cNvPr>
          <p:cNvSpPr/>
          <p:nvPr/>
        </p:nvSpPr>
        <p:spPr>
          <a:xfrm>
            <a:off x="7420105" y="5681522"/>
            <a:ext cx="627460" cy="52288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71276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blinds dir="vert"/>
      </p:transition>
    </mc:Choice>
    <mc:Fallback xmlns="">
      <p:transition spd="slow" advClick="0" advTm="25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3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37" dur="1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8" dur="1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900" decel="100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900" decel="100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900" decel="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900" decel="100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900" decel="100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4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5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1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8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9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1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2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3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1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6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7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1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1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1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62" grpId="0" animBg="1"/>
          <p:bldP spid="74" grpId="0" animBg="1"/>
          <p:bldP spid="78" grpId="0" animBg="1"/>
          <p:bldP spid="93" grpId="0" animBg="1"/>
          <p:bldP spid="108" grpId="0" animBg="1"/>
          <p:bldP spid="118" grpId="0"/>
          <p:bldP spid="119" grpId="0"/>
          <p:bldP spid="121" grpId="0" animBg="1"/>
          <p:bldP spid="122" grpId="0" animBg="1"/>
          <p:bldP spid="123" grpId="0" animBg="1"/>
          <p:bldP spid="12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3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900" decel="100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900" decel="100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900" decel="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900" decel="100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900" decel="100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62" grpId="0" animBg="1"/>
          <p:bldP spid="74" grpId="0" animBg="1"/>
          <p:bldP spid="78" grpId="0" animBg="1"/>
          <p:bldP spid="93" grpId="0" animBg="1"/>
          <p:bldP spid="108" grpId="0" animBg="1"/>
          <p:bldP spid="118" grpId="0"/>
          <p:bldP spid="119" grpId="0"/>
          <p:bldP spid="121" grpId="0" animBg="1"/>
          <p:bldP spid="122" grpId="0" animBg="1"/>
          <p:bldP spid="123" grpId="0" animBg="1"/>
          <p:bldP spid="124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1EC1FFC-19B2-F02C-6FFF-8D4B2C7ACBE9}"/>
              </a:ext>
            </a:extLst>
          </p:cNvPr>
          <p:cNvGrpSpPr/>
          <p:nvPr/>
        </p:nvGrpSpPr>
        <p:grpSpPr>
          <a:xfrm>
            <a:off x="2170327" y="5254521"/>
            <a:ext cx="2311341" cy="3206958"/>
            <a:chOff x="11353800" y="4433888"/>
            <a:chExt cx="1968500" cy="2731270"/>
          </a:xfrm>
          <a:solidFill>
            <a:schemeClr val="accent1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BC577ACF-DD4D-F6C3-4266-A2B299FB4ADE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Isosceles Triangle 3">
              <a:extLst>
                <a:ext uri="{FF2B5EF4-FFF2-40B4-BE49-F238E27FC236}">
                  <a16:creationId xmlns:a16="http://schemas.microsoft.com/office/drawing/2014/main" id="{A7AD5857-7C10-47B2-581C-6A4471EF98E4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5013B9B3-3826-3095-7748-B16201F7C621}"/>
              </a:ext>
            </a:extLst>
          </p:cNvPr>
          <p:cNvGrpSpPr/>
          <p:nvPr/>
        </p:nvGrpSpPr>
        <p:grpSpPr>
          <a:xfrm>
            <a:off x="2479310" y="6505869"/>
            <a:ext cx="1693374" cy="1084140"/>
            <a:chOff x="5295002" y="1915404"/>
            <a:chExt cx="3512822" cy="923330"/>
          </a:xfrm>
        </p:grpSpPr>
        <p:sp>
          <p:nvSpPr>
            <p:cNvPr id="6" name="Textbox 200">
              <a:extLst>
                <a:ext uri="{FF2B5EF4-FFF2-40B4-BE49-F238E27FC236}">
                  <a16:creationId xmlns:a16="http://schemas.microsoft.com/office/drawing/2014/main" id="{71D9E494-A29D-AC73-0E5E-A1E14D3A1D08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" name="Textbox 200">
              <a:extLst>
                <a:ext uri="{FF2B5EF4-FFF2-40B4-BE49-F238E27FC236}">
                  <a16:creationId xmlns:a16="http://schemas.microsoft.com/office/drawing/2014/main" id="{9281E97F-28B1-06D2-886A-86DF7BC7F972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8" name="Circle: Hollow 7">
            <a:extLst>
              <a:ext uri="{FF2B5EF4-FFF2-40B4-BE49-F238E27FC236}">
                <a16:creationId xmlns:a16="http://schemas.microsoft.com/office/drawing/2014/main" id="{7788AD21-AFD7-A6B9-FDD6-C1C25FAFE590}"/>
              </a:ext>
            </a:extLst>
          </p:cNvPr>
          <p:cNvSpPr/>
          <p:nvPr/>
        </p:nvSpPr>
        <p:spPr>
          <a:xfrm>
            <a:off x="2692243" y="9724355"/>
            <a:ext cx="1267509" cy="1267510"/>
          </a:xfrm>
          <a:prstGeom prst="donut">
            <a:avLst/>
          </a:prstGeom>
          <a:solidFill>
            <a:schemeClr val="accent1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46DF25A-BFED-D321-F676-D92604D9B7B5}"/>
              </a:ext>
            </a:extLst>
          </p:cNvPr>
          <p:cNvGrpSpPr/>
          <p:nvPr/>
        </p:nvGrpSpPr>
        <p:grpSpPr>
          <a:xfrm>
            <a:off x="6578165" y="5254521"/>
            <a:ext cx="2311341" cy="3206958"/>
            <a:chOff x="11353800" y="4433888"/>
            <a:chExt cx="1968500" cy="2731270"/>
          </a:xfrm>
          <a:solidFill>
            <a:schemeClr val="accent2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74483039-9BAC-57DD-F5A8-C89911E3A3CE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6F0D6C12-9CA4-39A4-3AF0-6ECAE33CF9AA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BEA555-0800-1DD9-53FF-61FFF210384C}"/>
              </a:ext>
            </a:extLst>
          </p:cNvPr>
          <p:cNvGrpSpPr/>
          <p:nvPr/>
        </p:nvGrpSpPr>
        <p:grpSpPr>
          <a:xfrm>
            <a:off x="6887148" y="6505869"/>
            <a:ext cx="1693374" cy="1084140"/>
            <a:chOff x="5295002" y="1915404"/>
            <a:chExt cx="3512822" cy="923330"/>
          </a:xfrm>
        </p:grpSpPr>
        <p:sp>
          <p:nvSpPr>
            <p:cNvPr id="13" name="Textbox 200">
              <a:extLst>
                <a:ext uri="{FF2B5EF4-FFF2-40B4-BE49-F238E27FC236}">
                  <a16:creationId xmlns:a16="http://schemas.microsoft.com/office/drawing/2014/main" id="{9A3A463D-0457-86C1-C333-903BEEF3A2CD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" name="Textbox 200">
              <a:extLst>
                <a:ext uri="{FF2B5EF4-FFF2-40B4-BE49-F238E27FC236}">
                  <a16:creationId xmlns:a16="http://schemas.microsoft.com/office/drawing/2014/main" id="{4E02A8CB-2957-3DE3-2074-F6A6201EFD4C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15" name="Circle: Hollow 14">
            <a:extLst>
              <a:ext uri="{FF2B5EF4-FFF2-40B4-BE49-F238E27FC236}">
                <a16:creationId xmlns:a16="http://schemas.microsoft.com/office/drawing/2014/main" id="{631DBE1A-5534-EF4F-F81E-D9F1E4A56C0C}"/>
              </a:ext>
            </a:extLst>
          </p:cNvPr>
          <p:cNvSpPr/>
          <p:nvPr/>
        </p:nvSpPr>
        <p:spPr>
          <a:xfrm>
            <a:off x="7100081" y="9724355"/>
            <a:ext cx="1267509" cy="1267510"/>
          </a:xfrm>
          <a:prstGeom prst="donut">
            <a:avLst/>
          </a:prstGeom>
          <a:solidFill>
            <a:schemeClr val="accent2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C5DCFDB-766B-7CEA-1FD3-861F241D4946}"/>
              </a:ext>
            </a:extLst>
          </p:cNvPr>
          <p:cNvGrpSpPr/>
          <p:nvPr/>
        </p:nvGrpSpPr>
        <p:grpSpPr>
          <a:xfrm>
            <a:off x="10986003" y="5254521"/>
            <a:ext cx="2311341" cy="3206958"/>
            <a:chOff x="11353800" y="4433888"/>
            <a:chExt cx="1968500" cy="2731270"/>
          </a:xfrm>
          <a:solidFill>
            <a:schemeClr val="accent3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6D5AB38C-CEF4-8840-3D3D-D7F48B80C43D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2036229F-E778-43DC-2A36-B522B8D41729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 103">
            <a:extLst>
              <a:ext uri="{FF2B5EF4-FFF2-40B4-BE49-F238E27FC236}">
                <a16:creationId xmlns:a16="http://schemas.microsoft.com/office/drawing/2014/main" id="{3EF38798-E039-1B8D-EA32-9DC6F921F603}"/>
              </a:ext>
            </a:extLst>
          </p:cNvPr>
          <p:cNvSpPr>
            <a:spLocks noEditPoints="1"/>
          </p:cNvSpPr>
          <p:nvPr/>
        </p:nvSpPr>
        <p:spPr bwMode="auto">
          <a:xfrm>
            <a:off x="11799246" y="5681110"/>
            <a:ext cx="684854" cy="523712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6DD1F2A-C4E0-C8FB-E96B-B9666580A177}"/>
              </a:ext>
            </a:extLst>
          </p:cNvPr>
          <p:cNvGrpSpPr/>
          <p:nvPr/>
        </p:nvGrpSpPr>
        <p:grpSpPr>
          <a:xfrm>
            <a:off x="11294986" y="6505869"/>
            <a:ext cx="1693374" cy="1084140"/>
            <a:chOff x="5295002" y="1915404"/>
            <a:chExt cx="3512822" cy="923330"/>
          </a:xfrm>
        </p:grpSpPr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C7A096F9-BB6A-D471-F792-5F73EFE2999E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DB8B8B4F-756E-DB00-2D91-78E46B368184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23" name="Circle: Hollow 22">
            <a:extLst>
              <a:ext uri="{FF2B5EF4-FFF2-40B4-BE49-F238E27FC236}">
                <a16:creationId xmlns:a16="http://schemas.microsoft.com/office/drawing/2014/main" id="{1A61D65A-B169-0E86-C251-77030F08F09A}"/>
              </a:ext>
            </a:extLst>
          </p:cNvPr>
          <p:cNvSpPr/>
          <p:nvPr/>
        </p:nvSpPr>
        <p:spPr>
          <a:xfrm>
            <a:off x="11507919" y="9724355"/>
            <a:ext cx="1267509" cy="1267510"/>
          </a:xfrm>
          <a:prstGeom prst="donut">
            <a:avLst/>
          </a:prstGeom>
          <a:solidFill>
            <a:schemeClr val="accent3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589FD44-282E-02CD-D01A-8B3EF7F983BA}"/>
              </a:ext>
            </a:extLst>
          </p:cNvPr>
          <p:cNvGrpSpPr/>
          <p:nvPr/>
        </p:nvGrpSpPr>
        <p:grpSpPr>
          <a:xfrm>
            <a:off x="15393841" y="5254521"/>
            <a:ext cx="2311341" cy="3206958"/>
            <a:chOff x="11353800" y="4433888"/>
            <a:chExt cx="1968500" cy="2731270"/>
          </a:xfrm>
          <a:solidFill>
            <a:schemeClr val="accent4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A4AE9D1F-2B5B-8E1E-28E7-FB9290B8ABD9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6FBCF85A-FCAF-2E72-1DFB-C6D5363ECA73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9BFA391-B523-1DC4-CA57-982CE3AA6730}"/>
              </a:ext>
            </a:extLst>
          </p:cNvPr>
          <p:cNvGrpSpPr/>
          <p:nvPr/>
        </p:nvGrpSpPr>
        <p:grpSpPr>
          <a:xfrm>
            <a:off x="15702824" y="6505869"/>
            <a:ext cx="1693374" cy="1084140"/>
            <a:chOff x="5295002" y="1915404"/>
            <a:chExt cx="3512822" cy="923330"/>
          </a:xfrm>
        </p:grpSpPr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9A95C556-8D9D-34AF-2E7A-6A1BD9FD3AB7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9" name="Textbox 200">
              <a:extLst>
                <a:ext uri="{FF2B5EF4-FFF2-40B4-BE49-F238E27FC236}">
                  <a16:creationId xmlns:a16="http://schemas.microsoft.com/office/drawing/2014/main" id="{E4B99403-9F94-1DE9-8BE2-CCA74E231F54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30" name="Circle: Hollow 29">
            <a:extLst>
              <a:ext uri="{FF2B5EF4-FFF2-40B4-BE49-F238E27FC236}">
                <a16:creationId xmlns:a16="http://schemas.microsoft.com/office/drawing/2014/main" id="{00EA75A9-CB38-2F84-AB4B-540E9F282B22}"/>
              </a:ext>
            </a:extLst>
          </p:cNvPr>
          <p:cNvSpPr/>
          <p:nvPr/>
        </p:nvSpPr>
        <p:spPr>
          <a:xfrm>
            <a:off x="15915756" y="9724355"/>
            <a:ext cx="1267509" cy="1267510"/>
          </a:xfrm>
          <a:prstGeom prst="donut">
            <a:avLst/>
          </a:prstGeom>
          <a:solidFill>
            <a:schemeClr val="accent4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4A0DD0E-2B8B-8874-6095-9ACC0DA67D91}"/>
              </a:ext>
            </a:extLst>
          </p:cNvPr>
          <p:cNvGrpSpPr/>
          <p:nvPr/>
        </p:nvGrpSpPr>
        <p:grpSpPr>
          <a:xfrm>
            <a:off x="19801679" y="5254521"/>
            <a:ext cx="2311341" cy="3206958"/>
            <a:chOff x="11353800" y="4433888"/>
            <a:chExt cx="1968500" cy="2731270"/>
          </a:xfrm>
          <a:solidFill>
            <a:schemeClr val="accent5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5EF97137-3A38-CDF6-C74A-42905DE783B0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14EAB2B6-A3DA-075B-AA41-64F765A277D9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FAADE9E-C025-E026-09D3-ACB968C0510A}"/>
              </a:ext>
            </a:extLst>
          </p:cNvPr>
          <p:cNvGrpSpPr/>
          <p:nvPr/>
        </p:nvGrpSpPr>
        <p:grpSpPr>
          <a:xfrm>
            <a:off x="20110662" y="6505869"/>
            <a:ext cx="1693374" cy="1084140"/>
            <a:chOff x="5295002" y="1915404"/>
            <a:chExt cx="3512822" cy="923330"/>
          </a:xfrm>
        </p:grpSpPr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07C22A6F-A208-4FC5-AE89-81052E9E5717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79A88B0A-255E-F631-19BF-7CB743F183A0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37" name="Circle: Hollow 36">
            <a:extLst>
              <a:ext uri="{FF2B5EF4-FFF2-40B4-BE49-F238E27FC236}">
                <a16:creationId xmlns:a16="http://schemas.microsoft.com/office/drawing/2014/main" id="{C7EDD3B3-089F-B344-A92B-676907186785}"/>
              </a:ext>
            </a:extLst>
          </p:cNvPr>
          <p:cNvSpPr/>
          <p:nvPr/>
        </p:nvSpPr>
        <p:spPr>
          <a:xfrm>
            <a:off x="20323594" y="9724355"/>
            <a:ext cx="1267509" cy="1267510"/>
          </a:xfrm>
          <a:prstGeom prst="donut">
            <a:avLst/>
          </a:prstGeom>
          <a:solidFill>
            <a:schemeClr val="accent5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9DA8394-98CB-D536-54D4-1515393BED44}"/>
              </a:ext>
            </a:extLst>
          </p:cNvPr>
          <p:cNvGrpSpPr/>
          <p:nvPr/>
        </p:nvGrpSpPr>
        <p:grpSpPr>
          <a:xfrm>
            <a:off x="1029569" y="8816340"/>
            <a:ext cx="22324864" cy="2449531"/>
            <a:chOff x="1029569" y="8816340"/>
            <a:chExt cx="22324864" cy="2449531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D608A4EA-2C3D-07E4-0B15-90DEBF95D104}"/>
                </a:ext>
              </a:extLst>
            </p:cNvPr>
            <p:cNvGrpSpPr/>
            <p:nvPr/>
          </p:nvGrpSpPr>
          <p:grpSpPr>
            <a:xfrm>
              <a:off x="1029569" y="8816340"/>
              <a:ext cx="4492203" cy="2449531"/>
              <a:chOff x="10382250" y="7467383"/>
              <a:chExt cx="3825875" cy="2086192"/>
            </a:xfrm>
          </p:grpSpPr>
          <p:sp>
            <p:nvSpPr>
              <p:cNvPr id="73" name="Arc 72">
                <a:extLst>
                  <a:ext uri="{FF2B5EF4-FFF2-40B4-BE49-F238E27FC236}">
                    <a16:creationId xmlns:a16="http://schemas.microsoft.com/office/drawing/2014/main" id="{458415B3-5299-EEC3-E2EE-D7235D4B88F5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5030FAA3-6292-54BF-D0A7-10C3F9F4D7B3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78" name="Straight Connector 77">
                  <a:extLst>
                    <a:ext uri="{FF2B5EF4-FFF2-40B4-BE49-F238E27FC236}">
                      <a16:creationId xmlns:a16="http://schemas.microsoft.com/office/drawing/2014/main" id="{B1168C1C-811E-64AB-262F-DE99C4EE7C34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19FCA935-596E-63AF-169E-5FC9A1ED0B36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8E06FB31-F3C7-D2D1-F9B3-A6F0E73CC0BD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ADAB6E67-4E68-E05A-EA4C-7FF2C33622CA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DC612919-E30E-A5A7-BEA1-C8C83F18E08E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A9AD604E-A86B-5A43-27B0-D6F7B2C4E5EE}"/>
                </a:ext>
              </a:extLst>
            </p:cNvPr>
            <p:cNvGrpSpPr/>
            <p:nvPr/>
          </p:nvGrpSpPr>
          <p:grpSpPr>
            <a:xfrm>
              <a:off x="5437407" y="8816340"/>
              <a:ext cx="4492203" cy="2449531"/>
              <a:chOff x="10382250" y="7467383"/>
              <a:chExt cx="3825875" cy="2086192"/>
            </a:xfrm>
          </p:grpSpPr>
          <p:sp>
            <p:nvSpPr>
              <p:cNvPr id="66" name="Arc 65">
                <a:extLst>
                  <a:ext uri="{FF2B5EF4-FFF2-40B4-BE49-F238E27FC236}">
                    <a16:creationId xmlns:a16="http://schemas.microsoft.com/office/drawing/2014/main" id="{EF456ED8-FDFF-3DD4-B50A-BE6850D81B12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A6584A62-8A9C-D8FB-AFF5-B041B594F513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71" name="Straight Connector 70">
                  <a:extLst>
                    <a:ext uri="{FF2B5EF4-FFF2-40B4-BE49-F238E27FC236}">
                      <a16:creationId xmlns:a16="http://schemas.microsoft.com/office/drawing/2014/main" id="{3DE3B2A5-AA9F-683C-1413-58E28AD46003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2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Straight Connector 71">
                  <a:extLst>
                    <a:ext uri="{FF2B5EF4-FFF2-40B4-BE49-F238E27FC236}">
                      <a16:creationId xmlns:a16="http://schemas.microsoft.com/office/drawing/2014/main" id="{C061FE1A-9FD9-3282-394D-6D70B8960228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2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1FBA311D-B219-FB07-9139-60CF671D569E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536C2384-8597-684C-2033-4D3C15E926EF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DA2747EF-2812-A5D1-5D5C-6189382DB757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456E7807-5E64-EF51-F9BF-43B2E6BD5A7B}"/>
                </a:ext>
              </a:extLst>
            </p:cNvPr>
            <p:cNvGrpSpPr/>
            <p:nvPr/>
          </p:nvGrpSpPr>
          <p:grpSpPr>
            <a:xfrm>
              <a:off x="9845245" y="8816340"/>
              <a:ext cx="4492203" cy="2449531"/>
              <a:chOff x="10382250" y="7467383"/>
              <a:chExt cx="3825875" cy="2086192"/>
            </a:xfrm>
          </p:grpSpPr>
          <p:sp>
            <p:nvSpPr>
              <p:cNvPr id="59" name="Arc 58">
                <a:extLst>
                  <a:ext uri="{FF2B5EF4-FFF2-40B4-BE49-F238E27FC236}">
                    <a16:creationId xmlns:a16="http://schemas.microsoft.com/office/drawing/2014/main" id="{EFAC5B2E-E34E-CFD4-7CDE-38370597D83F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03351B6F-0010-2411-77E4-F7970A26BE6A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B6FEF0F5-75C1-B848-7D1C-4962A624D079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3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4B293121-AF4E-ABDF-8B0E-6BE83416C7F4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3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17EEDF6F-20BA-7485-3C7C-0F64E375982F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02398F0B-B94A-0489-07A7-55B37ECA1B82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F8D6516E-7499-7166-2AFE-6AE3FA59EDFC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1762C206-9CC6-DB4C-FB94-309492254BCE}"/>
                </a:ext>
              </a:extLst>
            </p:cNvPr>
            <p:cNvGrpSpPr/>
            <p:nvPr/>
          </p:nvGrpSpPr>
          <p:grpSpPr>
            <a:xfrm>
              <a:off x="14253082" y="8816340"/>
              <a:ext cx="4492203" cy="2449531"/>
              <a:chOff x="10382250" y="7467383"/>
              <a:chExt cx="3825875" cy="2086192"/>
            </a:xfrm>
          </p:grpSpPr>
          <p:sp>
            <p:nvSpPr>
              <p:cNvPr id="52" name="Arc 51">
                <a:extLst>
                  <a:ext uri="{FF2B5EF4-FFF2-40B4-BE49-F238E27FC236}">
                    <a16:creationId xmlns:a16="http://schemas.microsoft.com/office/drawing/2014/main" id="{45672DDF-0A50-32F9-A37F-7CA9807391DA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E4A0DD91-01C7-E5E2-FC60-9208DF3B508A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BB6B677A-6EE8-D3E1-F93B-CC1356BD4BD9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4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EE3AAAF5-8C4D-6A20-0FAB-79206B132F8B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4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B1EE8B47-F01B-52C6-3A5C-D6A9C75B4C3E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7409416C-BB27-7F1A-C899-2CB9F93E97E8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FB22EF69-33E3-A1D0-9577-EBDA17D5AC47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D1AB8430-8180-B64D-4695-ADAACA159E5D}"/>
                </a:ext>
              </a:extLst>
            </p:cNvPr>
            <p:cNvGrpSpPr/>
            <p:nvPr/>
          </p:nvGrpSpPr>
          <p:grpSpPr>
            <a:xfrm>
              <a:off x="18660920" y="8816340"/>
              <a:ext cx="4693513" cy="2449531"/>
              <a:chOff x="10382250" y="7467383"/>
              <a:chExt cx="3997325" cy="2086192"/>
            </a:xfrm>
          </p:grpSpPr>
          <p:sp>
            <p:nvSpPr>
              <p:cNvPr id="44" name="Arc 43">
                <a:extLst>
                  <a:ext uri="{FF2B5EF4-FFF2-40B4-BE49-F238E27FC236}">
                    <a16:creationId xmlns:a16="http://schemas.microsoft.com/office/drawing/2014/main" id="{EAA0277D-1565-CF40-9ABE-BBFD80CC307A}"/>
                  </a:ext>
                </a:extLst>
              </p:cNvPr>
              <p:cNvSpPr/>
              <p:nvPr/>
            </p:nvSpPr>
            <p:spPr>
              <a:xfrm>
                <a:off x="11564937" y="8007349"/>
                <a:ext cx="1546226" cy="1546226"/>
              </a:xfrm>
              <a:prstGeom prst="arc">
                <a:avLst>
                  <a:gd name="adj1" fmla="val 10810421"/>
                  <a:gd name="adj2" fmla="val 21457"/>
                </a:avLst>
              </a:prstGeom>
              <a:ln w="635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60A9FECA-FB92-B598-5FDD-77CF4230B4D3}"/>
                  </a:ext>
                </a:extLst>
              </p:cNvPr>
              <p:cNvGrpSpPr/>
              <p:nvPr/>
            </p:nvGrpSpPr>
            <p:grpSpPr>
              <a:xfrm>
                <a:off x="10467975" y="8786813"/>
                <a:ext cx="3740150" cy="0"/>
                <a:chOff x="10467975" y="8786813"/>
                <a:chExt cx="3740150" cy="0"/>
              </a:xfrm>
            </p:grpSpPr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9AC279DE-447E-3C75-A903-FD5F246AFBD2}"/>
                    </a:ext>
                  </a:extLst>
                </p:cNvPr>
                <p:cNvCxnSpPr/>
                <p:nvPr/>
              </p:nvCxnSpPr>
              <p:spPr>
                <a:xfrm>
                  <a:off x="10467975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5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AC2B77A3-E9DE-5E30-1F88-5ECDC9CD98C9}"/>
                    </a:ext>
                  </a:extLst>
                </p:cNvPr>
                <p:cNvCxnSpPr/>
                <p:nvPr/>
              </p:nvCxnSpPr>
              <p:spPr>
                <a:xfrm>
                  <a:off x="13111163" y="8786813"/>
                  <a:ext cx="1096962" cy="0"/>
                </a:xfrm>
                <a:prstGeom prst="line">
                  <a:avLst/>
                </a:prstGeom>
                <a:ln w="63500" cap="rnd">
                  <a:solidFill>
                    <a:schemeClr val="accent5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602E1510-7253-F788-BE34-15B4D89F0674}"/>
                  </a:ext>
                </a:extLst>
              </p:cNvPr>
              <p:cNvSpPr/>
              <p:nvPr/>
            </p:nvSpPr>
            <p:spPr>
              <a:xfrm>
                <a:off x="10382250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616B0CB6-6099-BC09-A065-4D983F47682B}"/>
                  </a:ext>
                </a:extLst>
              </p:cNvPr>
              <p:cNvSpPr/>
              <p:nvPr/>
            </p:nvSpPr>
            <p:spPr>
              <a:xfrm>
                <a:off x="12252325" y="7467383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28C6F905-C735-079C-6169-737CF25DDAE9}"/>
                  </a:ext>
                </a:extLst>
              </p:cNvPr>
              <p:cNvCxnSpPr/>
              <p:nvPr/>
            </p:nvCxnSpPr>
            <p:spPr>
              <a:xfrm>
                <a:off x="12338050" y="7553108"/>
                <a:ext cx="0" cy="454241"/>
              </a:xfrm>
              <a:prstGeom prst="line">
                <a:avLst/>
              </a:prstGeom>
              <a:ln w="635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300AC3FF-C2F9-9A12-642C-F966037C6E27}"/>
                  </a:ext>
                </a:extLst>
              </p:cNvPr>
              <p:cNvSpPr/>
              <p:nvPr/>
            </p:nvSpPr>
            <p:spPr>
              <a:xfrm>
                <a:off x="14208125" y="8701088"/>
                <a:ext cx="171450" cy="171450"/>
              </a:xfrm>
              <a:prstGeom prst="ellipse">
                <a:avLst/>
              </a:prstGeom>
              <a:ln w="1524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80" name="!!MainTitle1">
            <a:extLst>
              <a:ext uri="{FF2B5EF4-FFF2-40B4-BE49-F238E27FC236}">
                <a16:creationId xmlns:a16="http://schemas.microsoft.com/office/drawing/2014/main" id="{6B9D85CD-AA2E-0704-802B-1FBE8578AE5A}"/>
              </a:ext>
            </a:extLst>
          </p:cNvPr>
          <p:cNvSpPr txBox="1"/>
          <p:nvPr/>
        </p:nvSpPr>
        <p:spPr>
          <a:xfrm>
            <a:off x="6616603" y="1037172"/>
            <a:ext cx="11150809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 err="1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FlowChart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81" name="!!SubTitle">
            <a:extLst>
              <a:ext uri="{FF2B5EF4-FFF2-40B4-BE49-F238E27FC236}">
                <a16:creationId xmlns:a16="http://schemas.microsoft.com/office/drawing/2014/main" id="{B6D6182A-5D78-E548-63FB-06DC36DB20B4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51B7A109-6F58-00C4-AEDD-B5E95F704CF7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228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587CF799-CC1D-153B-E9CD-B0290C381C3A}"/>
              </a:ext>
            </a:extLst>
          </p:cNvPr>
          <p:cNvSpPr/>
          <p:nvPr/>
        </p:nvSpPr>
        <p:spPr>
          <a:xfrm>
            <a:off x="3050663" y="5658137"/>
            <a:ext cx="550668" cy="56965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B393200E-E017-52AC-35DA-ED8DEC287523}"/>
              </a:ext>
            </a:extLst>
          </p:cNvPr>
          <p:cNvSpPr/>
          <p:nvPr/>
        </p:nvSpPr>
        <p:spPr>
          <a:xfrm>
            <a:off x="20672521" y="5658137"/>
            <a:ext cx="569656" cy="56965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5" name="Freeform 109">
            <a:extLst>
              <a:ext uri="{FF2B5EF4-FFF2-40B4-BE49-F238E27FC236}">
                <a16:creationId xmlns:a16="http://schemas.microsoft.com/office/drawing/2014/main" id="{9A32AC97-D42B-02C4-089C-DD391E1634E5}"/>
              </a:ext>
            </a:extLst>
          </p:cNvPr>
          <p:cNvSpPr>
            <a:spLocks noEditPoints="1"/>
          </p:cNvSpPr>
          <p:nvPr/>
        </p:nvSpPr>
        <p:spPr bwMode="auto">
          <a:xfrm>
            <a:off x="16271770" y="5658137"/>
            <a:ext cx="555482" cy="56965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2305007B-5BF6-F9C1-C449-31328A250AEF}"/>
              </a:ext>
            </a:extLst>
          </p:cNvPr>
          <p:cNvSpPr/>
          <p:nvPr/>
        </p:nvSpPr>
        <p:spPr>
          <a:xfrm>
            <a:off x="7420105" y="5681522"/>
            <a:ext cx="627460" cy="52288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45957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90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90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900" decel="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90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nodeType="withEffect" p14:presetBounceEnd="56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1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2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nodeType="withEffect" p14:presetBounceEnd="5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5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6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nodeType="withEffect" p14:presetBounceEnd="5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9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nodeType="withEffect" p14:presetBounceEnd="5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93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94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5" grpId="0" animBg="1"/>
          <p:bldP spid="19" grpId="0" animBg="1"/>
          <p:bldP spid="23" grpId="0" animBg="1"/>
          <p:bldP spid="30" grpId="0" animBg="1"/>
          <p:bldP spid="37" grpId="0" animBg="1"/>
          <p:bldP spid="80" grpId="0"/>
          <p:bldP spid="81" grpId="0"/>
          <p:bldP spid="83" grpId="0" animBg="1"/>
          <p:bldP spid="84" grpId="0" animBg="1"/>
          <p:bldP spid="85" grpId="0" animBg="1"/>
          <p:bldP spid="8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90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90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900" decel="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90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5" grpId="0" animBg="1"/>
          <p:bldP spid="19" grpId="0" animBg="1"/>
          <p:bldP spid="23" grpId="0" animBg="1"/>
          <p:bldP spid="30" grpId="0" animBg="1"/>
          <p:bldP spid="37" grpId="0" animBg="1"/>
          <p:bldP spid="80" grpId="0"/>
          <p:bldP spid="81" grpId="0"/>
          <p:bldP spid="83" grpId="0" animBg="1"/>
          <p:bldP spid="84" grpId="0" animBg="1"/>
          <p:bldP spid="85" grpId="0" animBg="1"/>
          <p:bldP spid="86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CFFC287-37FF-600B-A6C0-F0EE86F4D4EE}"/>
              </a:ext>
            </a:extLst>
          </p:cNvPr>
          <p:cNvGrpSpPr/>
          <p:nvPr/>
        </p:nvGrpSpPr>
        <p:grpSpPr>
          <a:xfrm>
            <a:off x="2170327" y="5254521"/>
            <a:ext cx="2311341" cy="3206958"/>
            <a:chOff x="11353800" y="4433888"/>
            <a:chExt cx="1968500" cy="2731270"/>
          </a:xfrm>
          <a:solidFill>
            <a:schemeClr val="accent1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831D6783-D4B0-B9AF-1C85-C1B225561491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EB10B353-64E2-3A1A-FDCF-81084372F56E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FACA5F1-8C3E-ED2F-80E3-10C153B65A30}"/>
              </a:ext>
            </a:extLst>
          </p:cNvPr>
          <p:cNvGrpSpPr/>
          <p:nvPr/>
        </p:nvGrpSpPr>
        <p:grpSpPr>
          <a:xfrm>
            <a:off x="2479310" y="6505869"/>
            <a:ext cx="1693374" cy="1084140"/>
            <a:chOff x="5295002" y="1915404"/>
            <a:chExt cx="3512822" cy="923330"/>
          </a:xfrm>
        </p:grpSpPr>
        <p:sp>
          <p:nvSpPr>
            <p:cNvPr id="14" name="Textbox 200">
              <a:extLst>
                <a:ext uri="{FF2B5EF4-FFF2-40B4-BE49-F238E27FC236}">
                  <a16:creationId xmlns:a16="http://schemas.microsoft.com/office/drawing/2014/main" id="{7A15D714-C455-6DFD-0A33-4801F72F5170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" name="Textbox 200">
              <a:extLst>
                <a:ext uri="{FF2B5EF4-FFF2-40B4-BE49-F238E27FC236}">
                  <a16:creationId xmlns:a16="http://schemas.microsoft.com/office/drawing/2014/main" id="{EBDEE76B-DD21-20F4-05BD-091DBD824672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16" name="Circle: Hollow 15">
            <a:extLst>
              <a:ext uri="{FF2B5EF4-FFF2-40B4-BE49-F238E27FC236}">
                <a16:creationId xmlns:a16="http://schemas.microsoft.com/office/drawing/2014/main" id="{F493CC54-01E9-95C7-C691-6C7EA50AA39F}"/>
              </a:ext>
            </a:extLst>
          </p:cNvPr>
          <p:cNvSpPr/>
          <p:nvPr/>
        </p:nvSpPr>
        <p:spPr>
          <a:xfrm>
            <a:off x="2692243" y="9724355"/>
            <a:ext cx="1267509" cy="1267510"/>
          </a:xfrm>
          <a:prstGeom prst="donut">
            <a:avLst/>
          </a:prstGeom>
          <a:solidFill>
            <a:schemeClr val="accent1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B0EBF91-D330-1DD8-259E-2C68B23AE310}"/>
              </a:ext>
            </a:extLst>
          </p:cNvPr>
          <p:cNvGrpSpPr/>
          <p:nvPr/>
        </p:nvGrpSpPr>
        <p:grpSpPr>
          <a:xfrm>
            <a:off x="1029569" y="8816340"/>
            <a:ext cx="4492203" cy="2449531"/>
            <a:chOff x="10382250" y="7467383"/>
            <a:chExt cx="3825875" cy="2086192"/>
          </a:xfrm>
        </p:grpSpPr>
        <p:sp>
          <p:nvSpPr>
            <p:cNvPr id="49" name="Arc 48">
              <a:extLst>
                <a:ext uri="{FF2B5EF4-FFF2-40B4-BE49-F238E27FC236}">
                  <a16:creationId xmlns:a16="http://schemas.microsoft.com/office/drawing/2014/main" id="{6E34A539-6763-6217-DABB-98BFBFFA69EE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C94658DC-BE49-0EE8-2286-C90AA6839F35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4A808000-1C76-3E73-7CBB-091DBDD620CC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B374E9DF-703E-6649-557B-752A763F2B79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6A297EBB-D14C-FD8C-071C-1AE3C829E6F6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A5EBEDE7-ECBD-F498-2CAA-50FF5BABA56D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C6950E5F-F068-8867-D05C-979DDE10CC86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685BCF29-8161-B3F1-A95B-DC8860508370}"/>
              </a:ext>
            </a:extLst>
          </p:cNvPr>
          <p:cNvGrpSpPr/>
          <p:nvPr/>
        </p:nvGrpSpPr>
        <p:grpSpPr>
          <a:xfrm>
            <a:off x="6578165" y="5254521"/>
            <a:ext cx="2311341" cy="3206958"/>
            <a:chOff x="11353800" y="4433888"/>
            <a:chExt cx="1968500" cy="2731270"/>
          </a:xfrm>
          <a:solidFill>
            <a:schemeClr val="accent2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24F14471-1A20-C43B-B803-60055A38D076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Isosceles Triangle 57">
              <a:extLst>
                <a:ext uri="{FF2B5EF4-FFF2-40B4-BE49-F238E27FC236}">
                  <a16:creationId xmlns:a16="http://schemas.microsoft.com/office/drawing/2014/main" id="{ADC23C6F-9103-3B08-688B-759DC2654B41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6736733-031B-B5C4-1C98-80591F13B2B7}"/>
              </a:ext>
            </a:extLst>
          </p:cNvPr>
          <p:cNvGrpSpPr/>
          <p:nvPr/>
        </p:nvGrpSpPr>
        <p:grpSpPr>
          <a:xfrm>
            <a:off x="6887148" y="6505869"/>
            <a:ext cx="1693374" cy="1084140"/>
            <a:chOff x="5295002" y="1915404"/>
            <a:chExt cx="3512822" cy="923330"/>
          </a:xfrm>
        </p:grpSpPr>
        <p:sp>
          <p:nvSpPr>
            <p:cNvPr id="60" name="Textbox 200">
              <a:extLst>
                <a:ext uri="{FF2B5EF4-FFF2-40B4-BE49-F238E27FC236}">
                  <a16:creationId xmlns:a16="http://schemas.microsoft.com/office/drawing/2014/main" id="{0E170F46-8A82-812C-CC83-0DDDE873B73A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1" name="Textbox 200">
              <a:extLst>
                <a:ext uri="{FF2B5EF4-FFF2-40B4-BE49-F238E27FC236}">
                  <a16:creationId xmlns:a16="http://schemas.microsoft.com/office/drawing/2014/main" id="{ACBF6B8D-F05F-4F6D-02C4-2947719DCAE5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62" name="Circle: Hollow 61">
            <a:extLst>
              <a:ext uri="{FF2B5EF4-FFF2-40B4-BE49-F238E27FC236}">
                <a16:creationId xmlns:a16="http://schemas.microsoft.com/office/drawing/2014/main" id="{3BBFC68A-2DC6-5D04-FF32-3751092F34EC}"/>
              </a:ext>
            </a:extLst>
          </p:cNvPr>
          <p:cNvSpPr/>
          <p:nvPr/>
        </p:nvSpPr>
        <p:spPr>
          <a:xfrm>
            <a:off x="7100081" y="9724355"/>
            <a:ext cx="1267509" cy="1267510"/>
          </a:xfrm>
          <a:prstGeom prst="donut">
            <a:avLst/>
          </a:prstGeom>
          <a:solidFill>
            <a:schemeClr val="accent2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82571620-BC90-DD87-6202-CF23CF4496EA}"/>
              </a:ext>
            </a:extLst>
          </p:cNvPr>
          <p:cNvGrpSpPr/>
          <p:nvPr/>
        </p:nvGrpSpPr>
        <p:grpSpPr>
          <a:xfrm>
            <a:off x="5437407" y="8816340"/>
            <a:ext cx="4492203" cy="2449531"/>
            <a:chOff x="10382250" y="7467383"/>
            <a:chExt cx="3825875" cy="2086192"/>
          </a:xfrm>
        </p:grpSpPr>
        <p:sp>
          <p:nvSpPr>
            <p:cNvPr id="64" name="Arc 63">
              <a:extLst>
                <a:ext uri="{FF2B5EF4-FFF2-40B4-BE49-F238E27FC236}">
                  <a16:creationId xmlns:a16="http://schemas.microsoft.com/office/drawing/2014/main" id="{54C6B905-73F3-BA90-F604-DF5DA5E95C88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BDED7A79-7268-13FB-DAD6-83794D936166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A80CD303-5B77-1A2A-697D-D00ED950396E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2589A86B-9A49-B40E-C55D-DFD8080C1A71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CD232ABE-87D8-C98E-5AE1-32DF1A26D370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C397EB3C-F5ED-6ADF-E45F-9593368C9221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F004E4A9-E5E9-8C6D-6ADD-EA065744C0D4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994E4181-6278-7DFC-7CFB-799056F915AE}"/>
              </a:ext>
            </a:extLst>
          </p:cNvPr>
          <p:cNvGrpSpPr/>
          <p:nvPr/>
        </p:nvGrpSpPr>
        <p:grpSpPr>
          <a:xfrm>
            <a:off x="10986003" y="5254521"/>
            <a:ext cx="2311341" cy="3206958"/>
            <a:chOff x="11353800" y="4433888"/>
            <a:chExt cx="1968500" cy="2731270"/>
          </a:xfrm>
          <a:solidFill>
            <a:schemeClr val="accent3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19537508-BD70-8BB6-086A-09C46CB67D3C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Isosceles Triangle 72">
              <a:extLst>
                <a:ext uri="{FF2B5EF4-FFF2-40B4-BE49-F238E27FC236}">
                  <a16:creationId xmlns:a16="http://schemas.microsoft.com/office/drawing/2014/main" id="{FC332E7D-7EDC-1023-DE82-EAC7477A6924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Freeform 103">
            <a:extLst>
              <a:ext uri="{FF2B5EF4-FFF2-40B4-BE49-F238E27FC236}">
                <a16:creationId xmlns:a16="http://schemas.microsoft.com/office/drawing/2014/main" id="{3CE7F4AA-A737-3D00-2ADE-83B24541B832}"/>
              </a:ext>
            </a:extLst>
          </p:cNvPr>
          <p:cNvSpPr>
            <a:spLocks noEditPoints="1"/>
          </p:cNvSpPr>
          <p:nvPr/>
        </p:nvSpPr>
        <p:spPr bwMode="auto">
          <a:xfrm>
            <a:off x="11799246" y="5681110"/>
            <a:ext cx="684854" cy="523712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BE98E2A2-56D2-41B9-E5D9-922AF990DF1A}"/>
              </a:ext>
            </a:extLst>
          </p:cNvPr>
          <p:cNvGrpSpPr/>
          <p:nvPr/>
        </p:nvGrpSpPr>
        <p:grpSpPr>
          <a:xfrm>
            <a:off x="11294986" y="6505869"/>
            <a:ext cx="1693374" cy="1084140"/>
            <a:chOff x="5295002" y="1915404"/>
            <a:chExt cx="3512822" cy="923330"/>
          </a:xfrm>
        </p:grpSpPr>
        <p:sp>
          <p:nvSpPr>
            <p:cNvPr id="76" name="Textbox 200">
              <a:extLst>
                <a:ext uri="{FF2B5EF4-FFF2-40B4-BE49-F238E27FC236}">
                  <a16:creationId xmlns:a16="http://schemas.microsoft.com/office/drawing/2014/main" id="{3AA8496E-B016-9B18-CB2D-D83B9B0146D6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3A03AC59-B6B3-FC55-34A2-2E0E85FB7963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78" name="Circle: Hollow 77">
            <a:extLst>
              <a:ext uri="{FF2B5EF4-FFF2-40B4-BE49-F238E27FC236}">
                <a16:creationId xmlns:a16="http://schemas.microsoft.com/office/drawing/2014/main" id="{1EDD14D1-5B3F-4E62-B544-703AC4D46835}"/>
              </a:ext>
            </a:extLst>
          </p:cNvPr>
          <p:cNvSpPr/>
          <p:nvPr/>
        </p:nvSpPr>
        <p:spPr>
          <a:xfrm>
            <a:off x="11507919" y="9724355"/>
            <a:ext cx="1267509" cy="1267510"/>
          </a:xfrm>
          <a:prstGeom prst="donut">
            <a:avLst/>
          </a:prstGeom>
          <a:solidFill>
            <a:schemeClr val="accent3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006D3B19-74EE-EDA1-533B-407C01B17EA9}"/>
              </a:ext>
            </a:extLst>
          </p:cNvPr>
          <p:cNvGrpSpPr/>
          <p:nvPr/>
        </p:nvGrpSpPr>
        <p:grpSpPr>
          <a:xfrm>
            <a:off x="9845245" y="8816340"/>
            <a:ext cx="4492203" cy="2449531"/>
            <a:chOff x="10382250" y="7467383"/>
            <a:chExt cx="3825875" cy="2086192"/>
          </a:xfrm>
        </p:grpSpPr>
        <p:sp>
          <p:nvSpPr>
            <p:cNvPr id="80" name="Arc 79">
              <a:extLst>
                <a:ext uri="{FF2B5EF4-FFF2-40B4-BE49-F238E27FC236}">
                  <a16:creationId xmlns:a16="http://schemas.microsoft.com/office/drawing/2014/main" id="{7D299ECE-7DE3-16F5-E152-91D6B8587062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0AF0BC03-1A1F-DB23-6BB5-0E394816489D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DFB23086-364B-0B04-F396-26198C54042A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D51BC841-BDEC-3EAB-5A9D-C43D8F91ED3B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C37013AD-DFF7-1165-8EB0-23AC86D13ABD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AEEE4AA4-823B-7C35-4C6B-2B19EBD54A9B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AF34A3A8-73C3-B1DA-0714-B9DD2435477D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4D506575-26AB-D367-7D92-C4706AA57807}"/>
              </a:ext>
            </a:extLst>
          </p:cNvPr>
          <p:cNvGrpSpPr/>
          <p:nvPr/>
        </p:nvGrpSpPr>
        <p:grpSpPr>
          <a:xfrm>
            <a:off x="15393841" y="5254521"/>
            <a:ext cx="2311341" cy="3206958"/>
            <a:chOff x="11353800" y="4433888"/>
            <a:chExt cx="1968500" cy="2731270"/>
          </a:xfrm>
          <a:solidFill>
            <a:schemeClr val="accent4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5DADB246-CD7B-5077-B846-3C28315A1B67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Isosceles Triangle 88">
              <a:extLst>
                <a:ext uri="{FF2B5EF4-FFF2-40B4-BE49-F238E27FC236}">
                  <a16:creationId xmlns:a16="http://schemas.microsoft.com/office/drawing/2014/main" id="{84C585DC-5A8E-3DAF-29A1-3A810C86178C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B03F222F-BC89-D556-AD79-276548DED056}"/>
              </a:ext>
            </a:extLst>
          </p:cNvPr>
          <p:cNvGrpSpPr/>
          <p:nvPr/>
        </p:nvGrpSpPr>
        <p:grpSpPr>
          <a:xfrm>
            <a:off x="15702824" y="6505869"/>
            <a:ext cx="1693374" cy="1084140"/>
            <a:chOff x="5295002" y="1915404"/>
            <a:chExt cx="3512822" cy="923330"/>
          </a:xfrm>
        </p:grpSpPr>
        <p:sp>
          <p:nvSpPr>
            <p:cNvPr id="91" name="Textbox 200">
              <a:extLst>
                <a:ext uri="{FF2B5EF4-FFF2-40B4-BE49-F238E27FC236}">
                  <a16:creationId xmlns:a16="http://schemas.microsoft.com/office/drawing/2014/main" id="{204F258C-E4CE-8883-8131-81C7B76581A0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2B6D757F-DFF7-0EF8-02D7-E47D335F59C6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93" name="Circle: Hollow 92">
            <a:extLst>
              <a:ext uri="{FF2B5EF4-FFF2-40B4-BE49-F238E27FC236}">
                <a16:creationId xmlns:a16="http://schemas.microsoft.com/office/drawing/2014/main" id="{7120059F-BE91-7951-C5AB-4853B4A58447}"/>
              </a:ext>
            </a:extLst>
          </p:cNvPr>
          <p:cNvSpPr/>
          <p:nvPr/>
        </p:nvSpPr>
        <p:spPr>
          <a:xfrm>
            <a:off x="15915756" y="9724355"/>
            <a:ext cx="1267509" cy="1267510"/>
          </a:xfrm>
          <a:prstGeom prst="donut">
            <a:avLst/>
          </a:prstGeom>
          <a:solidFill>
            <a:schemeClr val="accent4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FB612188-55E3-AA4A-1990-6DB825ABD647}"/>
              </a:ext>
            </a:extLst>
          </p:cNvPr>
          <p:cNvGrpSpPr/>
          <p:nvPr/>
        </p:nvGrpSpPr>
        <p:grpSpPr>
          <a:xfrm>
            <a:off x="14253082" y="8816340"/>
            <a:ext cx="4492203" cy="2449531"/>
            <a:chOff x="10382250" y="7467383"/>
            <a:chExt cx="3825875" cy="2086192"/>
          </a:xfrm>
        </p:grpSpPr>
        <p:sp>
          <p:nvSpPr>
            <p:cNvPr id="95" name="Arc 94">
              <a:extLst>
                <a:ext uri="{FF2B5EF4-FFF2-40B4-BE49-F238E27FC236}">
                  <a16:creationId xmlns:a16="http://schemas.microsoft.com/office/drawing/2014/main" id="{9B4EC8CE-5AF0-5A32-945B-2BCDBF5784B6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79F637BB-3852-53AF-636D-37A7C194CBD3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C3652C07-31E0-A1E6-8AF9-6C9E2B1DAD9F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E4A17FA6-2526-E4C7-8210-72905D4697B3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4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56E738C1-38FC-CCF4-3208-27EBF8B3898F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26B6B5E5-9685-0255-E348-D90700D4D985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9D9CB4C5-CE23-1904-F5DB-8852640EBED9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1B96CA95-2C36-1008-1472-49A101B24452}"/>
              </a:ext>
            </a:extLst>
          </p:cNvPr>
          <p:cNvGrpSpPr/>
          <p:nvPr/>
        </p:nvGrpSpPr>
        <p:grpSpPr>
          <a:xfrm>
            <a:off x="19801679" y="5254521"/>
            <a:ext cx="2311341" cy="3206958"/>
            <a:chOff x="11353800" y="4433888"/>
            <a:chExt cx="1968500" cy="2731270"/>
          </a:xfrm>
          <a:solidFill>
            <a:schemeClr val="accent5"/>
          </a:solidFill>
          <a:effectLst>
            <a:outerShdw blurRad="127000" dist="1270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8AD769FB-F681-DBC1-8643-533EAD4D941F}"/>
                </a:ext>
              </a:extLst>
            </p:cNvPr>
            <p:cNvSpPr/>
            <p:nvPr/>
          </p:nvSpPr>
          <p:spPr>
            <a:xfrm>
              <a:off x="11353800" y="4433888"/>
              <a:ext cx="1968500" cy="2322512"/>
            </a:xfrm>
            <a:prstGeom prst="roundRect">
              <a:avLst>
                <a:gd name="adj" fmla="val 1182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Isosceles Triangle 103">
              <a:extLst>
                <a:ext uri="{FF2B5EF4-FFF2-40B4-BE49-F238E27FC236}">
                  <a16:creationId xmlns:a16="http://schemas.microsoft.com/office/drawing/2014/main" id="{30F79A9C-6DB7-8171-22FE-E642248F4FCE}"/>
                </a:ext>
              </a:extLst>
            </p:cNvPr>
            <p:cNvSpPr/>
            <p:nvPr/>
          </p:nvSpPr>
          <p:spPr>
            <a:xfrm rot="10800000">
              <a:off x="11980054" y="6722608"/>
              <a:ext cx="715992" cy="442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2E8369E7-2E8B-B5E4-AB0F-883DA45CD2C5}"/>
              </a:ext>
            </a:extLst>
          </p:cNvPr>
          <p:cNvGrpSpPr/>
          <p:nvPr/>
        </p:nvGrpSpPr>
        <p:grpSpPr>
          <a:xfrm>
            <a:off x="20110662" y="6505869"/>
            <a:ext cx="1693374" cy="1084140"/>
            <a:chOff x="5295002" y="1915404"/>
            <a:chExt cx="3512822" cy="923330"/>
          </a:xfrm>
        </p:grpSpPr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F9F4A857-D02C-8695-B671-C651B513DCC4}"/>
                </a:ext>
              </a:extLst>
            </p:cNvPr>
            <p:cNvSpPr txBox="1"/>
            <p:nvPr/>
          </p:nvSpPr>
          <p:spPr>
            <a:xfrm flipH="1">
              <a:off x="5295004" y="1915404"/>
              <a:ext cx="35128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schemeClr val="bg2"/>
                  </a:solidFill>
                  <a:latin typeface="+mj-lt"/>
                </a:rPr>
                <a:t>MAIN TITLE</a:t>
              </a:r>
              <a:endPara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7" name="Textbox 200">
              <a:extLst>
                <a:ext uri="{FF2B5EF4-FFF2-40B4-BE49-F238E27FC236}">
                  <a16:creationId xmlns:a16="http://schemas.microsoft.com/office/drawing/2014/main" id="{D1D4134F-5B83-7CA2-A6B5-B91EDE351F45}"/>
                </a:ext>
              </a:extLst>
            </p:cNvPr>
            <p:cNvSpPr txBox="1"/>
            <p:nvPr/>
          </p:nvSpPr>
          <p:spPr>
            <a:xfrm flipH="1">
              <a:off x="5295002" y="2284736"/>
              <a:ext cx="351282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108" name="Circle: Hollow 107">
            <a:extLst>
              <a:ext uri="{FF2B5EF4-FFF2-40B4-BE49-F238E27FC236}">
                <a16:creationId xmlns:a16="http://schemas.microsoft.com/office/drawing/2014/main" id="{CF80DEF7-12EA-8798-C2E3-80D500F00948}"/>
              </a:ext>
            </a:extLst>
          </p:cNvPr>
          <p:cNvSpPr/>
          <p:nvPr/>
        </p:nvSpPr>
        <p:spPr>
          <a:xfrm>
            <a:off x="20323594" y="9724355"/>
            <a:ext cx="1267509" cy="1267510"/>
          </a:xfrm>
          <a:prstGeom prst="donut">
            <a:avLst/>
          </a:prstGeom>
          <a:solidFill>
            <a:schemeClr val="accent5"/>
          </a:solidFill>
          <a:ln w="63500" cap="rnd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C1B757E6-7D40-F430-9EF1-126A97B8FA31}"/>
              </a:ext>
            </a:extLst>
          </p:cNvPr>
          <p:cNvGrpSpPr/>
          <p:nvPr/>
        </p:nvGrpSpPr>
        <p:grpSpPr>
          <a:xfrm>
            <a:off x="18660920" y="8816340"/>
            <a:ext cx="4693513" cy="2449531"/>
            <a:chOff x="10382250" y="7467383"/>
            <a:chExt cx="3997325" cy="2086192"/>
          </a:xfrm>
        </p:grpSpPr>
        <p:sp>
          <p:nvSpPr>
            <p:cNvPr id="110" name="Arc 109">
              <a:extLst>
                <a:ext uri="{FF2B5EF4-FFF2-40B4-BE49-F238E27FC236}">
                  <a16:creationId xmlns:a16="http://schemas.microsoft.com/office/drawing/2014/main" id="{97989628-59A3-7B36-5F0F-0398504412E2}"/>
                </a:ext>
              </a:extLst>
            </p:cNvPr>
            <p:cNvSpPr/>
            <p:nvPr/>
          </p:nvSpPr>
          <p:spPr>
            <a:xfrm>
              <a:off x="11564937" y="8007349"/>
              <a:ext cx="1546226" cy="1546226"/>
            </a:xfrm>
            <a:prstGeom prst="arc">
              <a:avLst>
                <a:gd name="adj1" fmla="val 10810421"/>
                <a:gd name="adj2" fmla="val 21457"/>
              </a:avLst>
            </a:prstGeom>
            <a:ln w="635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4C813619-C912-9851-1C32-B0D893BA4DF2}"/>
                </a:ext>
              </a:extLst>
            </p:cNvPr>
            <p:cNvGrpSpPr/>
            <p:nvPr/>
          </p:nvGrpSpPr>
          <p:grpSpPr>
            <a:xfrm>
              <a:off x="10467975" y="8786813"/>
              <a:ext cx="3740150" cy="0"/>
              <a:chOff x="10467975" y="8786813"/>
              <a:chExt cx="3740150" cy="0"/>
            </a:xfrm>
          </p:grpSpPr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EDD74840-8D7E-8395-57A3-DB259D63EFD8}"/>
                  </a:ext>
                </a:extLst>
              </p:cNvPr>
              <p:cNvCxnSpPr/>
              <p:nvPr/>
            </p:nvCxnSpPr>
            <p:spPr>
              <a:xfrm>
                <a:off x="10467975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076195F4-BC3A-5E58-3FDC-EFB0BED11757}"/>
                  </a:ext>
                </a:extLst>
              </p:cNvPr>
              <p:cNvCxnSpPr/>
              <p:nvPr/>
            </p:nvCxnSpPr>
            <p:spPr>
              <a:xfrm>
                <a:off x="13111163" y="8786813"/>
                <a:ext cx="1096962" cy="0"/>
              </a:xfrm>
              <a:prstGeom prst="line">
                <a:avLst/>
              </a:prstGeom>
              <a:ln w="63500" cap="rnd"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44FFDB45-726E-0CB1-62C5-1E82A35AA4FC}"/>
                </a:ext>
              </a:extLst>
            </p:cNvPr>
            <p:cNvSpPr/>
            <p:nvPr/>
          </p:nvSpPr>
          <p:spPr>
            <a:xfrm>
              <a:off x="10382250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4615A4D5-7795-944C-ADA7-048C4D1FBD1E}"/>
                </a:ext>
              </a:extLst>
            </p:cNvPr>
            <p:cNvSpPr/>
            <p:nvPr/>
          </p:nvSpPr>
          <p:spPr>
            <a:xfrm>
              <a:off x="12252325" y="7467383"/>
              <a:ext cx="171450" cy="171450"/>
            </a:xfrm>
            <a:prstGeom prst="ellipse">
              <a:avLst/>
            </a:prstGeom>
            <a:ln w="1524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CFCBF29F-9279-A04C-DE0B-A59395112B4B}"/>
                </a:ext>
              </a:extLst>
            </p:cNvPr>
            <p:cNvCxnSpPr/>
            <p:nvPr/>
          </p:nvCxnSpPr>
          <p:spPr>
            <a:xfrm>
              <a:off x="12338050" y="7553108"/>
              <a:ext cx="0" cy="454241"/>
            </a:xfrm>
            <a:prstGeom prst="line">
              <a:avLst/>
            </a:prstGeom>
            <a:ln w="635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D7A0728A-5729-4903-D264-40E4465B1610}"/>
                </a:ext>
              </a:extLst>
            </p:cNvPr>
            <p:cNvSpPr/>
            <p:nvPr/>
          </p:nvSpPr>
          <p:spPr>
            <a:xfrm>
              <a:off x="14208125" y="8701088"/>
              <a:ext cx="171450" cy="171450"/>
            </a:xfrm>
            <a:prstGeom prst="ellipse">
              <a:avLst/>
            </a:prstGeom>
            <a:ln w="152400" cap="rnd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18" name="!!MainTitle1">
            <a:extLst>
              <a:ext uri="{FF2B5EF4-FFF2-40B4-BE49-F238E27FC236}">
                <a16:creationId xmlns:a16="http://schemas.microsoft.com/office/drawing/2014/main" id="{B45991F0-5752-313D-D7B0-5D281026A1BB}"/>
              </a:ext>
            </a:extLst>
          </p:cNvPr>
          <p:cNvSpPr txBox="1"/>
          <p:nvPr/>
        </p:nvSpPr>
        <p:spPr>
          <a:xfrm>
            <a:off x="6616603" y="1037172"/>
            <a:ext cx="11150809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 err="1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FlowChart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9" name="!!SubTitle">
            <a:extLst>
              <a:ext uri="{FF2B5EF4-FFF2-40B4-BE49-F238E27FC236}">
                <a16:creationId xmlns:a16="http://schemas.microsoft.com/office/drawing/2014/main" id="{F43048AD-6D77-C49D-E409-E605170D0832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A99BA9BA-A373-BAD1-128E-566F28C0BEEE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228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11EC8DBB-48FF-5A6D-7886-3B25239BD2D0}"/>
              </a:ext>
            </a:extLst>
          </p:cNvPr>
          <p:cNvSpPr/>
          <p:nvPr/>
        </p:nvSpPr>
        <p:spPr>
          <a:xfrm>
            <a:off x="3050663" y="5658137"/>
            <a:ext cx="550668" cy="56965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A6785447-CB09-4E17-F542-F3D469A9CE3F}"/>
              </a:ext>
            </a:extLst>
          </p:cNvPr>
          <p:cNvSpPr/>
          <p:nvPr/>
        </p:nvSpPr>
        <p:spPr>
          <a:xfrm>
            <a:off x="20672521" y="5658137"/>
            <a:ext cx="569656" cy="56965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3" name="Freeform 109">
            <a:extLst>
              <a:ext uri="{FF2B5EF4-FFF2-40B4-BE49-F238E27FC236}">
                <a16:creationId xmlns:a16="http://schemas.microsoft.com/office/drawing/2014/main" id="{84DEA443-5BC4-6CB6-C431-D2FE2BD2719A}"/>
              </a:ext>
            </a:extLst>
          </p:cNvPr>
          <p:cNvSpPr>
            <a:spLocks noEditPoints="1"/>
          </p:cNvSpPr>
          <p:nvPr/>
        </p:nvSpPr>
        <p:spPr bwMode="auto">
          <a:xfrm>
            <a:off x="16271770" y="5658137"/>
            <a:ext cx="555482" cy="569656"/>
          </a:xfrm>
          <a:custGeom>
            <a:avLst/>
            <a:gdLst>
              <a:gd name="T0" fmla="*/ 704 w 819"/>
              <a:gd name="T1" fmla="*/ 341 h 836"/>
              <a:gd name="T2" fmla="*/ 363 w 819"/>
              <a:gd name="T3" fmla="*/ 682 h 836"/>
              <a:gd name="T4" fmla="*/ 175 w 819"/>
              <a:gd name="T5" fmla="*/ 626 h 836"/>
              <a:gd name="T6" fmla="*/ 0 w 819"/>
              <a:gd name="T7" fmla="*/ 682 h 836"/>
              <a:gd name="T8" fmla="*/ 59 w 819"/>
              <a:gd name="T9" fmla="*/ 497 h 836"/>
              <a:gd name="T10" fmla="*/ 22 w 819"/>
              <a:gd name="T11" fmla="*/ 341 h 836"/>
              <a:gd name="T12" fmla="*/ 363 w 819"/>
              <a:gd name="T13" fmla="*/ 0 h 836"/>
              <a:gd name="T14" fmla="*/ 704 w 819"/>
              <a:gd name="T15" fmla="*/ 341 h 836"/>
              <a:gd name="T16" fmla="*/ 409 w 819"/>
              <a:gd name="T17" fmla="*/ 794 h 836"/>
              <a:gd name="T18" fmla="*/ 549 w 819"/>
              <a:gd name="T19" fmla="*/ 836 h 836"/>
              <a:gd name="T20" fmla="*/ 688 w 819"/>
              <a:gd name="T21" fmla="*/ 794 h 836"/>
              <a:gd name="T22" fmla="*/ 819 w 819"/>
              <a:gd name="T23" fmla="*/ 836 h 836"/>
              <a:gd name="T24" fmla="*/ 775 w 819"/>
              <a:gd name="T25" fmla="*/ 697 h 836"/>
              <a:gd name="T26" fmla="*/ 803 w 819"/>
              <a:gd name="T27" fmla="*/ 581 h 836"/>
              <a:gd name="T28" fmla="*/ 786 w 819"/>
              <a:gd name="T29" fmla="*/ 491 h 836"/>
              <a:gd name="T30" fmla="*/ 204 w 819"/>
              <a:gd name="T31" fmla="*/ 276 h 836"/>
              <a:gd name="T32" fmla="*/ 522 w 819"/>
              <a:gd name="T33" fmla="*/ 276 h 836"/>
              <a:gd name="T34" fmla="*/ 204 w 819"/>
              <a:gd name="T35" fmla="*/ 406 h 836"/>
              <a:gd name="T36" fmla="*/ 522 w 819"/>
              <a:gd name="T37" fmla="*/ 40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9" h="836">
                <a:moveTo>
                  <a:pt x="704" y="341"/>
                </a:moveTo>
                <a:cubicBezTo>
                  <a:pt x="704" y="529"/>
                  <a:pt x="551" y="682"/>
                  <a:pt x="363" y="682"/>
                </a:cubicBezTo>
                <a:cubicBezTo>
                  <a:pt x="293" y="682"/>
                  <a:pt x="229" y="661"/>
                  <a:pt x="175" y="626"/>
                </a:cubicBezTo>
                <a:cubicBezTo>
                  <a:pt x="0" y="682"/>
                  <a:pt x="0" y="682"/>
                  <a:pt x="0" y="682"/>
                </a:cubicBezTo>
                <a:cubicBezTo>
                  <a:pt x="59" y="497"/>
                  <a:pt x="59" y="497"/>
                  <a:pt x="59" y="497"/>
                </a:cubicBezTo>
                <a:cubicBezTo>
                  <a:pt x="35" y="450"/>
                  <a:pt x="22" y="397"/>
                  <a:pt x="22" y="341"/>
                </a:cubicBezTo>
                <a:cubicBezTo>
                  <a:pt x="22" y="153"/>
                  <a:pt x="174" y="0"/>
                  <a:pt x="363" y="0"/>
                </a:cubicBezTo>
                <a:cubicBezTo>
                  <a:pt x="551" y="0"/>
                  <a:pt x="704" y="153"/>
                  <a:pt x="704" y="341"/>
                </a:cubicBezTo>
                <a:close/>
                <a:moveTo>
                  <a:pt x="409" y="794"/>
                </a:moveTo>
                <a:cubicBezTo>
                  <a:pt x="449" y="820"/>
                  <a:pt x="497" y="836"/>
                  <a:pt x="549" y="836"/>
                </a:cubicBezTo>
                <a:cubicBezTo>
                  <a:pt x="600" y="836"/>
                  <a:pt x="648" y="820"/>
                  <a:pt x="688" y="794"/>
                </a:cubicBezTo>
                <a:cubicBezTo>
                  <a:pt x="819" y="836"/>
                  <a:pt x="819" y="836"/>
                  <a:pt x="819" y="836"/>
                </a:cubicBezTo>
                <a:cubicBezTo>
                  <a:pt x="775" y="697"/>
                  <a:pt x="775" y="697"/>
                  <a:pt x="775" y="697"/>
                </a:cubicBezTo>
                <a:cubicBezTo>
                  <a:pt x="792" y="663"/>
                  <a:pt x="803" y="623"/>
                  <a:pt x="803" y="581"/>
                </a:cubicBezTo>
                <a:cubicBezTo>
                  <a:pt x="803" y="549"/>
                  <a:pt x="797" y="519"/>
                  <a:pt x="786" y="491"/>
                </a:cubicBezTo>
                <a:moveTo>
                  <a:pt x="204" y="276"/>
                </a:moveTo>
                <a:cubicBezTo>
                  <a:pt x="522" y="276"/>
                  <a:pt x="522" y="276"/>
                  <a:pt x="522" y="276"/>
                </a:cubicBezTo>
                <a:moveTo>
                  <a:pt x="204" y="406"/>
                </a:moveTo>
                <a:cubicBezTo>
                  <a:pt x="522" y="406"/>
                  <a:pt x="522" y="406"/>
                  <a:pt x="522" y="406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48EF3FF5-BD2E-61F9-E2CF-96E71619F687}"/>
              </a:ext>
            </a:extLst>
          </p:cNvPr>
          <p:cNvSpPr/>
          <p:nvPr/>
        </p:nvSpPr>
        <p:spPr>
          <a:xfrm>
            <a:off x="7420105" y="5681522"/>
            <a:ext cx="627460" cy="52288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2090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3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37" dur="1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8" dur="1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90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900" decel="100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900" decel="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900" decel="100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900" decel="100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1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8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9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1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2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3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1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6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7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1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1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1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62" grpId="0" animBg="1"/>
          <p:bldP spid="74" grpId="0" animBg="1"/>
          <p:bldP spid="78" grpId="0" animBg="1"/>
          <p:bldP spid="93" grpId="0" animBg="1"/>
          <p:bldP spid="108" grpId="0" animBg="1"/>
          <p:bldP spid="118" grpId="0"/>
          <p:bldP spid="119" grpId="0"/>
          <p:bldP spid="121" grpId="0" animBg="1"/>
          <p:bldP spid="122" grpId="0" animBg="1"/>
          <p:bldP spid="123" grpId="0" animBg="1"/>
          <p:bldP spid="12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3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90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900" decel="100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900" decel="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900" decel="100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900" decel="100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62" grpId="0" animBg="1"/>
          <p:bldP spid="74" grpId="0" animBg="1"/>
          <p:bldP spid="78" grpId="0" animBg="1"/>
          <p:bldP spid="93" grpId="0" animBg="1"/>
          <p:bldP spid="108" grpId="0" animBg="1"/>
          <p:bldP spid="118" grpId="0"/>
          <p:bldP spid="119" grpId="0"/>
          <p:bldP spid="121" grpId="0" animBg="1"/>
          <p:bldP spid="122" grpId="0" animBg="1"/>
          <p:bldP spid="123" grpId="0" animBg="1"/>
          <p:bldP spid="124" grpId="0" animBg="1"/>
        </p:bldLst>
      </p:timing>
    </mc:Fallback>
  </mc:AlternateContent>
</p:sld>
</file>

<file path=ppt/theme/theme1.xml><?xml version="1.0" encoding="utf-8"?>
<a:theme xmlns:a="http://schemas.openxmlformats.org/drawingml/2006/main" name="SO01">
  <a:themeElements>
    <a:clrScheme name="CP_L_106">
      <a:dk1>
        <a:srgbClr val="000000"/>
      </a:dk1>
      <a:lt1>
        <a:srgbClr val="D7DDDD"/>
      </a:lt1>
      <a:dk2>
        <a:srgbClr val="434343"/>
      </a:dk2>
      <a:lt2>
        <a:srgbClr val="FEDA60"/>
      </a:lt2>
      <a:accent1>
        <a:srgbClr val="353535"/>
      </a:accent1>
      <a:accent2>
        <a:srgbClr val="FEDA60"/>
      </a:accent2>
      <a:accent3>
        <a:srgbClr val="000000"/>
      </a:accent3>
      <a:accent4>
        <a:srgbClr val="FFFFFF"/>
      </a:accent4>
      <a:accent5>
        <a:srgbClr val="FFFF00"/>
      </a:accent5>
      <a:accent6>
        <a:srgbClr val="0000FF"/>
      </a:accent6>
      <a:hlink>
        <a:srgbClr val="000000"/>
      </a:hlink>
      <a:folHlink>
        <a:srgbClr val="0097A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SO10">
  <a:themeElements>
    <a:clrScheme name="CP2_D_22">
      <a:dk1>
        <a:srgbClr val="FFFFFF"/>
      </a:dk1>
      <a:lt1>
        <a:srgbClr val="000000"/>
      </a:lt1>
      <a:dk2>
        <a:srgbClr val="E8E8E8"/>
      </a:dk2>
      <a:lt2>
        <a:srgbClr val="0E2841"/>
      </a:lt2>
      <a:accent1>
        <a:srgbClr val="FEC552"/>
      </a:accent1>
      <a:accent2>
        <a:srgbClr val="5889CC"/>
      </a:accent2>
      <a:accent3>
        <a:srgbClr val="32CCD8"/>
      </a:accent3>
      <a:accent4>
        <a:srgbClr val="F6F6F6"/>
      </a:accent4>
      <a:accent5>
        <a:srgbClr val="E6BF98"/>
      </a:accent5>
      <a:accent6>
        <a:srgbClr val="8A6C78"/>
      </a:accent6>
      <a:hlink>
        <a:srgbClr val="0070C0"/>
      </a:hlink>
      <a:folHlink>
        <a:srgbClr val="C19EB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02">
  <a:themeElements>
    <a:clrScheme name="CP_NEU_L_03">
      <a:dk1>
        <a:srgbClr val="ACB0C0"/>
      </a:dk1>
      <a:lt1>
        <a:sysClr val="window" lastClr="FFFFFF"/>
      </a:lt1>
      <a:dk2>
        <a:srgbClr val="FFFFFF"/>
      </a:dk2>
      <a:lt2>
        <a:srgbClr val="EBECF0"/>
      </a:lt2>
      <a:accent1>
        <a:srgbClr val="9FA7C4"/>
      </a:accent1>
      <a:accent2>
        <a:srgbClr val="3E4851"/>
      </a:accent2>
      <a:accent3>
        <a:srgbClr val="FECE00"/>
      </a:accent3>
      <a:accent4>
        <a:srgbClr val="7E858B"/>
      </a:accent4>
      <a:accent5>
        <a:srgbClr val="4A525B"/>
      </a:accent5>
      <a:accent6>
        <a:srgbClr val="2B2D39"/>
      </a:accent6>
      <a:hlink>
        <a:srgbClr val="0070C0"/>
      </a:hlink>
      <a:folHlink>
        <a:srgbClr val="00206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O03">
  <a:themeElements>
    <a:clrScheme name="CP_L_51">
      <a:dk1>
        <a:srgbClr val="6E808E"/>
      </a:dk1>
      <a:lt1>
        <a:srgbClr val="FFFFFF"/>
      </a:lt1>
      <a:dk2>
        <a:srgbClr val="242655"/>
      </a:dk2>
      <a:lt2>
        <a:srgbClr val="FFFFFF"/>
      </a:lt2>
      <a:accent1>
        <a:srgbClr val="1F299C"/>
      </a:accent1>
      <a:accent2>
        <a:srgbClr val="16205B"/>
      </a:accent2>
      <a:accent3>
        <a:srgbClr val="0471FF"/>
      </a:accent3>
      <a:accent4>
        <a:srgbClr val="2BD2FF"/>
      </a:accent4>
      <a:accent5>
        <a:srgbClr val="A2AAF3"/>
      </a:accent5>
      <a:accent6>
        <a:srgbClr val="DFEBFB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O04">
  <a:themeElements>
    <a:clrScheme name="CP_NEU_D_03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0BECF2"/>
      </a:accent2>
      <a:accent3>
        <a:srgbClr val="FF017E"/>
      </a:accent3>
      <a:accent4>
        <a:srgbClr val="A052E7"/>
      </a:accent4>
      <a:accent5>
        <a:srgbClr val="FEF903"/>
      </a:accent5>
      <a:accent6>
        <a:srgbClr val="FA2134"/>
      </a:accent6>
      <a:hlink>
        <a:srgbClr val="0070C0"/>
      </a:hlink>
      <a:folHlink>
        <a:srgbClr val="00206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SO05">
  <a:themeElements>
    <a:clrScheme name="CP_L_90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FF6038"/>
      </a:accent1>
      <a:accent2>
        <a:srgbClr val="FFBE98"/>
      </a:accent2>
      <a:accent3>
        <a:srgbClr val="141031"/>
      </a:accent3>
      <a:accent4>
        <a:srgbClr val="0B1957"/>
      </a:accent4>
      <a:accent5>
        <a:srgbClr val="5884E7"/>
      </a:accent5>
      <a:accent6>
        <a:srgbClr val="D2E0ED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SO06">
  <a:themeElements>
    <a:clrScheme name="CP_D_94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CE54F5"/>
      </a:accent1>
      <a:accent2>
        <a:srgbClr val="A34FEB"/>
      </a:accent2>
      <a:accent3>
        <a:srgbClr val="7C47EE"/>
      </a:accent3>
      <a:accent4>
        <a:srgbClr val="6162F3"/>
      </a:accent4>
      <a:accent5>
        <a:srgbClr val="30B4F6"/>
      </a:accent5>
      <a:accent6>
        <a:srgbClr val="3DE9EE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SO07">
  <a:themeElements>
    <a:clrScheme name="Business_2Tones_L_Green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8CEE8C"/>
      </a:accent1>
      <a:accent2>
        <a:srgbClr val="1BBF1B"/>
      </a:accent2>
      <a:accent3>
        <a:srgbClr val="6D6D6D"/>
      </a:accent3>
      <a:accent4>
        <a:srgbClr val="B3B3B3"/>
      </a:accent4>
      <a:accent5>
        <a:srgbClr val="DFDEDB"/>
      </a:accent5>
      <a:accent6>
        <a:srgbClr val="EBEBEB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SO08">
  <a:themeElements>
    <a:clrScheme name="CP2_D_12">
      <a:dk1>
        <a:srgbClr val="FFFFFF"/>
      </a:dk1>
      <a:lt1>
        <a:srgbClr val="7F7F7F"/>
      </a:lt1>
      <a:dk2>
        <a:srgbClr val="FFFFFF"/>
      </a:dk2>
      <a:lt2>
        <a:srgbClr val="000000"/>
      </a:lt2>
      <a:accent1>
        <a:srgbClr val="E59D27"/>
      </a:accent1>
      <a:accent2>
        <a:srgbClr val="D63628"/>
      </a:accent2>
      <a:accent3>
        <a:srgbClr val="49205C"/>
      </a:accent3>
      <a:accent4>
        <a:srgbClr val="1E6F9E"/>
      </a:accent4>
      <a:accent5>
        <a:srgbClr val="67BDBA"/>
      </a:accent5>
      <a:accent6>
        <a:srgbClr val="DAD2BB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SO09">
  <a:themeElements>
    <a:clrScheme name="CP_L_96">
      <a:dk1>
        <a:srgbClr val="000000"/>
      </a:dk1>
      <a:lt1>
        <a:srgbClr val="E5E8EC"/>
      </a:lt1>
      <a:dk2>
        <a:srgbClr val="2E2DA1"/>
      </a:dk2>
      <a:lt2>
        <a:srgbClr val="D1E1F6"/>
      </a:lt2>
      <a:accent1>
        <a:srgbClr val="EFBE39"/>
      </a:accent1>
      <a:accent2>
        <a:srgbClr val="E84D3B"/>
      </a:accent2>
      <a:accent3>
        <a:srgbClr val="20BBEB"/>
      </a:accent3>
      <a:accent4>
        <a:srgbClr val="6858C2"/>
      </a:accent4>
      <a:accent5>
        <a:srgbClr val="5342B4"/>
      </a:accent5>
      <a:accent6>
        <a:srgbClr val="F7AFB0"/>
      </a:accent6>
      <a:hlink>
        <a:srgbClr val="2E2DA1"/>
      </a:hlink>
      <a:folHlink>
        <a:srgbClr val="0097A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17512</TotalTime>
  <Words>690</Words>
  <Application>Microsoft Office PowerPoint</Application>
  <PresentationFormat>Custom</PresentationFormat>
  <Paragraphs>130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Aptos</vt:lpstr>
      <vt:lpstr>Arial</vt:lpstr>
      <vt:lpstr>Calibri</vt:lpstr>
      <vt:lpstr>Open Sans Light</vt:lpstr>
      <vt:lpstr>UTM Avo</vt:lpstr>
      <vt:lpstr>SO01</vt:lpstr>
      <vt:lpstr>SO02</vt:lpstr>
      <vt:lpstr>SO03</vt:lpstr>
      <vt:lpstr>SO04</vt:lpstr>
      <vt:lpstr>SO05</vt:lpstr>
      <vt:lpstr>SO06</vt:lpstr>
      <vt:lpstr>SO07</vt:lpstr>
      <vt:lpstr>SO08</vt:lpstr>
      <vt:lpstr>SO09</vt:lpstr>
      <vt:lpstr>SO10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Infographic Design 228</dc:title>
  <dc:creator>Slide Ocean</dc:creator>
  <cp:keywords>SlideOcean.net</cp:keywords>
  <cp:lastModifiedBy>SO</cp:lastModifiedBy>
  <cp:revision>4558</cp:revision>
  <dcterms:created xsi:type="dcterms:W3CDTF">2024-04-24T08:43:56Z</dcterms:created>
  <dcterms:modified xsi:type="dcterms:W3CDTF">2026-03-10T01:07:33Z</dcterms:modified>
</cp:coreProperties>
</file>