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08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2A35"/>
    <a:srgbClr val="1C1C1C"/>
    <a:srgbClr val="FFFFFF"/>
    <a:srgbClr val="000000"/>
    <a:srgbClr val="0B0A0E"/>
    <a:srgbClr val="D4B091"/>
    <a:srgbClr val="D69D6A"/>
    <a:srgbClr val="985D41"/>
    <a:srgbClr val="F3EBD4"/>
    <a:srgbClr val="CCA7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67" autoAdjust="0"/>
    <p:restoredTop sz="87046" autoAdjust="0"/>
  </p:normalViewPr>
  <p:slideViewPr>
    <p:cSldViewPr snapToGrid="0">
      <p:cViewPr varScale="1">
        <p:scale>
          <a:sx n="54" d="100"/>
          <a:sy n="54" d="100"/>
        </p:scale>
        <p:origin x="198" y="168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!!MainTitle1">
            <a:extLst>
              <a:ext uri="{FF2B5EF4-FFF2-40B4-BE49-F238E27FC236}">
                <a16:creationId xmlns:a16="http://schemas.microsoft.com/office/drawing/2014/main" id="{EDF23AA9-E91D-0772-04E8-DF620A5E27EE}"/>
              </a:ext>
            </a:extLst>
          </p:cNvPr>
          <p:cNvSpPr txBox="1"/>
          <p:nvPr/>
        </p:nvSpPr>
        <p:spPr>
          <a:xfrm>
            <a:off x="7115132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94" name="!!SubTitle">
            <a:extLst>
              <a:ext uri="{FF2B5EF4-FFF2-40B4-BE49-F238E27FC236}">
                <a16:creationId xmlns:a16="http://schemas.microsoft.com/office/drawing/2014/main" id="{EBC0B92E-0D7E-5DD0-659F-2E7747081130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13EAADB0-DE43-4675-6D58-C45D5D74EAB3}"/>
              </a:ext>
            </a:extLst>
          </p:cNvPr>
          <p:cNvSpPr/>
          <p:nvPr/>
        </p:nvSpPr>
        <p:spPr>
          <a:xfrm flipH="1">
            <a:off x="8892838" y="4314696"/>
            <a:ext cx="3200739" cy="2845792"/>
          </a:xfrm>
          <a:custGeom>
            <a:avLst/>
            <a:gdLst>
              <a:gd name="csX0" fmla="*/ 0 w 3200739"/>
              <a:gd name="csY0" fmla="*/ 0 h 2845792"/>
              <a:gd name="csX1" fmla="*/ 0 w 3200739"/>
              <a:gd name="csY1" fmla="*/ 1995687 h 2845792"/>
              <a:gd name="csX2" fmla="*/ 1472424 w 3200739"/>
              <a:gd name="csY2" fmla="*/ 2845792 h 2845792"/>
              <a:gd name="csX3" fmla="*/ 3200739 w 3200739"/>
              <a:gd name="csY3" fmla="*/ 1847949 h 2845792"/>
              <a:gd name="csX4" fmla="*/ 0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0" y="0"/>
                </a:moveTo>
                <a:lnTo>
                  <a:pt x="0" y="1995687"/>
                </a:lnTo>
                <a:lnTo>
                  <a:pt x="1472424" y="2845792"/>
                </a:lnTo>
                <a:lnTo>
                  <a:pt x="3200739" y="1847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B12BDE0C-E08C-5C94-789B-CDC931BE48E0}"/>
              </a:ext>
            </a:extLst>
          </p:cNvPr>
          <p:cNvSpPr/>
          <p:nvPr/>
        </p:nvSpPr>
        <p:spPr>
          <a:xfrm flipH="1">
            <a:off x="12290426" y="4314697"/>
            <a:ext cx="3200738" cy="2845791"/>
          </a:xfrm>
          <a:custGeom>
            <a:avLst/>
            <a:gdLst>
              <a:gd name="csX0" fmla="*/ 3200738 w 3200738"/>
              <a:gd name="csY0" fmla="*/ 0 h 2845791"/>
              <a:gd name="csX1" fmla="*/ 0 w 3200738"/>
              <a:gd name="csY1" fmla="*/ 1847948 h 2845791"/>
              <a:gd name="csX2" fmla="*/ 1728315 w 3200738"/>
              <a:gd name="csY2" fmla="*/ 2845791 h 2845791"/>
              <a:gd name="csX3" fmla="*/ 3200738 w 3200738"/>
              <a:gd name="csY3" fmla="*/ 1995687 h 2845791"/>
              <a:gd name="csX4" fmla="*/ 3200738 w 3200738"/>
              <a:gd name="csY4" fmla="*/ 0 h 2845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8" h="2845791">
                <a:moveTo>
                  <a:pt x="3200738" y="0"/>
                </a:moveTo>
                <a:lnTo>
                  <a:pt x="0" y="1847948"/>
                </a:lnTo>
                <a:lnTo>
                  <a:pt x="1728315" y="2845791"/>
                </a:lnTo>
                <a:lnTo>
                  <a:pt x="3200738" y="1995687"/>
                </a:lnTo>
                <a:lnTo>
                  <a:pt x="3200738" y="0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B7320090-A3D6-2EBB-89DA-31A0397EFD6D}"/>
              </a:ext>
            </a:extLst>
          </p:cNvPr>
          <p:cNvSpPr/>
          <p:nvPr/>
        </p:nvSpPr>
        <p:spPr>
          <a:xfrm flipH="1">
            <a:off x="8794413" y="6333121"/>
            <a:ext cx="1728316" cy="3695895"/>
          </a:xfrm>
          <a:custGeom>
            <a:avLst/>
            <a:gdLst>
              <a:gd name="csX0" fmla="*/ 1728316 w 1728316"/>
              <a:gd name="csY0" fmla="*/ 0 h 3695895"/>
              <a:gd name="csX1" fmla="*/ 0 w 1728316"/>
              <a:gd name="csY1" fmla="*/ 997843 h 3695895"/>
              <a:gd name="csX2" fmla="*/ 0 w 1728316"/>
              <a:gd name="csY2" fmla="*/ 2698051 h 3695895"/>
              <a:gd name="csX3" fmla="*/ 1728316 w 1728316"/>
              <a:gd name="csY3" fmla="*/ 3695895 h 3695895"/>
              <a:gd name="csX4" fmla="*/ 1728316 w 1728316"/>
              <a:gd name="csY4" fmla="*/ 0 h 36958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6" h="3695895">
                <a:moveTo>
                  <a:pt x="1728316" y="0"/>
                </a:moveTo>
                <a:lnTo>
                  <a:pt x="0" y="997843"/>
                </a:lnTo>
                <a:lnTo>
                  <a:pt x="0" y="2698051"/>
                </a:lnTo>
                <a:lnTo>
                  <a:pt x="1728316" y="3695895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986C9F10-257C-7A00-2333-203564C43122}"/>
              </a:ext>
            </a:extLst>
          </p:cNvPr>
          <p:cNvSpPr/>
          <p:nvPr/>
        </p:nvSpPr>
        <p:spPr>
          <a:xfrm flipH="1">
            <a:off x="13861273" y="6333122"/>
            <a:ext cx="1728315" cy="3695892"/>
          </a:xfrm>
          <a:custGeom>
            <a:avLst/>
            <a:gdLst>
              <a:gd name="csX0" fmla="*/ 0 w 1728315"/>
              <a:gd name="csY0" fmla="*/ 0 h 3695892"/>
              <a:gd name="csX1" fmla="*/ 0 w 1728315"/>
              <a:gd name="csY1" fmla="*/ 3695892 h 3695892"/>
              <a:gd name="csX2" fmla="*/ 1728315 w 1728315"/>
              <a:gd name="csY2" fmla="*/ 2698049 h 3695892"/>
              <a:gd name="csX3" fmla="*/ 1728315 w 1728315"/>
              <a:gd name="csY3" fmla="*/ 997843 h 3695892"/>
              <a:gd name="csX4" fmla="*/ 0 w 1728315"/>
              <a:gd name="csY4" fmla="*/ 0 h 36958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5" h="3695892">
                <a:moveTo>
                  <a:pt x="0" y="0"/>
                </a:moveTo>
                <a:lnTo>
                  <a:pt x="0" y="3695892"/>
                </a:lnTo>
                <a:lnTo>
                  <a:pt x="1728315" y="2698049"/>
                </a:lnTo>
                <a:lnTo>
                  <a:pt x="1728315" y="9978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4115752-7165-85CC-BC5B-A2D3020C9727}"/>
              </a:ext>
            </a:extLst>
          </p:cNvPr>
          <p:cNvSpPr/>
          <p:nvPr/>
        </p:nvSpPr>
        <p:spPr>
          <a:xfrm flipH="1">
            <a:off x="12290426" y="9201648"/>
            <a:ext cx="3200739" cy="2845792"/>
          </a:xfrm>
          <a:custGeom>
            <a:avLst/>
            <a:gdLst>
              <a:gd name="csX0" fmla="*/ 1728316 w 3200739"/>
              <a:gd name="csY0" fmla="*/ 0 h 2845792"/>
              <a:gd name="csX1" fmla="*/ 0 w 3200739"/>
              <a:gd name="csY1" fmla="*/ 997844 h 2845792"/>
              <a:gd name="csX2" fmla="*/ 3200739 w 3200739"/>
              <a:gd name="csY2" fmla="*/ 2845792 h 2845792"/>
              <a:gd name="csX3" fmla="*/ 3200739 w 3200739"/>
              <a:gd name="csY3" fmla="*/ 850104 h 2845792"/>
              <a:gd name="csX4" fmla="*/ 1728316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1728316" y="0"/>
                </a:moveTo>
                <a:lnTo>
                  <a:pt x="0" y="997844"/>
                </a:lnTo>
                <a:lnTo>
                  <a:pt x="3200739" y="2845792"/>
                </a:lnTo>
                <a:lnTo>
                  <a:pt x="3200739" y="850104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5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D491F46-D8A9-1DCC-FB96-438BA47EFDF8}"/>
              </a:ext>
            </a:extLst>
          </p:cNvPr>
          <p:cNvSpPr/>
          <p:nvPr/>
        </p:nvSpPr>
        <p:spPr>
          <a:xfrm flipH="1">
            <a:off x="8892837" y="9201648"/>
            <a:ext cx="3200740" cy="2845792"/>
          </a:xfrm>
          <a:custGeom>
            <a:avLst/>
            <a:gdLst>
              <a:gd name="csX0" fmla="*/ 1472423 w 3200740"/>
              <a:gd name="csY0" fmla="*/ 0 h 2845792"/>
              <a:gd name="csX1" fmla="*/ 0 w 3200740"/>
              <a:gd name="csY1" fmla="*/ 850104 h 2845792"/>
              <a:gd name="csX2" fmla="*/ 0 w 3200740"/>
              <a:gd name="csY2" fmla="*/ 2845792 h 2845792"/>
              <a:gd name="csX3" fmla="*/ 3200740 w 3200740"/>
              <a:gd name="csY3" fmla="*/ 997844 h 2845792"/>
              <a:gd name="csX4" fmla="*/ 1472423 w 3200740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40" h="2845792">
                <a:moveTo>
                  <a:pt x="1472423" y="0"/>
                </a:moveTo>
                <a:lnTo>
                  <a:pt x="0" y="850104"/>
                </a:lnTo>
                <a:lnTo>
                  <a:pt x="0" y="2845792"/>
                </a:lnTo>
                <a:lnTo>
                  <a:pt x="3200740" y="997844"/>
                </a:lnTo>
                <a:lnTo>
                  <a:pt x="1472423" y="0"/>
                </a:lnTo>
                <a:close/>
              </a:path>
            </a:pathLst>
          </a:custGeom>
          <a:solidFill>
            <a:schemeClr val="accent6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360A52BA-89E6-5392-D795-3C567DCDD845}"/>
              </a:ext>
            </a:extLst>
          </p:cNvPr>
          <p:cNvSpPr/>
          <p:nvPr/>
        </p:nvSpPr>
        <p:spPr>
          <a:xfrm>
            <a:off x="9232687" y="7790215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C1981E9B-5494-0AE1-191A-CB5AD6AB8B57}"/>
              </a:ext>
            </a:extLst>
          </p:cNvPr>
          <p:cNvSpPr/>
          <p:nvPr/>
        </p:nvSpPr>
        <p:spPr>
          <a:xfrm>
            <a:off x="13060752" y="9972910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5AAC58E1-E142-02B7-3759-AD2AFE9B42EB}"/>
              </a:ext>
            </a:extLst>
          </p:cNvPr>
          <p:cNvSpPr/>
          <p:nvPr/>
        </p:nvSpPr>
        <p:spPr>
          <a:xfrm>
            <a:off x="10452310" y="9988544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0" name="Freeform 103">
            <a:extLst>
              <a:ext uri="{FF2B5EF4-FFF2-40B4-BE49-F238E27FC236}">
                <a16:creationId xmlns:a16="http://schemas.microsoft.com/office/drawing/2014/main" id="{F02CC99A-63DE-F842-9F62-7C7C910AD11A}"/>
              </a:ext>
            </a:extLst>
          </p:cNvPr>
          <p:cNvSpPr>
            <a:spLocks noEditPoints="1"/>
          </p:cNvSpPr>
          <p:nvPr/>
        </p:nvSpPr>
        <p:spPr bwMode="auto">
          <a:xfrm>
            <a:off x="13017198" y="56233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1" name="Freeform 109">
            <a:extLst>
              <a:ext uri="{FF2B5EF4-FFF2-40B4-BE49-F238E27FC236}">
                <a16:creationId xmlns:a16="http://schemas.microsoft.com/office/drawing/2014/main" id="{AFEE7219-D3EF-E108-9F8A-6CBB51EEE557}"/>
              </a:ext>
            </a:extLst>
          </p:cNvPr>
          <p:cNvSpPr>
            <a:spLocks noEditPoints="1"/>
          </p:cNvSpPr>
          <p:nvPr/>
        </p:nvSpPr>
        <p:spPr bwMode="auto">
          <a:xfrm>
            <a:off x="14344301" y="7790215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FF4E4236-A652-F553-81CB-C6A00EE2988C}"/>
              </a:ext>
            </a:extLst>
          </p:cNvPr>
          <p:cNvSpPr/>
          <p:nvPr/>
        </p:nvSpPr>
        <p:spPr>
          <a:xfrm>
            <a:off x="10397016" y="55967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6B35C4A1-669C-162A-6D27-E53F40E158CD}"/>
              </a:ext>
            </a:extLst>
          </p:cNvPr>
          <p:cNvGrpSpPr/>
          <p:nvPr/>
        </p:nvGrpSpPr>
        <p:grpSpPr>
          <a:xfrm>
            <a:off x="2702859" y="4314696"/>
            <a:ext cx="4885765" cy="1401356"/>
            <a:chOff x="-1075765" y="6394763"/>
            <a:chExt cx="4885765" cy="1401356"/>
          </a:xfrm>
        </p:grpSpPr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D457080B-40C2-BA29-B60B-D01EA29111DB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4" name="Textbox 200">
              <a:extLst>
                <a:ext uri="{FF2B5EF4-FFF2-40B4-BE49-F238E27FC236}">
                  <a16:creationId xmlns:a16="http://schemas.microsoft.com/office/drawing/2014/main" id="{488D3C54-73A8-1682-7FAF-0C70FF020F9F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5" name="Textbox 200">
              <a:extLst>
                <a:ext uri="{FF2B5EF4-FFF2-40B4-BE49-F238E27FC236}">
                  <a16:creationId xmlns:a16="http://schemas.microsoft.com/office/drawing/2014/main" id="{6C2A126D-EA6A-574A-963E-9BE55B6B0E1D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8A6EA213-3BC8-5BD5-4C43-94A35FEE7300}"/>
              </a:ext>
            </a:extLst>
          </p:cNvPr>
          <p:cNvGrpSpPr/>
          <p:nvPr/>
        </p:nvGrpSpPr>
        <p:grpSpPr>
          <a:xfrm>
            <a:off x="2702859" y="7469620"/>
            <a:ext cx="4885765" cy="1401356"/>
            <a:chOff x="-1075765" y="6394763"/>
            <a:chExt cx="4885765" cy="1401356"/>
          </a:xfrm>
        </p:grpSpPr>
        <p:sp>
          <p:nvSpPr>
            <p:cNvPr id="125" name="Textbox 200">
              <a:extLst>
                <a:ext uri="{FF2B5EF4-FFF2-40B4-BE49-F238E27FC236}">
                  <a16:creationId xmlns:a16="http://schemas.microsoft.com/office/drawing/2014/main" id="{3EB608D7-1E0A-C559-509C-B065C139CDAD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6" name="Textbox 200">
              <a:extLst>
                <a:ext uri="{FF2B5EF4-FFF2-40B4-BE49-F238E27FC236}">
                  <a16:creationId xmlns:a16="http://schemas.microsoft.com/office/drawing/2014/main" id="{3ABE68D1-CC27-E5F1-855B-2548A6A993A8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7" name="Textbox 200">
              <a:extLst>
                <a:ext uri="{FF2B5EF4-FFF2-40B4-BE49-F238E27FC236}">
                  <a16:creationId xmlns:a16="http://schemas.microsoft.com/office/drawing/2014/main" id="{DB379D65-F138-B15C-DC85-5EF31BBF9654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024" name="Group 1023">
            <a:extLst>
              <a:ext uri="{FF2B5EF4-FFF2-40B4-BE49-F238E27FC236}">
                <a16:creationId xmlns:a16="http://schemas.microsoft.com/office/drawing/2014/main" id="{FB644CD8-C010-273D-82CE-01FB74CB9DF1}"/>
              </a:ext>
            </a:extLst>
          </p:cNvPr>
          <p:cNvGrpSpPr/>
          <p:nvPr/>
        </p:nvGrpSpPr>
        <p:grpSpPr>
          <a:xfrm>
            <a:off x="2702859" y="10624544"/>
            <a:ext cx="4885765" cy="1401356"/>
            <a:chOff x="-1075765" y="6394763"/>
            <a:chExt cx="4885765" cy="1401356"/>
          </a:xfrm>
        </p:grpSpPr>
        <p:sp>
          <p:nvSpPr>
            <p:cNvPr id="1025" name="Textbox 200">
              <a:extLst>
                <a:ext uri="{FF2B5EF4-FFF2-40B4-BE49-F238E27FC236}">
                  <a16:creationId xmlns:a16="http://schemas.microsoft.com/office/drawing/2014/main" id="{A73FBC13-1157-9D12-BF65-BA4D7A175DCD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27" name="Textbox 200">
              <a:extLst>
                <a:ext uri="{FF2B5EF4-FFF2-40B4-BE49-F238E27FC236}">
                  <a16:creationId xmlns:a16="http://schemas.microsoft.com/office/drawing/2014/main" id="{5808BC6B-F96B-A80D-5C31-9235E2F18335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28" name="Textbox 200">
              <a:extLst>
                <a:ext uri="{FF2B5EF4-FFF2-40B4-BE49-F238E27FC236}">
                  <a16:creationId xmlns:a16="http://schemas.microsoft.com/office/drawing/2014/main" id="{2D7D6093-FF4F-2B40-7D02-899E55157B72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029" name="Group 1028">
            <a:extLst>
              <a:ext uri="{FF2B5EF4-FFF2-40B4-BE49-F238E27FC236}">
                <a16:creationId xmlns:a16="http://schemas.microsoft.com/office/drawing/2014/main" id="{23667D3D-5A84-7C4F-3D08-A6084D5A3C23}"/>
              </a:ext>
            </a:extLst>
          </p:cNvPr>
          <p:cNvGrpSpPr/>
          <p:nvPr/>
        </p:nvGrpSpPr>
        <p:grpSpPr>
          <a:xfrm>
            <a:off x="16795377" y="4314696"/>
            <a:ext cx="4885765" cy="1401356"/>
            <a:chOff x="-1075765" y="6394763"/>
            <a:chExt cx="4885765" cy="1401356"/>
          </a:xfrm>
        </p:grpSpPr>
        <p:sp>
          <p:nvSpPr>
            <p:cNvPr id="1030" name="Textbox 200">
              <a:extLst>
                <a:ext uri="{FF2B5EF4-FFF2-40B4-BE49-F238E27FC236}">
                  <a16:creationId xmlns:a16="http://schemas.microsoft.com/office/drawing/2014/main" id="{14DC1814-092A-1DEA-D4D4-D66ABC805B4D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31" name="Textbox 200">
              <a:extLst>
                <a:ext uri="{FF2B5EF4-FFF2-40B4-BE49-F238E27FC236}">
                  <a16:creationId xmlns:a16="http://schemas.microsoft.com/office/drawing/2014/main" id="{A7CE1038-1407-87CF-9ECD-EDE063A2CBBF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32" name="Textbox 200">
              <a:extLst>
                <a:ext uri="{FF2B5EF4-FFF2-40B4-BE49-F238E27FC236}">
                  <a16:creationId xmlns:a16="http://schemas.microsoft.com/office/drawing/2014/main" id="{D959176F-EAF3-7F1B-3511-32548CE0FCAE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033" name="Group 1032">
            <a:extLst>
              <a:ext uri="{FF2B5EF4-FFF2-40B4-BE49-F238E27FC236}">
                <a16:creationId xmlns:a16="http://schemas.microsoft.com/office/drawing/2014/main" id="{595CB193-58B4-2A7A-07A0-37393351A71F}"/>
              </a:ext>
            </a:extLst>
          </p:cNvPr>
          <p:cNvGrpSpPr/>
          <p:nvPr/>
        </p:nvGrpSpPr>
        <p:grpSpPr>
          <a:xfrm>
            <a:off x="16795377" y="7469620"/>
            <a:ext cx="4885765" cy="1401356"/>
            <a:chOff x="-1075765" y="6394763"/>
            <a:chExt cx="4885765" cy="1401356"/>
          </a:xfrm>
        </p:grpSpPr>
        <p:sp>
          <p:nvSpPr>
            <p:cNvPr id="1034" name="Textbox 200">
              <a:extLst>
                <a:ext uri="{FF2B5EF4-FFF2-40B4-BE49-F238E27FC236}">
                  <a16:creationId xmlns:a16="http://schemas.microsoft.com/office/drawing/2014/main" id="{8B754985-BC5D-8955-69C3-B7EB06B26A0A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35" name="Textbox 200">
              <a:extLst>
                <a:ext uri="{FF2B5EF4-FFF2-40B4-BE49-F238E27FC236}">
                  <a16:creationId xmlns:a16="http://schemas.microsoft.com/office/drawing/2014/main" id="{F65435DA-C043-F55C-7CBF-93FC031F6791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36" name="Textbox 200">
              <a:extLst>
                <a:ext uri="{FF2B5EF4-FFF2-40B4-BE49-F238E27FC236}">
                  <a16:creationId xmlns:a16="http://schemas.microsoft.com/office/drawing/2014/main" id="{54908F44-8E69-0426-BEC5-A1373BC2BC4A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037" name="Group 1036">
            <a:extLst>
              <a:ext uri="{FF2B5EF4-FFF2-40B4-BE49-F238E27FC236}">
                <a16:creationId xmlns:a16="http://schemas.microsoft.com/office/drawing/2014/main" id="{435DB6C2-9B4C-596E-9F5E-33DB6374AB54}"/>
              </a:ext>
            </a:extLst>
          </p:cNvPr>
          <p:cNvGrpSpPr/>
          <p:nvPr/>
        </p:nvGrpSpPr>
        <p:grpSpPr>
          <a:xfrm>
            <a:off x="16795377" y="10624544"/>
            <a:ext cx="4885765" cy="1401356"/>
            <a:chOff x="-1075765" y="6394763"/>
            <a:chExt cx="4885765" cy="1401356"/>
          </a:xfrm>
        </p:grpSpPr>
        <p:sp>
          <p:nvSpPr>
            <p:cNvPr id="1038" name="Textbox 200">
              <a:extLst>
                <a:ext uri="{FF2B5EF4-FFF2-40B4-BE49-F238E27FC236}">
                  <a16:creationId xmlns:a16="http://schemas.microsoft.com/office/drawing/2014/main" id="{0B7B73F9-8FCF-9D86-A3E6-7C9D82631E12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39" name="Textbox 200">
              <a:extLst>
                <a:ext uri="{FF2B5EF4-FFF2-40B4-BE49-F238E27FC236}">
                  <a16:creationId xmlns:a16="http://schemas.microsoft.com/office/drawing/2014/main" id="{409A748B-8FF4-1666-6AE0-60A5FC7641F0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40" name="Textbox 200">
              <a:extLst>
                <a:ext uri="{FF2B5EF4-FFF2-40B4-BE49-F238E27FC236}">
                  <a16:creationId xmlns:a16="http://schemas.microsoft.com/office/drawing/2014/main" id="{B4510954-BA71-E9AE-EF7F-9E6CEBF45763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0DC32E5B-F39B-C75F-7481-D8FF7B871B5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227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11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"/>
    </mc:Choice>
    <mc:Fallback xmlns="">
      <p:transition spd="slow" advClick="0" advTm="25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500" fill="hold"/>
                                            <p:tgtEl>
                                              <p:spTgt spid="1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50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500" fill="hold"/>
                                            <p:tgtEl>
                                              <p:spTgt spid="102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500" fill="hold"/>
                                            <p:tgtEl>
                                              <p:spTgt spid="103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0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500" fill="hold"/>
                                            <p:tgtEl>
                                              <p:spTgt spid="103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0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500" fill="hold"/>
                                            <p:tgtEl>
                                              <p:spTgt spid="10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0" grpId="0"/>
          <p:bldP spid="94" grpId="0"/>
          <p:bldP spid="48" grpId="0" animBg="1"/>
          <p:bldP spid="47" grpId="0" animBg="1"/>
          <p:bldP spid="39" grpId="0" animBg="1"/>
          <p:bldP spid="36" grpId="0" animBg="1"/>
          <p:bldP spid="18" grpId="0" animBg="1"/>
          <p:bldP spid="17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500" fill="hold"/>
                                            <p:tgtEl>
                                              <p:spTgt spid="1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50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500" fill="hold"/>
                                            <p:tgtEl>
                                              <p:spTgt spid="102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500" fill="hold"/>
                                            <p:tgtEl>
                                              <p:spTgt spid="103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0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500" fill="hold"/>
                                            <p:tgtEl>
                                              <p:spTgt spid="103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0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500" fill="hold"/>
                                            <p:tgtEl>
                                              <p:spTgt spid="10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0" grpId="0"/>
          <p:bldP spid="94" grpId="0"/>
          <p:bldP spid="48" grpId="0" animBg="1"/>
          <p:bldP spid="47" grpId="0" animBg="1"/>
          <p:bldP spid="39" grpId="0" animBg="1"/>
          <p:bldP spid="36" grpId="0" animBg="1"/>
          <p:bldP spid="18" grpId="0" animBg="1"/>
          <p:bldP spid="17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!!MainTitle1">
            <a:extLst>
              <a:ext uri="{FF2B5EF4-FFF2-40B4-BE49-F238E27FC236}">
                <a16:creationId xmlns:a16="http://schemas.microsoft.com/office/drawing/2014/main" id="{731403EE-5B44-D24F-BAC1-E2EC93C79F97}"/>
              </a:ext>
            </a:extLst>
          </p:cNvPr>
          <p:cNvSpPr txBox="1"/>
          <p:nvPr/>
        </p:nvSpPr>
        <p:spPr>
          <a:xfrm>
            <a:off x="7115132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65" name="!!SubTitle">
            <a:extLst>
              <a:ext uri="{FF2B5EF4-FFF2-40B4-BE49-F238E27FC236}">
                <a16:creationId xmlns:a16="http://schemas.microsoft.com/office/drawing/2014/main" id="{A158F119-2AC7-4811-C0A4-B3D30FEA4296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66" name="Freeform: Shape 165">
            <a:extLst>
              <a:ext uri="{FF2B5EF4-FFF2-40B4-BE49-F238E27FC236}">
                <a16:creationId xmlns:a16="http://schemas.microsoft.com/office/drawing/2014/main" id="{0B778A32-D8E0-73E3-FABD-98E1F0CAB831}"/>
              </a:ext>
            </a:extLst>
          </p:cNvPr>
          <p:cNvSpPr/>
          <p:nvPr/>
        </p:nvSpPr>
        <p:spPr>
          <a:xfrm flipH="1">
            <a:off x="8892838" y="4314696"/>
            <a:ext cx="3200739" cy="2845792"/>
          </a:xfrm>
          <a:custGeom>
            <a:avLst/>
            <a:gdLst>
              <a:gd name="csX0" fmla="*/ 0 w 3200739"/>
              <a:gd name="csY0" fmla="*/ 0 h 2845792"/>
              <a:gd name="csX1" fmla="*/ 0 w 3200739"/>
              <a:gd name="csY1" fmla="*/ 1995687 h 2845792"/>
              <a:gd name="csX2" fmla="*/ 1472424 w 3200739"/>
              <a:gd name="csY2" fmla="*/ 2845792 h 2845792"/>
              <a:gd name="csX3" fmla="*/ 3200739 w 3200739"/>
              <a:gd name="csY3" fmla="*/ 1847949 h 2845792"/>
              <a:gd name="csX4" fmla="*/ 0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0" y="0"/>
                </a:moveTo>
                <a:lnTo>
                  <a:pt x="0" y="1995687"/>
                </a:lnTo>
                <a:lnTo>
                  <a:pt x="1472424" y="2845792"/>
                </a:lnTo>
                <a:lnTo>
                  <a:pt x="3200739" y="1847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7" name="Freeform: Shape 166">
            <a:extLst>
              <a:ext uri="{FF2B5EF4-FFF2-40B4-BE49-F238E27FC236}">
                <a16:creationId xmlns:a16="http://schemas.microsoft.com/office/drawing/2014/main" id="{EB13AEE1-5957-6A1B-6123-70A8D2617755}"/>
              </a:ext>
            </a:extLst>
          </p:cNvPr>
          <p:cNvSpPr/>
          <p:nvPr/>
        </p:nvSpPr>
        <p:spPr>
          <a:xfrm flipH="1">
            <a:off x="12290426" y="4314697"/>
            <a:ext cx="3200738" cy="2845791"/>
          </a:xfrm>
          <a:custGeom>
            <a:avLst/>
            <a:gdLst>
              <a:gd name="csX0" fmla="*/ 3200738 w 3200738"/>
              <a:gd name="csY0" fmla="*/ 0 h 2845791"/>
              <a:gd name="csX1" fmla="*/ 0 w 3200738"/>
              <a:gd name="csY1" fmla="*/ 1847948 h 2845791"/>
              <a:gd name="csX2" fmla="*/ 1728315 w 3200738"/>
              <a:gd name="csY2" fmla="*/ 2845791 h 2845791"/>
              <a:gd name="csX3" fmla="*/ 3200738 w 3200738"/>
              <a:gd name="csY3" fmla="*/ 1995687 h 2845791"/>
              <a:gd name="csX4" fmla="*/ 3200738 w 3200738"/>
              <a:gd name="csY4" fmla="*/ 0 h 2845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8" h="2845791">
                <a:moveTo>
                  <a:pt x="3200738" y="0"/>
                </a:moveTo>
                <a:lnTo>
                  <a:pt x="0" y="1847948"/>
                </a:lnTo>
                <a:lnTo>
                  <a:pt x="1728315" y="2845791"/>
                </a:lnTo>
                <a:lnTo>
                  <a:pt x="3200738" y="1995687"/>
                </a:lnTo>
                <a:lnTo>
                  <a:pt x="3200738" y="0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8" name="Freeform: Shape 167">
            <a:extLst>
              <a:ext uri="{FF2B5EF4-FFF2-40B4-BE49-F238E27FC236}">
                <a16:creationId xmlns:a16="http://schemas.microsoft.com/office/drawing/2014/main" id="{7AEC7A58-994E-4223-4A39-3962021EB560}"/>
              </a:ext>
            </a:extLst>
          </p:cNvPr>
          <p:cNvSpPr/>
          <p:nvPr/>
        </p:nvSpPr>
        <p:spPr>
          <a:xfrm flipH="1">
            <a:off x="8794413" y="6333121"/>
            <a:ext cx="1728316" cy="3695895"/>
          </a:xfrm>
          <a:custGeom>
            <a:avLst/>
            <a:gdLst>
              <a:gd name="csX0" fmla="*/ 1728316 w 1728316"/>
              <a:gd name="csY0" fmla="*/ 0 h 3695895"/>
              <a:gd name="csX1" fmla="*/ 0 w 1728316"/>
              <a:gd name="csY1" fmla="*/ 997843 h 3695895"/>
              <a:gd name="csX2" fmla="*/ 0 w 1728316"/>
              <a:gd name="csY2" fmla="*/ 2698051 h 3695895"/>
              <a:gd name="csX3" fmla="*/ 1728316 w 1728316"/>
              <a:gd name="csY3" fmla="*/ 3695895 h 3695895"/>
              <a:gd name="csX4" fmla="*/ 1728316 w 1728316"/>
              <a:gd name="csY4" fmla="*/ 0 h 36958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6" h="3695895">
                <a:moveTo>
                  <a:pt x="1728316" y="0"/>
                </a:moveTo>
                <a:lnTo>
                  <a:pt x="0" y="997843"/>
                </a:lnTo>
                <a:lnTo>
                  <a:pt x="0" y="2698051"/>
                </a:lnTo>
                <a:lnTo>
                  <a:pt x="1728316" y="3695895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9" name="Freeform: Shape 168">
            <a:extLst>
              <a:ext uri="{FF2B5EF4-FFF2-40B4-BE49-F238E27FC236}">
                <a16:creationId xmlns:a16="http://schemas.microsoft.com/office/drawing/2014/main" id="{61E7045C-08AF-157D-C028-B239D38550E2}"/>
              </a:ext>
            </a:extLst>
          </p:cNvPr>
          <p:cNvSpPr/>
          <p:nvPr/>
        </p:nvSpPr>
        <p:spPr>
          <a:xfrm flipH="1">
            <a:off x="13861273" y="6333122"/>
            <a:ext cx="1728315" cy="3695892"/>
          </a:xfrm>
          <a:custGeom>
            <a:avLst/>
            <a:gdLst>
              <a:gd name="csX0" fmla="*/ 0 w 1728315"/>
              <a:gd name="csY0" fmla="*/ 0 h 3695892"/>
              <a:gd name="csX1" fmla="*/ 0 w 1728315"/>
              <a:gd name="csY1" fmla="*/ 3695892 h 3695892"/>
              <a:gd name="csX2" fmla="*/ 1728315 w 1728315"/>
              <a:gd name="csY2" fmla="*/ 2698049 h 3695892"/>
              <a:gd name="csX3" fmla="*/ 1728315 w 1728315"/>
              <a:gd name="csY3" fmla="*/ 997843 h 3695892"/>
              <a:gd name="csX4" fmla="*/ 0 w 1728315"/>
              <a:gd name="csY4" fmla="*/ 0 h 36958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5" h="3695892">
                <a:moveTo>
                  <a:pt x="0" y="0"/>
                </a:moveTo>
                <a:lnTo>
                  <a:pt x="0" y="3695892"/>
                </a:lnTo>
                <a:lnTo>
                  <a:pt x="1728315" y="2698049"/>
                </a:lnTo>
                <a:lnTo>
                  <a:pt x="1728315" y="9978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0" name="Freeform: Shape 169">
            <a:extLst>
              <a:ext uri="{FF2B5EF4-FFF2-40B4-BE49-F238E27FC236}">
                <a16:creationId xmlns:a16="http://schemas.microsoft.com/office/drawing/2014/main" id="{BE080245-2048-7F5E-1110-75B4E039FFE3}"/>
              </a:ext>
            </a:extLst>
          </p:cNvPr>
          <p:cNvSpPr/>
          <p:nvPr/>
        </p:nvSpPr>
        <p:spPr>
          <a:xfrm flipH="1">
            <a:off x="12290426" y="9201648"/>
            <a:ext cx="3200739" cy="2845792"/>
          </a:xfrm>
          <a:custGeom>
            <a:avLst/>
            <a:gdLst>
              <a:gd name="csX0" fmla="*/ 1728316 w 3200739"/>
              <a:gd name="csY0" fmla="*/ 0 h 2845792"/>
              <a:gd name="csX1" fmla="*/ 0 w 3200739"/>
              <a:gd name="csY1" fmla="*/ 997844 h 2845792"/>
              <a:gd name="csX2" fmla="*/ 3200739 w 3200739"/>
              <a:gd name="csY2" fmla="*/ 2845792 h 2845792"/>
              <a:gd name="csX3" fmla="*/ 3200739 w 3200739"/>
              <a:gd name="csY3" fmla="*/ 850104 h 2845792"/>
              <a:gd name="csX4" fmla="*/ 1728316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1728316" y="0"/>
                </a:moveTo>
                <a:lnTo>
                  <a:pt x="0" y="997844"/>
                </a:lnTo>
                <a:lnTo>
                  <a:pt x="3200739" y="2845792"/>
                </a:lnTo>
                <a:lnTo>
                  <a:pt x="3200739" y="850104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5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1" name="Freeform: Shape 170">
            <a:extLst>
              <a:ext uri="{FF2B5EF4-FFF2-40B4-BE49-F238E27FC236}">
                <a16:creationId xmlns:a16="http://schemas.microsoft.com/office/drawing/2014/main" id="{FD3FE192-BF85-D9AA-FB82-EFAEB4B46760}"/>
              </a:ext>
            </a:extLst>
          </p:cNvPr>
          <p:cNvSpPr/>
          <p:nvPr/>
        </p:nvSpPr>
        <p:spPr>
          <a:xfrm flipH="1">
            <a:off x="8892837" y="9201648"/>
            <a:ext cx="3200740" cy="2845792"/>
          </a:xfrm>
          <a:custGeom>
            <a:avLst/>
            <a:gdLst>
              <a:gd name="csX0" fmla="*/ 1472423 w 3200740"/>
              <a:gd name="csY0" fmla="*/ 0 h 2845792"/>
              <a:gd name="csX1" fmla="*/ 0 w 3200740"/>
              <a:gd name="csY1" fmla="*/ 850104 h 2845792"/>
              <a:gd name="csX2" fmla="*/ 0 w 3200740"/>
              <a:gd name="csY2" fmla="*/ 2845792 h 2845792"/>
              <a:gd name="csX3" fmla="*/ 3200740 w 3200740"/>
              <a:gd name="csY3" fmla="*/ 997844 h 2845792"/>
              <a:gd name="csX4" fmla="*/ 1472423 w 3200740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40" h="2845792">
                <a:moveTo>
                  <a:pt x="1472423" y="0"/>
                </a:moveTo>
                <a:lnTo>
                  <a:pt x="0" y="850104"/>
                </a:lnTo>
                <a:lnTo>
                  <a:pt x="0" y="2845792"/>
                </a:lnTo>
                <a:lnTo>
                  <a:pt x="3200740" y="997844"/>
                </a:lnTo>
                <a:lnTo>
                  <a:pt x="1472423" y="0"/>
                </a:lnTo>
                <a:close/>
              </a:path>
            </a:pathLst>
          </a:custGeom>
          <a:solidFill>
            <a:schemeClr val="accent6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2" name="Freeform: Shape 171">
            <a:extLst>
              <a:ext uri="{FF2B5EF4-FFF2-40B4-BE49-F238E27FC236}">
                <a16:creationId xmlns:a16="http://schemas.microsoft.com/office/drawing/2014/main" id="{508E9352-5CB5-10A0-C1C0-C1CD7BB9A2A3}"/>
              </a:ext>
            </a:extLst>
          </p:cNvPr>
          <p:cNvSpPr/>
          <p:nvPr/>
        </p:nvSpPr>
        <p:spPr>
          <a:xfrm>
            <a:off x="9232687" y="7790215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73" name="Freeform: Shape 172">
            <a:extLst>
              <a:ext uri="{FF2B5EF4-FFF2-40B4-BE49-F238E27FC236}">
                <a16:creationId xmlns:a16="http://schemas.microsoft.com/office/drawing/2014/main" id="{D219C618-F923-00E2-1442-F7EC7EC56A01}"/>
              </a:ext>
            </a:extLst>
          </p:cNvPr>
          <p:cNvSpPr/>
          <p:nvPr/>
        </p:nvSpPr>
        <p:spPr>
          <a:xfrm>
            <a:off x="13060752" y="9972910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74" name="Freeform: Shape 173">
            <a:extLst>
              <a:ext uri="{FF2B5EF4-FFF2-40B4-BE49-F238E27FC236}">
                <a16:creationId xmlns:a16="http://schemas.microsoft.com/office/drawing/2014/main" id="{19ACD417-C216-3484-13A1-0AAD6C92674E}"/>
              </a:ext>
            </a:extLst>
          </p:cNvPr>
          <p:cNvSpPr/>
          <p:nvPr/>
        </p:nvSpPr>
        <p:spPr>
          <a:xfrm>
            <a:off x="10452310" y="9988544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75" name="Freeform 103">
            <a:extLst>
              <a:ext uri="{FF2B5EF4-FFF2-40B4-BE49-F238E27FC236}">
                <a16:creationId xmlns:a16="http://schemas.microsoft.com/office/drawing/2014/main" id="{6A80E8AA-7619-5093-18BA-6B693D51F64C}"/>
              </a:ext>
            </a:extLst>
          </p:cNvPr>
          <p:cNvSpPr>
            <a:spLocks noEditPoints="1"/>
          </p:cNvSpPr>
          <p:nvPr/>
        </p:nvSpPr>
        <p:spPr bwMode="auto">
          <a:xfrm>
            <a:off x="13017198" y="56233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76" name="Freeform 109">
            <a:extLst>
              <a:ext uri="{FF2B5EF4-FFF2-40B4-BE49-F238E27FC236}">
                <a16:creationId xmlns:a16="http://schemas.microsoft.com/office/drawing/2014/main" id="{5267D281-869A-B3CE-BE43-00BDA5939012}"/>
              </a:ext>
            </a:extLst>
          </p:cNvPr>
          <p:cNvSpPr>
            <a:spLocks noEditPoints="1"/>
          </p:cNvSpPr>
          <p:nvPr/>
        </p:nvSpPr>
        <p:spPr bwMode="auto">
          <a:xfrm>
            <a:off x="14344301" y="7790215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77" name="Freeform: Shape 176">
            <a:extLst>
              <a:ext uri="{FF2B5EF4-FFF2-40B4-BE49-F238E27FC236}">
                <a16:creationId xmlns:a16="http://schemas.microsoft.com/office/drawing/2014/main" id="{04257A9D-FFEF-674A-734B-EED7CDB7F3DC}"/>
              </a:ext>
            </a:extLst>
          </p:cNvPr>
          <p:cNvSpPr/>
          <p:nvPr/>
        </p:nvSpPr>
        <p:spPr>
          <a:xfrm>
            <a:off x="10397016" y="55967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0C55AD49-7D7F-58F7-F2F8-8B44B9CD7404}"/>
              </a:ext>
            </a:extLst>
          </p:cNvPr>
          <p:cNvGrpSpPr/>
          <p:nvPr/>
        </p:nvGrpSpPr>
        <p:grpSpPr>
          <a:xfrm>
            <a:off x="2702859" y="4314696"/>
            <a:ext cx="4885765" cy="1401356"/>
            <a:chOff x="-1075765" y="6394763"/>
            <a:chExt cx="4885765" cy="1401356"/>
          </a:xfrm>
        </p:grpSpPr>
        <p:sp>
          <p:nvSpPr>
            <p:cNvPr id="179" name="Textbox 200">
              <a:extLst>
                <a:ext uri="{FF2B5EF4-FFF2-40B4-BE49-F238E27FC236}">
                  <a16:creationId xmlns:a16="http://schemas.microsoft.com/office/drawing/2014/main" id="{AEC36C6C-23E0-D1EA-CDD5-C1E7C0C57E03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0" name="Textbox 200">
              <a:extLst>
                <a:ext uri="{FF2B5EF4-FFF2-40B4-BE49-F238E27FC236}">
                  <a16:creationId xmlns:a16="http://schemas.microsoft.com/office/drawing/2014/main" id="{C5907013-529F-52C1-7FA1-557B17B4EB6F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1" name="Textbox 200">
              <a:extLst>
                <a:ext uri="{FF2B5EF4-FFF2-40B4-BE49-F238E27FC236}">
                  <a16:creationId xmlns:a16="http://schemas.microsoft.com/office/drawing/2014/main" id="{2AA03D23-F9DC-450A-8B5D-62085BCEF8C7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BB3198ED-D3CA-2D18-0259-465650A98554}"/>
              </a:ext>
            </a:extLst>
          </p:cNvPr>
          <p:cNvGrpSpPr/>
          <p:nvPr/>
        </p:nvGrpSpPr>
        <p:grpSpPr>
          <a:xfrm>
            <a:off x="2702859" y="7469620"/>
            <a:ext cx="4885765" cy="1401356"/>
            <a:chOff x="-1075765" y="6394763"/>
            <a:chExt cx="4885765" cy="1401356"/>
          </a:xfrm>
        </p:grpSpPr>
        <p:sp>
          <p:nvSpPr>
            <p:cNvPr id="183" name="Textbox 200">
              <a:extLst>
                <a:ext uri="{FF2B5EF4-FFF2-40B4-BE49-F238E27FC236}">
                  <a16:creationId xmlns:a16="http://schemas.microsoft.com/office/drawing/2014/main" id="{6D4CD7E2-72C5-7AD7-AA65-B5C573CD46C7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4" name="Textbox 200">
              <a:extLst>
                <a:ext uri="{FF2B5EF4-FFF2-40B4-BE49-F238E27FC236}">
                  <a16:creationId xmlns:a16="http://schemas.microsoft.com/office/drawing/2014/main" id="{2FFC9D59-F347-5921-C9FE-F8F87D339219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5" name="Textbox 200">
              <a:extLst>
                <a:ext uri="{FF2B5EF4-FFF2-40B4-BE49-F238E27FC236}">
                  <a16:creationId xmlns:a16="http://schemas.microsoft.com/office/drawing/2014/main" id="{89709CE4-9B16-A6DA-B7E7-37E52F3FA15B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BE3C3FF9-5DF3-762E-B8A2-5CE680228277}"/>
              </a:ext>
            </a:extLst>
          </p:cNvPr>
          <p:cNvGrpSpPr/>
          <p:nvPr/>
        </p:nvGrpSpPr>
        <p:grpSpPr>
          <a:xfrm>
            <a:off x="2702859" y="10624544"/>
            <a:ext cx="4885765" cy="1401356"/>
            <a:chOff x="-1075765" y="6394763"/>
            <a:chExt cx="4885765" cy="1401356"/>
          </a:xfrm>
        </p:grpSpPr>
        <p:sp>
          <p:nvSpPr>
            <p:cNvPr id="187" name="Textbox 200">
              <a:extLst>
                <a:ext uri="{FF2B5EF4-FFF2-40B4-BE49-F238E27FC236}">
                  <a16:creationId xmlns:a16="http://schemas.microsoft.com/office/drawing/2014/main" id="{ED826DFD-8CEC-BCC8-767A-EACB9439592E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8" name="Textbox 200">
              <a:extLst>
                <a:ext uri="{FF2B5EF4-FFF2-40B4-BE49-F238E27FC236}">
                  <a16:creationId xmlns:a16="http://schemas.microsoft.com/office/drawing/2014/main" id="{A5CB3507-40C7-FE44-3832-6FD7B66842CF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9" name="Textbox 200">
              <a:extLst>
                <a:ext uri="{FF2B5EF4-FFF2-40B4-BE49-F238E27FC236}">
                  <a16:creationId xmlns:a16="http://schemas.microsoft.com/office/drawing/2014/main" id="{6607A41A-4DBB-FD15-2849-9611A16A0BE1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90" name="Group 189">
            <a:extLst>
              <a:ext uri="{FF2B5EF4-FFF2-40B4-BE49-F238E27FC236}">
                <a16:creationId xmlns:a16="http://schemas.microsoft.com/office/drawing/2014/main" id="{78BC87AF-5BA7-71CF-A1D3-C519DC8CB297}"/>
              </a:ext>
            </a:extLst>
          </p:cNvPr>
          <p:cNvGrpSpPr/>
          <p:nvPr/>
        </p:nvGrpSpPr>
        <p:grpSpPr>
          <a:xfrm>
            <a:off x="16795377" y="4314696"/>
            <a:ext cx="4885765" cy="1401356"/>
            <a:chOff x="-1075765" y="6394763"/>
            <a:chExt cx="4885765" cy="1401356"/>
          </a:xfrm>
        </p:grpSpPr>
        <p:sp>
          <p:nvSpPr>
            <p:cNvPr id="191" name="Textbox 200">
              <a:extLst>
                <a:ext uri="{FF2B5EF4-FFF2-40B4-BE49-F238E27FC236}">
                  <a16:creationId xmlns:a16="http://schemas.microsoft.com/office/drawing/2014/main" id="{54A8E47E-0179-ED59-BE49-256800D75388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2" name="Textbox 200">
              <a:extLst>
                <a:ext uri="{FF2B5EF4-FFF2-40B4-BE49-F238E27FC236}">
                  <a16:creationId xmlns:a16="http://schemas.microsoft.com/office/drawing/2014/main" id="{3C845F2D-C696-E58E-3843-135392596133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3" name="Textbox 200">
              <a:extLst>
                <a:ext uri="{FF2B5EF4-FFF2-40B4-BE49-F238E27FC236}">
                  <a16:creationId xmlns:a16="http://schemas.microsoft.com/office/drawing/2014/main" id="{EBB95D5B-6562-AEBD-E174-8601459E7B46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B2BE32EE-CD3F-EC86-7130-480EFCBAE0B5}"/>
              </a:ext>
            </a:extLst>
          </p:cNvPr>
          <p:cNvGrpSpPr/>
          <p:nvPr/>
        </p:nvGrpSpPr>
        <p:grpSpPr>
          <a:xfrm>
            <a:off x="16795377" y="7469620"/>
            <a:ext cx="4885765" cy="1401356"/>
            <a:chOff x="-1075765" y="6394763"/>
            <a:chExt cx="4885765" cy="1401356"/>
          </a:xfrm>
        </p:grpSpPr>
        <p:sp>
          <p:nvSpPr>
            <p:cNvPr id="195" name="Textbox 200">
              <a:extLst>
                <a:ext uri="{FF2B5EF4-FFF2-40B4-BE49-F238E27FC236}">
                  <a16:creationId xmlns:a16="http://schemas.microsoft.com/office/drawing/2014/main" id="{868391D6-7895-EC05-C272-9BBE2C757333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6" name="Textbox 200">
              <a:extLst>
                <a:ext uri="{FF2B5EF4-FFF2-40B4-BE49-F238E27FC236}">
                  <a16:creationId xmlns:a16="http://schemas.microsoft.com/office/drawing/2014/main" id="{ADB91B3E-E0F3-9474-9D51-6224F305C34A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7" name="Textbox 200">
              <a:extLst>
                <a:ext uri="{FF2B5EF4-FFF2-40B4-BE49-F238E27FC236}">
                  <a16:creationId xmlns:a16="http://schemas.microsoft.com/office/drawing/2014/main" id="{8F08F42E-46B0-5133-627B-9FA4DEFC0C85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0F232194-BD3A-F86A-FEDD-3619FF5B6239}"/>
              </a:ext>
            </a:extLst>
          </p:cNvPr>
          <p:cNvGrpSpPr/>
          <p:nvPr/>
        </p:nvGrpSpPr>
        <p:grpSpPr>
          <a:xfrm>
            <a:off x="16795377" y="10624544"/>
            <a:ext cx="4885765" cy="1401356"/>
            <a:chOff x="-1075765" y="6394763"/>
            <a:chExt cx="4885765" cy="1401356"/>
          </a:xfrm>
        </p:grpSpPr>
        <p:sp>
          <p:nvSpPr>
            <p:cNvPr id="199" name="Textbox 200">
              <a:extLst>
                <a:ext uri="{FF2B5EF4-FFF2-40B4-BE49-F238E27FC236}">
                  <a16:creationId xmlns:a16="http://schemas.microsoft.com/office/drawing/2014/main" id="{2248989B-3690-2E04-96D2-A97275574F3C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0" name="Textbox 200">
              <a:extLst>
                <a:ext uri="{FF2B5EF4-FFF2-40B4-BE49-F238E27FC236}">
                  <a16:creationId xmlns:a16="http://schemas.microsoft.com/office/drawing/2014/main" id="{B75C1B96-3F79-5AB5-E1D4-638A792E8A04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12860558-EF6A-F770-F8C5-360DB9E19279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202" name="Rectangle 201">
            <a:extLst>
              <a:ext uri="{FF2B5EF4-FFF2-40B4-BE49-F238E27FC236}">
                <a16:creationId xmlns:a16="http://schemas.microsoft.com/office/drawing/2014/main" id="{7C186620-7861-710B-97A1-6BA15279C8C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227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push dir="u"/>
      </p:transition>
    </mc:Choice>
    <mc:Fallback xmlns="">
      <p:transition spd="slow" advClick="0" advTm="25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6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6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16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1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" grpId="0"/>
          <p:bldP spid="165" grpId="0"/>
          <p:bldP spid="166" grpId="0" animBg="1"/>
          <p:bldP spid="166" grpId="1" animBg="1"/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70" grpId="0" animBg="1"/>
          <p:bldP spid="170" grpId="1" animBg="1"/>
          <p:bldP spid="171" grpId="0" animBg="1"/>
          <p:bldP spid="171" grpId="1" animBg="1"/>
          <p:bldP spid="172" grpId="0" animBg="1"/>
          <p:bldP spid="173" grpId="0" animBg="1"/>
          <p:bldP spid="174" grpId="0" animBg="1"/>
          <p:bldP spid="175" grpId="0" animBg="1"/>
          <p:bldP spid="176" grpId="0" animBg="1"/>
          <p:bldP spid="17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6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6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16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1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" grpId="0"/>
          <p:bldP spid="165" grpId="0"/>
          <p:bldP spid="166" grpId="0" animBg="1"/>
          <p:bldP spid="166" grpId="1" animBg="1"/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70" grpId="0" animBg="1"/>
          <p:bldP spid="170" grpId="1" animBg="1"/>
          <p:bldP spid="171" grpId="0" animBg="1"/>
          <p:bldP spid="171" grpId="1" animBg="1"/>
          <p:bldP spid="172" grpId="0" animBg="1"/>
          <p:bldP spid="173" grpId="0" animBg="1"/>
          <p:bldP spid="174" grpId="0" animBg="1"/>
          <p:bldP spid="175" grpId="0" animBg="1"/>
          <p:bldP spid="176" grpId="0" animBg="1"/>
          <p:bldP spid="177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!!MainTitle1">
            <a:extLst>
              <a:ext uri="{FF2B5EF4-FFF2-40B4-BE49-F238E27FC236}">
                <a16:creationId xmlns:a16="http://schemas.microsoft.com/office/drawing/2014/main" id="{DAFFD13F-943B-6739-E408-E19063FF8F5D}"/>
              </a:ext>
            </a:extLst>
          </p:cNvPr>
          <p:cNvSpPr txBox="1"/>
          <p:nvPr/>
        </p:nvSpPr>
        <p:spPr>
          <a:xfrm>
            <a:off x="7115132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42" name="!!SubTitle">
            <a:extLst>
              <a:ext uri="{FF2B5EF4-FFF2-40B4-BE49-F238E27FC236}">
                <a16:creationId xmlns:a16="http://schemas.microsoft.com/office/drawing/2014/main" id="{DEF68C17-6CB4-FB78-1F95-BA21ADEE8216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AA0C16B2-62DD-5686-C16A-CAA95B26ABB0}"/>
              </a:ext>
            </a:extLst>
          </p:cNvPr>
          <p:cNvSpPr/>
          <p:nvPr/>
        </p:nvSpPr>
        <p:spPr>
          <a:xfrm flipH="1">
            <a:off x="8892838" y="4314696"/>
            <a:ext cx="3200739" cy="2845792"/>
          </a:xfrm>
          <a:custGeom>
            <a:avLst/>
            <a:gdLst>
              <a:gd name="csX0" fmla="*/ 0 w 3200739"/>
              <a:gd name="csY0" fmla="*/ 0 h 2845792"/>
              <a:gd name="csX1" fmla="*/ 0 w 3200739"/>
              <a:gd name="csY1" fmla="*/ 1995687 h 2845792"/>
              <a:gd name="csX2" fmla="*/ 1472424 w 3200739"/>
              <a:gd name="csY2" fmla="*/ 2845792 h 2845792"/>
              <a:gd name="csX3" fmla="*/ 3200739 w 3200739"/>
              <a:gd name="csY3" fmla="*/ 1847949 h 2845792"/>
              <a:gd name="csX4" fmla="*/ 0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0" y="0"/>
                </a:moveTo>
                <a:lnTo>
                  <a:pt x="0" y="1995687"/>
                </a:lnTo>
                <a:lnTo>
                  <a:pt x="1472424" y="2845792"/>
                </a:lnTo>
                <a:lnTo>
                  <a:pt x="3200739" y="1847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C5D6B36-6798-5787-1995-6290BFDC7AA2}"/>
              </a:ext>
            </a:extLst>
          </p:cNvPr>
          <p:cNvSpPr/>
          <p:nvPr/>
        </p:nvSpPr>
        <p:spPr>
          <a:xfrm flipH="1">
            <a:off x="12290426" y="4314697"/>
            <a:ext cx="3200738" cy="2845791"/>
          </a:xfrm>
          <a:custGeom>
            <a:avLst/>
            <a:gdLst>
              <a:gd name="csX0" fmla="*/ 3200738 w 3200738"/>
              <a:gd name="csY0" fmla="*/ 0 h 2845791"/>
              <a:gd name="csX1" fmla="*/ 0 w 3200738"/>
              <a:gd name="csY1" fmla="*/ 1847948 h 2845791"/>
              <a:gd name="csX2" fmla="*/ 1728315 w 3200738"/>
              <a:gd name="csY2" fmla="*/ 2845791 h 2845791"/>
              <a:gd name="csX3" fmla="*/ 3200738 w 3200738"/>
              <a:gd name="csY3" fmla="*/ 1995687 h 2845791"/>
              <a:gd name="csX4" fmla="*/ 3200738 w 3200738"/>
              <a:gd name="csY4" fmla="*/ 0 h 2845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8" h="2845791">
                <a:moveTo>
                  <a:pt x="3200738" y="0"/>
                </a:moveTo>
                <a:lnTo>
                  <a:pt x="0" y="1847948"/>
                </a:lnTo>
                <a:lnTo>
                  <a:pt x="1728315" y="2845791"/>
                </a:lnTo>
                <a:lnTo>
                  <a:pt x="3200738" y="1995687"/>
                </a:lnTo>
                <a:lnTo>
                  <a:pt x="3200738" y="0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994A737B-EFC9-054F-5C7E-8F7635F1DC18}"/>
              </a:ext>
            </a:extLst>
          </p:cNvPr>
          <p:cNvSpPr/>
          <p:nvPr/>
        </p:nvSpPr>
        <p:spPr>
          <a:xfrm flipH="1">
            <a:off x="8794413" y="6333121"/>
            <a:ext cx="1728316" cy="3695895"/>
          </a:xfrm>
          <a:custGeom>
            <a:avLst/>
            <a:gdLst>
              <a:gd name="csX0" fmla="*/ 1728316 w 1728316"/>
              <a:gd name="csY0" fmla="*/ 0 h 3695895"/>
              <a:gd name="csX1" fmla="*/ 0 w 1728316"/>
              <a:gd name="csY1" fmla="*/ 997843 h 3695895"/>
              <a:gd name="csX2" fmla="*/ 0 w 1728316"/>
              <a:gd name="csY2" fmla="*/ 2698051 h 3695895"/>
              <a:gd name="csX3" fmla="*/ 1728316 w 1728316"/>
              <a:gd name="csY3" fmla="*/ 3695895 h 3695895"/>
              <a:gd name="csX4" fmla="*/ 1728316 w 1728316"/>
              <a:gd name="csY4" fmla="*/ 0 h 36958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6" h="3695895">
                <a:moveTo>
                  <a:pt x="1728316" y="0"/>
                </a:moveTo>
                <a:lnTo>
                  <a:pt x="0" y="997843"/>
                </a:lnTo>
                <a:lnTo>
                  <a:pt x="0" y="2698051"/>
                </a:lnTo>
                <a:lnTo>
                  <a:pt x="1728316" y="3695895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259F413B-0DDB-13C4-4848-E93A768C3D26}"/>
              </a:ext>
            </a:extLst>
          </p:cNvPr>
          <p:cNvSpPr/>
          <p:nvPr/>
        </p:nvSpPr>
        <p:spPr>
          <a:xfrm flipH="1">
            <a:off x="13861273" y="6333122"/>
            <a:ext cx="1728315" cy="3695892"/>
          </a:xfrm>
          <a:custGeom>
            <a:avLst/>
            <a:gdLst>
              <a:gd name="csX0" fmla="*/ 0 w 1728315"/>
              <a:gd name="csY0" fmla="*/ 0 h 3695892"/>
              <a:gd name="csX1" fmla="*/ 0 w 1728315"/>
              <a:gd name="csY1" fmla="*/ 3695892 h 3695892"/>
              <a:gd name="csX2" fmla="*/ 1728315 w 1728315"/>
              <a:gd name="csY2" fmla="*/ 2698049 h 3695892"/>
              <a:gd name="csX3" fmla="*/ 1728315 w 1728315"/>
              <a:gd name="csY3" fmla="*/ 997843 h 3695892"/>
              <a:gd name="csX4" fmla="*/ 0 w 1728315"/>
              <a:gd name="csY4" fmla="*/ 0 h 36958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5" h="3695892">
                <a:moveTo>
                  <a:pt x="0" y="0"/>
                </a:moveTo>
                <a:lnTo>
                  <a:pt x="0" y="3695892"/>
                </a:lnTo>
                <a:lnTo>
                  <a:pt x="1728315" y="2698049"/>
                </a:lnTo>
                <a:lnTo>
                  <a:pt x="1728315" y="9978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51B573C-6A28-560C-B75D-BFC0F088E312}"/>
              </a:ext>
            </a:extLst>
          </p:cNvPr>
          <p:cNvSpPr/>
          <p:nvPr/>
        </p:nvSpPr>
        <p:spPr>
          <a:xfrm flipH="1">
            <a:off x="12290426" y="9201648"/>
            <a:ext cx="3200739" cy="2845792"/>
          </a:xfrm>
          <a:custGeom>
            <a:avLst/>
            <a:gdLst>
              <a:gd name="csX0" fmla="*/ 1728316 w 3200739"/>
              <a:gd name="csY0" fmla="*/ 0 h 2845792"/>
              <a:gd name="csX1" fmla="*/ 0 w 3200739"/>
              <a:gd name="csY1" fmla="*/ 997844 h 2845792"/>
              <a:gd name="csX2" fmla="*/ 3200739 w 3200739"/>
              <a:gd name="csY2" fmla="*/ 2845792 h 2845792"/>
              <a:gd name="csX3" fmla="*/ 3200739 w 3200739"/>
              <a:gd name="csY3" fmla="*/ 850104 h 2845792"/>
              <a:gd name="csX4" fmla="*/ 1728316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1728316" y="0"/>
                </a:moveTo>
                <a:lnTo>
                  <a:pt x="0" y="997844"/>
                </a:lnTo>
                <a:lnTo>
                  <a:pt x="3200739" y="2845792"/>
                </a:lnTo>
                <a:lnTo>
                  <a:pt x="3200739" y="850104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5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D9B3C0D3-335E-186C-2C0D-A246F11FF169}"/>
              </a:ext>
            </a:extLst>
          </p:cNvPr>
          <p:cNvSpPr/>
          <p:nvPr/>
        </p:nvSpPr>
        <p:spPr>
          <a:xfrm flipH="1">
            <a:off x="8892837" y="9201648"/>
            <a:ext cx="3200740" cy="2845792"/>
          </a:xfrm>
          <a:custGeom>
            <a:avLst/>
            <a:gdLst>
              <a:gd name="csX0" fmla="*/ 1472423 w 3200740"/>
              <a:gd name="csY0" fmla="*/ 0 h 2845792"/>
              <a:gd name="csX1" fmla="*/ 0 w 3200740"/>
              <a:gd name="csY1" fmla="*/ 850104 h 2845792"/>
              <a:gd name="csX2" fmla="*/ 0 w 3200740"/>
              <a:gd name="csY2" fmla="*/ 2845792 h 2845792"/>
              <a:gd name="csX3" fmla="*/ 3200740 w 3200740"/>
              <a:gd name="csY3" fmla="*/ 997844 h 2845792"/>
              <a:gd name="csX4" fmla="*/ 1472423 w 3200740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40" h="2845792">
                <a:moveTo>
                  <a:pt x="1472423" y="0"/>
                </a:moveTo>
                <a:lnTo>
                  <a:pt x="0" y="850104"/>
                </a:lnTo>
                <a:lnTo>
                  <a:pt x="0" y="2845792"/>
                </a:lnTo>
                <a:lnTo>
                  <a:pt x="3200740" y="997844"/>
                </a:lnTo>
                <a:lnTo>
                  <a:pt x="1472423" y="0"/>
                </a:lnTo>
                <a:close/>
              </a:path>
            </a:pathLst>
          </a:custGeom>
          <a:solidFill>
            <a:schemeClr val="accent6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CF9DF466-C9EB-E9EE-63AD-2679DEE6C582}"/>
              </a:ext>
            </a:extLst>
          </p:cNvPr>
          <p:cNvSpPr/>
          <p:nvPr/>
        </p:nvSpPr>
        <p:spPr>
          <a:xfrm>
            <a:off x="9232687" y="7790215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BE176A25-CB18-0EEE-29A7-C5D24A86F9EF}"/>
              </a:ext>
            </a:extLst>
          </p:cNvPr>
          <p:cNvSpPr/>
          <p:nvPr/>
        </p:nvSpPr>
        <p:spPr>
          <a:xfrm>
            <a:off x="13060752" y="9972910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943F6100-B619-0290-3932-752225B5B542}"/>
              </a:ext>
            </a:extLst>
          </p:cNvPr>
          <p:cNvSpPr/>
          <p:nvPr/>
        </p:nvSpPr>
        <p:spPr>
          <a:xfrm>
            <a:off x="10452310" y="9988544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2" name="Freeform 103">
            <a:extLst>
              <a:ext uri="{FF2B5EF4-FFF2-40B4-BE49-F238E27FC236}">
                <a16:creationId xmlns:a16="http://schemas.microsoft.com/office/drawing/2014/main" id="{311467FF-6BF6-A389-0A37-19ED3CEA7A54}"/>
              </a:ext>
            </a:extLst>
          </p:cNvPr>
          <p:cNvSpPr>
            <a:spLocks noEditPoints="1"/>
          </p:cNvSpPr>
          <p:nvPr/>
        </p:nvSpPr>
        <p:spPr bwMode="auto">
          <a:xfrm>
            <a:off x="13017198" y="56233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3" name="Freeform 109">
            <a:extLst>
              <a:ext uri="{FF2B5EF4-FFF2-40B4-BE49-F238E27FC236}">
                <a16:creationId xmlns:a16="http://schemas.microsoft.com/office/drawing/2014/main" id="{EE30748F-E21C-9EA6-EB94-ECDB2502C1C3}"/>
              </a:ext>
            </a:extLst>
          </p:cNvPr>
          <p:cNvSpPr>
            <a:spLocks noEditPoints="1"/>
          </p:cNvSpPr>
          <p:nvPr/>
        </p:nvSpPr>
        <p:spPr bwMode="auto">
          <a:xfrm>
            <a:off x="14344301" y="7790215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8E20E9A1-DC55-D0EA-79F4-4840A8A6500E}"/>
              </a:ext>
            </a:extLst>
          </p:cNvPr>
          <p:cNvSpPr/>
          <p:nvPr/>
        </p:nvSpPr>
        <p:spPr>
          <a:xfrm>
            <a:off x="10397016" y="55967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E878372D-FDDB-E639-9F24-DFB03088D61C}"/>
              </a:ext>
            </a:extLst>
          </p:cNvPr>
          <p:cNvGrpSpPr/>
          <p:nvPr/>
        </p:nvGrpSpPr>
        <p:grpSpPr>
          <a:xfrm>
            <a:off x="2702859" y="4314696"/>
            <a:ext cx="4885765" cy="1401356"/>
            <a:chOff x="-1075765" y="6394763"/>
            <a:chExt cx="4885765" cy="1401356"/>
          </a:xfrm>
        </p:grpSpPr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36C7917C-A76A-6AD3-F793-71DFD6859C9E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7" name="Textbox 200">
              <a:extLst>
                <a:ext uri="{FF2B5EF4-FFF2-40B4-BE49-F238E27FC236}">
                  <a16:creationId xmlns:a16="http://schemas.microsoft.com/office/drawing/2014/main" id="{3200494B-0B06-AB41-93A9-4DCECCF4693D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8" name="Textbox 200">
              <a:extLst>
                <a:ext uri="{FF2B5EF4-FFF2-40B4-BE49-F238E27FC236}">
                  <a16:creationId xmlns:a16="http://schemas.microsoft.com/office/drawing/2014/main" id="{140C12E7-99B2-390F-9475-C0F840125E81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BBDA78C-BA16-B9C0-5084-108A3A26932C}"/>
              </a:ext>
            </a:extLst>
          </p:cNvPr>
          <p:cNvGrpSpPr/>
          <p:nvPr/>
        </p:nvGrpSpPr>
        <p:grpSpPr>
          <a:xfrm>
            <a:off x="2702859" y="7469620"/>
            <a:ext cx="4885765" cy="1401356"/>
            <a:chOff x="-1075765" y="6394763"/>
            <a:chExt cx="4885765" cy="1401356"/>
          </a:xfrm>
        </p:grpSpPr>
        <p:sp>
          <p:nvSpPr>
            <p:cNvPr id="60" name="Textbox 200">
              <a:extLst>
                <a:ext uri="{FF2B5EF4-FFF2-40B4-BE49-F238E27FC236}">
                  <a16:creationId xmlns:a16="http://schemas.microsoft.com/office/drawing/2014/main" id="{1B8E91F0-06B3-CC18-63DE-D57D60099317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1" name="Textbox 200">
              <a:extLst>
                <a:ext uri="{FF2B5EF4-FFF2-40B4-BE49-F238E27FC236}">
                  <a16:creationId xmlns:a16="http://schemas.microsoft.com/office/drawing/2014/main" id="{628107AE-B297-C432-FB39-4FE28A4678F0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2" name="Textbox 200">
              <a:extLst>
                <a:ext uri="{FF2B5EF4-FFF2-40B4-BE49-F238E27FC236}">
                  <a16:creationId xmlns:a16="http://schemas.microsoft.com/office/drawing/2014/main" id="{2F78735C-5888-9C40-4C9C-142E3DA3DC2A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94B9B4B8-3364-FC06-DF94-63E79B36C527}"/>
              </a:ext>
            </a:extLst>
          </p:cNvPr>
          <p:cNvGrpSpPr/>
          <p:nvPr/>
        </p:nvGrpSpPr>
        <p:grpSpPr>
          <a:xfrm>
            <a:off x="2702859" y="10624544"/>
            <a:ext cx="4885765" cy="1401356"/>
            <a:chOff x="-1075765" y="6394763"/>
            <a:chExt cx="4885765" cy="1401356"/>
          </a:xfrm>
        </p:grpSpPr>
        <p:sp>
          <p:nvSpPr>
            <p:cNvPr id="128" name="Textbox 200">
              <a:extLst>
                <a:ext uri="{FF2B5EF4-FFF2-40B4-BE49-F238E27FC236}">
                  <a16:creationId xmlns:a16="http://schemas.microsoft.com/office/drawing/2014/main" id="{6B1AE5A8-F9AB-99E0-ED22-EF7EDC55C957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9" name="Textbox 200">
              <a:extLst>
                <a:ext uri="{FF2B5EF4-FFF2-40B4-BE49-F238E27FC236}">
                  <a16:creationId xmlns:a16="http://schemas.microsoft.com/office/drawing/2014/main" id="{149A8A4D-F46F-6D80-FA9C-0395E2162D11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0" name="Textbox 200">
              <a:extLst>
                <a:ext uri="{FF2B5EF4-FFF2-40B4-BE49-F238E27FC236}">
                  <a16:creationId xmlns:a16="http://schemas.microsoft.com/office/drawing/2014/main" id="{F86F867E-6DEF-9B28-6A09-7C81AD93B205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0CD04BF1-0467-AA8E-D707-4972F85AE137}"/>
              </a:ext>
            </a:extLst>
          </p:cNvPr>
          <p:cNvGrpSpPr/>
          <p:nvPr/>
        </p:nvGrpSpPr>
        <p:grpSpPr>
          <a:xfrm>
            <a:off x="16795377" y="4314696"/>
            <a:ext cx="4885765" cy="1401356"/>
            <a:chOff x="-1075765" y="6394763"/>
            <a:chExt cx="4885765" cy="1401356"/>
          </a:xfrm>
        </p:grpSpPr>
        <p:sp>
          <p:nvSpPr>
            <p:cNvPr id="132" name="Textbox 200">
              <a:extLst>
                <a:ext uri="{FF2B5EF4-FFF2-40B4-BE49-F238E27FC236}">
                  <a16:creationId xmlns:a16="http://schemas.microsoft.com/office/drawing/2014/main" id="{9A01D715-0DAB-2DEB-FD75-2B0B72AE80A8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3" name="Textbox 200">
              <a:extLst>
                <a:ext uri="{FF2B5EF4-FFF2-40B4-BE49-F238E27FC236}">
                  <a16:creationId xmlns:a16="http://schemas.microsoft.com/office/drawing/2014/main" id="{5381C788-2622-050B-5223-6463F2658468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4" name="Textbox 200">
              <a:extLst>
                <a:ext uri="{FF2B5EF4-FFF2-40B4-BE49-F238E27FC236}">
                  <a16:creationId xmlns:a16="http://schemas.microsoft.com/office/drawing/2014/main" id="{D8A6059E-0DF6-8907-02E7-D1B4B554AC27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73135152-608E-4071-6ABD-22F39271F638}"/>
              </a:ext>
            </a:extLst>
          </p:cNvPr>
          <p:cNvGrpSpPr/>
          <p:nvPr/>
        </p:nvGrpSpPr>
        <p:grpSpPr>
          <a:xfrm>
            <a:off x="16795377" y="7469620"/>
            <a:ext cx="4885765" cy="1401356"/>
            <a:chOff x="-1075765" y="6394763"/>
            <a:chExt cx="4885765" cy="1401356"/>
          </a:xfrm>
        </p:grpSpPr>
        <p:sp>
          <p:nvSpPr>
            <p:cNvPr id="136" name="Textbox 200">
              <a:extLst>
                <a:ext uri="{FF2B5EF4-FFF2-40B4-BE49-F238E27FC236}">
                  <a16:creationId xmlns:a16="http://schemas.microsoft.com/office/drawing/2014/main" id="{72D0B532-5145-57F9-2CEB-4460E48D0A0E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7" name="Textbox 200">
              <a:extLst>
                <a:ext uri="{FF2B5EF4-FFF2-40B4-BE49-F238E27FC236}">
                  <a16:creationId xmlns:a16="http://schemas.microsoft.com/office/drawing/2014/main" id="{69349E44-1E6E-E27E-579A-1C4BCDBFD19D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8" name="Textbox 200">
              <a:extLst>
                <a:ext uri="{FF2B5EF4-FFF2-40B4-BE49-F238E27FC236}">
                  <a16:creationId xmlns:a16="http://schemas.microsoft.com/office/drawing/2014/main" id="{DF245A9F-FC43-E809-3D82-24CD18833EA6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6A341F0B-F3EA-8311-03A3-20197518F4A1}"/>
              </a:ext>
            </a:extLst>
          </p:cNvPr>
          <p:cNvGrpSpPr/>
          <p:nvPr/>
        </p:nvGrpSpPr>
        <p:grpSpPr>
          <a:xfrm>
            <a:off x="16795377" y="10624544"/>
            <a:ext cx="4885765" cy="1401356"/>
            <a:chOff x="-1075765" y="6394763"/>
            <a:chExt cx="4885765" cy="1401356"/>
          </a:xfrm>
        </p:grpSpPr>
        <p:sp>
          <p:nvSpPr>
            <p:cNvPr id="140" name="Textbox 200">
              <a:extLst>
                <a:ext uri="{FF2B5EF4-FFF2-40B4-BE49-F238E27FC236}">
                  <a16:creationId xmlns:a16="http://schemas.microsoft.com/office/drawing/2014/main" id="{AB7F69DC-3336-AB74-F865-1795D4C13568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1" name="Textbox 200">
              <a:extLst>
                <a:ext uri="{FF2B5EF4-FFF2-40B4-BE49-F238E27FC236}">
                  <a16:creationId xmlns:a16="http://schemas.microsoft.com/office/drawing/2014/main" id="{81E74F0E-3689-2768-F33F-E3379F7FA170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2" name="Textbox 200">
              <a:extLst>
                <a:ext uri="{FF2B5EF4-FFF2-40B4-BE49-F238E27FC236}">
                  <a16:creationId xmlns:a16="http://schemas.microsoft.com/office/drawing/2014/main" id="{3046EA2E-5AE9-1100-8345-21743BC5B34B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143" name="Rectangle 142">
            <a:extLst>
              <a:ext uri="{FF2B5EF4-FFF2-40B4-BE49-F238E27FC236}">
                <a16:creationId xmlns:a16="http://schemas.microsoft.com/office/drawing/2014/main" id="{88CBAA20-19AC-5D27-030C-6F6A9E64518E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227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2" grpId="0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2" grpId="0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!!MainTitle1">
            <a:extLst>
              <a:ext uri="{FF2B5EF4-FFF2-40B4-BE49-F238E27FC236}">
                <a16:creationId xmlns:a16="http://schemas.microsoft.com/office/drawing/2014/main" id="{ACE00889-3D13-9F40-547C-727C7E77B21A}"/>
              </a:ext>
            </a:extLst>
          </p:cNvPr>
          <p:cNvSpPr txBox="1"/>
          <p:nvPr/>
        </p:nvSpPr>
        <p:spPr>
          <a:xfrm>
            <a:off x="7115132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62" name="!!SubTitle">
            <a:extLst>
              <a:ext uri="{FF2B5EF4-FFF2-40B4-BE49-F238E27FC236}">
                <a16:creationId xmlns:a16="http://schemas.microsoft.com/office/drawing/2014/main" id="{11D320BE-6EF3-B3D6-6DC6-33641CAE3041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473D93CB-8C56-A097-CC09-D729AB24209E}"/>
              </a:ext>
            </a:extLst>
          </p:cNvPr>
          <p:cNvSpPr/>
          <p:nvPr/>
        </p:nvSpPr>
        <p:spPr>
          <a:xfrm flipH="1">
            <a:off x="8892838" y="4314696"/>
            <a:ext cx="3200739" cy="2845792"/>
          </a:xfrm>
          <a:custGeom>
            <a:avLst/>
            <a:gdLst>
              <a:gd name="csX0" fmla="*/ 0 w 3200739"/>
              <a:gd name="csY0" fmla="*/ 0 h 2845792"/>
              <a:gd name="csX1" fmla="*/ 0 w 3200739"/>
              <a:gd name="csY1" fmla="*/ 1995687 h 2845792"/>
              <a:gd name="csX2" fmla="*/ 1472424 w 3200739"/>
              <a:gd name="csY2" fmla="*/ 2845792 h 2845792"/>
              <a:gd name="csX3" fmla="*/ 3200739 w 3200739"/>
              <a:gd name="csY3" fmla="*/ 1847949 h 2845792"/>
              <a:gd name="csX4" fmla="*/ 0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0" y="0"/>
                </a:moveTo>
                <a:lnTo>
                  <a:pt x="0" y="1995687"/>
                </a:lnTo>
                <a:lnTo>
                  <a:pt x="1472424" y="2845792"/>
                </a:lnTo>
                <a:lnTo>
                  <a:pt x="3200739" y="1847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EDBB3B01-CAEF-8E1F-9567-77ED732B3DD2}"/>
              </a:ext>
            </a:extLst>
          </p:cNvPr>
          <p:cNvSpPr/>
          <p:nvPr/>
        </p:nvSpPr>
        <p:spPr>
          <a:xfrm flipH="1">
            <a:off x="12290426" y="4314697"/>
            <a:ext cx="3200738" cy="2845791"/>
          </a:xfrm>
          <a:custGeom>
            <a:avLst/>
            <a:gdLst>
              <a:gd name="csX0" fmla="*/ 3200738 w 3200738"/>
              <a:gd name="csY0" fmla="*/ 0 h 2845791"/>
              <a:gd name="csX1" fmla="*/ 0 w 3200738"/>
              <a:gd name="csY1" fmla="*/ 1847948 h 2845791"/>
              <a:gd name="csX2" fmla="*/ 1728315 w 3200738"/>
              <a:gd name="csY2" fmla="*/ 2845791 h 2845791"/>
              <a:gd name="csX3" fmla="*/ 3200738 w 3200738"/>
              <a:gd name="csY3" fmla="*/ 1995687 h 2845791"/>
              <a:gd name="csX4" fmla="*/ 3200738 w 3200738"/>
              <a:gd name="csY4" fmla="*/ 0 h 2845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8" h="2845791">
                <a:moveTo>
                  <a:pt x="3200738" y="0"/>
                </a:moveTo>
                <a:lnTo>
                  <a:pt x="0" y="1847948"/>
                </a:lnTo>
                <a:lnTo>
                  <a:pt x="1728315" y="2845791"/>
                </a:lnTo>
                <a:lnTo>
                  <a:pt x="3200738" y="1995687"/>
                </a:lnTo>
                <a:lnTo>
                  <a:pt x="3200738" y="0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FA9F8E34-2052-2AE6-D2EC-F9326772D18F}"/>
              </a:ext>
            </a:extLst>
          </p:cNvPr>
          <p:cNvSpPr/>
          <p:nvPr/>
        </p:nvSpPr>
        <p:spPr>
          <a:xfrm flipH="1">
            <a:off x="8794413" y="6333121"/>
            <a:ext cx="1728316" cy="3695895"/>
          </a:xfrm>
          <a:custGeom>
            <a:avLst/>
            <a:gdLst>
              <a:gd name="csX0" fmla="*/ 1728316 w 1728316"/>
              <a:gd name="csY0" fmla="*/ 0 h 3695895"/>
              <a:gd name="csX1" fmla="*/ 0 w 1728316"/>
              <a:gd name="csY1" fmla="*/ 997843 h 3695895"/>
              <a:gd name="csX2" fmla="*/ 0 w 1728316"/>
              <a:gd name="csY2" fmla="*/ 2698051 h 3695895"/>
              <a:gd name="csX3" fmla="*/ 1728316 w 1728316"/>
              <a:gd name="csY3" fmla="*/ 3695895 h 3695895"/>
              <a:gd name="csX4" fmla="*/ 1728316 w 1728316"/>
              <a:gd name="csY4" fmla="*/ 0 h 36958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6" h="3695895">
                <a:moveTo>
                  <a:pt x="1728316" y="0"/>
                </a:moveTo>
                <a:lnTo>
                  <a:pt x="0" y="997843"/>
                </a:lnTo>
                <a:lnTo>
                  <a:pt x="0" y="2698051"/>
                </a:lnTo>
                <a:lnTo>
                  <a:pt x="1728316" y="3695895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3E2421F5-977B-7790-36CC-7BEB26A91341}"/>
              </a:ext>
            </a:extLst>
          </p:cNvPr>
          <p:cNvSpPr/>
          <p:nvPr/>
        </p:nvSpPr>
        <p:spPr>
          <a:xfrm flipH="1">
            <a:off x="13861273" y="6333122"/>
            <a:ext cx="1728315" cy="3695892"/>
          </a:xfrm>
          <a:custGeom>
            <a:avLst/>
            <a:gdLst>
              <a:gd name="csX0" fmla="*/ 0 w 1728315"/>
              <a:gd name="csY0" fmla="*/ 0 h 3695892"/>
              <a:gd name="csX1" fmla="*/ 0 w 1728315"/>
              <a:gd name="csY1" fmla="*/ 3695892 h 3695892"/>
              <a:gd name="csX2" fmla="*/ 1728315 w 1728315"/>
              <a:gd name="csY2" fmla="*/ 2698049 h 3695892"/>
              <a:gd name="csX3" fmla="*/ 1728315 w 1728315"/>
              <a:gd name="csY3" fmla="*/ 997843 h 3695892"/>
              <a:gd name="csX4" fmla="*/ 0 w 1728315"/>
              <a:gd name="csY4" fmla="*/ 0 h 36958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5" h="3695892">
                <a:moveTo>
                  <a:pt x="0" y="0"/>
                </a:moveTo>
                <a:lnTo>
                  <a:pt x="0" y="3695892"/>
                </a:lnTo>
                <a:lnTo>
                  <a:pt x="1728315" y="2698049"/>
                </a:lnTo>
                <a:lnTo>
                  <a:pt x="1728315" y="9978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6A39F0E0-A373-C012-5208-11ECEE942A02}"/>
              </a:ext>
            </a:extLst>
          </p:cNvPr>
          <p:cNvSpPr/>
          <p:nvPr/>
        </p:nvSpPr>
        <p:spPr>
          <a:xfrm flipH="1">
            <a:off x="12290426" y="9201648"/>
            <a:ext cx="3200739" cy="2845792"/>
          </a:xfrm>
          <a:custGeom>
            <a:avLst/>
            <a:gdLst>
              <a:gd name="csX0" fmla="*/ 1728316 w 3200739"/>
              <a:gd name="csY0" fmla="*/ 0 h 2845792"/>
              <a:gd name="csX1" fmla="*/ 0 w 3200739"/>
              <a:gd name="csY1" fmla="*/ 997844 h 2845792"/>
              <a:gd name="csX2" fmla="*/ 3200739 w 3200739"/>
              <a:gd name="csY2" fmla="*/ 2845792 h 2845792"/>
              <a:gd name="csX3" fmla="*/ 3200739 w 3200739"/>
              <a:gd name="csY3" fmla="*/ 850104 h 2845792"/>
              <a:gd name="csX4" fmla="*/ 1728316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1728316" y="0"/>
                </a:moveTo>
                <a:lnTo>
                  <a:pt x="0" y="997844"/>
                </a:lnTo>
                <a:lnTo>
                  <a:pt x="3200739" y="2845792"/>
                </a:lnTo>
                <a:lnTo>
                  <a:pt x="3200739" y="850104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5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7BCDAA20-EC6B-994C-9AFF-AFDBD446AFA4}"/>
              </a:ext>
            </a:extLst>
          </p:cNvPr>
          <p:cNvSpPr/>
          <p:nvPr/>
        </p:nvSpPr>
        <p:spPr>
          <a:xfrm flipH="1">
            <a:off x="8892837" y="9201648"/>
            <a:ext cx="3200740" cy="2845792"/>
          </a:xfrm>
          <a:custGeom>
            <a:avLst/>
            <a:gdLst>
              <a:gd name="csX0" fmla="*/ 1472423 w 3200740"/>
              <a:gd name="csY0" fmla="*/ 0 h 2845792"/>
              <a:gd name="csX1" fmla="*/ 0 w 3200740"/>
              <a:gd name="csY1" fmla="*/ 850104 h 2845792"/>
              <a:gd name="csX2" fmla="*/ 0 w 3200740"/>
              <a:gd name="csY2" fmla="*/ 2845792 h 2845792"/>
              <a:gd name="csX3" fmla="*/ 3200740 w 3200740"/>
              <a:gd name="csY3" fmla="*/ 997844 h 2845792"/>
              <a:gd name="csX4" fmla="*/ 1472423 w 3200740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40" h="2845792">
                <a:moveTo>
                  <a:pt x="1472423" y="0"/>
                </a:moveTo>
                <a:lnTo>
                  <a:pt x="0" y="850104"/>
                </a:lnTo>
                <a:lnTo>
                  <a:pt x="0" y="2845792"/>
                </a:lnTo>
                <a:lnTo>
                  <a:pt x="3200740" y="997844"/>
                </a:lnTo>
                <a:lnTo>
                  <a:pt x="1472423" y="0"/>
                </a:lnTo>
                <a:close/>
              </a:path>
            </a:pathLst>
          </a:custGeom>
          <a:solidFill>
            <a:schemeClr val="accent6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96DBCF9F-9B70-685B-38BD-2491FE597246}"/>
              </a:ext>
            </a:extLst>
          </p:cNvPr>
          <p:cNvSpPr/>
          <p:nvPr/>
        </p:nvSpPr>
        <p:spPr>
          <a:xfrm>
            <a:off x="9232687" y="7790215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E6BED53F-85AC-E1FC-68B0-741D60E55E45}"/>
              </a:ext>
            </a:extLst>
          </p:cNvPr>
          <p:cNvSpPr/>
          <p:nvPr/>
        </p:nvSpPr>
        <p:spPr>
          <a:xfrm>
            <a:off x="13060752" y="9972910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D4986F4F-D017-E9E4-1735-BD58C250302C}"/>
              </a:ext>
            </a:extLst>
          </p:cNvPr>
          <p:cNvSpPr/>
          <p:nvPr/>
        </p:nvSpPr>
        <p:spPr>
          <a:xfrm>
            <a:off x="10452310" y="9988544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2" name="Freeform 103">
            <a:extLst>
              <a:ext uri="{FF2B5EF4-FFF2-40B4-BE49-F238E27FC236}">
                <a16:creationId xmlns:a16="http://schemas.microsoft.com/office/drawing/2014/main" id="{34703974-F61E-C03E-53B6-1FA8648EA805}"/>
              </a:ext>
            </a:extLst>
          </p:cNvPr>
          <p:cNvSpPr>
            <a:spLocks noEditPoints="1"/>
          </p:cNvSpPr>
          <p:nvPr/>
        </p:nvSpPr>
        <p:spPr bwMode="auto">
          <a:xfrm>
            <a:off x="13017198" y="56233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3" name="Freeform 109">
            <a:extLst>
              <a:ext uri="{FF2B5EF4-FFF2-40B4-BE49-F238E27FC236}">
                <a16:creationId xmlns:a16="http://schemas.microsoft.com/office/drawing/2014/main" id="{99B5109C-2A33-FCDA-38BF-6630710DBC18}"/>
              </a:ext>
            </a:extLst>
          </p:cNvPr>
          <p:cNvSpPr>
            <a:spLocks noEditPoints="1"/>
          </p:cNvSpPr>
          <p:nvPr/>
        </p:nvSpPr>
        <p:spPr bwMode="auto">
          <a:xfrm>
            <a:off x="14344301" y="7790215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A6CFAD1C-C670-3C9B-0108-C53F5DBB6778}"/>
              </a:ext>
            </a:extLst>
          </p:cNvPr>
          <p:cNvSpPr/>
          <p:nvPr/>
        </p:nvSpPr>
        <p:spPr>
          <a:xfrm>
            <a:off x="10397016" y="55967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3B99C627-5B94-CF2A-AE69-6923617F045E}"/>
              </a:ext>
            </a:extLst>
          </p:cNvPr>
          <p:cNvGrpSpPr/>
          <p:nvPr/>
        </p:nvGrpSpPr>
        <p:grpSpPr>
          <a:xfrm>
            <a:off x="2702859" y="4314696"/>
            <a:ext cx="4885765" cy="1401356"/>
            <a:chOff x="-1075765" y="6394763"/>
            <a:chExt cx="4885765" cy="1401356"/>
          </a:xfrm>
        </p:grpSpPr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6C158917-2826-FA75-6E19-3C1730C4C41A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64D90DAC-D9A1-B438-CCB7-073F9F54EEC4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8" name="Textbox 200">
              <a:extLst>
                <a:ext uri="{FF2B5EF4-FFF2-40B4-BE49-F238E27FC236}">
                  <a16:creationId xmlns:a16="http://schemas.microsoft.com/office/drawing/2014/main" id="{499ED13D-B789-DE26-D43C-79129AFF66F0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94EE9AB-47F4-CFC3-E8C2-AD8FBC228ADE}"/>
              </a:ext>
            </a:extLst>
          </p:cNvPr>
          <p:cNvGrpSpPr/>
          <p:nvPr/>
        </p:nvGrpSpPr>
        <p:grpSpPr>
          <a:xfrm>
            <a:off x="2702859" y="7469620"/>
            <a:ext cx="4885765" cy="1401356"/>
            <a:chOff x="-1075765" y="6394763"/>
            <a:chExt cx="4885765" cy="1401356"/>
          </a:xfrm>
        </p:grpSpPr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C6C060CA-6732-7D29-CCD7-0DFC6886333E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EAEF15FC-1FF6-BB77-8989-4BCA34A9FF80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018B9C31-7071-4665-1E2C-0F036EE98252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F6E3D64E-818E-6EE6-E6F4-6D7B13B23CD5}"/>
              </a:ext>
            </a:extLst>
          </p:cNvPr>
          <p:cNvGrpSpPr/>
          <p:nvPr/>
        </p:nvGrpSpPr>
        <p:grpSpPr>
          <a:xfrm>
            <a:off x="2702859" y="10624544"/>
            <a:ext cx="4885765" cy="1401356"/>
            <a:chOff x="-1075765" y="6394763"/>
            <a:chExt cx="4885765" cy="1401356"/>
          </a:xfrm>
        </p:grpSpPr>
        <p:sp>
          <p:nvSpPr>
            <p:cNvPr id="84" name="Textbox 200">
              <a:extLst>
                <a:ext uri="{FF2B5EF4-FFF2-40B4-BE49-F238E27FC236}">
                  <a16:creationId xmlns:a16="http://schemas.microsoft.com/office/drawing/2014/main" id="{F77489A0-9CF7-5362-9DD0-B39F2B2070D9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5" name="Textbox 200">
              <a:extLst>
                <a:ext uri="{FF2B5EF4-FFF2-40B4-BE49-F238E27FC236}">
                  <a16:creationId xmlns:a16="http://schemas.microsoft.com/office/drawing/2014/main" id="{37E28409-B4E5-890C-12A3-259820C574A0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E8656FFC-718B-9990-0178-413AA7563128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3DC5D581-D42D-FB1E-CBBE-F65EAD405D40}"/>
              </a:ext>
            </a:extLst>
          </p:cNvPr>
          <p:cNvGrpSpPr/>
          <p:nvPr/>
        </p:nvGrpSpPr>
        <p:grpSpPr>
          <a:xfrm>
            <a:off x="16795377" y="4314696"/>
            <a:ext cx="4885765" cy="1401356"/>
            <a:chOff x="-1075765" y="6394763"/>
            <a:chExt cx="4885765" cy="1401356"/>
          </a:xfrm>
        </p:grpSpPr>
        <p:sp>
          <p:nvSpPr>
            <p:cNvPr id="88" name="Textbox 200">
              <a:extLst>
                <a:ext uri="{FF2B5EF4-FFF2-40B4-BE49-F238E27FC236}">
                  <a16:creationId xmlns:a16="http://schemas.microsoft.com/office/drawing/2014/main" id="{04860B32-7227-8ADA-5BDC-2E5513F4763B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9" name="Textbox 200">
              <a:extLst>
                <a:ext uri="{FF2B5EF4-FFF2-40B4-BE49-F238E27FC236}">
                  <a16:creationId xmlns:a16="http://schemas.microsoft.com/office/drawing/2014/main" id="{24DD7C19-BAE4-5A1F-227E-61BF2A2D0BC7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F32040D6-AB41-C872-4274-C44DF5294A10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2D99A99C-8A4C-0AC2-F494-D492EED0DE7D}"/>
              </a:ext>
            </a:extLst>
          </p:cNvPr>
          <p:cNvGrpSpPr/>
          <p:nvPr/>
        </p:nvGrpSpPr>
        <p:grpSpPr>
          <a:xfrm>
            <a:off x="16795377" y="7469620"/>
            <a:ext cx="4885765" cy="1401356"/>
            <a:chOff x="-1075765" y="6394763"/>
            <a:chExt cx="4885765" cy="1401356"/>
          </a:xfrm>
        </p:grpSpPr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EEF2E6BB-3EF5-871B-09C7-0651E61EE217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3" name="Textbox 200">
              <a:extLst>
                <a:ext uri="{FF2B5EF4-FFF2-40B4-BE49-F238E27FC236}">
                  <a16:creationId xmlns:a16="http://schemas.microsoft.com/office/drawing/2014/main" id="{217A78CB-3099-CE9C-E9E4-F9CA16BC6B28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4" name="Textbox 200">
              <a:extLst>
                <a:ext uri="{FF2B5EF4-FFF2-40B4-BE49-F238E27FC236}">
                  <a16:creationId xmlns:a16="http://schemas.microsoft.com/office/drawing/2014/main" id="{1392D66E-79B5-1D12-C76D-88B4E47B6936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647F1FE5-7C69-0365-1345-D51444C9FAB7}"/>
              </a:ext>
            </a:extLst>
          </p:cNvPr>
          <p:cNvGrpSpPr/>
          <p:nvPr/>
        </p:nvGrpSpPr>
        <p:grpSpPr>
          <a:xfrm>
            <a:off x="16795377" y="10624544"/>
            <a:ext cx="4885765" cy="1401356"/>
            <a:chOff x="-1075765" y="6394763"/>
            <a:chExt cx="4885765" cy="1401356"/>
          </a:xfrm>
        </p:grpSpPr>
        <p:sp>
          <p:nvSpPr>
            <p:cNvPr id="96" name="Textbox 200">
              <a:extLst>
                <a:ext uri="{FF2B5EF4-FFF2-40B4-BE49-F238E27FC236}">
                  <a16:creationId xmlns:a16="http://schemas.microsoft.com/office/drawing/2014/main" id="{21F35F72-D2CD-F097-4D5D-3C72C8C855EC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7" name="Textbox 200">
              <a:extLst>
                <a:ext uri="{FF2B5EF4-FFF2-40B4-BE49-F238E27FC236}">
                  <a16:creationId xmlns:a16="http://schemas.microsoft.com/office/drawing/2014/main" id="{48771BCF-8830-AFBA-DB15-A00B5377E6EC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id="{35258CB4-D1AC-2A82-D2B0-95616E5033AD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640E7C93-C031-72C7-E646-EF0F466F634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227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rism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50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50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50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50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50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/>
          <p:bldP spid="62" grpId="0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50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50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50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50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50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/>
          <p:bldP spid="62" grpId="0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!!MainTitle1">
            <a:extLst>
              <a:ext uri="{FF2B5EF4-FFF2-40B4-BE49-F238E27FC236}">
                <a16:creationId xmlns:a16="http://schemas.microsoft.com/office/drawing/2014/main" id="{E921E349-5A70-2D7D-1972-0294D57CFE6B}"/>
              </a:ext>
            </a:extLst>
          </p:cNvPr>
          <p:cNvSpPr txBox="1"/>
          <p:nvPr/>
        </p:nvSpPr>
        <p:spPr>
          <a:xfrm>
            <a:off x="7115132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42" name="!!SubTitle">
            <a:extLst>
              <a:ext uri="{FF2B5EF4-FFF2-40B4-BE49-F238E27FC236}">
                <a16:creationId xmlns:a16="http://schemas.microsoft.com/office/drawing/2014/main" id="{E39F16A0-AC15-EBCF-B67E-CEA21E1EA29B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C0A6FCA7-95A1-F0BE-5FB3-BF4D379692D0}"/>
              </a:ext>
            </a:extLst>
          </p:cNvPr>
          <p:cNvSpPr/>
          <p:nvPr/>
        </p:nvSpPr>
        <p:spPr>
          <a:xfrm flipH="1">
            <a:off x="8892838" y="4314696"/>
            <a:ext cx="3200739" cy="2845792"/>
          </a:xfrm>
          <a:custGeom>
            <a:avLst/>
            <a:gdLst>
              <a:gd name="csX0" fmla="*/ 0 w 3200739"/>
              <a:gd name="csY0" fmla="*/ 0 h 2845792"/>
              <a:gd name="csX1" fmla="*/ 0 w 3200739"/>
              <a:gd name="csY1" fmla="*/ 1995687 h 2845792"/>
              <a:gd name="csX2" fmla="*/ 1472424 w 3200739"/>
              <a:gd name="csY2" fmla="*/ 2845792 h 2845792"/>
              <a:gd name="csX3" fmla="*/ 3200739 w 3200739"/>
              <a:gd name="csY3" fmla="*/ 1847949 h 2845792"/>
              <a:gd name="csX4" fmla="*/ 0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0" y="0"/>
                </a:moveTo>
                <a:lnTo>
                  <a:pt x="0" y="1995687"/>
                </a:lnTo>
                <a:lnTo>
                  <a:pt x="1472424" y="2845792"/>
                </a:lnTo>
                <a:lnTo>
                  <a:pt x="3200739" y="1847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C1050AB7-7D3B-3657-2BBC-EA73A176F385}"/>
              </a:ext>
            </a:extLst>
          </p:cNvPr>
          <p:cNvSpPr/>
          <p:nvPr/>
        </p:nvSpPr>
        <p:spPr>
          <a:xfrm flipH="1">
            <a:off x="12290426" y="4314697"/>
            <a:ext cx="3200738" cy="2845791"/>
          </a:xfrm>
          <a:custGeom>
            <a:avLst/>
            <a:gdLst>
              <a:gd name="csX0" fmla="*/ 3200738 w 3200738"/>
              <a:gd name="csY0" fmla="*/ 0 h 2845791"/>
              <a:gd name="csX1" fmla="*/ 0 w 3200738"/>
              <a:gd name="csY1" fmla="*/ 1847948 h 2845791"/>
              <a:gd name="csX2" fmla="*/ 1728315 w 3200738"/>
              <a:gd name="csY2" fmla="*/ 2845791 h 2845791"/>
              <a:gd name="csX3" fmla="*/ 3200738 w 3200738"/>
              <a:gd name="csY3" fmla="*/ 1995687 h 2845791"/>
              <a:gd name="csX4" fmla="*/ 3200738 w 3200738"/>
              <a:gd name="csY4" fmla="*/ 0 h 2845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8" h="2845791">
                <a:moveTo>
                  <a:pt x="3200738" y="0"/>
                </a:moveTo>
                <a:lnTo>
                  <a:pt x="0" y="1847948"/>
                </a:lnTo>
                <a:lnTo>
                  <a:pt x="1728315" y="2845791"/>
                </a:lnTo>
                <a:lnTo>
                  <a:pt x="3200738" y="1995687"/>
                </a:lnTo>
                <a:lnTo>
                  <a:pt x="3200738" y="0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67E3D8EE-EF05-B0B9-A82D-313E5686F820}"/>
              </a:ext>
            </a:extLst>
          </p:cNvPr>
          <p:cNvSpPr/>
          <p:nvPr/>
        </p:nvSpPr>
        <p:spPr>
          <a:xfrm flipH="1">
            <a:off x="8794413" y="6333121"/>
            <a:ext cx="1728316" cy="3695895"/>
          </a:xfrm>
          <a:custGeom>
            <a:avLst/>
            <a:gdLst>
              <a:gd name="csX0" fmla="*/ 1728316 w 1728316"/>
              <a:gd name="csY0" fmla="*/ 0 h 3695895"/>
              <a:gd name="csX1" fmla="*/ 0 w 1728316"/>
              <a:gd name="csY1" fmla="*/ 997843 h 3695895"/>
              <a:gd name="csX2" fmla="*/ 0 w 1728316"/>
              <a:gd name="csY2" fmla="*/ 2698051 h 3695895"/>
              <a:gd name="csX3" fmla="*/ 1728316 w 1728316"/>
              <a:gd name="csY3" fmla="*/ 3695895 h 3695895"/>
              <a:gd name="csX4" fmla="*/ 1728316 w 1728316"/>
              <a:gd name="csY4" fmla="*/ 0 h 36958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6" h="3695895">
                <a:moveTo>
                  <a:pt x="1728316" y="0"/>
                </a:moveTo>
                <a:lnTo>
                  <a:pt x="0" y="997843"/>
                </a:lnTo>
                <a:lnTo>
                  <a:pt x="0" y="2698051"/>
                </a:lnTo>
                <a:lnTo>
                  <a:pt x="1728316" y="3695895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B692CE30-8D83-54B7-057E-E843D1FD86B7}"/>
              </a:ext>
            </a:extLst>
          </p:cNvPr>
          <p:cNvSpPr/>
          <p:nvPr/>
        </p:nvSpPr>
        <p:spPr>
          <a:xfrm flipH="1">
            <a:off x="13861273" y="6333122"/>
            <a:ext cx="1728315" cy="3695892"/>
          </a:xfrm>
          <a:custGeom>
            <a:avLst/>
            <a:gdLst>
              <a:gd name="csX0" fmla="*/ 0 w 1728315"/>
              <a:gd name="csY0" fmla="*/ 0 h 3695892"/>
              <a:gd name="csX1" fmla="*/ 0 w 1728315"/>
              <a:gd name="csY1" fmla="*/ 3695892 h 3695892"/>
              <a:gd name="csX2" fmla="*/ 1728315 w 1728315"/>
              <a:gd name="csY2" fmla="*/ 2698049 h 3695892"/>
              <a:gd name="csX3" fmla="*/ 1728315 w 1728315"/>
              <a:gd name="csY3" fmla="*/ 997843 h 3695892"/>
              <a:gd name="csX4" fmla="*/ 0 w 1728315"/>
              <a:gd name="csY4" fmla="*/ 0 h 36958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5" h="3695892">
                <a:moveTo>
                  <a:pt x="0" y="0"/>
                </a:moveTo>
                <a:lnTo>
                  <a:pt x="0" y="3695892"/>
                </a:lnTo>
                <a:lnTo>
                  <a:pt x="1728315" y="2698049"/>
                </a:lnTo>
                <a:lnTo>
                  <a:pt x="1728315" y="9978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D739E387-9259-806D-F247-B216E6291DDB}"/>
              </a:ext>
            </a:extLst>
          </p:cNvPr>
          <p:cNvSpPr/>
          <p:nvPr/>
        </p:nvSpPr>
        <p:spPr>
          <a:xfrm flipH="1">
            <a:off x="12290426" y="9201648"/>
            <a:ext cx="3200739" cy="2845792"/>
          </a:xfrm>
          <a:custGeom>
            <a:avLst/>
            <a:gdLst>
              <a:gd name="csX0" fmla="*/ 1728316 w 3200739"/>
              <a:gd name="csY0" fmla="*/ 0 h 2845792"/>
              <a:gd name="csX1" fmla="*/ 0 w 3200739"/>
              <a:gd name="csY1" fmla="*/ 997844 h 2845792"/>
              <a:gd name="csX2" fmla="*/ 3200739 w 3200739"/>
              <a:gd name="csY2" fmla="*/ 2845792 h 2845792"/>
              <a:gd name="csX3" fmla="*/ 3200739 w 3200739"/>
              <a:gd name="csY3" fmla="*/ 850104 h 2845792"/>
              <a:gd name="csX4" fmla="*/ 1728316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1728316" y="0"/>
                </a:moveTo>
                <a:lnTo>
                  <a:pt x="0" y="997844"/>
                </a:lnTo>
                <a:lnTo>
                  <a:pt x="3200739" y="2845792"/>
                </a:lnTo>
                <a:lnTo>
                  <a:pt x="3200739" y="850104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5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4730972F-15FC-20C5-5B87-5319689D0756}"/>
              </a:ext>
            </a:extLst>
          </p:cNvPr>
          <p:cNvSpPr/>
          <p:nvPr/>
        </p:nvSpPr>
        <p:spPr>
          <a:xfrm flipH="1">
            <a:off x="8892837" y="9201648"/>
            <a:ext cx="3200740" cy="2845792"/>
          </a:xfrm>
          <a:custGeom>
            <a:avLst/>
            <a:gdLst>
              <a:gd name="csX0" fmla="*/ 1472423 w 3200740"/>
              <a:gd name="csY0" fmla="*/ 0 h 2845792"/>
              <a:gd name="csX1" fmla="*/ 0 w 3200740"/>
              <a:gd name="csY1" fmla="*/ 850104 h 2845792"/>
              <a:gd name="csX2" fmla="*/ 0 w 3200740"/>
              <a:gd name="csY2" fmla="*/ 2845792 h 2845792"/>
              <a:gd name="csX3" fmla="*/ 3200740 w 3200740"/>
              <a:gd name="csY3" fmla="*/ 997844 h 2845792"/>
              <a:gd name="csX4" fmla="*/ 1472423 w 3200740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40" h="2845792">
                <a:moveTo>
                  <a:pt x="1472423" y="0"/>
                </a:moveTo>
                <a:lnTo>
                  <a:pt x="0" y="850104"/>
                </a:lnTo>
                <a:lnTo>
                  <a:pt x="0" y="2845792"/>
                </a:lnTo>
                <a:lnTo>
                  <a:pt x="3200740" y="997844"/>
                </a:lnTo>
                <a:lnTo>
                  <a:pt x="1472423" y="0"/>
                </a:lnTo>
                <a:close/>
              </a:path>
            </a:pathLst>
          </a:custGeom>
          <a:solidFill>
            <a:schemeClr val="accent6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1D94BF68-FB2B-2EA9-E14F-14248119C03A}"/>
              </a:ext>
            </a:extLst>
          </p:cNvPr>
          <p:cNvSpPr/>
          <p:nvPr/>
        </p:nvSpPr>
        <p:spPr>
          <a:xfrm>
            <a:off x="9232687" y="7790215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38729C9C-8DAF-E2EE-3835-A90B2A25432A}"/>
              </a:ext>
            </a:extLst>
          </p:cNvPr>
          <p:cNvSpPr/>
          <p:nvPr/>
        </p:nvSpPr>
        <p:spPr>
          <a:xfrm>
            <a:off x="13060752" y="9972910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54DA244-5534-2BCB-307C-7DEB5DF12AA0}"/>
              </a:ext>
            </a:extLst>
          </p:cNvPr>
          <p:cNvSpPr/>
          <p:nvPr/>
        </p:nvSpPr>
        <p:spPr>
          <a:xfrm>
            <a:off x="10452310" y="9988544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2" name="Freeform 103">
            <a:extLst>
              <a:ext uri="{FF2B5EF4-FFF2-40B4-BE49-F238E27FC236}">
                <a16:creationId xmlns:a16="http://schemas.microsoft.com/office/drawing/2014/main" id="{CE351D02-15CF-6B14-F0DE-EA754E672CD6}"/>
              </a:ext>
            </a:extLst>
          </p:cNvPr>
          <p:cNvSpPr>
            <a:spLocks noEditPoints="1"/>
          </p:cNvSpPr>
          <p:nvPr/>
        </p:nvSpPr>
        <p:spPr bwMode="auto">
          <a:xfrm>
            <a:off x="13017198" y="56233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3" name="Freeform 109">
            <a:extLst>
              <a:ext uri="{FF2B5EF4-FFF2-40B4-BE49-F238E27FC236}">
                <a16:creationId xmlns:a16="http://schemas.microsoft.com/office/drawing/2014/main" id="{32917838-A2CA-4EF3-F925-1F78519775EB}"/>
              </a:ext>
            </a:extLst>
          </p:cNvPr>
          <p:cNvSpPr>
            <a:spLocks noEditPoints="1"/>
          </p:cNvSpPr>
          <p:nvPr/>
        </p:nvSpPr>
        <p:spPr bwMode="auto">
          <a:xfrm>
            <a:off x="14344301" y="7790215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3472D2CF-8537-8E1F-D193-C6B0D7755E5B}"/>
              </a:ext>
            </a:extLst>
          </p:cNvPr>
          <p:cNvSpPr/>
          <p:nvPr/>
        </p:nvSpPr>
        <p:spPr>
          <a:xfrm>
            <a:off x="10397016" y="55967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594B13AD-30C1-F5EB-86D8-A8D1E3C4395D}"/>
              </a:ext>
            </a:extLst>
          </p:cNvPr>
          <p:cNvGrpSpPr/>
          <p:nvPr/>
        </p:nvGrpSpPr>
        <p:grpSpPr>
          <a:xfrm>
            <a:off x="2702859" y="4314696"/>
            <a:ext cx="4885765" cy="1401356"/>
            <a:chOff x="-1075765" y="6394763"/>
            <a:chExt cx="4885765" cy="1401356"/>
          </a:xfrm>
        </p:grpSpPr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B4C22845-0203-B9A9-497A-DD158C8AA264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7" name="Textbox 200">
              <a:extLst>
                <a:ext uri="{FF2B5EF4-FFF2-40B4-BE49-F238E27FC236}">
                  <a16:creationId xmlns:a16="http://schemas.microsoft.com/office/drawing/2014/main" id="{99ADD37A-2050-E638-D74F-AE0FAA439DCF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8" name="Textbox 200">
              <a:extLst>
                <a:ext uri="{FF2B5EF4-FFF2-40B4-BE49-F238E27FC236}">
                  <a16:creationId xmlns:a16="http://schemas.microsoft.com/office/drawing/2014/main" id="{DBDE2A28-1EA2-8560-5BDE-1D1BBA84821D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35F214C-784D-59F6-47E0-DED9910F5C09}"/>
              </a:ext>
            </a:extLst>
          </p:cNvPr>
          <p:cNvGrpSpPr/>
          <p:nvPr/>
        </p:nvGrpSpPr>
        <p:grpSpPr>
          <a:xfrm>
            <a:off x="2702859" y="7469620"/>
            <a:ext cx="4885765" cy="1401356"/>
            <a:chOff x="-1075765" y="6394763"/>
            <a:chExt cx="4885765" cy="1401356"/>
          </a:xfrm>
        </p:grpSpPr>
        <p:sp>
          <p:nvSpPr>
            <p:cNvPr id="60" name="Textbox 200">
              <a:extLst>
                <a:ext uri="{FF2B5EF4-FFF2-40B4-BE49-F238E27FC236}">
                  <a16:creationId xmlns:a16="http://schemas.microsoft.com/office/drawing/2014/main" id="{89CBD261-E14F-B993-937B-DFF9706DA876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6" name="Textbox 200">
              <a:extLst>
                <a:ext uri="{FF2B5EF4-FFF2-40B4-BE49-F238E27FC236}">
                  <a16:creationId xmlns:a16="http://schemas.microsoft.com/office/drawing/2014/main" id="{E5F4DAEC-DB37-5DBD-B872-1BDEEAE12190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7" name="Textbox 200">
              <a:extLst>
                <a:ext uri="{FF2B5EF4-FFF2-40B4-BE49-F238E27FC236}">
                  <a16:creationId xmlns:a16="http://schemas.microsoft.com/office/drawing/2014/main" id="{F468A4F0-A683-5F79-56F0-EC84FC0170D8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A55DFACF-4486-CFA0-36CD-10A7715392E5}"/>
              </a:ext>
            </a:extLst>
          </p:cNvPr>
          <p:cNvGrpSpPr/>
          <p:nvPr/>
        </p:nvGrpSpPr>
        <p:grpSpPr>
          <a:xfrm>
            <a:off x="2702859" y="10624544"/>
            <a:ext cx="4885765" cy="1401356"/>
            <a:chOff x="-1075765" y="6394763"/>
            <a:chExt cx="4885765" cy="1401356"/>
          </a:xfrm>
        </p:grpSpPr>
        <p:sp>
          <p:nvSpPr>
            <p:cNvPr id="139" name="Textbox 200">
              <a:extLst>
                <a:ext uri="{FF2B5EF4-FFF2-40B4-BE49-F238E27FC236}">
                  <a16:creationId xmlns:a16="http://schemas.microsoft.com/office/drawing/2014/main" id="{347E8832-336D-0EA0-ABDB-B7B9E7182A81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0" name="Textbox 200">
              <a:extLst>
                <a:ext uri="{FF2B5EF4-FFF2-40B4-BE49-F238E27FC236}">
                  <a16:creationId xmlns:a16="http://schemas.microsoft.com/office/drawing/2014/main" id="{8D17CB26-12AD-E8E7-563C-239BD3A8014C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1" name="Textbox 200">
              <a:extLst>
                <a:ext uri="{FF2B5EF4-FFF2-40B4-BE49-F238E27FC236}">
                  <a16:creationId xmlns:a16="http://schemas.microsoft.com/office/drawing/2014/main" id="{B33E93BA-3910-5CE5-8980-B1F27B725DD1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5302A7C1-EDE2-22EE-565D-F43931CD4926}"/>
              </a:ext>
            </a:extLst>
          </p:cNvPr>
          <p:cNvGrpSpPr/>
          <p:nvPr/>
        </p:nvGrpSpPr>
        <p:grpSpPr>
          <a:xfrm>
            <a:off x="16795377" y="4314696"/>
            <a:ext cx="4885765" cy="1401356"/>
            <a:chOff x="-1075765" y="6394763"/>
            <a:chExt cx="4885765" cy="1401356"/>
          </a:xfrm>
        </p:grpSpPr>
        <p:sp>
          <p:nvSpPr>
            <p:cNvPr id="143" name="Textbox 200">
              <a:extLst>
                <a:ext uri="{FF2B5EF4-FFF2-40B4-BE49-F238E27FC236}">
                  <a16:creationId xmlns:a16="http://schemas.microsoft.com/office/drawing/2014/main" id="{28EACF3F-E2BC-D7E1-08EE-8676E47A7A9D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4" name="Textbox 200">
              <a:extLst>
                <a:ext uri="{FF2B5EF4-FFF2-40B4-BE49-F238E27FC236}">
                  <a16:creationId xmlns:a16="http://schemas.microsoft.com/office/drawing/2014/main" id="{098262B3-D8B4-2B23-85E5-A207999D3D33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5" name="Textbox 200">
              <a:extLst>
                <a:ext uri="{FF2B5EF4-FFF2-40B4-BE49-F238E27FC236}">
                  <a16:creationId xmlns:a16="http://schemas.microsoft.com/office/drawing/2014/main" id="{6E8A38D1-77D3-8518-2FA7-9E14ABC6A949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45C13FB2-FDBE-FFF5-6307-350B64A8FB7A}"/>
              </a:ext>
            </a:extLst>
          </p:cNvPr>
          <p:cNvGrpSpPr/>
          <p:nvPr/>
        </p:nvGrpSpPr>
        <p:grpSpPr>
          <a:xfrm>
            <a:off x="16795377" y="7469620"/>
            <a:ext cx="4885765" cy="1401356"/>
            <a:chOff x="-1075765" y="6394763"/>
            <a:chExt cx="4885765" cy="1401356"/>
          </a:xfrm>
        </p:grpSpPr>
        <p:sp>
          <p:nvSpPr>
            <p:cNvPr id="147" name="Textbox 200">
              <a:extLst>
                <a:ext uri="{FF2B5EF4-FFF2-40B4-BE49-F238E27FC236}">
                  <a16:creationId xmlns:a16="http://schemas.microsoft.com/office/drawing/2014/main" id="{E3FB20E2-DAF7-6CAA-82B2-F5B80AB02ED4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8" name="Textbox 200">
              <a:extLst>
                <a:ext uri="{FF2B5EF4-FFF2-40B4-BE49-F238E27FC236}">
                  <a16:creationId xmlns:a16="http://schemas.microsoft.com/office/drawing/2014/main" id="{787AEBF5-6426-FC19-966F-31E50F16CB9A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9" name="Textbox 200">
              <a:extLst>
                <a:ext uri="{FF2B5EF4-FFF2-40B4-BE49-F238E27FC236}">
                  <a16:creationId xmlns:a16="http://schemas.microsoft.com/office/drawing/2014/main" id="{9F0AD868-CF75-CE27-9505-D0BAA18DE1D9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697A091E-6F05-6550-D65A-F88748045749}"/>
              </a:ext>
            </a:extLst>
          </p:cNvPr>
          <p:cNvGrpSpPr/>
          <p:nvPr/>
        </p:nvGrpSpPr>
        <p:grpSpPr>
          <a:xfrm>
            <a:off x="16795377" y="10624544"/>
            <a:ext cx="4885765" cy="1401356"/>
            <a:chOff x="-1075765" y="6394763"/>
            <a:chExt cx="4885765" cy="1401356"/>
          </a:xfrm>
        </p:grpSpPr>
        <p:sp>
          <p:nvSpPr>
            <p:cNvPr id="151" name="Textbox 200">
              <a:extLst>
                <a:ext uri="{FF2B5EF4-FFF2-40B4-BE49-F238E27FC236}">
                  <a16:creationId xmlns:a16="http://schemas.microsoft.com/office/drawing/2014/main" id="{D8623442-2D2A-8729-15DE-C5E7EDFB1570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2" name="Textbox 200">
              <a:extLst>
                <a:ext uri="{FF2B5EF4-FFF2-40B4-BE49-F238E27FC236}">
                  <a16:creationId xmlns:a16="http://schemas.microsoft.com/office/drawing/2014/main" id="{1EEF26A1-1650-E4D8-4054-3C88B2E86D56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3" name="Textbox 200">
              <a:extLst>
                <a:ext uri="{FF2B5EF4-FFF2-40B4-BE49-F238E27FC236}">
                  <a16:creationId xmlns:a16="http://schemas.microsoft.com/office/drawing/2014/main" id="{0DB61C29-D1EF-7CD2-A100-41F1A6C24282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154" name="Rectangle 153">
            <a:extLst>
              <a:ext uri="{FF2B5EF4-FFF2-40B4-BE49-F238E27FC236}">
                <a16:creationId xmlns:a16="http://schemas.microsoft.com/office/drawing/2014/main" id="{96AF1DE4-D891-26E3-C36F-500B532ACBBE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227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an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2" grpId="0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2" grpId="0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!!MainTitle1">
            <a:extLst>
              <a:ext uri="{FF2B5EF4-FFF2-40B4-BE49-F238E27FC236}">
                <a16:creationId xmlns:a16="http://schemas.microsoft.com/office/drawing/2014/main" id="{52271BF3-539B-C288-BF75-D9AE4E744010}"/>
              </a:ext>
            </a:extLst>
          </p:cNvPr>
          <p:cNvSpPr txBox="1"/>
          <p:nvPr/>
        </p:nvSpPr>
        <p:spPr>
          <a:xfrm>
            <a:off x="7115132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46" name="!!SubTitle">
            <a:extLst>
              <a:ext uri="{FF2B5EF4-FFF2-40B4-BE49-F238E27FC236}">
                <a16:creationId xmlns:a16="http://schemas.microsoft.com/office/drawing/2014/main" id="{930AFB3F-2B65-04C4-9B72-9DE108E7BD5A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9BC38B68-68B3-44C4-905A-71CABA7E69EE}"/>
              </a:ext>
            </a:extLst>
          </p:cNvPr>
          <p:cNvSpPr/>
          <p:nvPr/>
        </p:nvSpPr>
        <p:spPr>
          <a:xfrm flipH="1">
            <a:off x="8892838" y="4314696"/>
            <a:ext cx="3200739" cy="2845792"/>
          </a:xfrm>
          <a:custGeom>
            <a:avLst/>
            <a:gdLst>
              <a:gd name="csX0" fmla="*/ 0 w 3200739"/>
              <a:gd name="csY0" fmla="*/ 0 h 2845792"/>
              <a:gd name="csX1" fmla="*/ 0 w 3200739"/>
              <a:gd name="csY1" fmla="*/ 1995687 h 2845792"/>
              <a:gd name="csX2" fmla="*/ 1472424 w 3200739"/>
              <a:gd name="csY2" fmla="*/ 2845792 h 2845792"/>
              <a:gd name="csX3" fmla="*/ 3200739 w 3200739"/>
              <a:gd name="csY3" fmla="*/ 1847949 h 2845792"/>
              <a:gd name="csX4" fmla="*/ 0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0" y="0"/>
                </a:moveTo>
                <a:lnTo>
                  <a:pt x="0" y="1995687"/>
                </a:lnTo>
                <a:lnTo>
                  <a:pt x="1472424" y="2845792"/>
                </a:lnTo>
                <a:lnTo>
                  <a:pt x="3200739" y="1847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2A5BA3C9-C226-A09C-70C1-640D1EA501E0}"/>
              </a:ext>
            </a:extLst>
          </p:cNvPr>
          <p:cNvSpPr/>
          <p:nvPr/>
        </p:nvSpPr>
        <p:spPr>
          <a:xfrm flipH="1">
            <a:off x="12290426" y="4314697"/>
            <a:ext cx="3200738" cy="2845791"/>
          </a:xfrm>
          <a:custGeom>
            <a:avLst/>
            <a:gdLst>
              <a:gd name="csX0" fmla="*/ 3200738 w 3200738"/>
              <a:gd name="csY0" fmla="*/ 0 h 2845791"/>
              <a:gd name="csX1" fmla="*/ 0 w 3200738"/>
              <a:gd name="csY1" fmla="*/ 1847948 h 2845791"/>
              <a:gd name="csX2" fmla="*/ 1728315 w 3200738"/>
              <a:gd name="csY2" fmla="*/ 2845791 h 2845791"/>
              <a:gd name="csX3" fmla="*/ 3200738 w 3200738"/>
              <a:gd name="csY3" fmla="*/ 1995687 h 2845791"/>
              <a:gd name="csX4" fmla="*/ 3200738 w 3200738"/>
              <a:gd name="csY4" fmla="*/ 0 h 2845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8" h="2845791">
                <a:moveTo>
                  <a:pt x="3200738" y="0"/>
                </a:moveTo>
                <a:lnTo>
                  <a:pt x="0" y="1847948"/>
                </a:lnTo>
                <a:lnTo>
                  <a:pt x="1728315" y="2845791"/>
                </a:lnTo>
                <a:lnTo>
                  <a:pt x="3200738" y="1995687"/>
                </a:lnTo>
                <a:lnTo>
                  <a:pt x="3200738" y="0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31B7AE7A-A9E1-880D-106D-7B91D751D77E}"/>
              </a:ext>
            </a:extLst>
          </p:cNvPr>
          <p:cNvSpPr/>
          <p:nvPr/>
        </p:nvSpPr>
        <p:spPr>
          <a:xfrm flipH="1">
            <a:off x="8794413" y="6333121"/>
            <a:ext cx="1728316" cy="3695895"/>
          </a:xfrm>
          <a:custGeom>
            <a:avLst/>
            <a:gdLst>
              <a:gd name="csX0" fmla="*/ 1728316 w 1728316"/>
              <a:gd name="csY0" fmla="*/ 0 h 3695895"/>
              <a:gd name="csX1" fmla="*/ 0 w 1728316"/>
              <a:gd name="csY1" fmla="*/ 997843 h 3695895"/>
              <a:gd name="csX2" fmla="*/ 0 w 1728316"/>
              <a:gd name="csY2" fmla="*/ 2698051 h 3695895"/>
              <a:gd name="csX3" fmla="*/ 1728316 w 1728316"/>
              <a:gd name="csY3" fmla="*/ 3695895 h 3695895"/>
              <a:gd name="csX4" fmla="*/ 1728316 w 1728316"/>
              <a:gd name="csY4" fmla="*/ 0 h 36958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6" h="3695895">
                <a:moveTo>
                  <a:pt x="1728316" y="0"/>
                </a:moveTo>
                <a:lnTo>
                  <a:pt x="0" y="997843"/>
                </a:lnTo>
                <a:lnTo>
                  <a:pt x="0" y="2698051"/>
                </a:lnTo>
                <a:lnTo>
                  <a:pt x="1728316" y="3695895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A153AA31-06D4-C790-D8BF-070C2765D82A}"/>
              </a:ext>
            </a:extLst>
          </p:cNvPr>
          <p:cNvSpPr/>
          <p:nvPr/>
        </p:nvSpPr>
        <p:spPr>
          <a:xfrm flipH="1">
            <a:off x="13861273" y="6333122"/>
            <a:ext cx="1728315" cy="3695892"/>
          </a:xfrm>
          <a:custGeom>
            <a:avLst/>
            <a:gdLst>
              <a:gd name="csX0" fmla="*/ 0 w 1728315"/>
              <a:gd name="csY0" fmla="*/ 0 h 3695892"/>
              <a:gd name="csX1" fmla="*/ 0 w 1728315"/>
              <a:gd name="csY1" fmla="*/ 3695892 h 3695892"/>
              <a:gd name="csX2" fmla="*/ 1728315 w 1728315"/>
              <a:gd name="csY2" fmla="*/ 2698049 h 3695892"/>
              <a:gd name="csX3" fmla="*/ 1728315 w 1728315"/>
              <a:gd name="csY3" fmla="*/ 997843 h 3695892"/>
              <a:gd name="csX4" fmla="*/ 0 w 1728315"/>
              <a:gd name="csY4" fmla="*/ 0 h 36958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5" h="3695892">
                <a:moveTo>
                  <a:pt x="0" y="0"/>
                </a:moveTo>
                <a:lnTo>
                  <a:pt x="0" y="3695892"/>
                </a:lnTo>
                <a:lnTo>
                  <a:pt x="1728315" y="2698049"/>
                </a:lnTo>
                <a:lnTo>
                  <a:pt x="1728315" y="9978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54671075-E852-4FAB-B451-6A5C2218B247}"/>
              </a:ext>
            </a:extLst>
          </p:cNvPr>
          <p:cNvSpPr/>
          <p:nvPr/>
        </p:nvSpPr>
        <p:spPr>
          <a:xfrm flipH="1">
            <a:off x="12290426" y="9201648"/>
            <a:ext cx="3200739" cy="2845792"/>
          </a:xfrm>
          <a:custGeom>
            <a:avLst/>
            <a:gdLst>
              <a:gd name="csX0" fmla="*/ 1728316 w 3200739"/>
              <a:gd name="csY0" fmla="*/ 0 h 2845792"/>
              <a:gd name="csX1" fmla="*/ 0 w 3200739"/>
              <a:gd name="csY1" fmla="*/ 997844 h 2845792"/>
              <a:gd name="csX2" fmla="*/ 3200739 w 3200739"/>
              <a:gd name="csY2" fmla="*/ 2845792 h 2845792"/>
              <a:gd name="csX3" fmla="*/ 3200739 w 3200739"/>
              <a:gd name="csY3" fmla="*/ 850104 h 2845792"/>
              <a:gd name="csX4" fmla="*/ 1728316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1728316" y="0"/>
                </a:moveTo>
                <a:lnTo>
                  <a:pt x="0" y="997844"/>
                </a:lnTo>
                <a:lnTo>
                  <a:pt x="3200739" y="2845792"/>
                </a:lnTo>
                <a:lnTo>
                  <a:pt x="3200739" y="850104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5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8388F361-3995-DA15-523C-C3F6CAEAA8A8}"/>
              </a:ext>
            </a:extLst>
          </p:cNvPr>
          <p:cNvSpPr/>
          <p:nvPr/>
        </p:nvSpPr>
        <p:spPr>
          <a:xfrm flipH="1">
            <a:off x="8892837" y="9201648"/>
            <a:ext cx="3200740" cy="2845792"/>
          </a:xfrm>
          <a:custGeom>
            <a:avLst/>
            <a:gdLst>
              <a:gd name="csX0" fmla="*/ 1472423 w 3200740"/>
              <a:gd name="csY0" fmla="*/ 0 h 2845792"/>
              <a:gd name="csX1" fmla="*/ 0 w 3200740"/>
              <a:gd name="csY1" fmla="*/ 850104 h 2845792"/>
              <a:gd name="csX2" fmla="*/ 0 w 3200740"/>
              <a:gd name="csY2" fmla="*/ 2845792 h 2845792"/>
              <a:gd name="csX3" fmla="*/ 3200740 w 3200740"/>
              <a:gd name="csY3" fmla="*/ 997844 h 2845792"/>
              <a:gd name="csX4" fmla="*/ 1472423 w 3200740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40" h="2845792">
                <a:moveTo>
                  <a:pt x="1472423" y="0"/>
                </a:moveTo>
                <a:lnTo>
                  <a:pt x="0" y="850104"/>
                </a:lnTo>
                <a:lnTo>
                  <a:pt x="0" y="2845792"/>
                </a:lnTo>
                <a:lnTo>
                  <a:pt x="3200740" y="997844"/>
                </a:lnTo>
                <a:lnTo>
                  <a:pt x="1472423" y="0"/>
                </a:lnTo>
                <a:close/>
              </a:path>
            </a:pathLst>
          </a:custGeom>
          <a:solidFill>
            <a:schemeClr val="accent6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0080424B-EFC0-2BDA-7C0A-E4CF3E3DBD0A}"/>
              </a:ext>
            </a:extLst>
          </p:cNvPr>
          <p:cNvSpPr/>
          <p:nvPr/>
        </p:nvSpPr>
        <p:spPr>
          <a:xfrm>
            <a:off x="9232687" y="7790215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CA7E3049-F781-1AE4-0450-FD2149CC84F3}"/>
              </a:ext>
            </a:extLst>
          </p:cNvPr>
          <p:cNvSpPr/>
          <p:nvPr/>
        </p:nvSpPr>
        <p:spPr>
          <a:xfrm>
            <a:off x="13060752" y="9972910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0B7FABCB-5D95-4AB6-638E-B72EBD33BFD4}"/>
              </a:ext>
            </a:extLst>
          </p:cNvPr>
          <p:cNvSpPr/>
          <p:nvPr/>
        </p:nvSpPr>
        <p:spPr>
          <a:xfrm>
            <a:off x="10452310" y="9988544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6" name="Freeform 103">
            <a:extLst>
              <a:ext uri="{FF2B5EF4-FFF2-40B4-BE49-F238E27FC236}">
                <a16:creationId xmlns:a16="http://schemas.microsoft.com/office/drawing/2014/main" id="{1C5F9C72-D670-BDA8-03A1-00266E1408FF}"/>
              </a:ext>
            </a:extLst>
          </p:cNvPr>
          <p:cNvSpPr>
            <a:spLocks noEditPoints="1"/>
          </p:cNvSpPr>
          <p:nvPr/>
        </p:nvSpPr>
        <p:spPr bwMode="auto">
          <a:xfrm>
            <a:off x="13017198" y="56233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7" name="Freeform 109">
            <a:extLst>
              <a:ext uri="{FF2B5EF4-FFF2-40B4-BE49-F238E27FC236}">
                <a16:creationId xmlns:a16="http://schemas.microsoft.com/office/drawing/2014/main" id="{DE057EAD-8ABE-E007-9DA7-9882D7D208D0}"/>
              </a:ext>
            </a:extLst>
          </p:cNvPr>
          <p:cNvSpPr>
            <a:spLocks noEditPoints="1"/>
          </p:cNvSpPr>
          <p:nvPr/>
        </p:nvSpPr>
        <p:spPr bwMode="auto">
          <a:xfrm>
            <a:off x="14344301" y="7790215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CABA875B-BDEC-753F-2423-7EB82D6E91CD}"/>
              </a:ext>
            </a:extLst>
          </p:cNvPr>
          <p:cNvSpPr/>
          <p:nvPr/>
        </p:nvSpPr>
        <p:spPr>
          <a:xfrm>
            <a:off x="10397016" y="55967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155E6C7-1742-9370-8A5F-AAD77488760C}"/>
              </a:ext>
            </a:extLst>
          </p:cNvPr>
          <p:cNvGrpSpPr/>
          <p:nvPr/>
        </p:nvGrpSpPr>
        <p:grpSpPr>
          <a:xfrm>
            <a:off x="2702859" y="4314696"/>
            <a:ext cx="4885765" cy="1401356"/>
            <a:chOff x="-1075765" y="6394763"/>
            <a:chExt cx="4885765" cy="1401356"/>
          </a:xfrm>
        </p:grpSpPr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5EE5FF69-8C39-AC96-66FC-299DC7851E30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7832242A-3EA5-BA42-DAAD-B74CAADE0E70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8" name="Textbox 200">
              <a:extLst>
                <a:ext uri="{FF2B5EF4-FFF2-40B4-BE49-F238E27FC236}">
                  <a16:creationId xmlns:a16="http://schemas.microsoft.com/office/drawing/2014/main" id="{EFF613C0-30A7-66AB-A587-CBC299217727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E87C45B4-66CC-55C8-2805-697AD240F773}"/>
              </a:ext>
            </a:extLst>
          </p:cNvPr>
          <p:cNvGrpSpPr/>
          <p:nvPr/>
        </p:nvGrpSpPr>
        <p:grpSpPr>
          <a:xfrm>
            <a:off x="2702859" y="7469620"/>
            <a:ext cx="4885765" cy="1401356"/>
            <a:chOff x="-1075765" y="6394763"/>
            <a:chExt cx="4885765" cy="1401356"/>
          </a:xfrm>
        </p:grpSpPr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385D4039-0F68-2F51-A1BA-E5052D99F672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7223C18A-72D8-C999-ACC4-090C3C563EEE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34559237-5DD7-698B-652F-925384F41A07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B441F11D-E4F6-6307-9501-EE952EA00FF0}"/>
              </a:ext>
            </a:extLst>
          </p:cNvPr>
          <p:cNvGrpSpPr/>
          <p:nvPr/>
        </p:nvGrpSpPr>
        <p:grpSpPr>
          <a:xfrm>
            <a:off x="2702859" y="10624544"/>
            <a:ext cx="4885765" cy="1401356"/>
            <a:chOff x="-1075765" y="6394763"/>
            <a:chExt cx="4885765" cy="1401356"/>
          </a:xfrm>
        </p:grpSpPr>
        <p:sp>
          <p:nvSpPr>
            <p:cNvPr id="84" name="Textbox 200">
              <a:extLst>
                <a:ext uri="{FF2B5EF4-FFF2-40B4-BE49-F238E27FC236}">
                  <a16:creationId xmlns:a16="http://schemas.microsoft.com/office/drawing/2014/main" id="{066C83CE-F268-018D-2DC0-94A0950CCA82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5" name="Textbox 200">
              <a:extLst>
                <a:ext uri="{FF2B5EF4-FFF2-40B4-BE49-F238E27FC236}">
                  <a16:creationId xmlns:a16="http://schemas.microsoft.com/office/drawing/2014/main" id="{19DC08C3-B75B-4A26-F81C-7DEAD4BB9FBE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8D724FBF-D21C-1295-B4C5-D0FA338308CA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3882B941-C8D6-22FF-9FE7-AC860DF35122}"/>
              </a:ext>
            </a:extLst>
          </p:cNvPr>
          <p:cNvGrpSpPr/>
          <p:nvPr/>
        </p:nvGrpSpPr>
        <p:grpSpPr>
          <a:xfrm>
            <a:off x="16795377" y="4314696"/>
            <a:ext cx="4885765" cy="1401356"/>
            <a:chOff x="-1075765" y="6394763"/>
            <a:chExt cx="4885765" cy="1401356"/>
          </a:xfrm>
        </p:grpSpPr>
        <p:sp>
          <p:nvSpPr>
            <p:cNvPr id="88" name="Textbox 200">
              <a:extLst>
                <a:ext uri="{FF2B5EF4-FFF2-40B4-BE49-F238E27FC236}">
                  <a16:creationId xmlns:a16="http://schemas.microsoft.com/office/drawing/2014/main" id="{E9BD92FC-BD64-D3A7-312B-976868C4B624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9" name="Textbox 200">
              <a:extLst>
                <a:ext uri="{FF2B5EF4-FFF2-40B4-BE49-F238E27FC236}">
                  <a16:creationId xmlns:a16="http://schemas.microsoft.com/office/drawing/2014/main" id="{03385729-D01E-0BE9-E32B-6D54A10BE09B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62F3ACB9-AA5A-FEC8-FEEE-833F3B69EF58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9CD4BA63-056D-99AD-34C9-5747977F0C3E}"/>
              </a:ext>
            </a:extLst>
          </p:cNvPr>
          <p:cNvGrpSpPr/>
          <p:nvPr/>
        </p:nvGrpSpPr>
        <p:grpSpPr>
          <a:xfrm>
            <a:off x="16795377" y="7469620"/>
            <a:ext cx="4885765" cy="1401356"/>
            <a:chOff x="-1075765" y="6394763"/>
            <a:chExt cx="4885765" cy="1401356"/>
          </a:xfrm>
        </p:grpSpPr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0475E091-6B30-649D-0E17-847BBD71D016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3" name="Textbox 200">
              <a:extLst>
                <a:ext uri="{FF2B5EF4-FFF2-40B4-BE49-F238E27FC236}">
                  <a16:creationId xmlns:a16="http://schemas.microsoft.com/office/drawing/2014/main" id="{BF97FCB6-DC32-8F4F-DFDC-9E97CEA3D959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4" name="Textbox 200">
              <a:extLst>
                <a:ext uri="{FF2B5EF4-FFF2-40B4-BE49-F238E27FC236}">
                  <a16:creationId xmlns:a16="http://schemas.microsoft.com/office/drawing/2014/main" id="{F9A28FF5-8E07-9056-A520-5677820AB780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56E86FF5-321E-924D-AE72-A95690B4AE24}"/>
              </a:ext>
            </a:extLst>
          </p:cNvPr>
          <p:cNvGrpSpPr/>
          <p:nvPr/>
        </p:nvGrpSpPr>
        <p:grpSpPr>
          <a:xfrm>
            <a:off x="16795377" y="10624544"/>
            <a:ext cx="4885765" cy="1401356"/>
            <a:chOff x="-1075765" y="6394763"/>
            <a:chExt cx="4885765" cy="1401356"/>
          </a:xfrm>
        </p:grpSpPr>
        <p:sp>
          <p:nvSpPr>
            <p:cNvPr id="96" name="Textbox 200">
              <a:extLst>
                <a:ext uri="{FF2B5EF4-FFF2-40B4-BE49-F238E27FC236}">
                  <a16:creationId xmlns:a16="http://schemas.microsoft.com/office/drawing/2014/main" id="{F32D7D2C-1E7B-944A-57ED-2F948C795AB6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7" name="Textbox 200">
              <a:extLst>
                <a:ext uri="{FF2B5EF4-FFF2-40B4-BE49-F238E27FC236}">
                  <a16:creationId xmlns:a16="http://schemas.microsoft.com/office/drawing/2014/main" id="{989384F0-9B4A-A131-3296-E0514FB56B35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id="{FD560BDE-52DC-4A93-54F9-02A62613B664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146DC4C6-4DC4-A630-B4A7-8394D473B531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227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50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50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50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50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50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50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46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50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50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50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50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50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50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46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!!MainTitle1">
            <a:extLst>
              <a:ext uri="{FF2B5EF4-FFF2-40B4-BE49-F238E27FC236}">
                <a16:creationId xmlns:a16="http://schemas.microsoft.com/office/drawing/2014/main" id="{6F1A1166-EC3E-B836-9C60-DF5020E91D45}"/>
              </a:ext>
            </a:extLst>
          </p:cNvPr>
          <p:cNvSpPr txBox="1"/>
          <p:nvPr/>
        </p:nvSpPr>
        <p:spPr>
          <a:xfrm>
            <a:off x="7115132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01" name="!!SubTitle">
            <a:extLst>
              <a:ext uri="{FF2B5EF4-FFF2-40B4-BE49-F238E27FC236}">
                <a16:creationId xmlns:a16="http://schemas.microsoft.com/office/drawing/2014/main" id="{E1A2394E-13E3-639B-F5D7-233F484366BF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F59BB0D4-A52E-CC01-8D03-6FF7AA9B7670}"/>
              </a:ext>
            </a:extLst>
          </p:cNvPr>
          <p:cNvSpPr/>
          <p:nvPr/>
        </p:nvSpPr>
        <p:spPr>
          <a:xfrm flipH="1">
            <a:off x="8892838" y="4314696"/>
            <a:ext cx="3200739" cy="2845792"/>
          </a:xfrm>
          <a:custGeom>
            <a:avLst/>
            <a:gdLst>
              <a:gd name="csX0" fmla="*/ 0 w 3200739"/>
              <a:gd name="csY0" fmla="*/ 0 h 2845792"/>
              <a:gd name="csX1" fmla="*/ 0 w 3200739"/>
              <a:gd name="csY1" fmla="*/ 1995687 h 2845792"/>
              <a:gd name="csX2" fmla="*/ 1472424 w 3200739"/>
              <a:gd name="csY2" fmla="*/ 2845792 h 2845792"/>
              <a:gd name="csX3" fmla="*/ 3200739 w 3200739"/>
              <a:gd name="csY3" fmla="*/ 1847949 h 2845792"/>
              <a:gd name="csX4" fmla="*/ 0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0" y="0"/>
                </a:moveTo>
                <a:lnTo>
                  <a:pt x="0" y="1995687"/>
                </a:lnTo>
                <a:lnTo>
                  <a:pt x="1472424" y="2845792"/>
                </a:lnTo>
                <a:lnTo>
                  <a:pt x="3200739" y="1847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822D16D3-7B1B-CA70-B368-A2AA33CBD774}"/>
              </a:ext>
            </a:extLst>
          </p:cNvPr>
          <p:cNvSpPr/>
          <p:nvPr/>
        </p:nvSpPr>
        <p:spPr>
          <a:xfrm flipH="1">
            <a:off x="12290426" y="4314697"/>
            <a:ext cx="3200738" cy="2845791"/>
          </a:xfrm>
          <a:custGeom>
            <a:avLst/>
            <a:gdLst>
              <a:gd name="csX0" fmla="*/ 3200738 w 3200738"/>
              <a:gd name="csY0" fmla="*/ 0 h 2845791"/>
              <a:gd name="csX1" fmla="*/ 0 w 3200738"/>
              <a:gd name="csY1" fmla="*/ 1847948 h 2845791"/>
              <a:gd name="csX2" fmla="*/ 1728315 w 3200738"/>
              <a:gd name="csY2" fmla="*/ 2845791 h 2845791"/>
              <a:gd name="csX3" fmla="*/ 3200738 w 3200738"/>
              <a:gd name="csY3" fmla="*/ 1995687 h 2845791"/>
              <a:gd name="csX4" fmla="*/ 3200738 w 3200738"/>
              <a:gd name="csY4" fmla="*/ 0 h 2845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8" h="2845791">
                <a:moveTo>
                  <a:pt x="3200738" y="0"/>
                </a:moveTo>
                <a:lnTo>
                  <a:pt x="0" y="1847948"/>
                </a:lnTo>
                <a:lnTo>
                  <a:pt x="1728315" y="2845791"/>
                </a:lnTo>
                <a:lnTo>
                  <a:pt x="3200738" y="1995687"/>
                </a:lnTo>
                <a:lnTo>
                  <a:pt x="3200738" y="0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D676AB33-FD49-8997-C90D-D4B3FACBFCA9}"/>
              </a:ext>
            </a:extLst>
          </p:cNvPr>
          <p:cNvSpPr/>
          <p:nvPr/>
        </p:nvSpPr>
        <p:spPr>
          <a:xfrm flipH="1">
            <a:off x="8794413" y="6333121"/>
            <a:ext cx="1728316" cy="3695895"/>
          </a:xfrm>
          <a:custGeom>
            <a:avLst/>
            <a:gdLst>
              <a:gd name="csX0" fmla="*/ 1728316 w 1728316"/>
              <a:gd name="csY0" fmla="*/ 0 h 3695895"/>
              <a:gd name="csX1" fmla="*/ 0 w 1728316"/>
              <a:gd name="csY1" fmla="*/ 997843 h 3695895"/>
              <a:gd name="csX2" fmla="*/ 0 w 1728316"/>
              <a:gd name="csY2" fmla="*/ 2698051 h 3695895"/>
              <a:gd name="csX3" fmla="*/ 1728316 w 1728316"/>
              <a:gd name="csY3" fmla="*/ 3695895 h 3695895"/>
              <a:gd name="csX4" fmla="*/ 1728316 w 1728316"/>
              <a:gd name="csY4" fmla="*/ 0 h 36958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6" h="3695895">
                <a:moveTo>
                  <a:pt x="1728316" y="0"/>
                </a:moveTo>
                <a:lnTo>
                  <a:pt x="0" y="997843"/>
                </a:lnTo>
                <a:lnTo>
                  <a:pt x="0" y="2698051"/>
                </a:lnTo>
                <a:lnTo>
                  <a:pt x="1728316" y="3695895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93C4E356-00DC-C898-9A97-5B112E10AC8F}"/>
              </a:ext>
            </a:extLst>
          </p:cNvPr>
          <p:cNvSpPr/>
          <p:nvPr/>
        </p:nvSpPr>
        <p:spPr>
          <a:xfrm flipH="1">
            <a:off x="13861273" y="6333122"/>
            <a:ext cx="1728315" cy="3695892"/>
          </a:xfrm>
          <a:custGeom>
            <a:avLst/>
            <a:gdLst>
              <a:gd name="csX0" fmla="*/ 0 w 1728315"/>
              <a:gd name="csY0" fmla="*/ 0 h 3695892"/>
              <a:gd name="csX1" fmla="*/ 0 w 1728315"/>
              <a:gd name="csY1" fmla="*/ 3695892 h 3695892"/>
              <a:gd name="csX2" fmla="*/ 1728315 w 1728315"/>
              <a:gd name="csY2" fmla="*/ 2698049 h 3695892"/>
              <a:gd name="csX3" fmla="*/ 1728315 w 1728315"/>
              <a:gd name="csY3" fmla="*/ 997843 h 3695892"/>
              <a:gd name="csX4" fmla="*/ 0 w 1728315"/>
              <a:gd name="csY4" fmla="*/ 0 h 36958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5" h="3695892">
                <a:moveTo>
                  <a:pt x="0" y="0"/>
                </a:moveTo>
                <a:lnTo>
                  <a:pt x="0" y="3695892"/>
                </a:lnTo>
                <a:lnTo>
                  <a:pt x="1728315" y="2698049"/>
                </a:lnTo>
                <a:lnTo>
                  <a:pt x="1728315" y="9978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EDDE04F6-FE44-5382-9B97-15BAF5447C63}"/>
              </a:ext>
            </a:extLst>
          </p:cNvPr>
          <p:cNvSpPr/>
          <p:nvPr/>
        </p:nvSpPr>
        <p:spPr>
          <a:xfrm flipH="1">
            <a:off x="12290426" y="9201648"/>
            <a:ext cx="3200739" cy="2845792"/>
          </a:xfrm>
          <a:custGeom>
            <a:avLst/>
            <a:gdLst>
              <a:gd name="csX0" fmla="*/ 1728316 w 3200739"/>
              <a:gd name="csY0" fmla="*/ 0 h 2845792"/>
              <a:gd name="csX1" fmla="*/ 0 w 3200739"/>
              <a:gd name="csY1" fmla="*/ 997844 h 2845792"/>
              <a:gd name="csX2" fmla="*/ 3200739 w 3200739"/>
              <a:gd name="csY2" fmla="*/ 2845792 h 2845792"/>
              <a:gd name="csX3" fmla="*/ 3200739 w 3200739"/>
              <a:gd name="csY3" fmla="*/ 850104 h 2845792"/>
              <a:gd name="csX4" fmla="*/ 1728316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1728316" y="0"/>
                </a:moveTo>
                <a:lnTo>
                  <a:pt x="0" y="997844"/>
                </a:lnTo>
                <a:lnTo>
                  <a:pt x="3200739" y="2845792"/>
                </a:lnTo>
                <a:lnTo>
                  <a:pt x="3200739" y="850104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5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88F81147-C1A3-799C-E6B4-9C0D324E8B31}"/>
              </a:ext>
            </a:extLst>
          </p:cNvPr>
          <p:cNvSpPr/>
          <p:nvPr/>
        </p:nvSpPr>
        <p:spPr>
          <a:xfrm flipH="1">
            <a:off x="8892837" y="9201648"/>
            <a:ext cx="3200740" cy="2845792"/>
          </a:xfrm>
          <a:custGeom>
            <a:avLst/>
            <a:gdLst>
              <a:gd name="csX0" fmla="*/ 1472423 w 3200740"/>
              <a:gd name="csY0" fmla="*/ 0 h 2845792"/>
              <a:gd name="csX1" fmla="*/ 0 w 3200740"/>
              <a:gd name="csY1" fmla="*/ 850104 h 2845792"/>
              <a:gd name="csX2" fmla="*/ 0 w 3200740"/>
              <a:gd name="csY2" fmla="*/ 2845792 h 2845792"/>
              <a:gd name="csX3" fmla="*/ 3200740 w 3200740"/>
              <a:gd name="csY3" fmla="*/ 997844 h 2845792"/>
              <a:gd name="csX4" fmla="*/ 1472423 w 3200740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40" h="2845792">
                <a:moveTo>
                  <a:pt x="1472423" y="0"/>
                </a:moveTo>
                <a:lnTo>
                  <a:pt x="0" y="850104"/>
                </a:lnTo>
                <a:lnTo>
                  <a:pt x="0" y="2845792"/>
                </a:lnTo>
                <a:lnTo>
                  <a:pt x="3200740" y="997844"/>
                </a:lnTo>
                <a:lnTo>
                  <a:pt x="1472423" y="0"/>
                </a:lnTo>
                <a:close/>
              </a:path>
            </a:pathLst>
          </a:custGeom>
          <a:solidFill>
            <a:schemeClr val="accent6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F9A98880-3A92-9B84-821B-0B792EFBA927}"/>
              </a:ext>
            </a:extLst>
          </p:cNvPr>
          <p:cNvSpPr/>
          <p:nvPr/>
        </p:nvSpPr>
        <p:spPr>
          <a:xfrm>
            <a:off x="9232687" y="7790215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EB8D741A-39C1-4C3E-6277-E4FEBFC68F00}"/>
              </a:ext>
            </a:extLst>
          </p:cNvPr>
          <p:cNvSpPr/>
          <p:nvPr/>
        </p:nvSpPr>
        <p:spPr>
          <a:xfrm>
            <a:off x="13060752" y="9972910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3F2BD982-D6DB-059B-5E46-A8C4AC63E1AE}"/>
              </a:ext>
            </a:extLst>
          </p:cNvPr>
          <p:cNvSpPr/>
          <p:nvPr/>
        </p:nvSpPr>
        <p:spPr>
          <a:xfrm>
            <a:off x="10452310" y="9988544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1" name="Freeform 103">
            <a:extLst>
              <a:ext uri="{FF2B5EF4-FFF2-40B4-BE49-F238E27FC236}">
                <a16:creationId xmlns:a16="http://schemas.microsoft.com/office/drawing/2014/main" id="{2F2F0DF3-F699-F390-0202-6F28AB5D8CD1}"/>
              </a:ext>
            </a:extLst>
          </p:cNvPr>
          <p:cNvSpPr>
            <a:spLocks noEditPoints="1"/>
          </p:cNvSpPr>
          <p:nvPr/>
        </p:nvSpPr>
        <p:spPr bwMode="auto">
          <a:xfrm>
            <a:off x="13017198" y="56233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2" name="Freeform 109">
            <a:extLst>
              <a:ext uri="{FF2B5EF4-FFF2-40B4-BE49-F238E27FC236}">
                <a16:creationId xmlns:a16="http://schemas.microsoft.com/office/drawing/2014/main" id="{28618C29-DAFB-5FC2-0E00-72EB74E806D1}"/>
              </a:ext>
            </a:extLst>
          </p:cNvPr>
          <p:cNvSpPr>
            <a:spLocks noEditPoints="1"/>
          </p:cNvSpPr>
          <p:nvPr/>
        </p:nvSpPr>
        <p:spPr bwMode="auto">
          <a:xfrm>
            <a:off x="14344301" y="7790215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423E7138-93F8-AB31-3A64-A362493089A0}"/>
              </a:ext>
            </a:extLst>
          </p:cNvPr>
          <p:cNvSpPr/>
          <p:nvPr/>
        </p:nvSpPr>
        <p:spPr>
          <a:xfrm>
            <a:off x="10397016" y="55967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C323115-D336-25CB-9FDC-3DA5471640E8}"/>
              </a:ext>
            </a:extLst>
          </p:cNvPr>
          <p:cNvGrpSpPr/>
          <p:nvPr/>
        </p:nvGrpSpPr>
        <p:grpSpPr>
          <a:xfrm>
            <a:off x="2702859" y="4314696"/>
            <a:ext cx="4885765" cy="1401356"/>
            <a:chOff x="-1075765" y="6394763"/>
            <a:chExt cx="4885765" cy="1401356"/>
          </a:xfrm>
        </p:grpSpPr>
        <p:sp>
          <p:nvSpPr>
            <p:cNvPr id="115" name="Textbox 200">
              <a:extLst>
                <a:ext uri="{FF2B5EF4-FFF2-40B4-BE49-F238E27FC236}">
                  <a16:creationId xmlns:a16="http://schemas.microsoft.com/office/drawing/2014/main" id="{2AF8B4A1-3099-6A6B-A342-E3D3FE91F05E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6" name="Textbox 200">
              <a:extLst>
                <a:ext uri="{FF2B5EF4-FFF2-40B4-BE49-F238E27FC236}">
                  <a16:creationId xmlns:a16="http://schemas.microsoft.com/office/drawing/2014/main" id="{AE01C9BE-0F3F-3626-44BF-AC56E5C316B4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7" name="Textbox 200">
              <a:extLst>
                <a:ext uri="{FF2B5EF4-FFF2-40B4-BE49-F238E27FC236}">
                  <a16:creationId xmlns:a16="http://schemas.microsoft.com/office/drawing/2014/main" id="{98E7FA31-DFC9-004C-A6AA-B6FB674E462F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0F97FC9A-BA8B-F977-64D7-81AD9ACFAAB8}"/>
              </a:ext>
            </a:extLst>
          </p:cNvPr>
          <p:cNvGrpSpPr/>
          <p:nvPr/>
        </p:nvGrpSpPr>
        <p:grpSpPr>
          <a:xfrm>
            <a:off x="2702859" y="7469620"/>
            <a:ext cx="4885765" cy="1401356"/>
            <a:chOff x="-1075765" y="6394763"/>
            <a:chExt cx="4885765" cy="1401356"/>
          </a:xfrm>
        </p:grpSpPr>
        <p:sp>
          <p:nvSpPr>
            <p:cNvPr id="119" name="Textbox 200">
              <a:extLst>
                <a:ext uri="{FF2B5EF4-FFF2-40B4-BE49-F238E27FC236}">
                  <a16:creationId xmlns:a16="http://schemas.microsoft.com/office/drawing/2014/main" id="{DDEC8A35-172B-162D-D1CD-7B218F7E8259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0" name="Textbox 200">
              <a:extLst>
                <a:ext uri="{FF2B5EF4-FFF2-40B4-BE49-F238E27FC236}">
                  <a16:creationId xmlns:a16="http://schemas.microsoft.com/office/drawing/2014/main" id="{7BF63B10-F5EE-04F4-9EC5-EA7887C2CFC0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1" name="Textbox 200">
              <a:extLst>
                <a:ext uri="{FF2B5EF4-FFF2-40B4-BE49-F238E27FC236}">
                  <a16:creationId xmlns:a16="http://schemas.microsoft.com/office/drawing/2014/main" id="{FD0B6BD5-89CD-4462-A686-C65687526F77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EF3CCF4D-15CA-B293-E8C3-7655614024C6}"/>
              </a:ext>
            </a:extLst>
          </p:cNvPr>
          <p:cNvGrpSpPr/>
          <p:nvPr/>
        </p:nvGrpSpPr>
        <p:grpSpPr>
          <a:xfrm>
            <a:off x="2702859" y="10624544"/>
            <a:ext cx="4885765" cy="1401356"/>
            <a:chOff x="-1075765" y="6394763"/>
            <a:chExt cx="4885765" cy="1401356"/>
          </a:xfrm>
        </p:grpSpPr>
        <p:sp>
          <p:nvSpPr>
            <p:cNvPr id="123" name="Textbox 200">
              <a:extLst>
                <a:ext uri="{FF2B5EF4-FFF2-40B4-BE49-F238E27FC236}">
                  <a16:creationId xmlns:a16="http://schemas.microsoft.com/office/drawing/2014/main" id="{306B3581-8C37-CCE1-5A78-D453DC4EB431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4" name="Textbox 200">
              <a:extLst>
                <a:ext uri="{FF2B5EF4-FFF2-40B4-BE49-F238E27FC236}">
                  <a16:creationId xmlns:a16="http://schemas.microsoft.com/office/drawing/2014/main" id="{B32D9049-E9B4-B975-8E19-D7B89E4B7FAF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5" name="Textbox 200">
              <a:extLst>
                <a:ext uri="{FF2B5EF4-FFF2-40B4-BE49-F238E27FC236}">
                  <a16:creationId xmlns:a16="http://schemas.microsoft.com/office/drawing/2014/main" id="{9C3C636B-6D39-B31E-D95D-E4D690C1297A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A8C6D16E-EF6E-7254-9FA7-B4CD55EF7814}"/>
              </a:ext>
            </a:extLst>
          </p:cNvPr>
          <p:cNvGrpSpPr/>
          <p:nvPr/>
        </p:nvGrpSpPr>
        <p:grpSpPr>
          <a:xfrm>
            <a:off x="16795377" y="4314696"/>
            <a:ext cx="4885765" cy="1401356"/>
            <a:chOff x="-1075765" y="6394763"/>
            <a:chExt cx="4885765" cy="1401356"/>
          </a:xfrm>
        </p:grpSpPr>
        <p:sp>
          <p:nvSpPr>
            <p:cNvPr id="127" name="Textbox 200">
              <a:extLst>
                <a:ext uri="{FF2B5EF4-FFF2-40B4-BE49-F238E27FC236}">
                  <a16:creationId xmlns:a16="http://schemas.microsoft.com/office/drawing/2014/main" id="{7F8BBEDD-11CB-C20E-FE41-6A779580E956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8" name="Textbox 200">
              <a:extLst>
                <a:ext uri="{FF2B5EF4-FFF2-40B4-BE49-F238E27FC236}">
                  <a16:creationId xmlns:a16="http://schemas.microsoft.com/office/drawing/2014/main" id="{9DEC7456-9500-6540-43F3-1D2FA5A9E9D0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9" name="Textbox 200">
              <a:extLst>
                <a:ext uri="{FF2B5EF4-FFF2-40B4-BE49-F238E27FC236}">
                  <a16:creationId xmlns:a16="http://schemas.microsoft.com/office/drawing/2014/main" id="{E554BA17-6873-9769-4FD0-AF3B4BDD9D40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EED1CDC7-E0F1-FC91-756A-E6F54C2C66B9}"/>
              </a:ext>
            </a:extLst>
          </p:cNvPr>
          <p:cNvGrpSpPr/>
          <p:nvPr/>
        </p:nvGrpSpPr>
        <p:grpSpPr>
          <a:xfrm>
            <a:off x="16795377" y="7469620"/>
            <a:ext cx="4885765" cy="1401356"/>
            <a:chOff x="-1075765" y="6394763"/>
            <a:chExt cx="4885765" cy="1401356"/>
          </a:xfrm>
        </p:grpSpPr>
        <p:sp>
          <p:nvSpPr>
            <p:cNvPr id="131" name="Textbox 200">
              <a:extLst>
                <a:ext uri="{FF2B5EF4-FFF2-40B4-BE49-F238E27FC236}">
                  <a16:creationId xmlns:a16="http://schemas.microsoft.com/office/drawing/2014/main" id="{C584B823-3988-68BE-9F70-D63AC4CB5B43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2" name="Textbox 200">
              <a:extLst>
                <a:ext uri="{FF2B5EF4-FFF2-40B4-BE49-F238E27FC236}">
                  <a16:creationId xmlns:a16="http://schemas.microsoft.com/office/drawing/2014/main" id="{79566DF7-B778-EE49-D857-1ADFEF70C911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3" name="Textbox 200">
              <a:extLst>
                <a:ext uri="{FF2B5EF4-FFF2-40B4-BE49-F238E27FC236}">
                  <a16:creationId xmlns:a16="http://schemas.microsoft.com/office/drawing/2014/main" id="{6058AA44-5E13-BA8F-F7F8-2F131CD6FDA6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495FA27C-E74A-BA04-5B23-4D16E21490F5}"/>
              </a:ext>
            </a:extLst>
          </p:cNvPr>
          <p:cNvGrpSpPr/>
          <p:nvPr/>
        </p:nvGrpSpPr>
        <p:grpSpPr>
          <a:xfrm>
            <a:off x="16795377" y="10624544"/>
            <a:ext cx="4885765" cy="1401356"/>
            <a:chOff x="-1075765" y="6394763"/>
            <a:chExt cx="4885765" cy="1401356"/>
          </a:xfrm>
        </p:grpSpPr>
        <p:sp>
          <p:nvSpPr>
            <p:cNvPr id="135" name="Textbox 200">
              <a:extLst>
                <a:ext uri="{FF2B5EF4-FFF2-40B4-BE49-F238E27FC236}">
                  <a16:creationId xmlns:a16="http://schemas.microsoft.com/office/drawing/2014/main" id="{DAD758A3-208A-BCE3-16F8-DC31A550B9E2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6" name="Textbox 200">
              <a:extLst>
                <a:ext uri="{FF2B5EF4-FFF2-40B4-BE49-F238E27FC236}">
                  <a16:creationId xmlns:a16="http://schemas.microsoft.com/office/drawing/2014/main" id="{3A241B66-FEBD-4553-CACE-799E07F19B1F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7" name="Textbox 200">
              <a:extLst>
                <a:ext uri="{FF2B5EF4-FFF2-40B4-BE49-F238E27FC236}">
                  <a16:creationId xmlns:a16="http://schemas.microsoft.com/office/drawing/2014/main" id="{BA6B434A-6E7A-D5C1-E018-C3CEE33D048E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138" name="Rectangle 137">
            <a:extLst>
              <a:ext uri="{FF2B5EF4-FFF2-40B4-BE49-F238E27FC236}">
                <a16:creationId xmlns:a16="http://schemas.microsoft.com/office/drawing/2014/main" id="{6D381499-07F0-F0C9-E4F7-80B9101336E0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227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comb/>
      </p:transition>
    </mc:Choice>
    <mc:Fallback xmlns="">
      <p:transition spd="slow" advClick="0" advTm="25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0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0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0" grpId="0"/>
          <p:bldP spid="101" grpId="0"/>
          <p:bldP spid="102" grpId="0" animBg="1"/>
          <p:bldP spid="102" grpId="1" animBg="1"/>
          <p:bldP spid="103" grpId="0" animBg="1"/>
          <p:bldP spid="103" grpId="1" animBg="1"/>
          <p:bldP spid="104" grpId="0" animBg="1"/>
          <p:bldP spid="104" grpId="1" animBg="1"/>
          <p:bldP spid="105" grpId="0" animBg="1"/>
          <p:bldP spid="105" grpId="1" animBg="1"/>
          <p:bldP spid="106" grpId="0" animBg="1"/>
          <p:bldP spid="106" grpId="1" animBg="1"/>
          <p:bldP spid="107" grpId="0" animBg="1"/>
          <p:bldP spid="107" grpId="1" animBg="1"/>
          <p:bldP spid="108" grpId="0" animBg="1"/>
          <p:bldP spid="109" grpId="0" animBg="1"/>
          <p:bldP spid="110" grpId="0" animBg="1"/>
          <p:bldP spid="111" grpId="0" animBg="1"/>
          <p:bldP spid="112" grpId="0" animBg="1"/>
          <p:bldP spid="11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0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0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0" grpId="0"/>
          <p:bldP spid="101" grpId="0"/>
          <p:bldP spid="102" grpId="0" animBg="1"/>
          <p:bldP spid="102" grpId="1" animBg="1"/>
          <p:bldP spid="103" grpId="0" animBg="1"/>
          <p:bldP spid="103" grpId="1" animBg="1"/>
          <p:bldP spid="104" grpId="0" animBg="1"/>
          <p:bldP spid="104" grpId="1" animBg="1"/>
          <p:bldP spid="105" grpId="0" animBg="1"/>
          <p:bldP spid="105" grpId="1" animBg="1"/>
          <p:bldP spid="106" grpId="0" animBg="1"/>
          <p:bldP spid="106" grpId="1" animBg="1"/>
          <p:bldP spid="107" grpId="0" animBg="1"/>
          <p:bldP spid="107" grpId="1" animBg="1"/>
          <p:bldP spid="108" grpId="0" animBg="1"/>
          <p:bldP spid="109" grpId="0" animBg="1"/>
          <p:bldP spid="110" grpId="0" animBg="1"/>
          <p:bldP spid="111" grpId="0" animBg="1"/>
          <p:bldP spid="112" grpId="0" animBg="1"/>
          <p:bldP spid="113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MainTitle1">
            <a:extLst>
              <a:ext uri="{FF2B5EF4-FFF2-40B4-BE49-F238E27FC236}">
                <a16:creationId xmlns:a16="http://schemas.microsoft.com/office/drawing/2014/main" id="{BEB49C56-0C95-3772-0836-CFD198E380F3}"/>
              </a:ext>
            </a:extLst>
          </p:cNvPr>
          <p:cNvSpPr txBox="1"/>
          <p:nvPr/>
        </p:nvSpPr>
        <p:spPr>
          <a:xfrm>
            <a:off x="7115132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" name="!!SubTitle">
            <a:extLst>
              <a:ext uri="{FF2B5EF4-FFF2-40B4-BE49-F238E27FC236}">
                <a16:creationId xmlns:a16="http://schemas.microsoft.com/office/drawing/2014/main" id="{7312A7DC-8A42-DA3D-F5F9-8C13086AD43F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C3C407F-D231-00BE-2AE1-6FAE18ECB806}"/>
              </a:ext>
            </a:extLst>
          </p:cNvPr>
          <p:cNvSpPr/>
          <p:nvPr/>
        </p:nvSpPr>
        <p:spPr>
          <a:xfrm flipH="1">
            <a:off x="8892838" y="4314696"/>
            <a:ext cx="3200739" cy="2845792"/>
          </a:xfrm>
          <a:custGeom>
            <a:avLst/>
            <a:gdLst>
              <a:gd name="csX0" fmla="*/ 0 w 3200739"/>
              <a:gd name="csY0" fmla="*/ 0 h 2845792"/>
              <a:gd name="csX1" fmla="*/ 0 w 3200739"/>
              <a:gd name="csY1" fmla="*/ 1995687 h 2845792"/>
              <a:gd name="csX2" fmla="*/ 1472424 w 3200739"/>
              <a:gd name="csY2" fmla="*/ 2845792 h 2845792"/>
              <a:gd name="csX3" fmla="*/ 3200739 w 3200739"/>
              <a:gd name="csY3" fmla="*/ 1847949 h 2845792"/>
              <a:gd name="csX4" fmla="*/ 0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0" y="0"/>
                </a:moveTo>
                <a:lnTo>
                  <a:pt x="0" y="1995687"/>
                </a:lnTo>
                <a:lnTo>
                  <a:pt x="1472424" y="2845792"/>
                </a:lnTo>
                <a:lnTo>
                  <a:pt x="3200739" y="1847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18E1F4B-133D-EED7-84DC-AD18CE1EC8B7}"/>
              </a:ext>
            </a:extLst>
          </p:cNvPr>
          <p:cNvSpPr/>
          <p:nvPr/>
        </p:nvSpPr>
        <p:spPr>
          <a:xfrm flipH="1">
            <a:off x="12290426" y="4314697"/>
            <a:ext cx="3200738" cy="2845791"/>
          </a:xfrm>
          <a:custGeom>
            <a:avLst/>
            <a:gdLst>
              <a:gd name="csX0" fmla="*/ 3200738 w 3200738"/>
              <a:gd name="csY0" fmla="*/ 0 h 2845791"/>
              <a:gd name="csX1" fmla="*/ 0 w 3200738"/>
              <a:gd name="csY1" fmla="*/ 1847948 h 2845791"/>
              <a:gd name="csX2" fmla="*/ 1728315 w 3200738"/>
              <a:gd name="csY2" fmla="*/ 2845791 h 2845791"/>
              <a:gd name="csX3" fmla="*/ 3200738 w 3200738"/>
              <a:gd name="csY3" fmla="*/ 1995687 h 2845791"/>
              <a:gd name="csX4" fmla="*/ 3200738 w 3200738"/>
              <a:gd name="csY4" fmla="*/ 0 h 2845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8" h="2845791">
                <a:moveTo>
                  <a:pt x="3200738" y="0"/>
                </a:moveTo>
                <a:lnTo>
                  <a:pt x="0" y="1847948"/>
                </a:lnTo>
                <a:lnTo>
                  <a:pt x="1728315" y="2845791"/>
                </a:lnTo>
                <a:lnTo>
                  <a:pt x="3200738" y="1995687"/>
                </a:lnTo>
                <a:lnTo>
                  <a:pt x="3200738" y="0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6B04D59-48DE-3F86-0772-5301649732AA}"/>
              </a:ext>
            </a:extLst>
          </p:cNvPr>
          <p:cNvSpPr/>
          <p:nvPr/>
        </p:nvSpPr>
        <p:spPr>
          <a:xfrm flipH="1">
            <a:off x="8794413" y="6333121"/>
            <a:ext cx="1728316" cy="3695895"/>
          </a:xfrm>
          <a:custGeom>
            <a:avLst/>
            <a:gdLst>
              <a:gd name="csX0" fmla="*/ 1728316 w 1728316"/>
              <a:gd name="csY0" fmla="*/ 0 h 3695895"/>
              <a:gd name="csX1" fmla="*/ 0 w 1728316"/>
              <a:gd name="csY1" fmla="*/ 997843 h 3695895"/>
              <a:gd name="csX2" fmla="*/ 0 w 1728316"/>
              <a:gd name="csY2" fmla="*/ 2698051 h 3695895"/>
              <a:gd name="csX3" fmla="*/ 1728316 w 1728316"/>
              <a:gd name="csY3" fmla="*/ 3695895 h 3695895"/>
              <a:gd name="csX4" fmla="*/ 1728316 w 1728316"/>
              <a:gd name="csY4" fmla="*/ 0 h 36958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6" h="3695895">
                <a:moveTo>
                  <a:pt x="1728316" y="0"/>
                </a:moveTo>
                <a:lnTo>
                  <a:pt x="0" y="997843"/>
                </a:lnTo>
                <a:lnTo>
                  <a:pt x="0" y="2698051"/>
                </a:lnTo>
                <a:lnTo>
                  <a:pt x="1728316" y="3695895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2E7BFC7-2603-A3A3-40EB-17D4A207C2B1}"/>
              </a:ext>
            </a:extLst>
          </p:cNvPr>
          <p:cNvSpPr/>
          <p:nvPr/>
        </p:nvSpPr>
        <p:spPr>
          <a:xfrm flipH="1">
            <a:off x="13861273" y="6333122"/>
            <a:ext cx="1728315" cy="3695892"/>
          </a:xfrm>
          <a:custGeom>
            <a:avLst/>
            <a:gdLst>
              <a:gd name="csX0" fmla="*/ 0 w 1728315"/>
              <a:gd name="csY0" fmla="*/ 0 h 3695892"/>
              <a:gd name="csX1" fmla="*/ 0 w 1728315"/>
              <a:gd name="csY1" fmla="*/ 3695892 h 3695892"/>
              <a:gd name="csX2" fmla="*/ 1728315 w 1728315"/>
              <a:gd name="csY2" fmla="*/ 2698049 h 3695892"/>
              <a:gd name="csX3" fmla="*/ 1728315 w 1728315"/>
              <a:gd name="csY3" fmla="*/ 997843 h 3695892"/>
              <a:gd name="csX4" fmla="*/ 0 w 1728315"/>
              <a:gd name="csY4" fmla="*/ 0 h 36958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5" h="3695892">
                <a:moveTo>
                  <a:pt x="0" y="0"/>
                </a:moveTo>
                <a:lnTo>
                  <a:pt x="0" y="3695892"/>
                </a:lnTo>
                <a:lnTo>
                  <a:pt x="1728315" y="2698049"/>
                </a:lnTo>
                <a:lnTo>
                  <a:pt x="1728315" y="9978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E8FB4B1-880C-3FA6-92E5-65A32B3F00CF}"/>
              </a:ext>
            </a:extLst>
          </p:cNvPr>
          <p:cNvSpPr/>
          <p:nvPr/>
        </p:nvSpPr>
        <p:spPr>
          <a:xfrm flipH="1">
            <a:off x="12290426" y="9201648"/>
            <a:ext cx="3200739" cy="2845792"/>
          </a:xfrm>
          <a:custGeom>
            <a:avLst/>
            <a:gdLst>
              <a:gd name="csX0" fmla="*/ 1728316 w 3200739"/>
              <a:gd name="csY0" fmla="*/ 0 h 2845792"/>
              <a:gd name="csX1" fmla="*/ 0 w 3200739"/>
              <a:gd name="csY1" fmla="*/ 997844 h 2845792"/>
              <a:gd name="csX2" fmla="*/ 3200739 w 3200739"/>
              <a:gd name="csY2" fmla="*/ 2845792 h 2845792"/>
              <a:gd name="csX3" fmla="*/ 3200739 w 3200739"/>
              <a:gd name="csY3" fmla="*/ 850104 h 2845792"/>
              <a:gd name="csX4" fmla="*/ 1728316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1728316" y="0"/>
                </a:moveTo>
                <a:lnTo>
                  <a:pt x="0" y="997844"/>
                </a:lnTo>
                <a:lnTo>
                  <a:pt x="3200739" y="2845792"/>
                </a:lnTo>
                <a:lnTo>
                  <a:pt x="3200739" y="850104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5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927CC80-C0F1-AE35-3643-97EF186F81B7}"/>
              </a:ext>
            </a:extLst>
          </p:cNvPr>
          <p:cNvSpPr/>
          <p:nvPr/>
        </p:nvSpPr>
        <p:spPr>
          <a:xfrm flipH="1">
            <a:off x="8892837" y="9201648"/>
            <a:ext cx="3200740" cy="2845792"/>
          </a:xfrm>
          <a:custGeom>
            <a:avLst/>
            <a:gdLst>
              <a:gd name="csX0" fmla="*/ 1472423 w 3200740"/>
              <a:gd name="csY0" fmla="*/ 0 h 2845792"/>
              <a:gd name="csX1" fmla="*/ 0 w 3200740"/>
              <a:gd name="csY1" fmla="*/ 850104 h 2845792"/>
              <a:gd name="csX2" fmla="*/ 0 w 3200740"/>
              <a:gd name="csY2" fmla="*/ 2845792 h 2845792"/>
              <a:gd name="csX3" fmla="*/ 3200740 w 3200740"/>
              <a:gd name="csY3" fmla="*/ 997844 h 2845792"/>
              <a:gd name="csX4" fmla="*/ 1472423 w 3200740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40" h="2845792">
                <a:moveTo>
                  <a:pt x="1472423" y="0"/>
                </a:moveTo>
                <a:lnTo>
                  <a:pt x="0" y="850104"/>
                </a:lnTo>
                <a:lnTo>
                  <a:pt x="0" y="2845792"/>
                </a:lnTo>
                <a:lnTo>
                  <a:pt x="3200740" y="997844"/>
                </a:lnTo>
                <a:lnTo>
                  <a:pt x="1472423" y="0"/>
                </a:lnTo>
                <a:close/>
              </a:path>
            </a:pathLst>
          </a:custGeom>
          <a:solidFill>
            <a:schemeClr val="accent6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42AFD18-217E-1527-1878-1705D44E4796}"/>
              </a:ext>
            </a:extLst>
          </p:cNvPr>
          <p:cNvSpPr/>
          <p:nvPr/>
        </p:nvSpPr>
        <p:spPr>
          <a:xfrm>
            <a:off x="9232687" y="7790215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CA279C3-8E9F-C9C7-EC65-A3C2CB0D4440}"/>
              </a:ext>
            </a:extLst>
          </p:cNvPr>
          <p:cNvSpPr/>
          <p:nvPr/>
        </p:nvSpPr>
        <p:spPr>
          <a:xfrm>
            <a:off x="13060752" y="9972910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60D2033-2197-CDE5-AC30-602C221FA837}"/>
              </a:ext>
            </a:extLst>
          </p:cNvPr>
          <p:cNvSpPr/>
          <p:nvPr/>
        </p:nvSpPr>
        <p:spPr>
          <a:xfrm>
            <a:off x="10452310" y="9988544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3" name="Freeform 103">
            <a:extLst>
              <a:ext uri="{FF2B5EF4-FFF2-40B4-BE49-F238E27FC236}">
                <a16:creationId xmlns:a16="http://schemas.microsoft.com/office/drawing/2014/main" id="{730E6AAD-8C4A-BAE2-BA20-4F33E1E8E9AA}"/>
              </a:ext>
            </a:extLst>
          </p:cNvPr>
          <p:cNvSpPr>
            <a:spLocks noEditPoints="1"/>
          </p:cNvSpPr>
          <p:nvPr/>
        </p:nvSpPr>
        <p:spPr bwMode="auto">
          <a:xfrm>
            <a:off x="13017198" y="56233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4" name="Freeform 109">
            <a:extLst>
              <a:ext uri="{FF2B5EF4-FFF2-40B4-BE49-F238E27FC236}">
                <a16:creationId xmlns:a16="http://schemas.microsoft.com/office/drawing/2014/main" id="{416EDFEF-AD0C-DA0A-AB4B-BCE23B4505FE}"/>
              </a:ext>
            </a:extLst>
          </p:cNvPr>
          <p:cNvSpPr>
            <a:spLocks noEditPoints="1"/>
          </p:cNvSpPr>
          <p:nvPr/>
        </p:nvSpPr>
        <p:spPr bwMode="auto">
          <a:xfrm>
            <a:off x="14344301" y="7790215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E02F5DF-2315-1BBC-4B7B-C391F6959B45}"/>
              </a:ext>
            </a:extLst>
          </p:cNvPr>
          <p:cNvSpPr/>
          <p:nvPr/>
        </p:nvSpPr>
        <p:spPr>
          <a:xfrm>
            <a:off x="10397016" y="55967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15F9612-9BC9-6599-624B-12FCC41218EC}"/>
              </a:ext>
            </a:extLst>
          </p:cNvPr>
          <p:cNvGrpSpPr/>
          <p:nvPr/>
        </p:nvGrpSpPr>
        <p:grpSpPr>
          <a:xfrm>
            <a:off x="2702859" y="4314696"/>
            <a:ext cx="4885765" cy="1401356"/>
            <a:chOff x="-1075765" y="6394763"/>
            <a:chExt cx="4885765" cy="1401356"/>
          </a:xfrm>
        </p:grpSpPr>
        <p:sp>
          <p:nvSpPr>
            <p:cNvPr id="17" name="Textbox 200">
              <a:extLst>
                <a:ext uri="{FF2B5EF4-FFF2-40B4-BE49-F238E27FC236}">
                  <a16:creationId xmlns:a16="http://schemas.microsoft.com/office/drawing/2014/main" id="{7DB7A861-5465-6680-8831-EAAFCED1EC89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" name="Textbox 200">
              <a:extLst>
                <a:ext uri="{FF2B5EF4-FFF2-40B4-BE49-F238E27FC236}">
                  <a16:creationId xmlns:a16="http://schemas.microsoft.com/office/drawing/2014/main" id="{8F06E062-1409-4AE7-5DC4-5F5DAFA6F34C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" name="Textbox 200">
              <a:extLst>
                <a:ext uri="{FF2B5EF4-FFF2-40B4-BE49-F238E27FC236}">
                  <a16:creationId xmlns:a16="http://schemas.microsoft.com/office/drawing/2014/main" id="{3BE35F9B-04F2-8C30-E24F-0D8A8CC837B3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214A87B-88C1-765F-97DC-9E597E96307F}"/>
              </a:ext>
            </a:extLst>
          </p:cNvPr>
          <p:cNvGrpSpPr/>
          <p:nvPr/>
        </p:nvGrpSpPr>
        <p:grpSpPr>
          <a:xfrm>
            <a:off x="2702859" y="7469620"/>
            <a:ext cx="4885765" cy="1401356"/>
            <a:chOff x="-1075765" y="6394763"/>
            <a:chExt cx="4885765" cy="1401356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63DB6F0E-D995-BB0C-B71E-DE4202FEBB0D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FBA12861-8792-C660-03E5-36B084E00189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D6685992-DB17-D17B-5F5F-FB001745793E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CD42059-C0AF-8BBE-8A97-C9A5C4C769D8}"/>
              </a:ext>
            </a:extLst>
          </p:cNvPr>
          <p:cNvGrpSpPr/>
          <p:nvPr/>
        </p:nvGrpSpPr>
        <p:grpSpPr>
          <a:xfrm>
            <a:off x="2702859" y="10624544"/>
            <a:ext cx="4885765" cy="1401356"/>
            <a:chOff x="-1075765" y="6394763"/>
            <a:chExt cx="4885765" cy="1401356"/>
          </a:xfrm>
        </p:grpSpPr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BF4F4D8F-1BF6-7E3D-E296-13D429A68DC4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42D7B930-6E60-87FD-5303-9725B9E05D8F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8085F68F-AE1D-D39B-3950-594A98874BEF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E15AE74-B81B-B3DB-8AE1-D6E87CE5B3C8}"/>
              </a:ext>
            </a:extLst>
          </p:cNvPr>
          <p:cNvGrpSpPr/>
          <p:nvPr/>
        </p:nvGrpSpPr>
        <p:grpSpPr>
          <a:xfrm>
            <a:off x="16795377" y="4314696"/>
            <a:ext cx="4885765" cy="1401356"/>
            <a:chOff x="-1075765" y="6394763"/>
            <a:chExt cx="4885765" cy="1401356"/>
          </a:xfrm>
        </p:grpSpPr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561E0BA3-0DD0-4B7B-C2BE-9C2FFF41814E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D4E3BC8E-FB5C-A3A6-EF3C-9F4E9FDEBC01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6583A155-F2AC-81B8-6CC1-7B2B06D6D1D0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9EE995B-1A68-8FE0-3C31-17FF5951AA8C}"/>
              </a:ext>
            </a:extLst>
          </p:cNvPr>
          <p:cNvGrpSpPr/>
          <p:nvPr/>
        </p:nvGrpSpPr>
        <p:grpSpPr>
          <a:xfrm>
            <a:off x="16795377" y="7469620"/>
            <a:ext cx="4885765" cy="1401356"/>
            <a:chOff x="-1075765" y="6394763"/>
            <a:chExt cx="4885765" cy="1401356"/>
          </a:xfrm>
        </p:grpSpPr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4D58376A-D02E-49F5-6A6A-9EF95579B58D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2" name="Textbox 200">
              <a:extLst>
                <a:ext uri="{FF2B5EF4-FFF2-40B4-BE49-F238E27FC236}">
                  <a16:creationId xmlns:a16="http://schemas.microsoft.com/office/drawing/2014/main" id="{EDF0E000-285E-CF0F-9674-03A1317D5072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3E2569FB-8540-C475-1DEA-65BDA9B28DF2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82D8B1A-6B92-637F-CD7C-BD102B07E55F}"/>
              </a:ext>
            </a:extLst>
          </p:cNvPr>
          <p:cNvGrpSpPr/>
          <p:nvPr/>
        </p:nvGrpSpPr>
        <p:grpSpPr>
          <a:xfrm>
            <a:off x="16795377" y="10624544"/>
            <a:ext cx="4885765" cy="1401356"/>
            <a:chOff x="-1075765" y="6394763"/>
            <a:chExt cx="4885765" cy="1401356"/>
          </a:xfrm>
        </p:grpSpPr>
        <p:sp>
          <p:nvSpPr>
            <p:cNvPr id="45" name="Textbox 200">
              <a:extLst>
                <a:ext uri="{FF2B5EF4-FFF2-40B4-BE49-F238E27FC236}">
                  <a16:creationId xmlns:a16="http://schemas.microsoft.com/office/drawing/2014/main" id="{679391CD-D974-6D68-3A9F-F02E9AB24965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8EBB11F8-8CCA-0293-9C0F-841F4AC4C86E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B1C21F19-E2FE-02C0-D4FB-2FAECA1DCC76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C667C2A0-25E0-FCA6-5180-6319F3358EE9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227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blinds dir="vert"/>
      </p:transition>
    </mc:Choice>
    <mc:Fallback xmlns="">
      <p:transition spd="slow" advClick="0" advTm="25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5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5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!!MainTitle1">
            <a:extLst>
              <a:ext uri="{FF2B5EF4-FFF2-40B4-BE49-F238E27FC236}">
                <a16:creationId xmlns:a16="http://schemas.microsoft.com/office/drawing/2014/main" id="{F45EEF24-3FF0-C1B5-C397-199ECB2EECD9}"/>
              </a:ext>
            </a:extLst>
          </p:cNvPr>
          <p:cNvSpPr txBox="1"/>
          <p:nvPr/>
        </p:nvSpPr>
        <p:spPr>
          <a:xfrm>
            <a:off x="7115132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01" name="!!SubTitle">
            <a:extLst>
              <a:ext uri="{FF2B5EF4-FFF2-40B4-BE49-F238E27FC236}">
                <a16:creationId xmlns:a16="http://schemas.microsoft.com/office/drawing/2014/main" id="{4FE978BE-AAFB-4062-7AF4-14D35F9DA0E4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4E7DAFE1-2121-5BE9-0F57-9F30294CBE30}"/>
              </a:ext>
            </a:extLst>
          </p:cNvPr>
          <p:cNvSpPr/>
          <p:nvPr/>
        </p:nvSpPr>
        <p:spPr>
          <a:xfrm flipH="1">
            <a:off x="8892838" y="4314696"/>
            <a:ext cx="3200739" cy="2845792"/>
          </a:xfrm>
          <a:custGeom>
            <a:avLst/>
            <a:gdLst>
              <a:gd name="csX0" fmla="*/ 0 w 3200739"/>
              <a:gd name="csY0" fmla="*/ 0 h 2845792"/>
              <a:gd name="csX1" fmla="*/ 0 w 3200739"/>
              <a:gd name="csY1" fmla="*/ 1995687 h 2845792"/>
              <a:gd name="csX2" fmla="*/ 1472424 w 3200739"/>
              <a:gd name="csY2" fmla="*/ 2845792 h 2845792"/>
              <a:gd name="csX3" fmla="*/ 3200739 w 3200739"/>
              <a:gd name="csY3" fmla="*/ 1847949 h 2845792"/>
              <a:gd name="csX4" fmla="*/ 0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0" y="0"/>
                </a:moveTo>
                <a:lnTo>
                  <a:pt x="0" y="1995687"/>
                </a:lnTo>
                <a:lnTo>
                  <a:pt x="1472424" y="2845792"/>
                </a:lnTo>
                <a:lnTo>
                  <a:pt x="3200739" y="1847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04A0EBED-FF80-9620-E653-491FDFA5CA0E}"/>
              </a:ext>
            </a:extLst>
          </p:cNvPr>
          <p:cNvSpPr/>
          <p:nvPr/>
        </p:nvSpPr>
        <p:spPr>
          <a:xfrm flipH="1">
            <a:off x="12290426" y="4314697"/>
            <a:ext cx="3200738" cy="2845791"/>
          </a:xfrm>
          <a:custGeom>
            <a:avLst/>
            <a:gdLst>
              <a:gd name="csX0" fmla="*/ 3200738 w 3200738"/>
              <a:gd name="csY0" fmla="*/ 0 h 2845791"/>
              <a:gd name="csX1" fmla="*/ 0 w 3200738"/>
              <a:gd name="csY1" fmla="*/ 1847948 h 2845791"/>
              <a:gd name="csX2" fmla="*/ 1728315 w 3200738"/>
              <a:gd name="csY2" fmla="*/ 2845791 h 2845791"/>
              <a:gd name="csX3" fmla="*/ 3200738 w 3200738"/>
              <a:gd name="csY3" fmla="*/ 1995687 h 2845791"/>
              <a:gd name="csX4" fmla="*/ 3200738 w 3200738"/>
              <a:gd name="csY4" fmla="*/ 0 h 2845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8" h="2845791">
                <a:moveTo>
                  <a:pt x="3200738" y="0"/>
                </a:moveTo>
                <a:lnTo>
                  <a:pt x="0" y="1847948"/>
                </a:lnTo>
                <a:lnTo>
                  <a:pt x="1728315" y="2845791"/>
                </a:lnTo>
                <a:lnTo>
                  <a:pt x="3200738" y="1995687"/>
                </a:lnTo>
                <a:lnTo>
                  <a:pt x="3200738" y="0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CBC96202-DC0C-D2FD-1646-91EDB4EFDB8F}"/>
              </a:ext>
            </a:extLst>
          </p:cNvPr>
          <p:cNvSpPr/>
          <p:nvPr/>
        </p:nvSpPr>
        <p:spPr>
          <a:xfrm flipH="1">
            <a:off x="8794413" y="6333121"/>
            <a:ext cx="1728316" cy="3695895"/>
          </a:xfrm>
          <a:custGeom>
            <a:avLst/>
            <a:gdLst>
              <a:gd name="csX0" fmla="*/ 1728316 w 1728316"/>
              <a:gd name="csY0" fmla="*/ 0 h 3695895"/>
              <a:gd name="csX1" fmla="*/ 0 w 1728316"/>
              <a:gd name="csY1" fmla="*/ 997843 h 3695895"/>
              <a:gd name="csX2" fmla="*/ 0 w 1728316"/>
              <a:gd name="csY2" fmla="*/ 2698051 h 3695895"/>
              <a:gd name="csX3" fmla="*/ 1728316 w 1728316"/>
              <a:gd name="csY3" fmla="*/ 3695895 h 3695895"/>
              <a:gd name="csX4" fmla="*/ 1728316 w 1728316"/>
              <a:gd name="csY4" fmla="*/ 0 h 36958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6" h="3695895">
                <a:moveTo>
                  <a:pt x="1728316" y="0"/>
                </a:moveTo>
                <a:lnTo>
                  <a:pt x="0" y="997843"/>
                </a:lnTo>
                <a:lnTo>
                  <a:pt x="0" y="2698051"/>
                </a:lnTo>
                <a:lnTo>
                  <a:pt x="1728316" y="3695895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FABB3CAF-A9A2-F008-5FA4-703539172854}"/>
              </a:ext>
            </a:extLst>
          </p:cNvPr>
          <p:cNvSpPr/>
          <p:nvPr/>
        </p:nvSpPr>
        <p:spPr>
          <a:xfrm flipH="1">
            <a:off x="13861273" y="6333122"/>
            <a:ext cx="1728315" cy="3695892"/>
          </a:xfrm>
          <a:custGeom>
            <a:avLst/>
            <a:gdLst>
              <a:gd name="csX0" fmla="*/ 0 w 1728315"/>
              <a:gd name="csY0" fmla="*/ 0 h 3695892"/>
              <a:gd name="csX1" fmla="*/ 0 w 1728315"/>
              <a:gd name="csY1" fmla="*/ 3695892 h 3695892"/>
              <a:gd name="csX2" fmla="*/ 1728315 w 1728315"/>
              <a:gd name="csY2" fmla="*/ 2698049 h 3695892"/>
              <a:gd name="csX3" fmla="*/ 1728315 w 1728315"/>
              <a:gd name="csY3" fmla="*/ 997843 h 3695892"/>
              <a:gd name="csX4" fmla="*/ 0 w 1728315"/>
              <a:gd name="csY4" fmla="*/ 0 h 36958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5" h="3695892">
                <a:moveTo>
                  <a:pt x="0" y="0"/>
                </a:moveTo>
                <a:lnTo>
                  <a:pt x="0" y="3695892"/>
                </a:lnTo>
                <a:lnTo>
                  <a:pt x="1728315" y="2698049"/>
                </a:lnTo>
                <a:lnTo>
                  <a:pt x="1728315" y="9978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A04F5642-E8B0-D986-BD9C-5E21ECB9417E}"/>
              </a:ext>
            </a:extLst>
          </p:cNvPr>
          <p:cNvSpPr/>
          <p:nvPr/>
        </p:nvSpPr>
        <p:spPr>
          <a:xfrm flipH="1">
            <a:off x="12290426" y="9201648"/>
            <a:ext cx="3200739" cy="2845792"/>
          </a:xfrm>
          <a:custGeom>
            <a:avLst/>
            <a:gdLst>
              <a:gd name="csX0" fmla="*/ 1728316 w 3200739"/>
              <a:gd name="csY0" fmla="*/ 0 h 2845792"/>
              <a:gd name="csX1" fmla="*/ 0 w 3200739"/>
              <a:gd name="csY1" fmla="*/ 997844 h 2845792"/>
              <a:gd name="csX2" fmla="*/ 3200739 w 3200739"/>
              <a:gd name="csY2" fmla="*/ 2845792 h 2845792"/>
              <a:gd name="csX3" fmla="*/ 3200739 w 3200739"/>
              <a:gd name="csY3" fmla="*/ 850104 h 2845792"/>
              <a:gd name="csX4" fmla="*/ 1728316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1728316" y="0"/>
                </a:moveTo>
                <a:lnTo>
                  <a:pt x="0" y="997844"/>
                </a:lnTo>
                <a:lnTo>
                  <a:pt x="3200739" y="2845792"/>
                </a:lnTo>
                <a:lnTo>
                  <a:pt x="3200739" y="850104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5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B84087BA-5C52-7F11-4156-2326DBD9E348}"/>
              </a:ext>
            </a:extLst>
          </p:cNvPr>
          <p:cNvSpPr/>
          <p:nvPr/>
        </p:nvSpPr>
        <p:spPr>
          <a:xfrm flipH="1">
            <a:off x="8892837" y="9201648"/>
            <a:ext cx="3200740" cy="2845792"/>
          </a:xfrm>
          <a:custGeom>
            <a:avLst/>
            <a:gdLst>
              <a:gd name="csX0" fmla="*/ 1472423 w 3200740"/>
              <a:gd name="csY0" fmla="*/ 0 h 2845792"/>
              <a:gd name="csX1" fmla="*/ 0 w 3200740"/>
              <a:gd name="csY1" fmla="*/ 850104 h 2845792"/>
              <a:gd name="csX2" fmla="*/ 0 w 3200740"/>
              <a:gd name="csY2" fmla="*/ 2845792 h 2845792"/>
              <a:gd name="csX3" fmla="*/ 3200740 w 3200740"/>
              <a:gd name="csY3" fmla="*/ 997844 h 2845792"/>
              <a:gd name="csX4" fmla="*/ 1472423 w 3200740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40" h="2845792">
                <a:moveTo>
                  <a:pt x="1472423" y="0"/>
                </a:moveTo>
                <a:lnTo>
                  <a:pt x="0" y="850104"/>
                </a:lnTo>
                <a:lnTo>
                  <a:pt x="0" y="2845792"/>
                </a:lnTo>
                <a:lnTo>
                  <a:pt x="3200740" y="997844"/>
                </a:lnTo>
                <a:lnTo>
                  <a:pt x="1472423" y="0"/>
                </a:lnTo>
                <a:close/>
              </a:path>
            </a:pathLst>
          </a:custGeom>
          <a:solidFill>
            <a:schemeClr val="accent6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6BDDD639-0745-4767-B262-AB025D7235DF}"/>
              </a:ext>
            </a:extLst>
          </p:cNvPr>
          <p:cNvSpPr/>
          <p:nvPr/>
        </p:nvSpPr>
        <p:spPr>
          <a:xfrm>
            <a:off x="9232687" y="7790215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7127BA6A-11F6-FB03-540D-19FD9018AE7D}"/>
              </a:ext>
            </a:extLst>
          </p:cNvPr>
          <p:cNvSpPr/>
          <p:nvPr/>
        </p:nvSpPr>
        <p:spPr>
          <a:xfrm>
            <a:off x="13060752" y="9972910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C3F76CBA-952F-36A9-E7C8-372CB2DC21FA}"/>
              </a:ext>
            </a:extLst>
          </p:cNvPr>
          <p:cNvSpPr/>
          <p:nvPr/>
        </p:nvSpPr>
        <p:spPr>
          <a:xfrm>
            <a:off x="10452310" y="9988544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1" name="Freeform 103">
            <a:extLst>
              <a:ext uri="{FF2B5EF4-FFF2-40B4-BE49-F238E27FC236}">
                <a16:creationId xmlns:a16="http://schemas.microsoft.com/office/drawing/2014/main" id="{9C834D2F-4EC3-CB98-2B20-189AA6BAEB9F}"/>
              </a:ext>
            </a:extLst>
          </p:cNvPr>
          <p:cNvSpPr>
            <a:spLocks noEditPoints="1"/>
          </p:cNvSpPr>
          <p:nvPr/>
        </p:nvSpPr>
        <p:spPr bwMode="auto">
          <a:xfrm>
            <a:off x="13017198" y="56233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2" name="Freeform 109">
            <a:extLst>
              <a:ext uri="{FF2B5EF4-FFF2-40B4-BE49-F238E27FC236}">
                <a16:creationId xmlns:a16="http://schemas.microsoft.com/office/drawing/2014/main" id="{8BF19C73-96EC-537C-8F1B-F18E376356A9}"/>
              </a:ext>
            </a:extLst>
          </p:cNvPr>
          <p:cNvSpPr>
            <a:spLocks noEditPoints="1"/>
          </p:cNvSpPr>
          <p:nvPr/>
        </p:nvSpPr>
        <p:spPr bwMode="auto">
          <a:xfrm>
            <a:off x="14344301" y="7790215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629182F5-8703-1893-406E-91D3B8D0CFAF}"/>
              </a:ext>
            </a:extLst>
          </p:cNvPr>
          <p:cNvSpPr/>
          <p:nvPr/>
        </p:nvSpPr>
        <p:spPr>
          <a:xfrm>
            <a:off x="10397016" y="55967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CFE0E2C3-4309-C166-98A0-2F5BBF4C661D}"/>
              </a:ext>
            </a:extLst>
          </p:cNvPr>
          <p:cNvGrpSpPr/>
          <p:nvPr/>
        </p:nvGrpSpPr>
        <p:grpSpPr>
          <a:xfrm>
            <a:off x="2702859" y="4314696"/>
            <a:ext cx="4885765" cy="1401356"/>
            <a:chOff x="-1075765" y="6394763"/>
            <a:chExt cx="4885765" cy="1401356"/>
          </a:xfrm>
        </p:grpSpPr>
        <p:sp>
          <p:nvSpPr>
            <p:cNvPr id="115" name="Textbox 200">
              <a:extLst>
                <a:ext uri="{FF2B5EF4-FFF2-40B4-BE49-F238E27FC236}">
                  <a16:creationId xmlns:a16="http://schemas.microsoft.com/office/drawing/2014/main" id="{E1E2277D-CAB2-0FBF-B4B7-95CE054B9956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6" name="Textbox 200">
              <a:extLst>
                <a:ext uri="{FF2B5EF4-FFF2-40B4-BE49-F238E27FC236}">
                  <a16:creationId xmlns:a16="http://schemas.microsoft.com/office/drawing/2014/main" id="{ECCA2AC3-04E6-F86E-0BB4-315755A6357F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7" name="Textbox 200">
              <a:extLst>
                <a:ext uri="{FF2B5EF4-FFF2-40B4-BE49-F238E27FC236}">
                  <a16:creationId xmlns:a16="http://schemas.microsoft.com/office/drawing/2014/main" id="{04661C1D-3C44-F9C6-EDDA-122EFFB1FA25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A969A08B-B6CB-9B3D-5C2C-3894371EA59C}"/>
              </a:ext>
            </a:extLst>
          </p:cNvPr>
          <p:cNvGrpSpPr/>
          <p:nvPr/>
        </p:nvGrpSpPr>
        <p:grpSpPr>
          <a:xfrm>
            <a:off x="2702859" y="7469620"/>
            <a:ext cx="4885765" cy="1401356"/>
            <a:chOff x="-1075765" y="6394763"/>
            <a:chExt cx="4885765" cy="1401356"/>
          </a:xfrm>
        </p:grpSpPr>
        <p:sp>
          <p:nvSpPr>
            <p:cNvPr id="119" name="Textbox 200">
              <a:extLst>
                <a:ext uri="{FF2B5EF4-FFF2-40B4-BE49-F238E27FC236}">
                  <a16:creationId xmlns:a16="http://schemas.microsoft.com/office/drawing/2014/main" id="{E0EADD3B-E67D-A5F4-CF30-97E623272C97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0" name="Textbox 200">
              <a:extLst>
                <a:ext uri="{FF2B5EF4-FFF2-40B4-BE49-F238E27FC236}">
                  <a16:creationId xmlns:a16="http://schemas.microsoft.com/office/drawing/2014/main" id="{4C1DD1DB-0985-ED03-8021-A026FE7AEC9F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1" name="Textbox 200">
              <a:extLst>
                <a:ext uri="{FF2B5EF4-FFF2-40B4-BE49-F238E27FC236}">
                  <a16:creationId xmlns:a16="http://schemas.microsoft.com/office/drawing/2014/main" id="{01E4D295-C06D-E99D-8541-AA8DF0AFCDCD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F5716037-ED24-40FF-7256-9303F51309A7}"/>
              </a:ext>
            </a:extLst>
          </p:cNvPr>
          <p:cNvGrpSpPr/>
          <p:nvPr/>
        </p:nvGrpSpPr>
        <p:grpSpPr>
          <a:xfrm>
            <a:off x="2702859" y="10624544"/>
            <a:ext cx="4885765" cy="1401356"/>
            <a:chOff x="-1075765" y="6394763"/>
            <a:chExt cx="4885765" cy="1401356"/>
          </a:xfrm>
        </p:grpSpPr>
        <p:sp>
          <p:nvSpPr>
            <p:cNvPr id="123" name="Textbox 200">
              <a:extLst>
                <a:ext uri="{FF2B5EF4-FFF2-40B4-BE49-F238E27FC236}">
                  <a16:creationId xmlns:a16="http://schemas.microsoft.com/office/drawing/2014/main" id="{11E14FB7-0ED7-7383-066D-F53FCBC6671D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4" name="Textbox 200">
              <a:extLst>
                <a:ext uri="{FF2B5EF4-FFF2-40B4-BE49-F238E27FC236}">
                  <a16:creationId xmlns:a16="http://schemas.microsoft.com/office/drawing/2014/main" id="{6ED4055E-D260-6F3B-866D-D76DC695899D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5" name="Textbox 200">
              <a:extLst>
                <a:ext uri="{FF2B5EF4-FFF2-40B4-BE49-F238E27FC236}">
                  <a16:creationId xmlns:a16="http://schemas.microsoft.com/office/drawing/2014/main" id="{D5C1B45A-4AE8-45E1-416C-BE411660FD99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F938A941-8B27-563A-4CC7-5D6827AAA800}"/>
              </a:ext>
            </a:extLst>
          </p:cNvPr>
          <p:cNvGrpSpPr/>
          <p:nvPr/>
        </p:nvGrpSpPr>
        <p:grpSpPr>
          <a:xfrm>
            <a:off x="16795377" y="4314696"/>
            <a:ext cx="4885765" cy="1401356"/>
            <a:chOff x="-1075765" y="6394763"/>
            <a:chExt cx="4885765" cy="1401356"/>
          </a:xfrm>
        </p:grpSpPr>
        <p:sp>
          <p:nvSpPr>
            <p:cNvPr id="127" name="Textbox 200">
              <a:extLst>
                <a:ext uri="{FF2B5EF4-FFF2-40B4-BE49-F238E27FC236}">
                  <a16:creationId xmlns:a16="http://schemas.microsoft.com/office/drawing/2014/main" id="{DC9A40E7-C8B5-6962-6B55-F31A7416FA94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8" name="Textbox 200">
              <a:extLst>
                <a:ext uri="{FF2B5EF4-FFF2-40B4-BE49-F238E27FC236}">
                  <a16:creationId xmlns:a16="http://schemas.microsoft.com/office/drawing/2014/main" id="{649425FF-DC35-05C8-E7B9-63426E1457F3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9" name="Textbox 200">
              <a:extLst>
                <a:ext uri="{FF2B5EF4-FFF2-40B4-BE49-F238E27FC236}">
                  <a16:creationId xmlns:a16="http://schemas.microsoft.com/office/drawing/2014/main" id="{F2A9B437-A742-B8CC-833E-C0252AAC049E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45151368-D50C-CEF5-485C-CE72E81CFFF2}"/>
              </a:ext>
            </a:extLst>
          </p:cNvPr>
          <p:cNvGrpSpPr/>
          <p:nvPr/>
        </p:nvGrpSpPr>
        <p:grpSpPr>
          <a:xfrm>
            <a:off x="16795377" y="7469620"/>
            <a:ext cx="4885765" cy="1401356"/>
            <a:chOff x="-1075765" y="6394763"/>
            <a:chExt cx="4885765" cy="1401356"/>
          </a:xfrm>
        </p:grpSpPr>
        <p:sp>
          <p:nvSpPr>
            <p:cNvPr id="131" name="Textbox 200">
              <a:extLst>
                <a:ext uri="{FF2B5EF4-FFF2-40B4-BE49-F238E27FC236}">
                  <a16:creationId xmlns:a16="http://schemas.microsoft.com/office/drawing/2014/main" id="{1995A72B-0916-71ED-CEAA-C730862BDE3D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2" name="Textbox 200">
              <a:extLst>
                <a:ext uri="{FF2B5EF4-FFF2-40B4-BE49-F238E27FC236}">
                  <a16:creationId xmlns:a16="http://schemas.microsoft.com/office/drawing/2014/main" id="{0420A042-08CB-11ED-5AF2-33446476586F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3" name="Textbox 200">
              <a:extLst>
                <a:ext uri="{FF2B5EF4-FFF2-40B4-BE49-F238E27FC236}">
                  <a16:creationId xmlns:a16="http://schemas.microsoft.com/office/drawing/2014/main" id="{FAC95F9E-975A-A1C0-3789-1820A0C5485E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3046C9FF-19EB-D53A-D9F9-357B5DEE4B7B}"/>
              </a:ext>
            </a:extLst>
          </p:cNvPr>
          <p:cNvGrpSpPr/>
          <p:nvPr/>
        </p:nvGrpSpPr>
        <p:grpSpPr>
          <a:xfrm>
            <a:off x="16795377" y="10624544"/>
            <a:ext cx="4885765" cy="1401356"/>
            <a:chOff x="-1075765" y="6394763"/>
            <a:chExt cx="4885765" cy="1401356"/>
          </a:xfrm>
        </p:grpSpPr>
        <p:sp>
          <p:nvSpPr>
            <p:cNvPr id="135" name="Textbox 200">
              <a:extLst>
                <a:ext uri="{FF2B5EF4-FFF2-40B4-BE49-F238E27FC236}">
                  <a16:creationId xmlns:a16="http://schemas.microsoft.com/office/drawing/2014/main" id="{1BA804F8-D9F4-1F04-3FD8-6F5A57F19B56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6" name="Textbox 200">
              <a:extLst>
                <a:ext uri="{FF2B5EF4-FFF2-40B4-BE49-F238E27FC236}">
                  <a16:creationId xmlns:a16="http://schemas.microsoft.com/office/drawing/2014/main" id="{202B7401-57C0-C5B2-6BBA-C9C041488FD5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7" name="Textbox 200">
              <a:extLst>
                <a:ext uri="{FF2B5EF4-FFF2-40B4-BE49-F238E27FC236}">
                  <a16:creationId xmlns:a16="http://schemas.microsoft.com/office/drawing/2014/main" id="{99667588-F853-4313-F86D-6B3DB8EB100A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138" name="Rectangle 137">
            <a:extLst>
              <a:ext uri="{FF2B5EF4-FFF2-40B4-BE49-F238E27FC236}">
                <a16:creationId xmlns:a16="http://schemas.microsoft.com/office/drawing/2014/main" id="{E9F7D713-9678-81DC-CBE6-E9BA98FB8AAA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227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0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0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0" grpId="0"/>
          <p:bldP spid="101" grpId="0"/>
          <p:bldP spid="102" grpId="0" animBg="1"/>
          <p:bldP spid="102" grpId="1" animBg="1"/>
          <p:bldP spid="103" grpId="0" animBg="1"/>
          <p:bldP spid="103" grpId="1" animBg="1"/>
          <p:bldP spid="104" grpId="0" animBg="1"/>
          <p:bldP spid="104" grpId="1" animBg="1"/>
          <p:bldP spid="105" grpId="0" animBg="1"/>
          <p:bldP spid="105" grpId="1" animBg="1"/>
          <p:bldP spid="106" grpId="0" animBg="1"/>
          <p:bldP spid="106" grpId="1" animBg="1"/>
          <p:bldP spid="107" grpId="0" animBg="1"/>
          <p:bldP spid="107" grpId="1" animBg="1"/>
          <p:bldP spid="108" grpId="0" animBg="1"/>
          <p:bldP spid="109" grpId="0" animBg="1"/>
          <p:bldP spid="110" grpId="0" animBg="1"/>
          <p:bldP spid="111" grpId="0" animBg="1"/>
          <p:bldP spid="112" grpId="0" animBg="1"/>
          <p:bldP spid="11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0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0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8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0" grpId="0"/>
          <p:bldP spid="101" grpId="0"/>
          <p:bldP spid="102" grpId="0" animBg="1"/>
          <p:bldP spid="102" grpId="1" animBg="1"/>
          <p:bldP spid="103" grpId="0" animBg="1"/>
          <p:bldP spid="103" grpId="1" animBg="1"/>
          <p:bldP spid="104" grpId="0" animBg="1"/>
          <p:bldP spid="104" grpId="1" animBg="1"/>
          <p:bldP spid="105" grpId="0" animBg="1"/>
          <p:bldP spid="105" grpId="1" animBg="1"/>
          <p:bldP spid="106" grpId="0" animBg="1"/>
          <p:bldP spid="106" grpId="1" animBg="1"/>
          <p:bldP spid="107" grpId="0" animBg="1"/>
          <p:bldP spid="107" grpId="1" animBg="1"/>
          <p:bldP spid="108" grpId="0" animBg="1"/>
          <p:bldP spid="109" grpId="0" animBg="1"/>
          <p:bldP spid="110" grpId="0" animBg="1"/>
          <p:bldP spid="111" grpId="0" animBg="1"/>
          <p:bldP spid="112" grpId="0" animBg="1"/>
          <p:bldP spid="113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MainTitle1">
            <a:extLst>
              <a:ext uri="{FF2B5EF4-FFF2-40B4-BE49-F238E27FC236}">
                <a16:creationId xmlns:a16="http://schemas.microsoft.com/office/drawing/2014/main" id="{8D2D80FC-FA5A-C188-A509-F134F26B56EB}"/>
              </a:ext>
            </a:extLst>
          </p:cNvPr>
          <p:cNvSpPr txBox="1"/>
          <p:nvPr/>
        </p:nvSpPr>
        <p:spPr>
          <a:xfrm>
            <a:off x="7115132" y="1037172"/>
            <a:ext cx="1015374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" name="!!SubTitle">
            <a:extLst>
              <a:ext uri="{FF2B5EF4-FFF2-40B4-BE49-F238E27FC236}">
                <a16:creationId xmlns:a16="http://schemas.microsoft.com/office/drawing/2014/main" id="{1781BB7B-2C93-75FE-64EF-074EF8811BE7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0E939FC-4CB2-0711-D31F-3BB2856BD2E6}"/>
              </a:ext>
            </a:extLst>
          </p:cNvPr>
          <p:cNvSpPr/>
          <p:nvPr/>
        </p:nvSpPr>
        <p:spPr>
          <a:xfrm flipH="1">
            <a:off x="8892838" y="4314696"/>
            <a:ext cx="3200739" cy="2845792"/>
          </a:xfrm>
          <a:custGeom>
            <a:avLst/>
            <a:gdLst>
              <a:gd name="csX0" fmla="*/ 0 w 3200739"/>
              <a:gd name="csY0" fmla="*/ 0 h 2845792"/>
              <a:gd name="csX1" fmla="*/ 0 w 3200739"/>
              <a:gd name="csY1" fmla="*/ 1995687 h 2845792"/>
              <a:gd name="csX2" fmla="*/ 1472424 w 3200739"/>
              <a:gd name="csY2" fmla="*/ 2845792 h 2845792"/>
              <a:gd name="csX3" fmla="*/ 3200739 w 3200739"/>
              <a:gd name="csY3" fmla="*/ 1847949 h 2845792"/>
              <a:gd name="csX4" fmla="*/ 0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0" y="0"/>
                </a:moveTo>
                <a:lnTo>
                  <a:pt x="0" y="1995687"/>
                </a:lnTo>
                <a:lnTo>
                  <a:pt x="1472424" y="2845792"/>
                </a:lnTo>
                <a:lnTo>
                  <a:pt x="3200739" y="1847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6D06568-8DA3-28D4-50E3-BB170C8DD88A}"/>
              </a:ext>
            </a:extLst>
          </p:cNvPr>
          <p:cNvSpPr/>
          <p:nvPr/>
        </p:nvSpPr>
        <p:spPr>
          <a:xfrm flipH="1">
            <a:off x="12290426" y="4314697"/>
            <a:ext cx="3200738" cy="2845791"/>
          </a:xfrm>
          <a:custGeom>
            <a:avLst/>
            <a:gdLst>
              <a:gd name="csX0" fmla="*/ 3200738 w 3200738"/>
              <a:gd name="csY0" fmla="*/ 0 h 2845791"/>
              <a:gd name="csX1" fmla="*/ 0 w 3200738"/>
              <a:gd name="csY1" fmla="*/ 1847948 h 2845791"/>
              <a:gd name="csX2" fmla="*/ 1728315 w 3200738"/>
              <a:gd name="csY2" fmla="*/ 2845791 h 2845791"/>
              <a:gd name="csX3" fmla="*/ 3200738 w 3200738"/>
              <a:gd name="csY3" fmla="*/ 1995687 h 2845791"/>
              <a:gd name="csX4" fmla="*/ 3200738 w 3200738"/>
              <a:gd name="csY4" fmla="*/ 0 h 2845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8" h="2845791">
                <a:moveTo>
                  <a:pt x="3200738" y="0"/>
                </a:moveTo>
                <a:lnTo>
                  <a:pt x="0" y="1847948"/>
                </a:lnTo>
                <a:lnTo>
                  <a:pt x="1728315" y="2845791"/>
                </a:lnTo>
                <a:lnTo>
                  <a:pt x="3200738" y="1995687"/>
                </a:lnTo>
                <a:lnTo>
                  <a:pt x="3200738" y="0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64423E3-22CB-2D55-473C-2B4FDC4F9560}"/>
              </a:ext>
            </a:extLst>
          </p:cNvPr>
          <p:cNvSpPr/>
          <p:nvPr/>
        </p:nvSpPr>
        <p:spPr>
          <a:xfrm flipH="1">
            <a:off x="8794413" y="6333121"/>
            <a:ext cx="1728316" cy="3695895"/>
          </a:xfrm>
          <a:custGeom>
            <a:avLst/>
            <a:gdLst>
              <a:gd name="csX0" fmla="*/ 1728316 w 1728316"/>
              <a:gd name="csY0" fmla="*/ 0 h 3695895"/>
              <a:gd name="csX1" fmla="*/ 0 w 1728316"/>
              <a:gd name="csY1" fmla="*/ 997843 h 3695895"/>
              <a:gd name="csX2" fmla="*/ 0 w 1728316"/>
              <a:gd name="csY2" fmla="*/ 2698051 h 3695895"/>
              <a:gd name="csX3" fmla="*/ 1728316 w 1728316"/>
              <a:gd name="csY3" fmla="*/ 3695895 h 3695895"/>
              <a:gd name="csX4" fmla="*/ 1728316 w 1728316"/>
              <a:gd name="csY4" fmla="*/ 0 h 36958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6" h="3695895">
                <a:moveTo>
                  <a:pt x="1728316" y="0"/>
                </a:moveTo>
                <a:lnTo>
                  <a:pt x="0" y="997843"/>
                </a:lnTo>
                <a:lnTo>
                  <a:pt x="0" y="2698051"/>
                </a:lnTo>
                <a:lnTo>
                  <a:pt x="1728316" y="3695895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510A16-0887-D9EE-24A3-6B1E4A8741D5}"/>
              </a:ext>
            </a:extLst>
          </p:cNvPr>
          <p:cNvSpPr/>
          <p:nvPr/>
        </p:nvSpPr>
        <p:spPr>
          <a:xfrm flipH="1">
            <a:off x="13861273" y="6333122"/>
            <a:ext cx="1728315" cy="3695892"/>
          </a:xfrm>
          <a:custGeom>
            <a:avLst/>
            <a:gdLst>
              <a:gd name="csX0" fmla="*/ 0 w 1728315"/>
              <a:gd name="csY0" fmla="*/ 0 h 3695892"/>
              <a:gd name="csX1" fmla="*/ 0 w 1728315"/>
              <a:gd name="csY1" fmla="*/ 3695892 h 3695892"/>
              <a:gd name="csX2" fmla="*/ 1728315 w 1728315"/>
              <a:gd name="csY2" fmla="*/ 2698049 h 3695892"/>
              <a:gd name="csX3" fmla="*/ 1728315 w 1728315"/>
              <a:gd name="csY3" fmla="*/ 997843 h 3695892"/>
              <a:gd name="csX4" fmla="*/ 0 w 1728315"/>
              <a:gd name="csY4" fmla="*/ 0 h 36958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728315" h="3695892">
                <a:moveTo>
                  <a:pt x="0" y="0"/>
                </a:moveTo>
                <a:lnTo>
                  <a:pt x="0" y="3695892"/>
                </a:lnTo>
                <a:lnTo>
                  <a:pt x="1728315" y="2698049"/>
                </a:lnTo>
                <a:lnTo>
                  <a:pt x="1728315" y="9978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97F820E-8DCA-D8D1-575A-4629DD27F6D4}"/>
              </a:ext>
            </a:extLst>
          </p:cNvPr>
          <p:cNvSpPr/>
          <p:nvPr/>
        </p:nvSpPr>
        <p:spPr>
          <a:xfrm flipH="1">
            <a:off x="12290426" y="9201648"/>
            <a:ext cx="3200739" cy="2845792"/>
          </a:xfrm>
          <a:custGeom>
            <a:avLst/>
            <a:gdLst>
              <a:gd name="csX0" fmla="*/ 1728316 w 3200739"/>
              <a:gd name="csY0" fmla="*/ 0 h 2845792"/>
              <a:gd name="csX1" fmla="*/ 0 w 3200739"/>
              <a:gd name="csY1" fmla="*/ 997844 h 2845792"/>
              <a:gd name="csX2" fmla="*/ 3200739 w 3200739"/>
              <a:gd name="csY2" fmla="*/ 2845792 h 2845792"/>
              <a:gd name="csX3" fmla="*/ 3200739 w 3200739"/>
              <a:gd name="csY3" fmla="*/ 850104 h 2845792"/>
              <a:gd name="csX4" fmla="*/ 1728316 w 3200739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39" h="2845792">
                <a:moveTo>
                  <a:pt x="1728316" y="0"/>
                </a:moveTo>
                <a:lnTo>
                  <a:pt x="0" y="997844"/>
                </a:lnTo>
                <a:lnTo>
                  <a:pt x="3200739" y="2845792"/>
                </a:lnTo>
                <a:lnTo>
                  <a:pt x="3200739" y="850104"/>
                </a:lnTo>
                <a:lnTo>
                  <a:pt x="1728316" y="0"/>
                </a:lnTo>
                <a:close/>
              </a:path>
            </a:pathLst>
          </a:custGeom>
          <a:solidFill>
            <a:schemeClr val="accent5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E63098C-0AD9-7561-A712-2A7E5D71BFA4}"/>
              </a:ext>
            </a:extLst>
          </p:cNvPr>
          <p:cNvSpPr/>
          <p:nvPr/>
        </p:nvSpPr>
        <p:spPr>
          <a:xfrm flipH="1">
            <a:off x="8892837" y="9201648"/>
            <a:ext cx="3200740" cy="2845792"/>
          </a:xfrm>
          <a:custGeom>
            <a:avLst/>
            <a:gdLst>
              <a:gd name="csX0" fmla="*/ 1472423 w 3200740"/>
              <a:gd name="csY0" fmla="*/ 0 h 2845792"/>
              <a:gd name="csX1" fmla="*/ 0 w 3200740"/>
              <a:gd name="csY1" fmla="*/ 850104 h 2845792"/>
              <a:gd name="csX2" fmla="*/ 0 w 3200740"/>
              <a:gd name="csY2" fmla="*/ 2845792 h 2845792"/>
              <a:gd name="csX3" fmla="*/ 3200740 w 3200740"/>
              <a:gd name="csY3" fmla="*/ 997844 h 2845792"/>
              <a:gd name="csX4" fmla="*/ 1472423 w 3200740"/>
              <a:gd name="csY4" fmla="*/ 0 h 284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00740" h="2845792">
                <a:moveTo>
                  <a:pt x="1472423" y="0"/>
                </a:moveTo>
                <a:lnTo>
                  <a:pt x="0" y="850104"/>
                </a:lnTo>
                <a:lnTo>
                  <a:pt x="0" y="2845792"/>
                </a:lnTo>
                <a:lnTo>
                  <a:pt x="3200740" y="997844"/>
                </a:lnTo>
                <a:lnTo>
                  <a:pt x="1472423" y="0"/>
                </a:lnTo>
                <a:close/>
              </a:path>
            </a:pathLst>
          </a:custGeom>
          <a:solidFill>
            <a:schemeClr val="accent6"/>
          </a:solidFill>
          <a:ln w="25400" cap="flat">
            <a:noFill/>
            <a:prstDash val="solid"/>
            <a:miter/>
          </a:ln>
          <a:effectLst>
            <a:outerShdw blurRad="63500" dist="127000" dir="5400000" algn="t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11AB20DA-A2C4-CF7D-C4D6-B3672D60BC61}"/>
              </a:ext>
            </a:extLst>
          </p:cNvPr>
          <p:cNvSpPr/>
          <p:nvPr/>
        </p:nvSpPr>
        <p:spPr>
          <a:xfrm>
            <a:off x="9232687" y="7790215"/>
            <a:ext cx="755650" cy="7817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20A5EF2-3765-05F8-15F7-D28C954172FE}"/>
              </a:ext>
            </a:extLst>
          </p:cNvPr>
          <p:cNvSpPr/>
          <p:nvPr/>
        </p:nvSpPr>
        <p:spPr>
          <a:xfrm>
            <a:off x="13060752" y="9972910"/>
            <a:ext cx="781706" cy="7817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FC63732-6F61-0220-9CB9-4131CA4410A4}"/>
              </a:ext>
            </a:extLst>
          </p:cNvPr>
          <p:cNvSpPr/>
          <p:nvPr/>
        </p:nvSpPr>
        <p:spPr>
          <a:xfrm>
            <a:off x="10452310" y="9988544"/>
            <a:ext cx="750438" cy="750438"/>
          </a:xfrm>
          <a:custGeom>
            <a:avLst/>
            <a:gdLst>
              <a:gd name="connsiteX0" fmla="*/ 328955 w 365760"/>
              <a:gd name="connsiteY0" fmla="*/ 20210 h 365760"/>
              <a:gd name="connsiteX1" fmla="*/ 356235 w 365760"/>
              <a:gd name="connsiteY1" fmla="*/ 47490 h 365760"/>
              <a:gd name="connsiteX2" fmla="*/ 331698 w 365760"/>
              <a:gd name="connsiteY2" fmla="*/ 139540 h 365760"/>
              <a:gd name="connsiteX3" fmla="*/ 273176 w 365760"/>
              <a:gd name="connsiteY3" fmla="*/ 230065 h 365760"/>
              <a:gd name="connsiteX4" fmla="*/ 178232 w 365760"/>
              <a:gd name="connsiteY4" fmla="*/ 296359 h 365760"/>
              <a:gd name="connsiteX5" fmla="*/ 79933 w 365760"/>
              <a:gd name="connsiteY5" fmla="*/ 198061 h 365760"/>
              <a:gd name="connsiteX6" fmla="*/ 146228 w 365760"/>
              <a:gd name="connsiteY6" fmla="*/ 103116 h 365760"/>
              <a:gd name="connsiteX7" fmla="*/ 236754 w 365760"/>
              <a:gd name="connsiteY7" fmla="*/ 44594 h 365760"/>
              <a:gd name="connsiteX8" fmla="*/ 328955 w 365760"/>
              <a:gd name="connsiteY8" fmla="*/ 20210 h 365760"/>
              <a:gd name="connsiteX9" fmla="*/ 173202 w 365760"/>
              <a:gd name="connsiteY9" fmla="*/ 74312 h 365760"/>
              <a:gd name="connsiteX10" fmla="*/ 76581 w 365760"/>
              <a:gd name="connsiteY10" fmla="*/ 98239 h 365760"/>
              <a:gd name="connsiteX11" fmla="*/ 38328 w 365760"/>
              <a:gd name="connsiteY11" fmla="*/ 148684 h 365760"/>
              <a:gd name="connsiteX12" fmla="*/ 93345 w 365760"/>
              <a:gd name="connsiteY12" fmla="*/ 179316 h 365760"/>
              <a:gd name="connsiteX13" fmla="*/ 197129 w 365760"/>
              <a:gd name="connsiteY13" fmla="*/ 283253 h 365760"/>
              <a:gd name="connsiteX14" fmla="*/ 227762 w 365760"/>
              <a:gd name="connsiteY14" fmla="*/ 338269 h 365760"/>
              <a:gd name="connsiteX15" fmla="*/ 278206 w 365760"/>
              <a:gd name="connsiteY15" fmla="*/ 300017 h 365760"/>
              <a:gd name="connsiteX16" fmla="*/ 302133 w 365760"/>
              <a:gd name="connsiteY16" fmla="*/ 203395 h 365760"/>
              <a:gd name="connsiteX17" fmla="*/ 101879 w 365760"/>
              <a:gd name="connsiteY17" fmla="*/ 274566 h 365760"/>
              <a:gd name="connsiteX18" fmla="*/ 45643 w 365760"/>
              <a:gd name="connsiteY18" fmla="*/ 274566 h 365760"/>
              <a:gd name="connsiteX19" fmla="*/ 19431 w 365760"/>
              <a:gd name="connsiteY19" fmla="*/ 357015 h 365760"/>
              <a:gd name="connsiteX20" fmla="*/ 101879 w 365760"/>
              <a:gd name="connsiteY20" fmla="*/ 330802 h 365760"/>
              <a:gd name="connsiteX21" fmla="*/ 101879 w 365760"/>
              <a:gd name="connsiteY21" fmla="*/ 274566 h 365760"/>
              <a:gd name="connsiteX22" fmla="*/ 261442 w 365760"/>
              <a:gd name="connsiteY22" fmla="*/ 115003 h 365760"/>
              <a:gd name="connsiteX23" fmla="*/ 218313 w 365760"/>
              <a:gd name="connsiteY23" fmla="*/ 115003 h 365760"/>
              <a:gd name="connsiteX24" fmla="*/ 218313 w 365760"/>
              <a:gd name="connsiteY24" fmla="*/ 158132 h 365760"/>
              <a:gd name="connsiteX25" fmla="*/ 261442 w 365760"/>
              <a:gd name="connsiteY25" fmla="*/ 158132 h 365760"/>
              <a:gd name="connsiteX26" fmla="*/ 261442 w 365760"/>
              <a:gd name="connsiteY26" fmla="*/ 115003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5760" h="365760">
                <a:moveTo>
                  <a:pt x="328955" y="20210"/>
                </a:moveTo>
                <a:cubicBezTo>
                  <a:pt x="345566" y="15791"/>
                  <a:pt x="360655" y="30878"/>
                  <a:pt x="356235" y="47490"/>
                </a:cubicBezTo>
                <a:lnTo>
                  <a:pt x="331698" y="139540"/>
                </a:lnTo>
                <a:cubicBezTo>
                  <a:pt x="324840" y="176268"/>
                  <a:pt x="303809" y="208729"/>
                  <a:pt x="273176" y="230065"/>
                </a:cubicBezTo>
                <a:lnTo>
                  <a:pt x="178232" y="296359"/>
                </a:lnTo>
                <a:lnTo>
                  <a:pt x="79933" y="198061"/>
                </a:lnTo>
                <a:lnTo>
                  <a:pt x="146228" y="103116"/>
                </a:lnTo>
                <a:cubicBezTo>
                  <a:pt x="167563" y="72484"/>
                  <a:pt x="200177" y="51452"/>
                  <a:pt x="236754" y="44594"/>
                </a:cubicBezTo>
                <a:lnTo>
                  <a:pt x="328955" y="20210"/>
                </a:lnTo>
                <a:close/>
                <a:moveTo>
                  <a:pt x="173202" y="74312"/>
                </a:moveTo>
                <a:lnTo>
                  <a:pt x="76581" y="98239"/>
                </a:lnTo>
                <a:lnTo>
                  <a:pt x="38328" y="148684"/>
                </a:lnTo>
                <a:lnTo>
                  <a:pt x="93345" y="179316"/>
                </a:lnTo>
                <a:moveTo>
                  <a:pt x="197129" y="283253"/>
                </a:moveTo>
                <a:lnTo>
                  <a:pt x="227762" y="338269"/>
                </a:lnTo>
                <a:lnTo>
                  <a:pt x="278206" y="300017"/>
                </a:lnTo>
                <a:lnTo>
                  <a:pt x="302133" y="203395"/>
                </a:lnTo>
                <a:moveTo>
                  <a:pt x="101879" y="274566"/>
                </a:moveTo>
                <a:cubicBezTo>
                  <a:pt x="86335" y="259021"/>
                  <a:pt x="61188" y="259021"/>
                  <a:pt x="45643" y="274566"/>
                </a:cubicBezTo>
                <a:cubicBezTo>
                  <a:pt x="30099" y="290111"/>
                  <a:pt x="19431" y="357015"/>
                  <a:pt x="19431" y="357015"/>
                </a:cubicBezTo>
                <a:cubicBezTo>
                  <a:pt x="19431" y="357015"/>
                  <a:pt x="86335" y="346346"/>
                  <a:pt x="101879" y="330802"/>
                </a:cubicBezTo>
                <a:cubicBezTo>
                  <a:pt x="117424" y="315257"/>
                  <a:pt x="117577" y="290111"/>
                  <a:pt x="101879" y="274566"/>
                </a:cubicBezTo>
                <a:close/>
                <a:moveTo>
                  <a:pt x="261442" y="115003"/>
                </a:moveTo>
                <a:cubicBezTo>
                  <a:pt x="249555" y="103116"/>
                  <a:pt x="230200" y="103116"/>
                  <a:pt x="218313" y="115003"/>
                </a:cubicBezTo>
                <a:cubicBezTo>
                  <a:pt x="206425" y="126890"/>
                  <a:pt x="206425" y="146245"/>
                  <a:pt x="218313" y="158132"/>
                </a:cubicBezTo>
                <a:cubicBezTo>
                  <a:pt x="230200" y="170020"/>
                  <a:pt x="249555" y="170020"/>
                  <a:pt x="261442" y="158132"/>
                </a:cubicBezTo>
                <a:cubicBezTo>
                  <a:pt x="273329" y="146245"/>
                  <a:pt x="273329" y="127043"/>
                  <a:pt x="261442" y="115003"/>
                </a:cubicBezTo>
                <a:close/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1" name="Freeform 103">
            <a:extLst>
              <a:ext uri="{FF2B5EF4-FFF2-40B4-BE49-F238E27FC236}">
                <a16:creationId xmlns:a16="http://schemas.microsoft.com/office/drawing/2014/main" id="{8EC62278-360E-4FB3-FF5F-949B9CC67756}"/>
              </a:ext>
            </a:extLst>
          </p:cNvPr>
          <p:cNvSpPr>
            <a:spLocks noEditPoints="1"/>
          </p:cNvSpPr>
          <p:nvPr/>
        </p:nvSpPr>
        <p:spPr bwMode="auto">
          <a:xfrm>
            <a:off x="13017198" y="5623353"/>
            <a:ext cx="868814" cy="66438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2" name="Freeform 109">
            <a:extLst>
              <a:ext uri="{FF2B5EF4-FFF2-40B4-BE49-F238E27FC236}">
                <a16:creationId xmlns:a16="http://schemas.microsoft.com/office/drawing/2014/main" id="{1FF4150E-4B37-8E70-124E-E07D06CDB747}"/>
              </a:ext>
            </a:extLst>
          </p:cNvPr>
          <p:cNvSpPr>
            <a:spLocks noEditPoints="1"/>
          </p:cNvSpPr>
          <p:nvPr/>
        </p:nvSpPr>
        <p:spPr bwMode="auto">
          <a:xfrm>
            <a:off x="14344301" y="7790215"/>
            <a:ext cx="762258" cy="78170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67BF4D0-F305-049F-936B-803D43C69EC3}"/>
              </a:ext>
            </a:extLst>
          </p:cNvPr>
          <p:cNvSpPr/>
          <p:nvPr/>
        </p:nvSpPr>
        <p:spPr>
          <a:xfrm>
            <a:off x="10397016" y="5596785"/>
            <a:ext cx="861026" cy="71752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39661CD-F3AF-D1B6-C534-12B43E495F4A}"/>
              </a:ext>
            </a:extLst>
          </p:cNvPr>
          <p:cNvGrpSpPr/>
          <p:nvPr/>
        </p:nvGrpSpPr>
        <p:grpSpPr>
          <a:xfrm>
            <a:off x="2702859" y="4314696"/>
            <a:ext cx="4885765" cy="1401356"/>
            <a:chOff x="-1075765" y="6394763"/>
            <a:chExt cx="4885765" cy="1401356"/>
          </a:xfrm>
        </p:grpSpPr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4E97BCEF-9545-0872-98C5-C7CCA1743101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51FD01B3-E81C-7EDF-D117-9D1B43897CE5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10999792-F09E-6C4B-A43B-6C7D2CBF0EE5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4F58758-3E06-4FB9-6E30-3A720E5823EA}"/>
              </a:ext>
            </a:extLst>
          </p:cNvPr>
          <p:cNvGrpSpPr/>
          <p:nvPr/>
        </p:nvGrpSpPr>
        <p:grpSpPr>
          <a:xfrm>
            <a:off x="2702859" y="7469620"/>
            <a:ext cx="4885765" cy="1401356"/>
            <a:chOff x="-1075765" y="6394763"/>
            <a:chExt cx="4885765" cy="1401356"/>
          </a:xfrm>
        </p:grpSpPr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B279F46A-F01C-1F81-440D-BCB6634DC070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0" name="Textbox 200">
              <a:extLst>
                <a:ext uri="{FF2B5EF4-FFF2-40B4-BE49-F238E27FC236}">
                  <a16:creationId xmlns:a16="http://schemas.microsoft.com/office/drawing/2014/main" id="{CCAA9124-3636-20BA-26EF-B983C00C2C1A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1" name="Textbox 200">
              <a:extLst>
                <a:ext uri="{FF2B5EF4-FFF2-40B4-BE49-F238E27FC236}">
                  <a16:creationId xmlns:a16="http://schemas.microsoft.com/office/drawing/2014/main" id="{63A189B9-C2E0-187F-6BC6-C9A7AB8FCE97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E22A99D-888C-74C1-67B4-79C978132425}"/>
              </a:ext>
            </a:extLst>
          </p:cNvPr>
          <p:cNvGrpSpPr/>
          <p:nvPr/>
        </p:nvGrpSpPr>
        <p:grpSpPr>
          <a:xfrm>
            <a:off x="2702859" y="10624544"/>
            <a:ext cx="4885765" cy="1401356"/>
            <a:chOff x="-1075765" y="6394763"/>
            <a:chExt cx="4885765" cy="1401356"/>
          </a:xfrm>
        </p:grpSpPr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E232D4E3-5BD4-87C6-5868-8D5DD7608483}"/>
                </a:ext>
              </a:extLst>
            </p:cNvPr>
            <p:cNvSpPr txBox="1"/>
            <p:nvPr/>
          </p:nvSpPr>
          <p:spPr>
            <a:xfrm flipH="1">
              <a:off x="297181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4" name="Textbox 200">
              <a:extLst>
                <a:ext uri="{FF2B5EF4-FFF2-40B4-BE49-F238E27FC236}">
                  <a16:creationId xmlns:a16="http://schemas.microsoft.com/office/drawing/2014/main" id="{7BD54101-1911-DDFC-44D1-31D90B20B487}"/>
                </a:ext>
              </a:extLst>
            </p:cNvPr>
            <p:cNvSpPr txBox="1"/>
            <p:nvPr/>
          </p:nvSpPr>
          <p:spPr>
            <a:xfrm flipH="1">
              <a:off x="297181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04E7E863-719E-42A0-A42A-FC201A0C8771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AD411AA-5661-388C-5223-70CD3BED1F47}"/>
              </a:ext>
            </a:extLst>
          </p:cNvPr>
          <p:cNvGrpSpPr/>
          <p:nvPr/>
        </p:nvGrpSpPr>
        <p:grpSpPr>
          <a:xfrm>
            <a:off x="16795377" y="4314696"/>
            <a:ext cx="4885765" cy="1401356"/>
            <a:chOff x="-1075765" y="6394763"/>
            <a:chExt cx="4885765" cy="1401356"/>
          </a:xfrm>
        </p:grpSpPr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9F22534E-E5D0-8400-106D-2D6C04C7BA88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E4ED4AD5-483D-9689-3D03-E2A266B1491F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D01D8B87-7410-1222-D9E1-F0ECEAB65757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DE8C7CF-A3E5-F77A-8557-D39270DAE233}"/>
              </a:ext>
            </a:extLst>
          </p:cNvPr>
          <p:cNvGrpSpPr/>
          <p:nvPr/>
        </p:nvGrpSpPr>
        <p:grpSpPr>
          <a:xfrm>
            <a:off x="16795377" y="7469620"/>
            <a:ext cx="4885765" cy="1401356"/>
            <a:chOff x="-1075765" y="6394763"/>
            <a:chExt cx="4885765" cy="1401356"/>
          </a:xfrm>
        </p:grpSpPr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3D566177-515F-E90E-9231-FE3E53417128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2" name="Textbox 200">
              <a:extLst>
                <a:ext uri="{FF2B5EF4-FFF2-40B4-BE49-F238E27FC236}">
                  <a16:creationId xmlns:a16="http://schemas.microsoft.com/office/drawing/2014/main" id="{F1A9A08E-6AE9-B5CB-B852-8B62C193C5BD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A55B13EA-65DB-CDFE-B3E7-EA7B8020E88C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1ADC74D-BE8F-27CF-792B-9B7BD2C2640C}"/>
              </a:ext>
            </a:extLst>
          </p:cNvPr>
          <p:cNvGrpSpPr/>
          <p:nvPr/>
        </p:nvGrpSpPr>
        <p:grpSpPr>
          <a:xfrm>
            <a:off x="16795377" y="10624544"/>
            <a:ext cx="4885765" cy="1401356"/>
            <a:chOff x="-1075765" y="6394763"/>
            <a:chExt cx="4885765" cy="1401356"/>
          </a:xfrm>
        </p:grpSpPr>
        <p:sp>
          <p:nvSpPr>
            <p:cNvPr id="45" name="Textbox 200">
              <a:extLst>
                <a:ext uri="{FF2B5EF4-FFF2-40B4-BE49-F238E27FC236}">
                  <a16:creationId xmlns:a16="http://schemas.microsoft.com/office/drawing/2014/main" id="{3350B6ED-82FC-ACE1-27EF-DECBF053B2F5}"/>
                </a:ext>
              </a:extLst>
            </p:cNvPr>
            <p:cNvSpPr txBox="1"/>
            <p:nvPr/>
          </p:nvSpPr>
          <p:spPr>
            <a:xfrm flipH="1">
              <a:off x="-1075765" y="6394763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A0CF31EF-A1C4-A2C7-ED45-7C0B9B3C57A0}"/>
                </a:ext>
              </a:extLst>
            </p:cNvPr>
            <p:cNvSpPr txBox="1"/>
            <p:nvPr/>
          </p:nvSpPr>
          <p:spPr>
            <a:xfrm flipH="1">
              <a:off x="-1075765" y="6749679"/>
              <a:ext cx="351281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16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608155F9-404E-8063-B1B0-D9EE9F343E70}"/>
                </a:ext>
              </a:extLst>
            </p:cNvPr>
            <p:cNvSpPr txBox="1"/>
            <p:nvPr/>
          </p:nvSpPr>
          <p:spPr>
            <a:xfrm flipH="1">
              <a:off x="-1075765" y="7211344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massa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1E2B2784-5056-DADF-0802-9067352C0E28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227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5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5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Business_2Tones_L_Red2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FF6969"/>
      </a:accent1>
      <a:accent2>
        <a:srgbClr val="FF1515"/>
      </a:accent2>
      <a:accent3>
        <a:srgbClr val="C6CED4"/>
      </a:accent3>
      <a:accent4>
        <a:srgbClr val="A0A6AB"/>
      </a:accent4>
      <a:accent5>
        <a:srgbClr val="7F8387"/>
      </a:accent5>
      <a:accent6>
        <a:srgbClr val="66666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2_D_22">
      <a:dk1>
        <a:srgbClr val="FFFFFF"/>
      </a:dk1>
      <a:lt1>
        <a:srgbClr val="000000"/>
      </a:lt1>
      <a:dk2>
        <a:srgbClr val="E8E8E8"/>
      </a:dk2>
      <a:lt2>
        <a:srgbClr val="0E2841"/>
      </a:lt2>
      <a:accent1>
        <a:srgbClr val="FEC552"/>
      </a:accent1>
      <a:accent2>
        <a:srgbClr val="5889CC"/>
      </a:accent2>
      <a:accent3>
        <a:srgbClr val="32CCD8"/>
      </a:accent3>
      <a:accent4>
        <a:srgbClr val="F6F6F6"/>
      </a:accent4>
      <a:accent5>
        <a:srgbClr val="E6BF98"/>
      </a:accent5>
      <a:accent6>
        <a:srgbClr val="8A6C78"/>
      </a:accent6>
      <a:hlink>
        <a:srgbClr val="0070C0"/>
      </a:hlink>
      <a:folHlink>
        <a:srgbClr val="C19EB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_NEU_L_04">
      <a:dk1>
        <a:srgbClr val="ACB0C0"/>
      </a:dk1>
      <a:lt1>
        <a:sysClr val="window" lastClr="FFFFFF"/>
      </a:lt1>
      <a:dk2>
        <a:srgbClr val="FFFFFF"/>
      </a:dk2>
      <a:lt2>
        <a:srgbClr val="EBECF0"/>
      </a:lt2>
      <a:accent1>
        <a:srgbClr val="9FA7C4"/>
      </a:accent1>
      <a:accent2>
        <a:srgbClr val="343C4E"/>
      </a:accent2>
      <a:accent3>
        <a:srgbClr val="AF031D"/>
      </a:accent3>
      <a:accent4>
        <a:srgbClr val="587397"/>
      </a:accent4>
      <a:accent5>
        <a:srgbClr val="6587B5"/>
      </a:accent5>
      <a:accent6>
        <a:srgbClr val="88BCEC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_L_59">
      <a:dk1>
        <a:srgbClr val="6E808E"/>
      </a:dk1>
      <a:lt1>
        <a:srgbClr val="FFFFFF"/>
      </a:lt1>
      <a:dk2>
        <a:srgbClr val="242655"/>
      </a:dk2>
      <a:lt2>
        <a:srgbClr val="FFFFFF"/>
      </a:lt2>
      <a:accent1>
        <a:srgbClr val="135C5A"/>
      </a:accent1>
      <a:accent2>
        <a:srgbClr val="00996C"/>
      </a:accent2>
      <a:accent3>
        <a:srgbClr val="B5EAB1"/>
      </a:accent3>
      <a:accent4>
        <a:srgbClr val="ECFAD9"/>
      </a:accent4>
      <a:accent5>
        <a:srgbClr val="E6E300"/>
      </a:accent5>
      <a:accent6>
        <a:srgbClr val="C4CACA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_NEU_D_06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FFD000"/>
      </a:accent2>
      <a:accent3>
        <a:srgbClr val="00E6F2"/>
      </a:accent3>
      <a:accent4>
        <a:srgbClr val="006EFF"/>
      </a:accent4>
      <a:accent5>
        <a:srgbClr val="065381"/>
      </a:accent5>
      <a:accent6>
        <a:srgbClr val="BD114D"/>
      </a:accent6>
      <a:hlink>
        <a:srgbClr val="F33B48"/>
      </a:hlink>
      <a:folHlink>
        <a:srgbClr val="FFC00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51">
      <a:dk1>
        <a:srgbClr val="6E808E"/>
      </a:dk1>
      <a:lt1>
        <a:srgbClr val="FFFFFF"/>
      </a:lt1>
      <a:dk2>
        <a:srgbClr val="242655"/>
      </a:dk2>
      <a:lt2>
        <a:srgbClr val="FFFFFF"/>
      </a:lt2>
      <a:accent1>
        <a:srgbClr val="1F299C"/>
      </a:accent1>
      <a:accent2>
        <a:srgbClr val="16205B"/>
      </a:accent2>
      <a:accent3>
        <a:srgbClr val="0471FF"/>
      </a:accent3>
      <a:accent4>
        <a:srgbClr val="2BD2FF"/>
      </a:accent4>
      <a:accent5>
        <a:srgbClr val="A2AAF3"/>
      </a:accent5>
      <a:accent6>
        <a:srgbClr val="DFEBFB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D_94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CE54F5"/>
      </a:accent1>
      <a:accent2>
        <a:srgbClr val="A34FEB"/>
      </a:accent2>
      <a:accent3>
        <a:srgbClr val="7C47EE"/>
      </a:accent3>
      <a:accent4>
        <a:srgbClr val="6162F3"/>
      </a:accent4>
      <a:accent5>
        <a:srgbClr val="30B4F6"/>
      </a:accent5>
      <a:accent6>
        <a:srgbClr val="3DE9E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CP_L_78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393156"/>
      </a:accent1>
      <a:accent2>
        <a:srgbClr val="152644"/>
      </a:accent2>
      <a:accent3>
        <a:srgbClr val="1743D7"/>
      </a:accent3>
      <a:accent4>
        <a:srgbClr val="E2FF65"/>
      </a:accent4>
      <a:accent5>
        <a:srgbClr val="8CC3E1"/>
      </a:accent5>
      <a:accent6>
        <a:srgbClr val="ECECE0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2_D_12">
      <a:dk1>
        <a:srgbClr val="FFFFFF"/>
      </a:dk1>
      <a:lt1>
        <a:srgbClr val="7F7F7F"/>
      </a:lt1>
      <a:dk2>
        <a:srgbClr val="FFFFFF"/>
      </a:dk2>
      <a:lt2>
        <a:srgbClr val="000000"/>
      </a:lt2>
      <a:accent1>
        <a:srgbClr val="E59D27"/>
      </a:accent1>
      <a:accent2>
        <a:srgbClr val="D63628"/>
      </a:accent2>
      <a:accent3>
        <a:srgbClr val="49205C"/>
      </a:accent3>
      <a:accent4>
        <a:srgbClr val="1E6F9E"/>
      </a:accent4>
      <a:accent5>
        <a:srgbClr val="67BDBA"/>
      </a:accent5>
      <a:accent6>
        <a:srgbClr val="DAD2B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96">
      <a:dk1>
        <a:srgbClr val="000000"/>
      </a:dk1>
      <a:lt1>
        <a:srgbClr val="E5E8EC"/>
      </a:lt1>
      <a:dk2>
        <a:srgbClr val="2E2DA1"/>
      </a:dk2>
      <a:lt2>
        <a:srgbClr val="D1E1F6"/>
      </a:lt2>
      <a:accent1>
        <a:srgbClr val="EFBE39"/>
      </a:accent1>
      <a:accent2>
        <a:srgbClr val="E84D3B"/>
      </a:accent2>
      <a:accent3>
        <a:srgbClr val="20BBEB"/>
      </a:accent3>
      <a:accent4>
        <a:srgbClr val="6858C2"/>
      </a:accent4>
      <a:accent5>
        <a:srgbClr val="5342B4"/>
      </a:accent5>
      <a:accent6>
        <a:srgbClr val="F7AFB0"/>
      </a:accent6>
      <a:hlink>
        <a:srgbClr val="2E2DA1"/>
      </a:hlink>
      <a:folHlink>
        <a:srgbClr val="0097A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17481</TotalTime>
  <Words>1170</Words>
  <Application>Microsoft Office PowerPoint</Application>
  <PresentationFormat>Custom</PresentationFormat>
  <Paragraphs>210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Aptos</vt:lpstr>
      <vt:lpstr>Arial</vt:lpstr>
      <vt:lpstr>Calibri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227</dc:title>
  <dc:creator>Slide Ocean</dc:creator>
  <cp:keywords>SlideOcean.net</cp:keywords>
  <cp:lastModifiedBy>SO</cp:lastModifiedBy>
  <cp:revision>4546</cp:revision>
  <dcterms:created xsi:type="dcterms:W3CDTF">2024-04-24T08:43:56Z</dcterms:created>
  <dcterms:modified xsi:type="dcterms:W3CDTF">2026-03-09T01:32:47Z</dcterms:modified>
</cp:coreProperties>
</file>