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5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6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7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8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9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96" r:id="rId1"/>
    <p:sldMasterId id="2147483927" r:id="rId2"/>
    <p:sldMasterId id="2147483935" r:id="rId3"/>
    <p:sldMasterId id="2147483938" r:id="rId4"/>
    <p:sldMasterId id="2147483941" r:id="rId5"/>
    <p:sldMasterId id="2147483944" r:id="rId6"/>
    <p:sldMasterId id="2147483947" r:id="rId7"/>
    <p:sldMasterId id="2147483950" r:id="rId8"/>
    <p:sldMasterId id="2147483953" r:id="rId9"/>
    <p:sldMasterId id="2147483956" r:id="rId10"/>
  </p:sldMasterIdLst>
  <p:notesMasterIdLst>
    <p:notesMasterId r:id="rId21"/>
  </p:notesMasterIdLst>
  <p:handoutMasterIdLst>
    <p:handoutMasterId r:id="rId22"/>
  </p:handoutMasterIdLst>
  <p:sldIdLst>
    <p:sldId id="2147378308" r:id="rId11"/>
    <p:sldId id="2147378291" r:id="rId12"/>
    <p:sldId id="2147378277" r:id="rId13"/>
    <p:sldId id="2147378278" r:id="rId14"/>
    <p:sldId id="2147378279" r:id="rId15"/>
    <p:sldId id="2147378280" r:id="rId16"/>
    <p:sldId id="2147378281" r:id="rId17"/>
    <p:sldId id="2147378282" r:id="rId18"/>
    <p:sldId id="2147378294" r:id="rId19"/>
    <p:sldId id="2147378284" r:id="rId20"/>
  </p:sldIdLst>
  <p:sldSz cx="24384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2A35"/>
    <a:srgbClr val="1C1C1C"/>
    <a:srgbClr val="FFFFFF"/>
    <a:srgbClr val="000000"/>
    <a:srgbClr val="0B0A0E"/>
    <a:srgbClr val="D4B091"/>
    <a:srgbClr val="D69D6A"/>
    <a:srgbClr val="985D41"/>
    <a:srgbClr val="F3EBD4"/>
    <a:srgbClr val="CCA7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567" autoAdjust="0"/>
    <p:restoredTop sz="87046" autoAdjust="0"/>
  </p:normalViewPr>
  <p:slideViewPr>
    <p:cSldViewPr snapToGrid="0">
      <p:cViewPr>
        <p:scale>
          <a:sx n="50" d="100"/>
          <a:sy n="50" d="100"/>
        </p:scale>
        <p:origin x="438" y="294"/>
      </p:cViewPr>
      <p:guideLst/>
    </p:cSldViewPr>
  </p:slideViewPr>
  <p:outlineViewPr>
    <p:cViewPr>
      <p:scale>
        <a:sx n="100" d="100"/>
        <a:sy n="100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3" d="100"/>
          <a:sy n="83" d="100"/>
        </p:scale>
        <p:origin x="3852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presProps" Target="pres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A0B765F-9DC0-449B-87C6-17F108D8DEB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41207FE-FADE-492F-BF55-2D410B1E857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1EB70A9-6B1B-4DCD-A48F-BE1CF0028CA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6C32C1-4A6B-417D-A32E-959E909573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0657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4AA4A9-BDEE-4FDA-860B-EA2B4645B7FB}" type="datetimeFigureOut">
              <a:rPr lang="en-US" smtClean="0"/>
              <a:t>3/8/2026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CDDA91-FBA9-472B-B745-9841A595F0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921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3/8/2026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4712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789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3/8/2026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361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07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3/8/2026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968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874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3/8/2026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4015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6623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3/8/2026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8342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994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3/8/2026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970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397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067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4384F-1633-1250-6380-6878DE3784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34968A9-E721-E31C-8A61-8DE1BD6406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3/8/2026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189B340-B9F0-C624-AC81-D2CF9ADEB2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6248A0F-C1B3-7B72-B80D-0711569ABD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5204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3/8/2026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3193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3/8/2026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1940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6196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3/8/2026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040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944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3/8/2026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0207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theme" Target="../theme/theme10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theme" Target="../theme/theme8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theme" Target="../theme/theme9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001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BE9201A-95A3-0006-8955-7B9F68AAE3C6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4281984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2" r:id="rId1"/>
    <p:sldLayoutId id="2147483905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010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D1A9A51-267F-1BC0-4117-0A0E444F8949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1303975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7" r:id="rId1"/>
    <p:sldLayoutId id="2147483958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002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BC16BF5-1E14-5DD5-FA91-34F2569C8DA5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9D7F5FF9-5A42-56B1-0028-A47033B3634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1D5C726A-A2ED-9E44-10DA-F2C6BF59FE86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6F2DA6A-C932-0E56-EC3D-AF555A2D00ED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3D92A6CC-0153-7ED8-386A-FEB8664B4B4F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89A5E29-56C2-D9F7-89BF-9D8A52B38476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26791193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3" r:id="rId1"/>
    <p:sldLayoutId id="2147483934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003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030A067-178F-C583-D09B-97393C4857CC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128884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6" r:id="rId1"/>
    <p:sldLayoutId id="2147483937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004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C0EC34C-B2E8-9628-D5E6-5BD2B77256E3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22222585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9" r:id="rId1"/>
    <p:sldLayoutId id="2147483940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005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176D4DB-D3AE-9338-59D5-1BA8C82494AB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3972382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2" r:id="rId1"/>
    <p:sldLayoutId id="2147483943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006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640ECBC-8391-BF28-C435-EC235DD60815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7182167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5" r:id="rId1"/>
    <p:sldLayoutId id="2147483946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007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1365655-EB89-E178-763C-34526AA606A8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658219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49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008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486C2B2-5864-6EBF-FC07-973EFA40E6A5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1420770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  <p:sldLayoutId id="2147483952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009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2071329-F9E4-7FE8-8169-2E22A2A94503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3896115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4" r:id="rId1"/>
    <p:sldLayoutId id="2147483955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E95B5E8-4223-DA40-9D17-F033F4123087}"/>
              </a:ext>
            </a:extLst>
          </p:cNvPr>
          <p:cNvSpPr/>
          <p:nvPr/>
        </p:nvSpPr>
        <p:spPr>
          <a:xfrm>
            <a:off x="1513579" y="4318278"/>
            <a:ext cx="2689412" cy="7380194"/>
          </a:xfrm>
          <a:prstGeom prst="roundRect">
            <a:avLst>
              <a:gd name="adj" fmla="val 9867"/>
            </a:avLst>
          </a:prstGeom>
          <a:gradFill>
            <a:gsLst>
              <a:gs pos="74800">
                <a:schemeClr val="bg2">
                  <a:lumMod val="10000"/>
                </a:schemeClr>
              </a:gs>
              <a:gs pos="100000">
                <a:schemeClr val="bg2">
                  <a:lumMod val="25000"/>
                </a:schemeClr>
              </a:gs>
              <a:gs pos="0">
                <a:schemeClr val="bg2"/>
              </a:gs>
            </a:gsLst>
            <a:lin ang="5400000" scaled="1"/>
          </a:gradFill>
          <a:ln>
            <a:noFill/>
          </a:ln>
          <a:effectLst>
            <a:outerShdw blurRad="127000" dist="127000" dir="5400000" algn="t" rotWithShape="0">
              <a:prstClr val="black">
                <a:alpha val="30000"/>
              </a:prstClr>
            </a:outerShdw>
            <a:reflection blurRad="6350" stA="50000" endA="300" endPos="18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A42D5F14-A4FE-4200-C872-2C250C64BDBA}"/>
              </a:ext>
            </a:extLst>
          </p:cNvPr>
          <p:cNvSpPr/>
          <p:nvPr/>
        </p:nvSpPr>
        <p:spPr>
          <a:xfrm>
            <a:off x="1513579" y="4318279"/>
            <a:ext cx="2689412" cy="1962228"/>
          </a:xfrm>
          <a:custGeom>
            <a:avLst/>
            <a:gdLst>
              <a:gd name="csX0" fmla="*/ 827655 w 2689412"/>
              <a:gd name="csY0" fmla="*/ 1674265 h 1962228"/>
              <a:gd name="csX1" fmla="*/ 1861757 w 2689412"/>
              <a:gd name="csY1" fmla="*/ 1674265 h 1962228"/>
              <a:gd name="csX2" fmla="*/ 1344706 w 2689412"/>
              <a:gd name="csY2" fmla="*/ 1962228 h 1962228"/>
              <a:gd name="csX3" fmla="*/ 265364 w 2689412"/>
              <a:gd name="csY3" fmla="*/ 0 h 1962228"/>
              <a:gd name="csX4" fmla="*/ 2424048 w 2689412"/>
              <a:gd name="csY4" fmla="*/ 0 h 1962228"/>
              <a:gd name="csX5" fmla="*/ 2689412 w 2689412"/>
              <a:gd name="csY5" fmla="*/ 265364 h 1962228"/>
              <a:gd name="csX6" fmla="*/ 2689412 w 2689412"/>
              <a:gd name="csY6" fmla="*/ 1674265 h 1962228"/>
              <a:gd name="csX7" fmla="*/ 1861757 w 2689412"/>
              <a:gd name="csY7" fmla="*/ 1674265 h 1962228"/>
              <a:gd name="csX8" fmla="*/ 2002043 w 2689412"/>
              <a:gd name="csY8" fmla="*/ 1596135 h 1962228"/>
              <a:gd name="csX9" fmla="*/ 2002041 w 2689412"/>
              <a:gd name="csY9" fmla="*/ 1596135 h 1962228"/>
              <a:gd name="csX10" fmla="*/ 1861757 w 2689412"/>
              <a:gd name="csY10" fmla="*/ 1674264 h 1962228"/>
              <a:gd name="csX11" fmla="*/ 827655 w 2689412"/>
              <a:gd name="csY11" fmla="*/ 1674264 h 1962228"/>
              <a:gd name="csX12" fmla="*/ 687371 w 2689412"/>
              <a:gd name="csY12" fmla="*/ 1596135 h 1962228"/>
              <a:gd name="csX13" fmla="*/ 687369 w 2689412"/>
              <a:gd name="csY13" fmla="*/ 1596135 h 1962228"/>
              <a:gd name="csX14" fmla="*/ 827655 w 2689412"/>
              <a:gd name="csY14" fmla="*/ 1674265 h 1962228"/>
              <a:gd name="csX15" fmla="*/ 0 w 2689412"/>
              <a:gd name="csY15" fmla="*/ 1674265 h 1962228"/>
              <a:gd name="csX16" fmla="*/ 0 w 2689412"/>
              <a:gd name="csY16" fmla="*/ 265364 h 1962228"/>
              <a:gd name="csX17" fmla="*/ 265364 w 2689412"/>
              <a:gd name="csY17" fmla="*/ 0 h 196222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</a:cxnLst>
            <a:rect l="l" t="t" r="r" b="b"/>
            <a:pathLst>
              <a:path w="2689412" h="1962228">
                <a:moveTo>
                  <a:pt x="827655" y="1674265"/>
                </a:moveTo>
                <a:lnTo>
                  <a:pt x="1861757" y="1674265"/>
                </a:lnTo>
                <a:lnTo>
                  <a:pt x="1344706" y="1962228"/>
                </a:lnTo>
                <a:close/>
                <a:moveTo>
                  <a:pt x="265364" y="0"/>
                </a:moveTo>
                <a:lnTo>
                  <a:pt x="2424048" y="0"/>
                </a:lnTo>
                <a:cubicBezTo>
                  <a:pt x="2570604" y="0"/>
                  <a:pt x="2689412" y="118808"/>
                  <a:pt x="2689412" y="265364"/>
                </a:cubicBezTo>
                <a:lnTo>
                  <a:pt x="2689412" y="1674265"/>
                </a:lnTo>
                <a:lnTo>
                  <a:pt x="1861757" y="1674265"/>
                </a:lnTo>
                <a:lnTo>
                  <a:pt x="2002043" y="1596135"/>
                </a:lnTo>
                <a:lnTo>
                  <a:pt x="2002041" y="1596135"/>
                </a:lnTo>
                <a:lnTo>
                  <a:pt x="1861757" y="1674264"/>
                </a:lnTo>
                <a:lnTo>
                  <a:pt x="827655" y="1674264"/>
                </a:lnTo>
                <a:lnTo>
                  <a:pt x="687371" y="1596135"/>
                </a:lnTo>
                <a:lnTo>
                  <a:pt x="687369" y="1596135"/>
                </a:lnTo>
                <a:lnTo>
                  <a:pt x="827655" y="1674265"/>
                </a:lnTo>
                <a:lnTo>
                  <a:pt x="0" y="1674265"/>
                </a:lnTo>
                <a:lnTo>
                  <a:pt x="0" y="265364"/>
                </a:lnTo>
                <a:cubicBezTo>
                  <a:pt x="0" y="118808"/>
                  <a:pt x="118808" y="0"/>
                  <a:pt x="2653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dist="1270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5400" b="1" dirty="0">
                <a:solidFill>
                  <a:schemeClr val="tx2">
                    <a:lumMod val="50000"/>
                    <a:lumOff val="50000"/>
                  </a:schemeClr>
                </a:solidFill>
                <a:latin typeface="+mj-lt"/>
              </a:rPr>
              <a:t>01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1F061D87-3186-B086-29BE-C53010779C93}"/>
              </a:ext>
            </a:extLst>
          </p:cNvPr>
          <p:cNvGrpSpPr/>
          <p:nvPr/>
        </p:nvGrpSpPr>
        <p:grpSpPr>
          <a:xfrm>
            <a:off x="1906570" y="8253142"/>
            <a:ext cx="1903430" cy="1788969"/>
            <a:chOff x="4443430" y="4424291"/>
            <a:chExt cx="2488311" cy="1788969"/>
          </a:xfrm>
          <a:noFill/>
        </p:grpSpPr>
        <p:sp>
          <p:nvSpPr>
            <p:cNvPr id="22" name="Textbox 200">
              <a:extLst>
                <a:ext uri="{FF2B5EF4-FFF2-40B4-BE49-F238E27FC236}">
                  <a16:creationId xmlns:a16="http://schemas.microsoft.com/office/drawing/2014/main" id="{689F0B4A-8043-BB95-B1DA-294F6EEAE6B6}"/>
                </a:ext>
              </a:extLst>
            </p:cNvPr>
            <p:cNvSpPr txBox="1"/>
            <p:nvPr/>
          </p:nvSpPr>
          <p:spPr>
            <a:xfrm flipH="1">
              <a:off x="4443431" y="4424291"/>
              <a:ext cx="2488310" cy="40011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000" b="1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+mj-lt"/>
                </a:rPr>
                <a:t>MAIN TITLE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3" name="Textbox 200">
              <a:extLst>
                <a:ext uri="{FF2B5EF4-FFF2-40B4-BE49-F238E27FC236}">
                  <a16:creationId xmlns:a16="http://schemas.microsoft.com/office/drawing/2014/main" id="{D3028913-5859-850D-605D-A09A81FD731B}"/>
                </a:ext>
              </a:extLst>
            </p:cNvPr>
            <p:cNvSpPr txBox="1"/>
            <p:nvPr/>
          </p:nvSpPr>
          <p:spPr>
            <a:xfrm flipH="1">
              <a:off x="4443431" y="4748429"/>
              <a:ext cx="2488310" cy="27699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ctr">
                <a:defRPr/>
              </a:pPr>
              <a:r>
                <a:rPr lang="en-US" sz="12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05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4" name="Textbox 200">
              <a:extLst>
                <a:ext uri="{FF2B5EF4-FFF2-40B4-BE49-F238E27FC236}">
                  <a16:creationId xmlns:a16="http://schemas.microsoft.com/office/drawing/2014/main" id="{118E13C1-6619-C3B4-E843-D9B0C2CFF2D7}"/>
                </a:ext>
              </a:extLst>
            </p:cNvPr>
            <p:cNvSpPr txBox="1"/>
            <p:nvPr/>
          </p:nvSpPr>
          <p:spPr>
            <a:xfrm flipH="1">
              <a:off x="4443430" y="5382263"/>
              <a:ext cx="2488311" cy="83099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just"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</a:p>
          </p:txBody>
        </p:sp>
      </p:grp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2CB9A143-A44E-C2E8-CF7A-E94EE4301CF5}"/>
              </a:ext>
            </a:extLst>
          </p:cNvPr>
          <p:cNvSpPr/>
          <p:nvPr/>
        </p:nvSpPr>
        <p:spPr>
          <a:xfrm>
            <a:off x="2480460" y="10913453"/>
            <a:ext cx="755650" cy="103188"/>
          </a:xfrm>
          <a:prstGeom prst="roundRect">
            <a:avLst>
              <a:gd name="adj" fmla="val 50000"/>
            </a:avLst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38D40844-7D9D-ADE0-38D6-4B04749BE071}"/>
              </a:ext>
            </a:extLst>
          </p:cNvPr>
          <p:cNvSpPr/>
          <p:nvPr/>
        </p:nvSpPr>
        <p:spPr>
          <a:xfrm>
            <a:off x="2480460" y="6816794"/>
            <a:ext cx="755650" cy="781706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508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AC4B9161-424B-E124-7060-FD60225FBF63}"/>
              </a:ext>
            </a:extLst>
          </p:cNvPr>
          <p:cNvSpPr/>
          <p:nvPr/>
        </p:nvSpPr>
        <p:spPr>
          <a:xfrm>
            <a:off x="4624817" y="4318278"/>
            <a:ext cx="2689412" cy="7380194"/>
          </a:xfrm>
          <a:prstGeom prst="roundRect">
            <a:avLst>
              <a:gd name="adj" fmla="val 9867"/>
            </a:avLst>
          </a:prstGeom>
          <a:gradFill>
            <a:gsLst>
              <a:gs pos="100000">
                <a:schemeClr val="accent1">
                  <a:lumMod val="75000"/>
                </a:schemeClr>
              </a:gs>
              <a:gs pos="75000">
                <a:schemeClr val="accent1">
                  <a:lumMod val="50000"/>
                </a:schemeClr>
              </a:gs>
              <a:gs pos="0">
                <a:schemeClr val="accent1"/>
              </a:gs>
            </a:gsLst>
            <a:lin ang="5400000" scaled="1"/>
          </a:gradFill>
          <a:ln>
            <a:noFill/>
          </a:ln>
          <a:effectLst>
            <a:outerShdw blurRad="127000" dist="127000" dir="5400000" algn="t" rotWithShape="0">
              <a:prstClr val="black">
                <a:alpha val="30000"/>
              </a:prstClr>
            </a:outerShdw>
            <a:reflection blurRad="6350" stA="50000" endA="300" endPos="18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E4A716CE-E869-6EDA-5886-AC0D445EF8D1}"/>
              </a:ext>
            </a:extLst>
          </p:cNvPr>
          <p:cNvSpPr/>
          <p:nvPr/>
        </p:nvSpPr>
        <p:spPr>
          <a:xfrm>
            <a:off x="4624817" y="4318279"/>
            <a:ext cx="2689412" cy="1962228"/>
          </a:xfrm>
          <a:custGeom>
            <a:avLst/>
            <a:gdLst>
              <a:gd name="csX0" fmla="*/ 827655 w 2689412"/>
              <a:gd name="csY0" fmla="*/ 1674265 h 1962228"/>
              <a:gd name="csX1" fmla="*/ 1861757 w 2689412"/>
              <a:gd name="csY1" fmla="*/ 1674265 h 1962228"/>
              <a:gd name="csX2" fmla="*/ 1344706 w 2689412"/>
              <a:gd name="csY2" fmla="*/ 1962228 h 1962228"/>
              <a:gd name="csX3" fmla="*/ 265364 w 2689412"/>
              <a:gd name="csY3" fmla="*/ 0 h 1962228"/>
              <a:gd name="csX4" fmla="*/ 2424048 w 2689412"/>
              <a:gd name="csY4" fmla="*/ 0 h 1962228"/>
              <a:gd name="csX5" fmla="*/ 2689412 w 2689412"/>
              <a:gd name="csY5" fmla="*/ 265364 h 1962228"/>
              <a:gd name="csX6" fmla="*/ 2689412 w 2689412"/>
              <a:gd name="csY6" fmla="*/ 1674265 h 1962228"/>
              <a:gd name="csX7" fmla="*/ 1861757 w 2689412"/>
              <a:gd name="csY7" fmla="*/ 1674265 h 1962228"/>
              <a:gd name="csX8" fmla="*/ 2002043 w 2689412"/>
              <a:gd name="csY8" fmla="*/ 1596135 h 1962228"/>
              <a:gd name="csX9" fmla="*/ 2002041 w 2689412"/>
              <a:gd name="csY9" fmla="*/ 1596135 h 1962228"/>
              <a:gd name="csX10" fmla="*/ 1861757 w 2689412"/>
              <a:gd name="csY10" fmla="*/ 1674264 h 1962228"/>
              <a:gd name="csX11" fmla="*/ 827655 w 2689412"/>
              <a:gd name="csY11" fmla="*/ 1674264 h 1962228"/>
              <a:gd name="csX12" fmla="*/ 687371 w 2689412"/>
              <a:gd name="csY12" fmla="*/ 1596135 h 1962228"/>
              <a:gd name="csX13" fmla="*/ 687369 w 2689412"/>
              <a:gd name="csY13" fmla="*/ 1596135 h 1962228"/>
              <a:gd name="csX14" fmla="*/ 827655 w 2689412"/>
              <a:gd name="csY14" fmla="*/ 1674265 h 1962228"/>
              <a:gd name="csX15" fmla="*/ 0 w 2689412"/>
              <a:gd name="csY15" fmla="*/ 1674265 h 1962228"/>
              <a:gd name="csX16" fmla="*/ 0 w 2689412"/>
              <a:gd name="csY16" fmla="*/ 265364 h 1962228"/>
              <a:gd name="csX17" fmla="*/ 265364 w 2689412"/>
              <a:gd name="csY17" fmla="*/ 0 h 196222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</a:cxnLst>
            <a:rect l="l" t="t" r="r" b="b"/>
            <a:pathLst>
              <a:path w="2689412" h="1962228">
                <a:moveTo>
                  <a:pt x="827655" y="1674265"/>
                </a:moveTo>
                <a:lnTo>
                  <a:pt x="1861757" y="1674265"/>
                </a:lnTo>
                <a:lnTo>
                  <a:pt x="1344706" y="1962228"/>
                </a:lnTo>
                <a:close/>
                <a:moveTo>
                  <a:pt x="265364" y="0"/>
                </a:moveTo>
                <a:lnTo>
                  <a:pt x="2424048" y="0"/>
                </a:lnTo>
                <a:cubicBezTo>
                  <a:pt x="2570604" y="0"/>
                  <a:pt x="2689412" y="118808"/>
                  <a:pt x="2689412" y="265364"/>
                </a:cubicBezTo>
                <a:lnTo>
                  <a:pt x="2689412" y="1674265"/>
                </a:lnTo>
                <a:lnTo>
                  <a:pt x="1861757" y="1674265"/>
                </a:lnTo>
                <a:lnTo>
                  <a:pt x="2002043" y="1596135"/>
                </a:lnTo>
                <a:lnTo>
                  <a:pt x="2002041" y="1596135"/>
                </a:lnTo>
                <a:lnTo>
                  <a:pt x="1861757" y="1674264"/>
                </a:lnTo>
                <a:lnTo>
                  <a:pt x="827655" y="1674264"/>
                </a:lnTo>
                <a:lnTo>
                  <a:pt x="687371" y="1596135"/>
                </a:lnTo>
                <a:lnTo>
                  <a:pt x="687369" y="1596135"/>
                </a:lnTo>
                <a:lnTo>
                  <a:pt x="827655" y="1674265"/>
                </a:lnTo>
                <a:lnTo>
                  <a:pt x="0" y="1674265"/>
                </a:lnTo>
                <a:lnTo>
                  <a:pt x="0" y="265364"/>
                </a:lnTo>
                <a:cubicBezTo>
                  <a:pt x="0" y="118808"/>
                  <a:pt x="118808" y="0"/>
                  <a:pt x="2653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dist="1270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5400" b="1" dirty="0">
                <a:solidFill>
                  <a:schemeClr val="accent1"/>
                </a:solidFill>
                <a:latin typeface="+mj-lt"/>
              </a:rPr>
              <a:t>02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6806C6D-9D71-5C3A-3DD8-A31624D0C3FF}"/>
              </a:ext>
            </a:extLst>
          </p:cNvPr>
          <p:cNvGrpSpPr/>
          <p:nvPr/>
        </p:nvGrpSpPr>
        <p:grpSpPr>
          <a:xfrm>
            <a:off x="5017808" y="8253142"/>
            <a:ext cx="1903430" cy="1788969"/>
            <a:chOff x="4443430" y="4424291"/>
            <a:chExt cx="2488311" cy="1788969"/>
          </a:xfrm>
          <a:noFill/>
        </p:grpSpPr>
        <p:sp>
          <p:nvSpPr>
            <p:cNvPr id="37" name="Textbox 200">
              <a:extLst>
                <a:ext uri="{FF2B5EF4-FFF2-40B4-BE49-F238E27FC236}">
                  <a16:creationId xmlns:a16="http://schemas.microsoft.com/office/drawing/2014/main" id="{7A976E99-DC13-BDEF-379C-2AFB7726E6D1}"/>
                </a:ext>
              </a:extLst>
            </p:cNvPr>
            <p:cNvSpPr txBox="1"/>
            <p:nvPr/>
          </p:nvSpPr>
          <p:spPr>
            <a:xfrm flipH="1">
              <a:off x="4443431" y="4424291"/>
              <a:ext cx="2488310" cy="40011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0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+mj-lt"/>
                </a:rPr>
                <a:t>MAIN TITLE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38" name="Textbox 200">
              <a:extLst>
                <a:ext uri="{FF2B5EF4-FFF2-40B4-BE49-F238E27FC236}">
                  <a16:creationId xmlns:a16="http://schemas.microsoft.com/office/drawing/2014/main" id="{EE9133AB-B320-2412-1F0E-FD19FE4D6364}"/>
                </a:ext>
              </a:extLst>
            </p:cNvPr>
            <p:cNvSpPr txBox="1"/>
            <p:nvPr/>
          </p:nvSpPr>
          <p:spPr>
            <a:xfrm flipH="1">
              <a:off x="4443431" y="4748429"/>
              <a:ext cx="2488310" cy="27699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ctr">
                <a:defRPr/>
              </a:pPr>
              <a:r>
                <a:rPr lang="en-US" sz="12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05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0" name="Textbox 200">
              <a:extLst>
                <a:ext uri="{FF2B5EF4-FFF2-40B4-BE49-F238E27FC236}">
                  <a16:creationId xmlns:a16="http://schemas.microsoft.com/office/drawing/2014/main" id="{61E1BF93-7C15-ABEB-E6E1-B5D04B005CF6}"/>
                </a:ext>
              </a:extLst>
            </p:cNvPr>
            <p:cNvSpPr txBox="1"/>
            <p:nvPr/>
          </p:nvSpPr>
          <p:spPr>
            <a:xfrm flipH="1">
              <a:off x="4443430" y="5382263"/>
              <a:ext cx="2488311" cy="83099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just"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consectetuer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adipiscing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elit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. Maecenas porttitor congue massa. </a:t>
              </a:r>
            </a:p>
          </p:txBody>
        </p:sp>
      </p:grp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284D9810-5926-E486-4EAC-C7E7D73AA77B}"/>
              </a:ext>
            </a:extLst>
          </p:cNvPr>
          <p:cNvSpPr/>
          <p:nvPr/>
        </p:nvSpPr>
        <p:spPr>
          <a:xfrm>
            <a:off x="5591698" y="10913453"/>
            <a:ext cx="755650" cy="103188"/>
          </a:xfrm>
          <a:prstGeom prst="roundRect">
            <a:avLst>
              <a:gd name="adj" fmla="val 50000"/>
            </a:avLst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25584E36-03C1-DE51-1463-FC414D5A60A9}"/>
              </a:ext>
            </a:extLst>
          </p:cNvPr>
          <p:cNvSpPr/>
          <p:nvPr/>
        </p:nvSpPr>
        <p:spPr>
          <a:xfrm>
            <a:off x="7736055" y="4318278"/>
            <a:ext cx="2689412" cy="7380194"/>
          </a:xfrm>
          <a:prstGeom prst="roundRect">
            <a:avLst>
              <a:gd name="adj" fmla="val 9867"/>
            </a:avLst>
          </a:prstGeom>
          <a:gradFill>
            <a:gsLst>
              <a:gs pos="100000">
                <a:schemeClr val="accent2">
                  <a:lumMod val="75000"/>
                </a:schemeClr>
              </a:gs>
              <a:gs pos="75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5400000" scaled="1"/>
          </a:gradFill>
          <a:ln>
            <a:noFill/>
          </a:ln>
          <a:effectLst>
            <a:outerShdw blurRad="127000" dist="127000" dir="5400000" algn="t" rotWithShape="0">
              <a:prstClr val="black">
                <a:alpha val="30000"/>
              </a:prstClr>
            </a:outerShdw>
            <a:reflection blurRad="6350" stA="50000" endA="300" endPos="18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270D171B-DC87-125B-B39D-71D88F6EED1C}"/>
              </a:ext>
            </a:extLst>
          </p:cNvPr>
          <p:cNvSpPr/>
          <p:nvPr/>
        </p:nvSpPr>
        <p:spPr>
          <a:xfrm>
            <a:off x="7736055" y="4318279"/>
            <a:ext cx="2689412" cy="1962228"/>
          </a:xfrm>
          <a:custGeom>
            <a:avLst/>
            <a:gdLst>
              <a:gd name="csX0" fmla="*/ 827655 w 2689412"/>
              <a:gd name="csY0" fmla="*/ 1674265 h 1962228"/>
              <a:gd name="csX1" fmla="*/ 1861757 w 2689412"/>
              <a:gd name="csY1" fmla="*/ 1674265 h 1962228"/>
              <a:gd name="csX2" fmla="*/ 1344706 w 2689412"/>
              <a:gd name="csY2" fmla="*/ 1962228 h 1962228"/>
              <a:gd name="csX3" fmla="*/ 265364 w 2689412"/>
              <a:gd name="csY3" fmla="*/ 0 h 1962228"/>
              <a:gd name="csX4" fmla="*/ 2424048 w 2689412"/>
              <a:gd name="csY4" fmla="*/ 0 h 1962228"/>
              <a:gd name="csX5" fmla="*/ 2689412 w 2689412"/>
              <a:gd name="csY5" fmla="*/ 265364 h 1962228"/>
              <a:gd name="csX6" fmla="*/ 2689412 w 2689412"/>
              <a:gd name="csY6" fmla="*/ 1674265 h 1962228"/>
              <a:gd name="csX7" fmla="*/ 1861757 w 2689412"/>
              <a:gd name="csY7" fmla="*/ 1674265 h 1962228"/>
              <a:gd name="csX8" fmla="*/ 2002043 w 2689412"/>
              <a:gd name="csY8" fmla="*/ 1596135 h 1962228"/>
              <a:gd name="csX9" fmla="*/ 2002041 w 2689412"/>
              <a:gd name="csY9" fmla="*/ 1596135 h 1962228"/>
              <a:gd name="csX10" fmla="*/ 1861757 w 2689412"/>
              <a:gd name="csY10" fmla="*/ 1674264 h 1962228"/>
              <a:gd name="csX11" fmla="*/ 827655 w 2689412"/>
              <a:gd name="csY11" fmla="*/ 1674264 h 1962228"/>
              <a:gd name="csX12" fmla="*/ 687371 w 2689412"/>
              <a:gd name="csY12" fmla="*/ 1596135 h 1962228"/>
              <a:gd name="csX13" fmla="*/ 687369 w 2689412"/>
              <a:gd name="csY13" fmla="*/ 1596135 h 1962228"/>
              <a:gd name="csX14" fmla="*/ 827655 w 2689412"/>
              <a:gd name="csY14" fmla="*/ 1674265 h 1962228"/>
              <a:gd name="csX15" fmla="*/ 0 w 2689412"/>
              <a:gd name="csY15" fmla="*/ 1674265 h 1962228"/>
              <a:gd name="csX16" fmla="*/ 0 w 2689412"/>
              <a:gd name="csY16" fmla="*/ 265364 h 1962228"/>
              <a:gd name="csX17" fmla="*/ 265364 w 2689412"/>
              <a:gd name="csY17" fmla="*/ 0 h 196222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</a:cxnLst>
            <a:rect l="l" t="t" r="r" b="b"/>
            <a:pathLst>
              <a:path w="2689412" h="1962228">
                <a:moveTo>
                  <a:pt x="827655" y="1674265"/>
                </a:moveTo>
                <a:lnTo>
                  <a:pt x="1861757" y="1674265"/>
                </a:lnTo>
                <a:lnTo>
                  <a:pt x="1344706" y="1962228"/>
                </a:lnTo>
                <a:close/>
                <a:moveTo>
                  <a:pt x="265364" y="0"/>
                </a:moveTo>
                <a:lnTo>
                  <a:pt x="2424048" y="0"/>
                </a:lnTo>
                <a:cubicBezTo>
                  <a:pt x="2570604" y="0"/>
                  <a:pt x="2689412" y="118808"/>
                  <a:pt x="2689412" y="265364"/>
                </a:cubicBezTo>
                <a:lnTo>
                  <a:pt x="2689412" y="1674265"/>
                </a:lnTo>
                <a:lnTo>
                  <a:pt x="1861757" y="1674265"/>
                </a:lnTo>
                <a:lnTo>
                  <a:pt x="2002043" y="1596135"/>
                </a:lnTo>
                <a:lnTo>
                  <a:pt x="2002041" y="1596135"/>
                </a:lnTo>
                <a:lnTo>
                  <a:pt x="1861757" y="1674264"/>
                </a:lnTo>
                <a:lnTo>
                  <a:pt x="827655" y="1674264"/>
                </a:lnTo>
                <a:lnTo>
                  <a:pt x="687371" y="1596135"/>
                </a:lnTo>
                <a:lnTo>
                  <a:pt x="687369" y="1596135"/>
                </a:lnTo>
                <a:lnTo>
                  <a:pt x="827655" y="1674265"/>
                </a:lnTo>
                <a:lnTo>
                  <a:pt x="0" y="1674265"/>
                </a:lnTo>
                <a:lnTo>
                  <a:pt x="0" y="265364"/>
                </a:lnTo>
                <a:cubicBezTo>
                  <a:pt x="0" y="118808"/>
                  <a:pt x="118808" y="0"/>
                  <a:pt x="2653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dist="1270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5400" b="1" dirty="0">
                <a:solidFill>
                  <a:schemeClr val="accent2"/>
                </a:solidFill>
                <a:latin typeface="+mj-lt"/>
              </a:rPr>
              <a:t>03</a:t>
            </a:r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B7362F31-B334-3F2E-9451-6E019FF6BC4C}"/>
              </a:ext>
            </a:extLst>
          </p:cNvPr>
          <p:cNvGrpSpPr/>
          <p:nvPr/>
        </p:nvGrpSpPr>
        <p:grpSpPr>
          <a:xfrm>
            <a:off x="8129046" y="8253142"/>
            <a:ext cx="1903430" cy="1788969"/>
            <a:chOff x="4443430" y="4424291"/>
            <a:chExt cx="2488311" cy="1788969"/>
          </a:xfrm>
          <a:noFill/>
        </p:grpSpPr>
        <p:sp>
          <p:nvSpPr>
            <p:cNvPr id="52" name="Textbox 200">
              <a:extLst>
                <a:ext uri="{FF2B5EF4-FFF2-40B4-BE49-F238E27FC236}">
                  <a16:creationId xmlns:a16="http://schemas.microsoft.com/office/drawing/2014/main" id="{DE5E9B10-0371-6698-78AA-841DC0AC2B42}"/>
                </a:ext>
              </a:extLst>
            </p:cNvPr>
            <p:cNvSpPr txBox="1"/>
            <p:nvPr/>
          </p:nvSpPr>
          <p:spPr>
            <a:xfrm flipH="1">
              <a:off x="4443431" y="4424291"/>
              <a:ext cx="2488310" cy="40011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000" b="1" dirty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+mj-lt"/>
                </a:rPr>
                <a:t>MAIN TITLE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3" name="Textbox 200">
              <a:extLst>
                <a:ext uri="{FF2B5EF4-FFF2-40B4-BE49-F238E27FC236}">
                  <a16:creationId xmlns:a16="http://schemas.microsoft.com/office/drawing/2014/main" id="{3CBC16EA-6FE1-D6A5-51C0-D6B1330C19C4}"/>
                </a:ext>
              </a:extLst>
            </p:cNvPr>
            <p:cNvSpPr txBox="1"/>
            <p:nvPr/>
          </p:nvSpPr>
          <p:spPr>
            <a:xfrm flipH="1">
              <a:off x="4443431" y="4748429"/>
              <a:ext cx="2488310" cy="27699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ctr">
                <a:defRPr/>
              </a:pPr>
              <a:r>
                <a:rPr lang="en-US" sz="12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05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4" name="Textbox 200">
              <a:extLst>
                <a:ext uri="{FF2B5EF4-FFF2-40B4-BE49-F238E27FC236}">
                  <a16:creationId xmlns:a16="http://schemas.microsoft.com/office/drawing/2014/main" id="{C32861CF-5A3E-73F6-B2EC-478FDEC49001}"/>
                </a:ext>
              </a:extLst>
            </p:cNvPr>
            <p:cNvSpPr txBox="1"/>
            <p:nvPr/>
          </p:nvSpPr>
          <p:spPr>
            <a:xfrm flipH="1">
              <a:off x="4443430" y="5382263"/>
              <a:ext cx="2488311" cy="83099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just"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</a:p>
          </p:txBody>
        </p:sp>
      </p:grp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4AD28D75-DD2B-939E-FEA1-090486C93AE5}"/>
              </a:ext>
            </a:extLst>
          </p:cNvPr>
          <p:cNvSpPr/>
          <p:nvPr/>
        </p:nvSpPr>
        <p:spPr>
          <a:xfrm>
            <a:off x="8702936" y="10913453"/>
            <a:ext cx="755650" cy="103188"/>
          </a:xfrm>
          <a:prstGeom prst="roundRect">
            <a:avLst>
              <a:gd name="adj" fmla="val 50000"/>
            </a:avLst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1BC26C69-FD8F-D9C5-CAC0-B193CE437D52}"/>
              </a:ext>
            </a:extLst>
          </p:cNvPr>
          <p:cNvSpPr/>
          <p:nvPr/>
        </p:nvSpPr>
        <p:spPr>
          <a:xfrm>
            <a:off x="10847293" y="4318278"/>
            <a:ext cx="2689412" cy="7380194"/>
          </a:xfrm>
          <a:prstGeom prst="roundRect">
            <a:avLst>
              <a:gd name="adj" fmla="val 9867"/>
            </a:avLst>
          </a:prstGeom>
          <a:gradFill>
            <a:gsLst>
              <a:gs pos="100000">
                <a:schemeClr val="accent3">
                  <a:lumMod val="75000"/>
                </a:schemeClr>
              </a:gs>
              <a:gs pos="75000">
                <a:schemeClr val="accent3">
                  <a:lumMod val="50000"/>
                </a:schemeClr>
              </a:gs>
              <a:gs pos="0">
                <a:schemeClr val="accent3"/>
              </a:gs>
            </a:gsLst>
            <a:lin ang="5400000" scaled="1"/>
          </a:gradFill>
          <a:ln>
            <a:noFill/>
          </a:ln>
          <a:effectLst>
            <a:outerShdw blurRad="127000" dist="127000" dir="5400000" algn="t" rotWithShape="0">
              <a:prstClr val="black">
                <a:alpha val="30000"/>
              </a:prstClr>
            </a:outerShdw>
            <a:reflection blurRad="6350" stA="50000" endA="300" endPos="18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5DE2C679-24BE-11A5-3587-21797F233F7B}"/>
              </a:ext>
            </a:extLst>
          </p:cNvPr>
          <p:cNvSpPr/>
          <p:nvPr/>
        </p:nvSpPr>
        <p:spPr>
          <a:xfrm>
            <a:off x="10847293" y="4318279"/>
            <a:ext cx="2689412" cy="1962228"/>
          </a:xfrm>
          <a:custGeom>
            <a:avLst/>
            <a:gdLst>
              <a:gd name="csX0" fmla="*/ 827655 w 2689412"/>
              <a:gd name="csY0" fmla="*/ 1674265 h 1962228"/>
              <a:gd name="csX1" fmla="*/ 1861757 w 2689412"/>
              <a:gd name="csY1" fmla="*/ 1674265 h 1962228"/>
              <a:gd name="csX2" fmla="*/ 1344706 w 2689412"/>
              <a:gd name="csY2" fmla="*/ 1962228 h 1962228"/>
              <a:gd name="csX3" fmla="*/ 265364 w 2689412"/>
              <a:gd name="csY3" fmla="*/ 0 h 1962228"/>
              <a:gd name="csX4" fmla="*/ 2424048 w 2689412"/>
              <a:gd name="csY4" fmla="*/ 0 h 1962228"/>
              <a:gd name="csX5" fmla="*/ 2689412 w 2689412"/>
              <a:gd name="csY5" fmla="*/ 265364 h 1962228"/>
              <a:gd name="csX6" fmla="*/ 2689412 w 2689412"/>
              <a:gd name="csY6" fmla="*/ 1674265 h 1962228"/>
              <a:gd name="csX7" fmla="*/ 1861757 w 2689412"/>
              <a:gd name="csY7" fmla="*/ 1674265 h 1962228"/>
              <a:gd name="csX8" fmla="*/ 2002043 w 2689412"/>
              <a:gd name="csY8" fmla="*/ 1596135 h 1962228"/>
              <a:gd name="csX9" fmla="*/ 2002041 w 2689412"/>
              <a:gd name="csY9" fmla="*/ 1596135 h 1962228"/>
              <a:gd name="csX10" fmla="*/ 1861757 w 2689412"/>
              <a:gd name="csY10" fmla="*/ 1674264 h 1962228"/>
              <a:gd name="csX11" fmla="*/ 827655 w 2689412"/>
              <a:gd name="csY11" fmla="*/ 1674264 h 1962228"/>
              <a:gd name="csX12" fmla="*/ 687371 w 2689412"/>
              <a:gd name="csY12" fmla="*/ 1596135 h 1962228"/>
              <a:gd name="csX13" fmla="*/ 687369 w 2689412"/>
              <a:gd name="csY13" fmla="*/ 1596135 h 1962228"/>
              <a:gd name="csX14" fmla="*/ 827655 w 2689412"/>
              <a:gd name="csY14" fmla="*/ 1674265 h 1962228"/>
              <a:gd name="csX15" fmla="*/ 0 w 2689412"/>
              <a:gd name="csY15" fmla="*/ 1674265 h 1962228"/>
              <a:gd name="csX16" fmla="*/ 0 w 2689412"/>
              <a:gd name="csY16" fmla="*/ 265364 h 1962228"/>
              <a:gd name="csX17" fmla="*/ 265364 w 2689412"/>
              <a:gd name="csY17" fmla="*/ 0 h 196222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</a:cxnLst>
            <a:rect l="l" t="t" r="r" b="b"/>
            <a:pathLst>
              <a:path w="2689412" h="1962228">
                <a:moveTo>
                  <a:pt x="827655" y="1674265"/>
                </a:moveTo>
                <a:lnTo>
                  <a:pt x="1861757" y="1674265"/>
                </a:lnTo>
                <a:lnTo>
                  <a:pt x="1344706" y="1962228"/>
                </a:lnTo>
                <a:close/>
                <a:moveTo>
                  <a:pt x="265364" y="0"/>
                </a:moveTo>
                <a:lnTo>
                  <a:pt x="2424048" y="0"/>
                </a:lnTo>
                <a:cubicBezTo>
                  <a:pt x="2570604" y="0"/>
                  <a:pt x="2689412" y="118808"/>
                  <a:pt x="2689412" y="265364"/>
                </a:cubicBezTo>
                <a:lnTo>
                  <a:pt x="2689412" y="1674265"/>
                </a:lnTo>
                <a:lnTo>
                  <a:pt x="1861757" y="1674265"/>
                </a:lnTo>
                <a:lnTo>
                  <a:pt x="2002043" y="1596135"/>
                </a:lnTo>
                <a:lnTo>
                  <a:pt x="2002041" y="1596135"/>
                </a:lnTo>
                <a:lnTo>
                  <a:pt x="1861757" y="1674264"/>
                </a:lnTo>
                <a:lnTo>
                  <a:pt x="827655" y="1674264"/>
                </a:lnTo>
                <a:lnTo>
                  <a:pt x="687371" y="1596135"/>
                </a:lnTo>
                <a:lnTo>
                  <a:pt x="687369" y="1596135"/>
                </a:lnTo>
                <a:lnTo>
                  <a:pt x="827655" y="1674265"/>
                </a:lnTo>
                <a:lnTo>
                  <a:pt x="0" y="1674265"/>
                </a:lnTo>
                <a:lnTo>
                  <a:pt x="0" y="265364"/>
                </a:lnTo>
                <a:cubicBezTo>
                  <a:pt x="0" y="118808"/>
                  <a:pt x="118808" y="0"/>
                  <a:pt x="2653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dist="1270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5400" b="1" dirty="0">
                <a:solidFill>
                  <a:schemeClr val="accent3"/>
                </a:solidFill>
                <a:latin typeface="+mj-lt"/>
              </a:rPr>
              <a:t>04</a:t>
            </a: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83B25943-A603-8476-5648-6E405274F79E}"/>
              </a:ext>
            </a:extLst>
          </p:cNvPr>
          <p:cNvGrpSpPr/>
          <p:nvPr/>
        </p:nvGrpSpPr>
        <p:grpSpPr>
          <a:xfrm>
            <a:off x="11240284" y="8253142"/>
            <a:ext cx="1903430" cy="1788969"/>
            <a:chOff x="4443430" y="4424291"/>
            <a:chExt cx="2488311" cy="1788969"/>
          </a:xfrm>
          <a:noFill/>
        </p:grpSpPr>
        <p:sp>
          <p:nvSpPr>
            <p:cNvPr id="62" name="Textbox 200">
              <a:extLst>
                <a:ext uri="{FF2B5EF4-FFF2-40B4-BE49-F238E27FC236}">
                  <a16:creationId xmlns:a16="http://schemas.microsoft.com/office/drawing/2014/main" id="{C4D1F9BA-31CD-8D4D-5F38-C43AECF6A24B}"/>
                </a:ext>
              </a:extLst>
            </p:cNvPr>
            <p:cNvSpPr txBox="1"/>
            <p:nvPr/>
          </p:nvSpPr>
          <p:spPr>
            <a:xfrm flipH="1">
              <a:off x="4443431" y="4424291"/>
              <a:ext cx="2488310" cy="40011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000" b="1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+mj-lt"/>
                </a:rPr>
                <a:t>MAIN TITLE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63" name="Textbox 200">
              <a:extLst>
                <a:ext uri="{FF2B5EF4-FFF2-40B4-BE49-F238E27FC236}">
                  <a16:creationId xmlns:a16="http://schemas.microsoft.com/office/drawing/2014/main" id="{B78439F4-128C-1198-B726-BF07E2957F29}"/>
                </a:ext>
              </a:extLst>
            </p:cNvPr>
            <p:cNvSpPr txBox="1"/>
            <p:nvPr/>
          </p:nvSpPr>
          <p:spPr>
            <a:xfrm flipH="1">
              <a:off x="4443431" y="4748429"/>
              <a:ext cx="2488310" cy="27699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ctr">
                <a:defRPr/>
              </a:pPr>
              <a:r>
                <a:rPr lang="en-US" sz="12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05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64" name="Textbox 200">
              <a:extLst>
                <a:ext uri="{FF2B5EF4-FFF2-40B4-BE49-F238E27FC236}">
                  <a16:creationId xmlns:a16="http://schemas.microsoft.com/office/drawing/2014/main" id="{9463A141-EA43-1473-71B5-73B0133E36E2}"/>
                </a:ext>
              </a:extLst>
            </p:cNvPr>
            <p:cNvSpPr txBox="1"/>
            <p:nvPr/>
          </p:nvSpPr>
          <p:spPr>
            <a:xfrm flipH="1">
              <a:off x="4443430" y="5382263"/>
              <a:ext cx="2488311" cy="83099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just"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</a:p>
          </p:txBody>
        </p:sp>
      </p:grpSp>
      <p:sp>
        <p:nvSpPr>
          <p:cNvPr id="60" name="Rectangle: Rounded Corners 59">
            <a:extLst>
              <a:ext uri="{FF2B5EF4-FFF2-40B4-BE49-F238E27FC236}">
                <a16:creationId xmlns:a16="http://schemas.microsoft.com/office/drawing/2014/main" id="{1088B9FD-DBC1-F99E-33D5-C8220278AE38}"/>
              </a:ext>
            </a:extLst>
          </p:cNvPr>
          <p:cNvSpPr/>
          <p:nvPr/>
        </p:nvSpPr>
        <p:spPr>
          <a:xfrm>
            <a:off x="11814174" y="10913453"/>
            <a:ext cx="755650" cy="103188"/>
          </a:xfrm>
          <a:prstGeom prst="roundRect">
            <a:avLst>
              <a:gd name="adj" fmla="val 50000"/>
            </a:avLst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Rectangle: Rounded Corners 65">
            <a:extLst>
              <a:ext uri="{FF2B5EF4-FFF2-40B4-BE49-F238E27FC236}">
                <a16:creationId xmlns:a16="http://schemas.microsoft.com/office/drawing/2014/main" id="{92FA2A12-1510-911D-0CD0-12CF61A26AFE}"/>
              </a:ext>
            </a:extLst>
          </p:cNvPr>
          <p:cNvSpPr/>
          <p:nvPr/>
        </p:nvSpPr>
        <p:spPr>
          <a:xfrm>
            <a:off x="13896917" y="4318278"/>
            <a:ext cx="2689412" cy="7380194"/>
          </a:xfrm>
          <a:prstGeom prst="roundRect">
            <a:avLst>
              <a:gd name="adj" fmla="val 9867"/>
            </a:avLst>
          </a:prstGeom>
          <a:gradFill>
            <a:gsLst>
              <a:gs pos="100000">
                <a:schemeClr val="accent4">
                  <a:lumMod val="75000"/>
                </a:schemeClr>
              </a:gs>
              <a:gs pos="75000">
                <a:schemeClr val="accent4">
                  <a:lumMod val="50000"/>
                </a:schemeClr>
              </a:gs>
              <a:gs pos="0">
                <a:schemeClr val="accent4"/>
              </a:gs>
            </a:gsLst>
            <a:lin ang="5400000" scaled="1"/>
          </a:gradFill>
          <a:ln>
            <a:noFill/>
          </a:ln>
          <a:effectLst>
            <a:outerShdw blurRad="127000" dist="127000" dir="5400000" algn="t" rotWithShape="0">
              <a:prstClr val="black">
                <a:alpha val="30000"/>
              </a:prstClr>
            </a:outerShdw>
            <a:reflection blurRad="6350" stA="50000" endA="300" endPos="18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Freeform: Shape 67">
            <a:extLst>
              <a:ext uri="{FF2B5EF4-FFF2-40B4-BE49-F238E27FC236}">
                <a16:creationId xmlns:a16="http://schemas.microsoft.com/office/drawing/2014/main" id="{6725E67B-3320-0E23-FE24-E1FD02FBF61F}"/>
              </a:ext>
            </a:extLst>
          </p:cNvPr>
          <p:cNvSpPr/>
          <p:nvPr/>
        </p:nvSpPr>
        <p:spPr>
          <a:xfrm>
            <a:off x="13896917" y="4318279"/>
            <a:ext cx="2689412" cy="1962228"/>
          </a:xfrm>
          <a:custGeom>
            <a:avLst/>
            <a:gdLst>
              <a:gd name="csX0" fmla="*/ 827655 w 2689412"/>
              <a:gd name="csY0" fmla="*/ 1674265 h 1962228"/>
              <a:gd name="csX1" fmla="*/ 1861757 w 2689412"/>
              <a:gd name="csY1" fmla="*/ 1674265 h 1962228"/>
              <a:gd name="csX2" fmla="*/ 1344706 w 2689412"/>
              <a:gd name="csY2" fmla="*/ 1962228 h 1962228"/>
              <a:gd name="csX3" fmla="*/ 265364 w 2689412"/>
              <a:gd name="csY3" fmla="*/ 0 h 1962228"/>
              <a:gd name="csX4" fmla="*/ 2424048 w 2689412"/>
              <a:gd name="csY4" fmla="*/ 0 h 1962228"/>
              <a:gd name="csX5" fmla="*/ 2689412 w 2689412"/>
              <a:gd name="csY5" fmla="*/ 265364 h 1962228"/>
              <a:gd name="csX6" fmla="*/ 2689412 w 2689412"/>
              <a:gd name="csY6" fmla="*/ 1674265 h 1962228"/>
              <a:gd name="csX7" fmla="*/ 1861757 w 2689412"/>
              <a:gd name="csY7" fmla="*/ 1674265 h 1962228"/>
              <a:gd name="csX8" fmla="*/ 2002043 w 2689412"/>
              <a:gd name="csY8" fmla="*/ 1596135 h 1962228"/>
              <a:gd name="csX9" fmla="*/ 2002041 w 2689412"/>
              <a:gd name="csY9" fmla="*/ 1596135 h 1962228"/>
              <a:gd name="csX10" fmla="*/ 1861757 w 2689412"/>
              <a:gd name="csY10" fmla="*/ 1674264 h 1962228"/>
              <a:gd name="csX11" fmla="*/ 827655 w 2689412"/>
              <a:gd name="csY11" fmla="*/ 1674264 h 1962228"/>
              <a:gd name="csX12" fmla="*/ 687371 w 2689412"/>
              <a:gd name="csY12" fmla="*/ 1596135 h 1962228"/>
              <a:gd name="csX13" fmla="*/ 687369 w 2689412"/>
              <a:gd name="csY13" fmla="*/ 1596135 h 1962228"/>
              <a:gd name="csX14" fmla="*/ 827655 w 2689412"/>
              <a:gd name="csY14" fmla="*/ 1674265 h 1962228"/>
              <a:gd name="csX15" fmla="*/ 0 w 2689412"/>
              <a:gd name="csY15" fmla="*/ 1674265 h 1962228"/>
              <a:gd name="csX16" fmla="*/ 0 w 2689412"/>
              <a:gd name="csY16" fmla="*/ 265364 h 1962228"/>
              <a:gd name="csX17" fmla="*/ 265364 w 2689412"/>
              <a:gd name="csY17" fmla="*/ 0 h 196222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</a:cxnLst>
            <a:rect l="l" t="t" r="r" b="b"/>
            <a:pathLst>
              <a:path w="2689412" h="1962228">
                <a:moveTo>
                  <a:pt x="827655" y="1674265"/>
                </a:moveTo>
                <a:lnTo>
                  <a:pt x="1861757" y="1674265"/>
                </a:lnTo>
                <a:lnTo>
                  <a:pt x="1344706" y="1962228"/>
                </a:lnTo>
                <a:close/>
                <a:moveTo>
                  <a:pt x="265364" y="0"/>
                </a:moveTo>
                <a:lnTo>
                  <a:pt x="2424048" y="0"/>
                </a:lnTo>
                <a:cubicBezTo>
                  <a:pt x="2570604" y="0"/>
                  <a:pt x="2689412" y="118808"/>
                  <a:pt x="2689412" y="265364"/>
                </a:cubicBezTo>
                <a:lnTo>
                  <a:pt x="2689412" y="1674265"/>
                </a:lnTo>
                <a:lnTo>
                  <a:pt x="1861757" y="1674265"/>
                </a:lnTo>
                <a:lnTo>
                  <a:pt x="2002043" y="1596135"/>
                </a:lnTo>
                <a:lnTo>
                  <a:pt x="2002041" y="1596135"/>
                </a:lnTo>
                <a:lnTo>
                  <a:pt x="1861757" y="1674264"/>
                </a:lnTo>
                <a:lnTo>
                  <a:pt x="827655" y="1674264"/>
                </a:lnTo>
                <a:lnTo>
                  <a:pt x="687371" y="1596135"/>
                </a:lnTo>
                <a:lnTo>
                  <a:pt x="687369" y="1596135"/>
                </a:lnTo>
                <a:lnTo>
                  <a:pt x="827655" y="1674265"/>
                </a:lnTo>
                <a:lnTo>
                  <a:pt x="0" y="1674265"/>
                </a:lnTo>
                <a:lnTo>
                  <a:pt x="0" y="265364"/>
                </a:lnTo>
                <a:cubicBezTo>
                  <a:pt x="0" y="118808"/>
                  <a:pt x="118808" y="0"/>
                  <a:pt x="2653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dist="1270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5400" b="1" dirty="0">
                <a:solidFill>
                  <a:schemeClr val="accent4"/>
                </a:solidFill>
                <a:latin typeface="+mj-lt"/>
              </a:rPr>
              <a:t>05</a:t>
            </a:r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D89A2456-0E80-9D2D-D4E6-ED45FCC01F3B}"/>
              </a:ext>
            </a:extLst>
          </p:cNvPr>
          <p:cNvGrpSpPr/>
          <p:nvPr/>
        </p:nvGrpSpPr>
        <p:grpSpPr>
          <a:xfrm>
            <a:off x="14351522" y="8253142"/>
            <a:ext cx="1903430" cy="1788969"/>
            <a:chOff x="4443430" y="4424291"/>
            <a:chExt cx="2488311" cy="1788969"/>
          </a:xfrm>
          <a:noFill/>
        </p:grpSpPr>
        <p:sp>
          <p:nvSpPr>
            <p:cNvPr id="79" name="Textbox 200">
              <a:extLst>
                <a:ext uri="{FF2B5EF4-FFF2-40B4-BE49-F238E27FC236}">
                  <a16:creationId xmlns:a16="http://schemas.microsoft.com/office/drawing/2014/main" id="{0E9792B3-93BA-F9E1-6651-FECB42155DDD}"/>
                </a:ext>
              </a:extLst>
            </p:cNvPr>
            <p:cNvSpPr txBox="1"/>
            <p:nvPr/>
          </p:nvSpPr>
          <p:spPr>
            <a:xfrm flipH="1">
              <a:off x="4443431" y="4424291"/>
              <a:ext cx="2488310" cy="40011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000" b="1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+mj-lt"/>
                </a:rPr>
                <a:t>MAIN TITLE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81" name="Textbox 200">
              <a:extLst>
                <a:ext uri="{FF2B5EF4-FFF2-40B4-BE49-F238E27FC236}">
                  <a16:creationId xmlns:a16="http://schemas.microsoft.com/office/drawing/2014/main" id="{D80719F3-9F96-FFEE-32C5-868F3A3E9578}"/>
                </a:ext>
              </a:extLst>
            </p:cNvPr>
            <p:cNvSpPr txBox="1"/>
            <p:nvPr/>
          </p:nvSpPr>
          <p:spPr>
            <a:xfrm flipH="1">
              <a:off x="4443431" y="4748429"/>
              <a:ext cx="2488310" cy="27699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ctr">
                <a:defRPr/>
              </a:pPr>
              <a:r>
                <a:rPr lang="en-US" sz="12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05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84" name="Textbox 200">
              <a:extLst>
                <a:ext uri="{FF2B5EF4-FFF2-40B4-BE49-F238E27FC236}">
                  <a16:creationId xmlns:a16="http://schemas.microsoft.com/office/drawing/2014/main" id="{2BC22C65-516D-EF91-7183-117B6343F28B}"/>
                </a:ext>
              </a:extLst>
            </p:cNvPr>
            <p:cNvSpPr txBox="1"/>
            <p:nvPr/>
          </p:nvSpPr>
          <p:spPr>
            <a:xfrm flipH="1">
              <a:off x="4443430" y="5382263"/>
              <a:ext cx="2488311" cy="83099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just"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</a:p>
          </p:txBody>
        </p:sp>
      </p:grpSp>
      <p:sp>
        <p:nvSpPr>
          <p:cNvPr id="76" name="Rectangle: Rounded Corners 75">
            <a:extLst>
              <a:ext uri="{FF2B5EF4-FFF2-40B4-BE49-F238E27FC236}">
                <a16:creationId xmlns:a16="http://schemas.microsoft.com/office/drawing/2014/main" id="{64359901-3336-B0FA-8520-1F33DCDC17D1}"/>
              </a:ext>
            </a:extLst>
          </p:cNvPr>
          <p:cNvSpPr/>
          <p:nvPr/>
        </p:nvSpPr>
        <p:spPr>
          <a:xfrm>
            <a:off x="14925412" y="10913453"/>
            <a:ext cx="755650" cy="103188"/>
          </a:xfrm>
          <a:prstGeom prst="roundRect">
            <a:avLst>
              <a:gd name="adj" fmla="val 50000"/>
            </a:avLst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ectangle: Rounded Corners 85">
            <a:extLst>
              <a:ext uri="{FF2B5EF4-FFF2-40B4-BE49-F238E27FC236}">
                <a16:creationId xmlns:a16="http://schemas.microsoft.com/office/drawing/2014/main" id="{8AD58647-B36D-E983-E8C9-91EE39A6AEED}"/>
              </a:ext>
            </a:extLst>
          </p:cNvPr>
          <p:cNvSpPr/>
          <p:nvPr/>
        </p:nvSpPr>
        <p:spPr>
          <a:xfrm>
            <a:off x="17069769" y="4318278"/>
            <a:ext cx="2689412" cy="7380194"/>
          </a:xfrm>
          <a:prstGeom prst="roundRect">
            <a:avLst>
              <a:gd name="adj" fmla="val 9867"/>
            </a:avLst>
          </a:prstGeom>
          <a:gradFill>
            <a:gsLst>
              <a:gs pos="100000">
                <a:schemeClr val="accent5">
                  <a:lumMod val="75000"/>
                </a:schemeClr>
              </a:gs>
              <a:gs pos="75000">
                <a:schemeClr val="accent5">
                  <a:lumMod val="50000"/>
                </a:schemeClr>
              </a:gs>
              <a:gs pos="0">
                <a:schemeClr val="accent5"/>
              </a:gs>
            </a:gsLst>
            <a:lin ang="5400000" scaled="1"/>
          </a:gradFill>
          <a:ln>
            <a:noFill/>
          </a:ln>
          <a:effectLst>
            <a:outerShdw blurRad="127000" dist="127000" dir="5400000" algn="t" rotWithShape="0">
              <a:prstClr val="black">
                <a:alpha val="30000"/>
              </a:prstClr>
            </a:outerShdw>
            <a:reflection blurRad="6350" stA="50000" endA="300" endPos="18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Freeform: Shape 86">
            <a:extLst>
              <a:ext uri="{FF2B5EF4-FFF2-40B4-BE49-F238E27FC236}">
                <a16:creationId xmlns:a16="http://schemas.microsoft.com/office/drawing/2014/main" id="{1BC845C0-8F0F-B342-65D8-95446111DAE1}"/>
              </a:ext>
            </a:extLst>
          </p:cNvPr>
          <p:cNvSpPr/>
          <p:nvPr/>
        </p:nvSpPr>
        <p:spPr>
          <a:xfrm>
            <a:off x="17069769" y="4318279"/>
            <a:ext cx="2689412" cy="1962228"/>
          </a:xfrm>
          <a:custGeom>
            <a:avLst/>
            <a:gdLst>
              <a:gd name="csX0" fmla="*/ 827655 w 2689412"/>
              <a:gd name="csY0" fmla="*/ 1674265 h 1962228"/>
              <a:gd name="csX1" fmla="*/ 1861757 w 2689412"/>
              <a:gd name="csY1" fmla="*/ 1674265 h 1962228"/>
              <a:gd name="csX2" fmla="*/ 1344706 w 2689412"/>
              <a:gd name="csY2" fmla="*/ 1962228 h 1962228"/>
              <a:gd name="csX3" fmla="*/ 265364 w 2689412"/>
              <a:gd name="csY3" fmla="*/ 0 h 1962228"/>
              <a:gd name="csX4" fmla="*/ 2424048 w 2689412"/>
              <a:gd name="csY4" fmla="*/ 0 h 1962228"/>
              <a:gd name="csX5" fmla="*/ 2689412 w 2689412"/>
              <a:gd name="csY5" fmla="*/ 265364 h 1962228"/>
              <a:gd name="csX6" fmla="*/ 2689412 w 2689412"/>
              <a:gd name="csY6" fmla="*/ 1674265 h 1962228"/>
              <a:gd name="csX7" fmla="*/ 1861757 w 2689412"/>
              <a:gd name="csY7" fmla="*/ 1674265 h 1962228"/>
              <a:gd name="csX8" fmla="*/ 2002043 w 2689412"/>
              <a:gd name="csY8" fmla="*/ 1596135 h 1962228"/>
              <a:gd name="csX9" fmla="*/ 2002041 w 2689412"/>
              <a:gd name="csY9" fmla="*/ 1596135 h 1962228"/>
              <a:gd name="csX10" fmla="*/ 1861757 w 2689412"/>
              <a:gd name="csY10" fmla="*/ 1674264 h 1962228"/>
              <a:gd name="csX11" fmla="*/ 827655 w 2689412"/>
              <a:gd name="csY11" fmla="*/ 1674264 h 1962228"/>
              <a:gd name="csX12" fmla="*/ 687371 w 2689412"/>
              <a:gd name="csY12" fmla="*/ 1596135 h 1962228"/>
              <a:gd name="csX13" fmla="*/ 687369 w 2689412"/>
              <a:gd name="csY13" fmla="*/ 1596135 h 1962228"/>
              <a:gd name="csX14" fmla="*/ 827655 w 2689412"/>
              <a:gd name="csY14" fmla="*/ 1674265 h 1962228"/>
              <a:gd name="csX15" fmla="*/ 0 w 2689412"/>
              <a:gd name="csY15" fmla="*/ 1674265 h 1962228"/>
              <a:gd name="csX16" fmla="*/ 0 w 2689412"/>
              <a:gd name="csY16" fmla="*/ 265364 h 1962228"/>
              <a:gd name="csX17" fmla="*/ 265364 w 2689412"/>
              <a:gd name="csY17" fmla="*/ 0 h 196222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</a:cxnLst>
            <a:rect l="l" t="t" r="r" b="b"/>
            <a:pathLst>
              <a:path w="2689412" h="1962228">
                <a:moveTo>
                  <a:pt x="827655" y="1674265"/>
                </a:moveTo>
                <a:lnTo>
                  <a:pt x="1861757" y="1674265"/>
                </a:lnTo>
                <a:lnTo>
                  <a:pt x="1344706" y="1962228"/>
                </a:lnTo>
                <a:close/>
                <a:moveTo>
                  <a:pt x="265364" y="0"/>
                </a:moveTo>
                <a:lnTo>
                  <a:pt x="2424048" y="0"/>
                </a:lnTo>
                <a:cubicBezTo>
                  <a:pt x="2570604" y="0"/>
                  <a:pt x="2689412" y="118808"/>
                  <a:pt x="2689412" y="265364"/>
                </a:cubicBezTo>
                <a:lnTo>
                  <a:pt x="2689412" y="1674265"/>
                </a:lnTo>
                <a:lnTo>
                  <a:pt x="1861757" y="1674265"/>
                </a:lnTo>
                <a:lnTo>
                  <a:pt x="2002043" y="1596135"/>
                </a:lnTo>
                <a:lnTo>
                  <a:pt x="2002041" y="1596135"/>
                </a:lnTo>
                <a:lnTo>
                  <a:pt x="1861757" y="1674264"/>
                </a:lnTo>
                <a:lnTo>
                  <a:pt x="827655" y="1674264"/>
                </a:lnTo>
                <a:lnTo>
                  <a:pt x="687371" y="1596135"/>
                </a:lnTo>
                <a:lnTo>
                  <a:pt x="687369" y="1596135"/>
                </a:lnTo>
                <a:lnTo>
                  <a:pt x="827655" y="1674265"/>
                </a:lnTo>
                <a:lnTo>
                  <a:pt x="0" y="1674265"/>
                </a:lnTo>
                <a:lnTo>
                  <a:pt x="0" y="265364"/>
                </a:lnTo>
                <a:cubicBezTo>
                  <a:pt x="0" y="118808"/>
                  <a:pt x="118808" y="0"/>
                  <a:pt x="2653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dist="1270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5400" b="1" dirty="0">
                <a:solidFill>
                  <a:schemeClr val="accent5"/>
                </a:solidFill>
                <a:latin typeface="+mj-lt"/>
              </a:rPr>
              <a:t>06</a:t>
            </a:r>
          </a:p>
        </p:txBody>
      </p:sp>
      <p:grpSp>
        <p:nvGrpSpPr>
          <p:cNvPr id="88" name="Group 87">
            <a:extLst>
              <a:ext uri="{FF2B5EF4-FFF2-40B4-BE49-F238E27FC236}">
                <a16:creationId xmlns:a16="http://schemas.microsoft.com/office/drawing/2014/main" id="{4652443C-9D20-EE74-E40F-38F52E6DCF8D}"/>
              </a:ext>
            </a:extLst>
          </p:cNvPr>
          <p:cNvGrpSpPr/>
          <p:nvPr/>
        </p:nvGrpSpPr>
        <p:grpSpPr>
          <a:xfrm>
            <a:off x="17462760" y="8253142"/>
            <a:ext cx="1903430" cy="1788969"/>
            <a:chOff x="4443430" y="4424291"/>
            <a:chExt cx="2488311" cy="1788969"/>
          </a:xfrm>
          <a:noFill/>
        </p:grpSpPr>
        <p:sp>
          <p:nvSpPr>
            <p:cNvPr id="91" name="Textbox 200">
              <a:extLst>
                <a:ext uri="{FF2B5EF4-FFF2-40B4-BE49-F238E27FC236}">
                  <a16:creationId xmlns:a16="http://schemas.microsoft.com/office/drawing/2014/main" id="{7435997D-6E69-E7A2-F266-2AC2B2695E67}"/>
                </a:ext>
              </a:extLst>
            </p:cNvPr>
            <p:cNvSpPr txBox="1"/>
            <p:nvPr/>
          </p:nvSpPr>
          <p:spPr>
            <a:xfrm flipH="1">
              <a:off x="4443431" y="4424291"/>
              <a:ext cx="2488310" cy="40011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000" b="1" dirty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+mj-lt"/>
                </a:rPr>
                <a:t>MAIN TITLE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92" name="Textbox 200">
              <a:extLst>
                <a:ext uri="{FF2B5EF4-FFF2-40B4-BE49-F238E27FC236}">
                  <a16:creationId xmlns:a16="http://schemas.microsoft.com/office/drawing/2014/main" id="{91A2ED38-F458-EBB2-6C01-BE61C035CCD7}"/>
                </a:ext>
              </a:extLst>
            </p:cNvPr>
            <p:cNvSpPr txBox="1"/>
            <p:nvPr/>
          </p:nvSpPr>
          <p:spPr>
            <a:xfrm flipH="1">
              <a:off x="4443431" y="4748429"/>
              <a:ext cx="2488310" cy="27699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ctr">
                <a:defRPr/>
              </a:pPr>
              <a:r>
                <a:rPr lang="en-US" sz="12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05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93" name="Textbox 200">
              <a:extLst>
                <a:ext uri="{FF2B5EF4-FFF2-40B4-BE49-F238E27FC236}">
                  <a16:creationId xmlns:a16="http://schemas.microsoft.com/office/drawing/2014/main" id="{4D7C9E0F-F618-D626-816A-AF92D023CD5F}"/>
                </a:ext>
              </a:extLst>
            </p:cNvPr>
            <p:cNvSpPr txBox="1"/>
            <p:nvPr/>
          </p:nvSpPr>
          <p:spPr>
            <a:xfrm flipH="1">
              <a:off x="4443430" y="5382263"/>
              <a:ext cx="2488311" cy="83099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just"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</a:p>
          </p:txBody>
        </p:sp>
      </p:grpSp>
      <p:sp>
        <p:nvSpPr>
          <p:cNvPr id="89" name="Rectangle: Rounded Corners 88">
            <a:extLst>
              <a:ext uri="{FF2B5EF4-FFF2-40B4-BE49-F238E27FC236}">
                <a16:creationId xmlns:a16="http://schemas.microsoft.com/office/drawing/2014/main" id="{5E9E4A9D-1CE6-A350-EEE2-2464F97C1AB6}"/>
              </a:ext>
            </a:extLst>
          </p:cNvPr>
          <p:cNvSpPr/>
          <p:nvPr/>
        </p:nvSpPr>
        <p:spPr>
          <a:xfrm>
            <a:off x="18036650" y="10913453"/>
            <a:ext cx="755650" cy="103188"/>
          </a:xfrm>
          <a:prstGeom prst="roundRect">
            <a:avLst>
              <a:gd name="adj" fmla="val 50000"/>
            </a:avLst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Rectangle: Rounded Corners 94">
            <a:extLst>
              <a:ext uri="{FF2B5EF4-FFF2-40B4-BE49-F238E27FC236}">
                <a16:creationId xmlns:a16="http://schemas.microsoft.com/office/drawing/2014/main" id="{F0B400E0-210B-0BD9-1088-20406763D728}"/>
              </a:ext>
            </a:extLst>
          </p:cNvPr>
          <p:cNvSpPr/>
          <p:nvPr/>
        </p:nvSpPr>
        <p:spPr>
          <a:xfrm>
            <a:off x="20181010" y="4318278"/>
            <a:ext cx="2689412" cy="7380194"/>
          </a:xfrm>
          <a:prstGeom prst="roundRect">
            <a:avLst>
              <a:gd name="adj" fmla="val 9867"/>
            </a:avLst>
          </a:prstGeom>
          <a:gradFill>
            <a:gsLst>
              <a:gs pos="100000">
                <a:schemeClr val="accent6">
                  <a:lumMod val="75000"/>
                </a:schemeClr>
              </a:gs>
              <a:gs pos="75000">
                <a:schemeClr val="accent6">
                  <a:lumMod val="50000"/>
                </a:schemeClr>
              </a:gs>
              <a:gs pos="0">
                <a:schemeClr val="accent6"/>
              </a:gs>
            </a:gsLst>
            <a:lin ang="5400000" scaled="1"/>
          </a:gradFill>
          <a:ln>
            <a:noFill/>
          </a:ln>
          <a:effectLst>
            <a:outerShdw blurRad="127000" dist="127000" dir="5400000" algn="t" rotWithShape="0">
              <a:prstClr val="black">
                <a:alpha val="30000"/>
              </a:prstClr>
            </a:outerShdw>
            <a:reflection blurRad="6350" stA="50000" endA="300" endPos="18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Freeform: Shape 95">
            <a:extLst>
              <a:ext uri="{FF2B5EF4-FFF2-40B4-BE49-F238E27FC236}">
                <a16:creationId xmlns:a16="http://schemas.microsoft.com/office/drawing/2014/main" id="{C0A33DAD-6C04-9A63-DF2E-A69DEB3B4CC1}"/>
              </a:ext>
            </a:extLst>
          </p:cNvPr>
          <p:cNvSpPr/>
          <p:nvPr/>
        </p:nvSpPr>
        <p:spPr>
          <a:xfrm>
            <a:off x="20181010" y="4318279"/>
            <a:ext cx="2689412" cy="1962228"/>
          </a:xfrm>
          <a:custGeom>
            <a:avLst/>
            <a:gdLst>
              <a:gd name="csX0" fmla="*/ 827655 w 2689412"/>
              <a:gd name="csY0" fmla="*/ 1674265 h 1962228"/>
              <a:gd name="csX1" fmla="*/ 1861757 w 2689412"/>
              <a:gd name="csY1" fmla="*/ 1674265 h 1962228"/>
              <a:gd name="csX2" fmla="*/ 1344706 w 2689412"/>
              <a:gd name="csY2" fmla="*/ 1962228 h 1962228"/>
              <a:gd name="csX3" fmla="*/ 265364 w 2689412"/>
              <a:gd name="csY3" fmla="*/ 0 h 1962228"/>
              <a:gd name="csX4" fmla="*/ 2424048 w 2689412"/>
              <a:gd name="csY4" fmla="*/ 0 h 1962228"/>
              <a:gd name="csX5" fmla="*/ 2689412 w 2689412"/>
              <a:gd name="csY5" fmla="*/ 265364 h 1962228"/>
              <a:gd name="csX6" fmla="*/ 2689412 w 2689412"/>
              <a:gd name="csY6" fmla="*/ 1674265 h 1962228"/>
              <a:gd name="csX7" fmla="*/ 1861757 w 2689412"/>
              <a:gd name="csY7" fmla="*/ 1674265 h 1962228"/>
              <a:gd name="csX8" fmla="*/ 2002043 w 2689412"/>
              <a:gd name="csY8" fmla="*/ 1596135 h 1962228"/>
              <a:gd name="csX9" fmla="*/ 2002041 w 2689412"/>
              <a:gd name="csY9" fmla="*/ 1596135 h 1962228"/>
              <a:gd name="csX10" fmla="*/ 1861757 w 2689412"/>
              <a:gd name="csY10" fmla="*/ 1674264 h 1962228"/>
              <a:gd name="csX11" fmla="*/ 827655 w 2689412"/>
              <a:gd name="csY11" fmla="*/ 1674264 h 1962228"/>
              <a:gd name="csX12" fmla="*/ 687371 w 2689412"/>
              <a:gd name="csY12" fmla="*/ 1596135 h 1962228"/>
              <a:gd name="csX13" fmla="*/ 687369 w 2689412"/>
              <a:gd name="csY13" fmla="*/ 1596135 h 1962228"/>
              <a:gd name="csX14" fmla="*/ 827655 w 2689412"/>
              <a:gd name="csY14" fmla="*/ 1674265 h 1962228"/>
              <a:gd name="csX15" fmla="*/ 0 w 2689412"/>
              <a:gd name="csY15" fmla="*/ 1674265 h 1962228"/>
              <a:gd name="csX16" fmla="*/ 0 w 2689412"/>
              <a:gd name="csY16" fmla="*/ 265364 h 1962228"/>
              <a:gd name="csX17" fmla="*/ 265364 w 2689412"/>
              <a:gd name="csY17" fmla="*/ 0 h 196222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</a:cxnLst>
            <a:rect l="l" t="t" r="r" b="b"/>
            <a:pathLst>
              <a:path w="2689412" h="1962228">
                <a:moveTo>
                  <a:pt x="827655" y="1674265"/>
                </a:moveTo>
                <a:lnTo>
                  <a:pt x="1861757" y="1674265"/>
                </a:lnTo>
                <a:lnTo>
                  <a:pt x="1344706" y="1962228"/>
                </a:lnTo>
                <a:close/>
                <a:moveTo>
                  <a:pt x="265364" y="0"/>
                </a:moveTo>
                <a:lnTo>
                  <a:pt x="2424048" y="0"/>
                </a:lnTo>
                <a:cubicBezTo>
                  <a:pt x="2570604" y="0"/>
                  <a:pt x="2689412" y="118808"/>
                  <a:pt x="2689412" y="265364"/>
                </a:cubicBezTo>
                <a:lnTo>
                  <a:pt x="2689412" y="1674265"/>
                </a:lnTo>
                <a:lnTo>
                  <a:pt x="1861757" y="1674265"/>
                </a:lnTo>
                <a:lnTo>
                  <a:pt x="2002043" y="1596135"/>
                </a:lnTo>
                <a:lnTo>
                  <a:pt x="2002041" y="1596135"/>
                </a:lnTo>
                <a:lnTo>
                  <a:pt x="1861757" y="1674264"/>
                </a:lnTo>
                <a:lnTo>
                  <a:pt x="827655" y="1674264"/>
                </a:lnTo>
                <a:lnTo>
                  <a:pt x="687371" y="1596135"/>
                </a:lnTo>
                <a:lnTo>
                  <a:pt x="687369" y="1596135"/>
                </a:lnTo>
                <a:lnTo>
                  <a:pt x="827655" y="1674265"/>
                </a:lnTo>
                <a:lnTo>
                  <a:pt x="0" y="1674265"/>
                </a:lnTo>
                <a:lnTo>
                  <a:pt x="0" y="265364"/>
                </a:lnTo>
                <a:cubicBezTo>
                  <a:pt x="0" y="118808"/>
                  <a:pt x="118808" y="0"/>
                  <a:pt x="2653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dist="1270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5400" b="1" dirty="0">
                <a:solidFill>
                  <a:schemeClr val="accent6"/>
                </a:solidFill>
                <a:latin typeface="+mj-lt"/>
              </a:rPr>
              <a:t>07</a:t>
            </a:r>
          </a:p>
        </p:txBody>
      </p:sp>
      <p:grpSp>
        <p:nvGrpSpPr>
          <p:cNvPr id="97" name="Group 96">
            <a:extLst>
              <a:ext uri="{FF2B5EF4-FFF2-40B4-BE49-F238E27FC236}">
                <a16:creationId xmlns:a16="http://schemas.microsoft.com/office/drawing/2014/main" id="{C066EE42-B779-8C9B-F960-182B9FB4735C}"/>
              </a:ext>
            </a:extLst>
          </p:cNvPr>
          <p:cNvGrpSpPr/>
          <p:nvPr/>
        </p:nvGrpSpPr>
        <p:grpSpPr>
          <a:xfrm>
            <a:off x="20574001" y="8253142"/>
            <a:ext cx="1903430" cy="1788969"/>
            <a:chOff x="4443430" y="4424291"/>
            <a:chExt cx="2488311" cy="1788969"/>
          </a:xfrm>
          <a:noFill/>
        </p:grpSpPr>
        <p:sp>
          <p:nvSpPr>
            <p:cNvPr id="100" name="Textbox 200">
              <a:extLst>
                <a:ext uri="{FF2B5EF4-FFF2-40B4-BE49-F238E27FC236}">
                  <a16:creationId xmlns:a16="http://schemas.microsoft.com/office/drawing/2014/main" id="{20297062-7A93-0045-60DF-8EB4FE8111DE}"/>
                </a:ext>
              </a:extLst>
            </p:cNvPr>
            <p:cNvSpPr txBox="1"/>
            <p:nvPr/>
          </p:nvSpPr>
          <p:spPr>
            <a:xfrm flipH="1">
              <a:off x="4443431" y="4424291"/>
              <a:ext cx="2488310" cy="40011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000" b="1" dirty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+mj-lt"/>
                </a:rPr>
                <a:t>MAIN TITLE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1" name="Textbox 200">
              <a:extLst>
                <a:ext uri="{FF2B5EF4-FFF2-40B4-BE49-F238E27FC236}">
                  <a16:creationId xmlns:a16="http://schemas.microsoft.com/office/drawing/2014/main" id="{D29D0D1E-A7CA-6698-0CF7-ADBA51FDDE05}"/>
                </a:ext>
              </a:extLst>
            </p:cNvPr>
            <p:cNvSpPr txBox="1"/>
            <p:nvPr/>
          </p:nvSpPr>
          <p:spPr>
            <a:xfrm flipH="1">
              <a:off x="4443431" y="4748429"/>
              <a:ext cx="2488310" cy="27699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ctr">
                <a:defRPr/>
              </a:pPr>
              <a:r>
                <a:rPr lang="en-US" sz="12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05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2" name="Textbox 200">
              <a:extLst>
                <a:ext uri="{FF2B5EF4-FFF2-40B4-BE49-F238E27FC236}">
                  <a16:creationId xmlns:a16="http://schemas.microsoft.com/office/drawing/2014/main" id="{2150A801-7460-ACEB-E895-55ECE0519E1C}"/>
                </a:ext>
              </a:extLst>
            </p:cNvPr>
            <p:cNvSpPr txBox="1"/>
            <p:nvPr/>
          </p:nvSpPr>
          <p:spPr>
            <a:xfrm flipH="1">
              <a:off x="4443430" y="5382263"/>
              <a:ext cx="2488311" cy="83099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just"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</a:p>
          </p:txBody>
        </p:sp>
      </p:grpSp>
      <p:sp>
        <p:nvSpPr>
          <p:cNvPr id="98" name="Rectangle: Rounded Corners 97">
            <a:extLst>
              <a:ext uri="{FF2B5EF4-FFF2-40B4-BE49-F238E27FC236}">
                <a16:creationId xmlns:a16="http://schemas.microsoft.com/office/drawing/2014/main" id="{ECF7EB4B-3DFF-3287-8A51-47FF026D3EC0}"/>
              </a:ext>
            </a:extLst>
          </p:cNvPr>
          <p:cNvSpPr/>
          <p:nvPr/>
        </p:nvSpPr>
        <p:spPr>
          <a:xfrm>
            <a:off x="21147891" y="10913453"/>
            <a:ext cx="755650" cy="103188"/>
          </a:xfrm>
          <a:prstGeom prst="roundRect">
            <a:avLst>
              <a:gd name="adj" fmla="val 50000"/>
            </a:avLst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!!MainTitle1">
            <a:extLst>
              <a:ext uri="{FF2B5EF4-FFF2-40B4-BE49-F238E27FC236}">
                <a16:creationId xmlns:a16="http://schemas.microsoft.com/office/drawing/2014/main" id="{397FED7B-FDC6-C68B-2BF2-91C8AB862F4A}"/>
              </a:ext>
            </a:extLst>
          </p:cNvPr>
          <p:cNvSpPr txBox="1"/>
          <p:nvPr/>
        </p:nvSpPr>
        <p:spPr>
          <a:xfrm>
            <a:off x="7364045" y="1037172"/>
            <a:ext cx="9655913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Process</a:t>
            </a:r>
            <a:r>
              <a:rPr lang="en-US" sz="7500" b="1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105" name="!!SubTitle">
            <a:extLst>
              <a:ext uri="{FF2B5EF4-FFF2-40B4-BE49-F238E27FC236}">
                <a16:creationId xmlns:a16="http://schemas.microsoft.com/office/drawing/2014/main" id="{40529FD7-12C5-08F3-0210-9A69DA655503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8A148184-46C7-B0AE-36F5-D6407310AE65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226</a:t>
            </a:r>
            <a:endParaRPr lang="en-US" sz="3000" i="0" spc="300" dirty="0">
              <a:solidFill>
                <a:schemeClr val="tx2"/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  <p:sp>
        <p:nvSpPr>
          <p:cNvPr id="108" name="Freeform: Shape 107">
            <a:extLst>
              <a:ext uri="{FF2B5EF4-FFF2-40B4-BE49-F238E27FC236}">
                <a16:creationId xmlns:a16="http://schemas.microsoft.com/office/drawing/2014/main" id="{346DB9D9-EC89-4CA2-B97E-899C1F0D2C87}"/>
              </a:ext>
            </a:extLst>
          </p:cNvPr>
          <p:cNvSpPr/>
          <p:nvPr/>
        </p:nvSpPr>
        <p:spPr>
          <a:xfrm>
            <a:off x="18023622" y="6816794"/>
            <a:ext cx="781706" cy="781706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5080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09" name="Freeform: Shape 108">
            <a:extLst>
              <a:ext uri="{FF2B5EF4-FFF2-40B4-BE49-F238E27FC236}">
                <a16:creationId xmlns:a16="http://schemas.microsoft.com/office/drawing/2014/main" id="{08C384F0-0327-EAFA-C268-1A21919BD33F}"/>
              </a:ext>
            </a:extLst>
          </p:cNvPr>
          <p:cNvSpPr/>
          <p:nvPr/>
        </p:nvSpPr>
        <p:spPr>
          <a:xfrm>
            <a:off x="21150497" y="6832428"/>
            <a:ext cx="750438" cy="750438"/>
          </a:xfrm>
          <a:custGeom>
            <a:avLst/>
            <a:gdLst>
              <a:gd name="connsiteX0" fmla="*/ 328955 w 365760"/>
              <a:gd name="connsiteY0" fmla="*/ 20210 h 365760"/>
              <a:gd name="connsiteX1" fmla="*/ 356235 w 365760"/>
              <a:gd name="connsiteY1" fmla="*/ 47490 h 365760"/>
              <a:gd name="connsiteX2" fmla="*/ 331698 w 365760"/>
              <a:gd name="connsiteY2" fmla="*/ 139540 h 365760"/>
              <a:gd name="connsiteX3" fmla="*/ 273176 w 365760"/>
              <a:gd name="connsiteY3" fmla="*/ 230065 h 365760"/>
              <a:gd name="connsiteX4" fmla="*/ 178232 w 365760"/>
              <a:gd name="connsiteY4" fmla="*/ 296359 h 365760"/>
              <a:gd name="connsiteX5" fmla="*/ 79933 w 365760"/>
              <a:gd name="connsiteY5" fmla="*/ 198061 h 365760"/>
              <a:gd name="connsiteX6" fmla="*/ 146228 w 365760"/>
              <a:gd name="connsiteY6" fmla="*/ 103116 h 365760"/>
              <a:gd name="connsiteX7" fmla="*/ 236754 w 365760"/>
              <a:gd name="connsiteY7" fmla="*/ 44594 h 365760"/>
              <a:gd name="connsiteX8" fmla="*/ 328955 w 365760"/>
              <a:gd name="connsiteY8" fmla="*/ 20210 h 365760"/>
              <a:gd name="connsiteX9" fmla="*/ 173202 w 365760"/>
              <a:gd name="connsiteY9" fmla="*/ 74312 h 365760"/>
              <a:gd name="connsiteX10" fmla="*/ 76581 w 365760"/>
              <a:gd name="connsiteY10" fmla="*/ 98239 h 365760"/>
              <a:gd name="connsiteX11" fmla="*/ 38328 w 365760"/>
              <a:gd name="connsiteY11" fmla="*/ 148684 h 365760"/>
              <a:gd name="connsiteX12" fmla="*/ 93345 w 365760"/>
              <a:gd name="connsiteY12" fmla="*/ 179316 h 365760"/>
              <a:gd name="connsiteX13" fmla="*/ 197129 w 365760"/>
              <a:gd name="connsiteY13" fmla="*/ 283253 h 365760"/>
              <a:gd name="connsiteX14" fmla="*/ 227762 w 365760"/>
              <a:gd name="connsiteY14" fmla="*/ 338269 h 365760"/>
              <a:gd name="connsiteX15" fmla="*/ 278206 w 365760"/>
              <a:gd name="connsiteY15" fmla="*/ 300017 h 365760"/>
              <a:gd name="connsiteX16" fmla="*/ 302133 w 365760"/>
              <a:gd name="connsiteY16" fmla="*/ 203395 h 365760"/>
              <a:gd name="connsiteX17" fmla="*/ 101879 w 365760"/>
              <a:gd name="connsiteY17" fmla="*/ 274566 h 365760"/>
              <a:gd name="connsiteX18" fmla="*/ 45643 w 365760"/>
              <a:gd name="connsiteY18" fmla="*/ 274566 h 365760"/>
              <a:gd name="connsiteX19" fmla="*/ 19431 w 365760"/>
              <a:gd name="connsiteY19" fmla="*/ 357015 h 365760"/>
              <a:gd name="connsiteX20" fmla="*/ 101879 w 365760"/>
              <a:gd name="connsiteY20" fmla="*/ 330802 h 365760"/>
              <a:gd name="connsiteX21" fmla="*/ 101879 w 365760"/>
              <a:gd name="connsiteY21" fmla="*/ 274566 h 365760"/>
              <a:gd name="connsiteX22" fmla="*/ 261442 w 365760"/>
              <a:gd name="connsiteY22" fmla="*/ 115003 h 365760"/>
              <a:gd name="connsiteX23" fmla="*/ 218313 w 365760"/>
              <a:gd name="connsiteY23" fmla="*/ 115003 h 365760"/>
              <a:gd name="connsiteX24" fmla="*/ 218313 w 365760"/>
              <a:gd name="connsiteY24" fmla="*/ 158132 h 365760"/>
              <a:gd name="connsiteX25" fmla="*/ 261442 w 365760"/>
              <a:gd name="connsiteY25" fmla="*/ 158132 h 365760"/>
              <a:gd name="connsiteX26" fmla="*/ 261442 w 365760"/>
              <a:gd name="connsiteY26" fmla="*/ 115003 h 365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65760" h="365760">
                <a:moveTo>
                  <a:pt x="328955" y="20210"/>
                </a:moveTo>
                <a:cubicBezTo>
                  <a:pt x="345566" y="15791"/>
                  <a:pt x="360655" y="30878"/>
                  <a:pt x="356235" y="47490"/>
                </a:cubicBezTo>
                <a:lnTo>
                  <a:pt x="331698" y="139540"/>
                </a:lnTo>
                <a:cubicBezTo>
                  <a:pt x="324840" y="176268"/>
                  <a:pt x="303809" y="208729"/>
                  <a:pt x="273176" y="230065"/>
                </a:cubicBezTo>
                <a:lnTo>
                  <a:pt x="178232" y="296359"/>
                </a:lnTo>
                <a:lnTo>
                  <a:pt x="79933" y="198061"/>
                </a:lnTo>
                <a:lnTo>
                  <a:pt x="146228" y="103116"/>
                </a:lnTo>
                <a:cubicBezTo>
                  <a:pt x="167563" y="72484"/>
                  <a:pt x="200177" y="51452"/>
                  <a:pt x="236754" y="44594"/>
                </a:cubicBezTo>
                <a:lnTo>
                  <a:pt x="328955" y="20210"/>
                </a:lnTo>
                <a:close/>
                <a:moveTo>
                  <a:pt x="173202" y="74312"/>
                </a:moveTo>
                <a:lnTo>
                  <a:pt x="76581" y="98239"/>
                </a:lnTo>
                <a:lnTo>
                  <a:pt x="38328" y="148684"/>
                </a:lnTo>
                <a:lnTo>
                  <a:pt x="93345" y="179316"/>
                </a:lnTo>
                <a:moveTo>
                  <a:pt x="197129" y="283253"/>
                </a:moveTo>
                <a:lnTo>
                  <a:pt x="227762" y="338269"/>
                </a:lnTo>
                <a:lnTo>
                  <a:pt x="278206" y="300017"/>
                </a:lnTo>
                <a:lnTo>
                  <a:pt x="302133" y="203395"/>
                </a:lnTo>
                <a:moveTo>
                  <a:pt x="101879" y="274566"/>
                </a:moveTo>
                <a:cubicBezTo>
                  <a:pt x="86335" y="259021"/>
                  <a:pt x="61188" y="259021"/>
                  <a:pt x="45643" y="274566"/>
                </a:cubicBezTo>
                <a:cubicBezTo>
                  <a:pt x="30099" y="290111"/>
                  <a:pt x="19431" y="357015"/>
                  <a:pt x="19431" y="357015"/>
                </a:cubicBezTo>
                <a:cubicBezTo>
                  <a:pt x="19431" y="357015"/>
                  <a:pt x="86335" y="346346"/>
                  <a:pt x="101879" y="330802"/>
                </a:cubicBezTo>
                <a:cubicBezTo>
                  <a:pt x="117424" y="315257"/>
                  <a:pt x="117577" y="290111"/>
                  <a:pt x="101879" y="274566"/>
                </a:cubicBezTo>
                <a:close/>
                <a:moveTo>
                  <a:pt x="261442" y="115003"/>
                </a:moveTo>
                <a:cubicBezTo>
                  <a:pt x="249555" y="103116"/>
                  <a:pt x="230200" y="103116"/>
                  <a:pt x="218313" y="115003"/>
                </a:cubicBezTo>
                <a:cubicBezTo>
                  <a:pt x="206425" y="126890"/>
                  <a:pt x="206425" y="146245"/>
                  <a:pt x="218313" y="158132"/>
                </a:cubicBezTo>
                <a:cubicBezTo>
                  <a:pt x="230200" y="170020"/>
                  <a:pt x="249555" y="170020"/>
                  <a:pt x="261442" y="158132"/>
                </a:cubicBezTo>
                <a:cubicBezTo>
                  <a:pt x="273329" y="146245"/>
                  <a:pt x="273329" y="127043"/>
                  <a:pt x="261442" y="115003"/>
                </a:cubicBezTo>
                <a:close/>
              </a:path>
            </a:pathLst>
          </a:custGeom>
          <a:noFill/>
          <a:ln w="5080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10" name="Freeform 103">
            <a:extLst>
              <a:ext uri="{FF2B5EF4-FFF2-40B4-BE49-F238E27FC236}">
                <a16:creationId xmlns:a16="http://schemas.microsoft.com/office/drawing/2014/main" id="{5B8239C7-F2CA-8468-CECF-4F7BD8590257}"/>
              </a:ext>
            </a:extLst>
          </p:cNvPr>
          <p:cNvSpPr>
            <a:spLocks noEditPoints="1"/>
          </p:cNvSpPr>
          <p:nvPr/>
        </p:nvSpPr>
        <p:spPr bwMode="auto">
          <a:xfrm>
            <a:off x="8646354" y="6875453"/>
            <a:ext cx="868814" cy="664388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5080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11" name="Freeform 109">
            <a:extLst>
              <a:ext uri="{FF2B5EF4-FFF2-40B4-BE49-F238E27FC236}">
                <a16:creationId xmlns:a16="http://schemas.microsoft.com/office/drawing/2014/main" id="{FBA8F1D3-0C5C-F075-A81E-819330A80CF2}"/>
              </a:ext>
            </a:extLst>
          </p:cNvPr>
          <p:cNvSpPr>
            <a:spLocks noEditPoints="1"/>
          </p:cNvSpPr>
          <p:nvPr/>
        </p:nvSpPr>
        <p:spPr bwMode="auto">
          <a:xfrm>
            <a:off x="11810870" y="6816794"/>
            <a:ext cx="762258" cy="781706"/>
          </a:xfrm>
          <a:custGeom>
            <a:avLst/>
            <a:gdLst>
              <a:gd name="T0" fmla="*/ 704 w 819"/>
              <a:gd name="T1" fmla="*/ 341 h 836"/>
              <a:gd name="T2" fmla="*/ 363 w 819"/>
              <a:gd name="T3" fmla="*/ 682 h 836"/>
              <a:gd name="T4" fmla="*/ 175 w 819"/>
              <a:gd name="T5" fmla="*/ 626 h 836"/>
              <a:gd name="T6" fmla="*/ 0 w 819"/>
              <a:gd name="T7" fmla="*/ 682 h 836"/>
              <a:gd name="T8" fmla="*/ 59 w 819"/>
              <a:gd name="T9" fmla="*/ 497 h 836"/>
              <a:gd name="T10" fmla="*/ 22 w 819"/>
              <a:gd name="T11" fmla="*/ 341 h 836"/>
              <a:gd name="T12" fmla="*/ 363 w 819"/>
              <a:gd name="T13" fmla="*/ 0 h 836"/>
              <a:gd name="T14" fmla="*/ 704 w 819"/>
              <a:gd name="T15" fmla="*/ 341 h 836"/>
              <a:gd name="T16" fmla="*/ 409 w 819"/>
              <a:gd name="T17" fmla="*/ 794 h 836"/>
              <a:gd name="T18" fmla="*/ 549 w 819"/>
              <a:gd name="T19" fmla="*/ 836 h 836"/>
              <a:gd name="T20" fmla="*/ 688 w 819"/>
              <a:gd name="T21" fmla="*/ 794 h 836"/>
              <a:gd name="T22" fmla="*/ 819 w 819"/>
              <a:gd name="T23" fmla="*/ 836 h 836"/>
              <a:gd name="T24" fmla="*/ 775 w 819"/>
              <a:gd name="T25" fmla="*/ 697 h 836"/>
              <a:gd name="T26" fmla="*/ 803 w 819"/>
              <a:gd name="T27" fmla="*/ 581 h 836"/>
              <a:gd name="T28" fmla="*/ 786 w 819"/>
              <a:gd name="T29" fmla="*/ 491 h 836"/>
              <a:gd name="T30" fmla="*/ 204 w 819"/>
              <a:gd name="T31" fmla="*/ 276 h 836"/>
              <a:gd name="T32" fmla="*/ 522 w 819"/>
              <a:gd name="T33" fmla="*/ 276 h 836"/>
              <a:gd name="T34" fmla="*/ 204 w 819"/>
              <a:gd name="T35" fmla="*/ 406 h 836"/>
              <a:gd name="T36" fmla="*/ 522 w 819"/>
              <a:gd name="T37" fmla="*/ 40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19" h="836">
                <a:moveTo>
                  <a:pt x="704" y="341"/>
                </a:moveTo>
                <a:cubicBezTo>
                  <a:pt x="704" y="529"/>
                  <a:pt x="551" y="682"/>
                  <a:pt x="363" y="682"/>
                </a:cubicBezTo>
                <a:cubicBezTo>
                  <a:pt x="293" y="682"/>
                  <a:pt x="229" y="661"/>
                  <a:pt x="175" y="626"/>
                </a:cubicBezTo>
                <a:cubicBezTo>
                  <a:pt x="0" y="682"/>
                  <a:pt x="0" y="682"/>
                  <a:pt x="0" y="682"/>
                </a:cubicBezTo>
                <a:cubicBezTo>
                  <a:pt x="59" y="497"/>
                  <a:pt x="59" y="497"/>
                  <a:pt x="59" y="497"/>
                </a:cubicBezTo>
                <a:cubicBezTo>
                  <a:pt x="35" y="450"/>
                  <a:pt x="22" y="397"/>
                  <a:pt x="22" y="341"/>
                </a:cubicBezTo>
                <a:cubicBezTo>
                  <a:pt x="22" y="153"/>
                  <a:pt x="174" y="0"/>
                  <a:pt x="363" y="0"/>
                </a:cubicBezTo>
                <a:cubicBezTo>
                  <a:pt x="551" y="0"/>
                  <a:pt x="704" y="153"/>
                  <a:pt x="704" y="341"/>
                </a:cubicBezTo>
                <a:close/>
                <a:moveTo>
                  <a:pt x="409" y="794"/>
                </a:moveTo>
                <a:cubicBezTo>
                  <a:pt x="449" y="820"/>
                  <a:pt x="497" y="836"/>
                  <a:pt x="549" y="836"/>
                </a:cubicBezTo>
                <a:cubicBezTo>
                  <a:pt x="600" y="836"/>
                  <a:pt x="648" y="820"/>
                  <a:pt x="688" y="794"/>
                </a:cubicBezTo>
                <a:cubicBezTo>
                  <a:pt x="819" y="836"/>
                  <a:pt x="819" y="836"/>
                  <a:pt x="819" y="836"/>
                </a:cubicBezTo>
                <a:cubicBezTo>
                  <a:pt x="775" y="697"/>
                  <a:pt x="775" y="697"/>
                  <a:pt x="775" y="697"/>
                </a:cubicBezTo>
                <a:cubicBezTo>
                  <a:pt x="792" y="663"/>
                  <a:pt x="803" y="623"/>
                  <a:pt x="803" y="581"/>
                </a:cubicBezTo>
                <a:cubicBezTo>
                  <a:pt x="803" y="549"/>
                  <a:pt x="797" y="519"/>
                  <a:pt x="786" y="491"/>
                </a:cubicBezTo>
                <a:moveTo>
                  <a:pt x="204" y="276"/>
                </a:moveTo>
                <a:cubicBezTo>
                  <a:pt x="522" y="276"/>
                  <a:pt x="522" y="276"/>
                  <a:pt x="522" y="276"/>
                </a:cubicBezTo>
                <a:moveTo>
                  <a:pt x="204" y="406"/>
                </a:moveTo>
                <a:cubicBezTo>
                  <a:pt x="522" y="406"/>
                  <a:pt x="522" y="406"/>
                  <a:pt x="522" y="406"/>
                </a:cubicBezTo>
              </a:path>
            </a:pathLst>
          </a:custGeom>
          <a:noFill/>
          <a:ln w="5080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12" name="Freeform 16">
            <a:extLst>
              <a:ext uri="{FF2B5EF4-FFF2-40B4-BE49-F238E27FC236}">
                <a16:creationId xmlns:a16="http://schemas.microsoft.com/office/drawing/2014/main" id="{C3AC58D9-EBCE-BF1A-AFEB-CE676E67B78B}"/>
              </a:ext>
            </a:extLst>
          </p:cNvPr>
          <p:cNvSpPr>
            <a:spLocks noEditPoints="1"/>
          </p:cNvSpPr>
          <p:nvPr/>
        </p:nvSpPr>
        <p:spPr bwMode="auto">
          <a:xfrm>
            <a:off x="14901254" y="6767937"/>
            <a:ext cx="680738" cy="879420"/>
          </a:xfrm>
          <a:custGeom>
            <a:avLst/>
            <a:gdLst>
              <a:gd name="T0" fmla="*/ 0 w 870"/>
              <a:gd name="T1" fmla="*/ 973 h 1122"/>
              <a:gd name="T2" fmla="*/ 103 w 870"/>
              <a:gd name="T3" fmla="*/ 764 h 1122"/>
              <a:gd name="T4" fmla="*/ 338 w 870"/>
              <a:gd name="T5" fmla="*/ 463 h 1122"/>
              <a:gd name="T6" fmla="*/ 103 w 870"/>
              <a:gd name="T7" fmla="*/ 764 h 1122"/>
              <a:gd name="T8" fmla="*/ 605 w 870"/>
              <a:gd name="T9" fmla="*/ 470 h 1122"/>
              <a:gd name="T10" fmla="*/ 534 w 870"/>
              <a:gd name="T11" fmla="*/ 321 h 1122"/>
              <a:gd name="T12" fmla="*/ 669 w 870"/>
              <a:gd name="T13" fmla="*/ 332 h 1122"/>
              <a:gd name="T14" fmla="*/ 870 w 870"/>
              <a:gd name="T15" fmla="*/ 0 h 1122"/>
              <a:gd name="T16" fmla="*/ 103 w 870"/>
              <a:gd name="T17" fmla="*/ 764 h 1122"/>
              <a:gd name="T18" fmla="*/ 466 w 870"/>
              <a:gd name="T19" fmla="*/ 1114 h 1122"/>
              <a:gd name="T20" fmla="*/ 264 w 870"/>
              <a:gd name="T21" fmla="*/ 1091 h 1122"/>
              <a:gd name="T22" fmla="*/ 240 w 870"/>
              <a:gd name="T23" fmla="*/ 1087 h 1122"/>
              <a:gd name="T24" fmla="*/ 167 w 870"/>
              <a:gd name="T25" fmla="*/ 1118 h 1122"/>
              <a:gd name="T26" fmla="*/ 127 w 870"/>
              <a:gd name="T27" fmla="*/ 1106 h 1122"/>
              <a:gd name="T28" fmla="*/ 25 w 870"/>
              <a:gd name="T29" fmla="*/ 1122 h 1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70" h="1122">
                <a:moveTo>
                  <a:pt x="0" y="973"/>
                </a:moveTo>
                <a:cubicBezTo>
                  <a:pt x="0" y="973"/>
                  <a:pt x="11" y="923"/>
                  <a:pt x="103" y="764"/>
                </a:cubicBezTo>
                <a:cubicBezTo>
                  <a:pt x="195" y="606"/>
                  <a:pt x="262" y="548"/>
                  <a:pt x="338" y="463"/>
                </a:cubicBezTo>
                <a:moveTo>
                  <a:pt x="103" y="764"/>
                </a:moveTo>
                <a:cubicBezTo>
                  <a:pt x="436" y="828"/>
                  <a:pt x="598" y="484"/>
                  <a:pt x="605" y="470"/>
                </a:cubicBezTo>
                <a:cubicBezTo>
                  <a:pt x="534" y="321"/>
                  <a:pt x="534" y="321"/>
                  <a:pt x="534" y="321"/>
                </a:cubicBezTo>
                <a:cubicBezTo>
                  <a:pt x="669" y="332"/>
                  <a:pt x="669" y="332"/>
                  <a:pt x="669" y="332"/>
                </a:cubicBezTo>
                <a:cubicBezTo>
                  <a:pt x="719" y="198"/>
                  <a:pt x="802" y="25"/>
                  <a:pt x="870" y="0"/>
                </a:cubicBezTo>
                <a:cubicBezTo>
                  <a:pt x="870" y="0"/>
                  <a:pt x="59" y="93"/>
                  <a:pt x="103" y="764"/>
                </a:cubicBezTo>
                <a:close/>
                <a:moveTo>
                  <a:pt x="466" y="1114"/>
                </a:moveTo>
                <a:cubicBezTo>
                  <a:pt x="398" y="1118"/>
                  <a:pt x="329" y="1110"/>
                  <a:pt x="264" y="1091"/>
                </a:cubicBezTo>
                <a:cubicBezTo>
                  <a:pt x="256" y="1089"/>
                  <a:pt x="248" y="1087"/>
                  <a:pt x="240" y="1087"/>
                </a:cubicBezTo>
                <a:cubicBezTo>
                  <a:pt x="213" y="1088"/>
                  <a:pt x="194" y="1118"/>
                  <a:pt x="167" y="1118"/>
                </a:cubicBezTo>
                <a:cubicBezTo>
                  <a:pt x="153" y="1119"/>
                  <a:pt x="140" y="1111"/>
                  <a:pt x="127" y="1106"/>
                </a:cubicBezTo>
                <a:cubicBezTo>
                  <a:pt x="94" y="1093"/>
                  <a:pt x="53" y="1100"/>
                  <a:pt x="25" y="1122"/>
                </a:cubicBezTo>
              </a:path>
            </a:pathLst>
          </a:custGeom>
          <a:noFill/>
          <a:ln w="5080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13" name="Freeform: Shape 112">
            <a:extLst>
              <a:ext uri="{FF2B5EF4-FFF2-40B4-BE49-F238E27FC236}">
                <a16:creationId xmlns:a16="http://schemas.microsoft.com/office/drawing/2014/main" id="{A002F68B-6D3B-A4E8-911D-6D5401A9D86A}"/>
              </a:ext>
            </a:extLst>
          </p:cNvPr>
          <p:cNvSpPr/>
          <p:nvPr/>
        </p:nvSpPr>
        <p:spPr>
          <a:xfrm>
            <a:off x="5539010" y="6848885"/>
            <a:ext cx="861026" cy="717524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5080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</p:spTree>
    <p:extLst>
      <p:ext uri="{BB962C8B-B14F-4D97-AF65-F5344CB8AC3E}">
        <p14:creationId xmlns:p14="http://schemas.microsoft.com/office/powerpoint/2010/main" val="2357111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500"/>
    </mc:Choice>
    <mc:Fallback xmlns="">
      <p:transition spd="slow" advClick="0" advTm="250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decel="100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7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7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7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75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47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75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7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7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47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7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75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75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47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75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" dur="75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75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47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75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75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75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49" presetClass="entr" presetSubtype="0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7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49" presetClass="entr" presetSubtype="0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75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75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75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75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49" presetClass="entr" presetSubtype="0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75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75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75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75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49" presetClass="entr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75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75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75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8" dur="75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49" presetClass="entr" presetSubtype="0" decel="100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75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75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75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75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49" presetClass="entr" presetSubtype="0" decel="10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75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75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75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75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49" presetClass="entr" presetSubtype="0" decel="10000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75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75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75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6" dur="75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2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2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5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2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8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22" presetClass="entr" presetSubtype="8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1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22" presetClass="entr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4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22" presetClass="entr" presetSubtype="8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7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1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3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6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7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9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0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2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5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6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8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0" grpId="0" animBg="1"/>
          <p:bldP spid="25" grpId="0" animBg="1"/>
          <p:bldP spid="26" grpId="0" animBg="1"/>
          <p:bldP spid="30" grpId="0" animBg="1"/>
          <p:bldP spid="31" grpId="0" animBg="1"/>
          <p:bldP spid="33" grpId="0" animBg="1"/>
          <p:bldP spid="42" grpId="0" animBg="1"/>
          <p:bldP spid="43" grpId="0" animBg="1"/>
          <p:bldP spid="50" grpId="0" animBg="1"/>
          <p:bldP spid="56" grpId="0" animBg="1"/>
          <p:bldP spid="57" grpId="0" animBg="1"/>
          <p:bldP spid="60" grpId="0" animBg="1"/>
          <p:bldP spid="66" grpId="0" animBg="1"/>
          <p:bldP spid="68" grpId="0" animBg="1"/>
          <p:bldP spid="76" grpId="0" animBg="1"/>
          <p:bldP spid="86" grpId="0" animBg="1"/>
          <p:bldP spid="87" grpId="0" animBg="1"/>
          <p:bldP spid="89" grpId="0" animBg="1"/>
          <p:bldP spid="95" grpId="0" animBg="1"/>
          <p:bldP spid="96" grpId="0" animBg="1"/>
          <p:bldP spid="98" grpId="0" animBg="1"/>
          <p:bldP spid="104" grpId="0"/>
          <p:bldP spid="105" grpId="0"/>
          <p:bldP spid="108" grpId="0" animBg="1"/>
          <p:bldP spid="109" grpId="0" animBg="1"/>
          <p:bldP spid="110" grpId="0" animBg="1"/>
          <p:bldP spid="111" grpId="0" animBg="1"/>
          <p:bldP spid="112" grpId="0" animBg="1"/>
          <p:bldP spid="113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decel="100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7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7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7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75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47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75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7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7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47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7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75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75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47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75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" dur="75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75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47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75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75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75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49" presetClass="entr" presetSubtype="0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7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49" presetClass="entr" presetSubtype="0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75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75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75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75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49" presetClass="entr" presetSubtype="0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75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75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75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75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49" presetClass="entr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75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75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75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8" dur="75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49" presetClass="entr" presetSubtype="0" decel="100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75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75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75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75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49" presetClass="entr" presetSubtype="0" decel="10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75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75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75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75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49" presetClass="entr" presetSubtype="0" decel="10000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75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75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75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6" dur="75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2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2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5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2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8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22" presetClass="entr" presetSubtype="8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1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22" presetClass="entr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4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22" presetClass="entr" presetSubtype="8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7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1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3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6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7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9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0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2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5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6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8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0" grpId="0" animBg="1"/>
          <p:bldP spid="25" grpId="0" animBg="1"/>
          <p:bldP spid="26" grpId="0" animBg="1"/>
          <p:bldP spid="30" grpId="0" animBg="1"/>
          <p:bldP spid="31" grpId="0" animBg="1"/>
          <p:bldP spid="33" grpId="0" animBg="1"/>
          <p:bldP spid="42" grpId="0" animBg="1"/>
          <p:bldP spid="43" grpId="0" animBg="1"/>
          <p:bldP spid="50" grpId="0" animBg="1"/>
          <p:bldP spid="56" grpId="0" animBg="1"/>
          <p:bldP spid="57" grpId="0" animBg="1"/>
          <p:bldP spid="60" grpId="0" animBg="1"/>
          <p:bldP spid="66" grpId="0" animBg="1"/>
          <p:bldP spid="68" grpId="0" animBg="1"/>
          <p:bldP spid="76" grpId="0" animBg="1"/>
          <p:bldP spid="86" grpId="0" animBg="1"/>
          <p:bldP spid="87" grpId="0" animBg="1"/>
          <p:bldP spid="89" grpId="0" animBg="1"/>
          <p:bldP spid="95" grpId="0" animBg="1"/>
          <p:bldP spid="96" grpId="0" animBg="1"/>
          <p:bldP spid="98" grpId="0" animBg="1"/>
          <p:bldP spid="104" grpId="0"/>
          <p:bldP spid="105" grpId="0"/>
          <p:bldP spid="108" grpId="0" animBg="1"/>
          <p:bldP spid="109" grpId="0" animBg="1"/>
          <p:bldP spid="110" grpId="0" animBg="1"/>
          <p:bldP spid="111" grpId="0" animBg="1"/>
          <p:bldP spid="112" grpId="0" animBg="1"/>
          <p:bldP spid="113" grpId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4634A72-E649-9650-ABBE-A1071A31F9BB}"/>
              </a:ext>
            </a:extLst>
          </p:cNvPr>
          <p:cNvSpPr/>
          <p:nvPr/>
        </p:nvSpPr>
        <p:spPr>
          <a:xfrm>
            <a:off x="1513579" y="4318278"/>
            <a:ext cx="2689412" cy="7380194"/>
          </a:xfrm>
          <a:prstGeom prst="roundRect">
            <a:avLst>
              <a:gd name="adj" fmla="val 9867"/>
            </a:avLst>
          </a:prstGeom>
          <a:gradFill>
            <a:gsLst>
              <a:gs pos="74800">
                <a:schemeClr val="bg2">
                  <a:lumMod val="10000"/>
                </a:schemeClr>
              </a:gs>
              <a:gs pos="100000">
                <a:schemeClr val="bg2">
                  <a:lumMod val="25000"/>
                </a:schemeClr>
              </a:gs>
              <a:gs pos="0">
                <a:schemeClr val="bg2"/>
              </a:gs>
            </a:gsLst>
            <a:lin ang="5400000" scaled="1"/>
          </a:gradFill>
          <a:ln>
            <a:noFill/>
          </a:ln>
          <a:effectLst>
            <a:outerShdw blurRad="127000" dist="127000" dir="5400000" algn="t" rotWithShape="0">
              <a:prstClr val="black">
                <a:alpha val="30000"/>
              </a:prstClr>
            </a:outerShdw>
            <a:reflection blurRad="6350" stA="50000" endA="300" endPos="18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FAC2D1F-8EFB-E801-6340-5559701F92D9}"/>
              </a:ext>
            </a:extLst>
          </p:cNvPr>
          <p:cNvSpPr/>
          <p:nvPr/>
        </p:nvSpPr>
        <p:spPr>
          <a:xfrm>
            <a:off x="4624817" y="4318278"/>
            <a:ext cx="2689412" cy="7380194"/>
          </a:xfrm>
          <a:prstGeom prst="roundRect">
            <a:avLst>
              <a:gd name="adj" fmla="val 9867"/>
            </a:avLst>
          </a:prstGeom>
          <a:gradFill>
            <a:gsLst>
              <a:gs pos="100000">
                <a:schemeClr val="accent1">
                  <a:lumMod val="75000"/>
                </a:schemeClr>
              </a:gs>
              <a:gs pos="75000">
                <a:schemeClr val="accent1">
                  <a:lumMod val="50000"/>
                </a:schemeClr>
              </a:gs>
              <a:gs pos="0">
                <a:schemeClr val="accent1"/>
              </a:gs>
            </a:gsLst>
            <a:lin ang="5400000" scaled="1"/>
          </a:gradFill>
          <a:ln>
            <a:noFill/>
          </a:ln>
          <a:effectLst>
            <a:outerShdw blurRad="127000" dist="127000" dir="5400000" algn="t" rotWithShape="0">
              <a:prstClr val="black">
                <a:alpha val="30000"/>
              </a:prstClr>
            </a:outerShdw>
            <a:reflection blurRad="6350" stA="50000" endA="300" endPos="18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D030FC69-43CA-1B53-D331-C95B340AB87C}"/>
              </a:ext>
            </a:extLst>
          </p:cNvPr>
          <p:cNvSpPr/>
          <p:nvPr/>
        </p:nvSpPr>
        <p:spPr>
          <a:xfrm>
            <a:off x="7736055" y="4318278"/>
            <a:ext cx="2689412" cy="7380194"/>
          </a:xfrm>
          <a:prstGeom prst="roundRect">
            <a:avLst>
              <a:gd name="adj" fmla="val 9867"/>
            </a:avLst>
          </a:prstGeom>
          <a:gradFill>
            <a:gsLst>
              <a:gs pos="100000">
                <a:schemeClr val="accent2">
                  <a:lumMod val="75000"/>
                </a:schemeClr>
              </a:gs>
              <a:gs pos="75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5400000" scaled="1"/>
          </a:gradFill>
          <a:ln>
            <a:noFill/>
          </a:ln>
          <a:effectLst>
            <a:outerShdw blurRad="127000" dist="127000" dir="5400000" algn="t" rotWithShape="0">
              <a:prstClr val="black">
                <a:alpha val="30000"/>
              </a:prstClr>
            </a:outerShdw>
            <a:reflection blurRad="6350" stA="50000" endA="300" endPos="18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350E6C2F-00A6-EE38-AC9F-8CAF0BDFCFBD}"/>
              </a:ext>
            </a:extLst>
          </p:cNvPr>
          <p:cNvSpPr/>
          <p:nvPr/>
        </p:nvSpPr>
        <p:spPr>
          <a:xfrm>
            <a:off x="10847293" y="4318278"/>
            <a:ext cx="2689412" cy="7380194"/>
          </a:xfrm>
          <a:prstGeom prst="roundRect">
            <a:avLst>
              <a:gd name="adj" fmla="val 9867"/>
            </a:avLst>
          </a:prstGeom>
          <a:gradFill>
            <a:gsLst>
              <a:gs pos="100000">
                <a:schemeClr val="accent3">
                  <a:lumMod val="75000"/>
                </a:schemeClr>
              </a:gs>
              <a:gs pos="75000">
                <a:schemeClr val="accent3">
                  <a:lumMod val="50000"/>
                </a:schemeClr>
              </a:gs>
              <a:gs pos="0">
                <a:schemeClr val="accent3"/>
              </a:gs>
            </a:gsLst>
            <a:lin ang="5400000" scaled="1"/>
          </a:gradFill>
          <a:ln>
            <a:noFill/>
          </a:ln>
          <a:effectLst>
            <a:outerShdw blurRad="127000" dist="127000" dir="5400000" algn="t" rotWithShape="0">
              <a:prstClr val="black">
                <a:alpha val="30000"/>
              </a:prstClr>
            </a:outerShdw>
            <a:reflection blurRad="6350" stA="50000" endA="300" endPos="18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96540401-9A08-615C-DEBD-8F5B3D53704D}"/>
              </a:ext>
            </a:extLst>
          </p:cNvPr>
          <p:cNvSpPr/>
          <p:nvPr/>
        </p:nvSpPr>
        <p:spPr>
          <a:xfrm>
            <a:off x="13896917" y="4318278"/>
            <a:ext cx="2689412" cy="7380194"/>
          </a:xfrm>
          <a:prstGeom prst="roundRect">
            <a:avLst>
              <a:gd name="adj" fmla="val 9867"/>
            </a:avLst>
          </a:prstGeom>
          <a:gradFill>
            <a:gsLst>
              <a:gs pos="100000">
                <a:schemeClr val="accent4">
                  <a:lumMod val="75000"/>
                </a:schemeClr>
              </a:gs>
              <a:gs pos="75000">
                <a:schemeClr val="accent4">
                  <a:lumMod val="50000"/>
                </a:schemeClr>
              </a:gs>
              <a:gs pos="0">
                <a:schemeClr val="accent4"/>
              </a:gs>
            </a:gsLst>
            <a:lin ang="5400000" scaled="1"/>
          </a:gradFill>
          <a:ln>
            <a:noFill/>
          </a:ln>
          <a:effectLst>
            <a:outerShdw blurRad="127000" dist="127000" dir="5400000" algn="t" rotWithShape="0">
              <a:prstClr val="black">
                <a:alpha val="30000"/>
              </a:prstClr>
            </a:outerShdw>
            <a:reflection blurRad="6350" stA="50000" endA="300" endPos="18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B1F3A9CE-BB16-EE21-2FB5-CA8B83AA6DB9}"/>
              </a:ext>
            </a:extLst>
          </p:cNvPr>
          <p:cNvSpPr/>
          <p:nvPr/>
        </p:nvSpPr>
        <p:spPr>
          <a:xfrm>
            <a:off x="17069769" y="4318278"/>
            <a:ext cx="2689412" cy="7380194"/>
          </a:xfrm>
          <a:prstGeom prst="roundRect">
            <a:avLst>
              <a:gd name="adj" fmla="val 9867"/>
            </a:avLst>
          </a:prstGeom>
          <a:gradFill>
            <a:gsLst>
              <a:gs pos="100000">
                <a:schemeClr val="accent5">
                  <a:lumMod val="75000"/>
                </a:schemeClr>
              </a:gs>
              <a:gs pos="75000">
                <a:schemeClr val="accent5">
                  <a:lumMod val="50000"/>
                </a:schemeClr>
              </a:gs>
              <a:gs pos="0">
                <a:schemeClr val="accent5"/>
              </a:gs>
            </a:gsLst>
            <a:lin ang="5400000" scaled="1"/>
          </a:gradFill>
          <a:ln>
            <a:noFill/>
          </a:ln>
          <a:effectLst>
            <a:outerShdw blurRad="127000" dist="127000" dir="5400000" algn="t" rotWithShape="0">
              <a:prstClr val="black">
                <a:alpha val="30000"/>
              </a:prstClr>
            </a:outerShdw>
            <a:reflection blurRad="6350" stA="50000" endA="300" endPos="18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962EFA6-2CC0-B9E8-8F98-58184EA51D9E}"/>
              </a:ext>
            </a:extLst>
          </p:cNvPr>
          <p:cNvSpPr/>
          <p:nvPr/>
        </p:nvSpPr>
        <p:spPr>
          <a:xfrm>
            <a:off x="20181010" y="4318278"/>
            <a:ext cx="2689412" cy="7380194"/>
          </a:xfrm>
          <a:prstGeom prst="roundRect">
            <a:avLst>
              <a:gd name="adj" fmla="val 9867"/>
            </a:avLst>
          </a:prstGeom>
          <a:gradFill>
            <a:gsLst>
              <a:gs pos="100000">
                <a:schemeClr val="accent6">
                  <a:lumMod val="75000"/>
                </a:schemeClr>
              </a:gs>
              <a:gs pos="75000">
                <a:schemeClr val="accent6">
                  <a:lumMod val="50000"/>
                </a:schemeClr>
              </a:gs>
              <a:gs pos="0">
                <a:schemeClr val="accent6"/>
              </a:gs>
            </a:gsLst>
            <a:lin ang="5400000" scaled="1"/>
          </a:gradFill>
          <a:ln>
            <a:noFill/>
          </a:ln>
          <a:effectLst>
            <a:outerShdw blurRad="127000" dist="127000" dir="5400000" algn="t" rotWithShape="0">
              <a:prstClr val="black">
                <a:alpha val="30000"/>
              </a:prstClr>
            </a:outerShdw>
            <a:reflection blurRad="6350" stA="50000" endA="300" endPos="18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!!MainTitle1">
            <a:extLst>
              <a:ext uri="{FF2B5EF4-FFF2-40B4-BE49-F238E27FC236}">
                <a16:creationId xmlns:a16="http://schemas.microsoft.com/office/drawing/2014/main" id="{0070231E-DB9F-3B6F-1032-51F82237B0A6}"/>
              </a:ext>
            </a:extLst>
          </p:cNvPr>
          <p:cNvSpPr txBox="1"/>
          <p:nvPr/>
        </p:nvSpPr>
        <p:spPr>
          <a:xfrm>
            <a:off x="7364045" y="1037172"/>
            <a:ext cx="9655913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Process</a:t>
            </a:r>
            <a:r>
              <a:rPr lang="en-US" sz="7500" b="1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10" name="!!SubTitle">
            <a:extLst>
              <a:ext uri="{FF2B5EF4-FFF2-40B4-BE49-F238E27FC236}">
                <a16:creationId xmlns:a16="http://schemas.microsoft.com/office/drawing/2014/main" id="{B2187997-F3C4-7E51-382C-24CA5F9EA05E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F0204A7-3F58-A440-77F1-532BB7CE73AA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226</a:t>
            </a:r>
            <a:endParaRPr lang="en-US" sz="3000" i="0" spc="300" dirty="0">
              <a:solidFill>
                <a:schemeClr val="tx2"/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BE4E8198-89E6-33D7-495F-2F8AB7A802EC}"/>
              </a:ext>
            </a:extLst>
          </p:cNvPr>
          <p:cNvSpPr/>
          <p:nvPr/>
        </p:nvSpPr>
        <p:spPr>
          <a:xfrm>
            <a:off x="1513579" y="4318279"/>
            <a:ext cx="2689412" cy="1962228"/>
          </a:xfrm>
          <a:custGeom>
            <a:avLst/>
            <a:gdLst>
              <a:gd name="csX0" fmla="*/ 827655 w 2689412"/>
              <a:gd name="csY0" fmla="*/ 1674265 h 1962228"/>
              <a:gd name="csX1" fmla="*/ 1861757 w 2689412"/>
              <a:gd name="csY1" fmla="*/ 1674265 h 1962228"/>
              <a:gd name="csX2" fmla="*/ 1344706 w 2689412"/>
              <a:gd name="csY2" fmla="*/ 1962228 h 1962228"/>
              <a:gd name="csX3" fmla="*/ 265364 w 2689412"/>
              <a:gd name="csY3" fmla="*/ 0 h 1962228"/>
              <a:gd name="csX4" fmla="*/ 2424048 w 2689412"/>
              <a:gd name="csY4" fmla="*/ 0 h 1962228"/>
              <a:gd name="csX5" fmla="*/ 2689412 w 2689412"/>
              <a:gd name="csY5" fmla="*/ 265364 h 1962228"/>
              <a:gd name="csX6" fmla="*/ 2689412 w 2689412"/>
              <a:gd name="csY6" fmla="*/ 1674265 h 1962228"/>
              <a:gd name="csX7" fmla="*/ 1861757 w 2689412"/>
              <a:gd name="csY7" fmla="*/ 1674265 h 1962228"/>
              <a:gd name="csX8" fmla="*/ 2002043 w 2689412"/>
              <a:gd name="csY8" fmla="*/ 1596135 h 1962228"/>
              <a:gd name="csX9" fmla="*/ 2002041 w 2689412"/>
              <a:gd name="csY9" fmla="*/ 1596135 h 1962228"/>
              <a:gd name="csX10" fmla="*/ 1861757 w 2689412"/>
              <a:gd name="csY10" fmla="*/ 1674264 h 1962228"/>
              <a:gd name="csX11" fmla="*/ 827655 w 2689412"/>
              <a:gd name="csY11" fmla="*/ 1674264 h 1962228"/>
              <a:gd name="csX12" fmla="*/ 687371 w 2689412"/>
              <a:gd name="csY12" fmla="*/ 1596135 h 1962228"/>
              <a:gd name="csX13" fmla="*/ 687369 w 2689412"/>
              <a:gd name="csY13" fmla="*/ 1596135 h 1962228"/>
              <a:gd name="csX14" fmla="*/ 827655 w 2689412"/>
              <a:gd name="csY14" fmla="*/ 1674265 h 1962228"/>
              <a:gd name="csX15" fmla="*/ 0 w 2689412"/>
              <a:gd name="csY15" fmla="*/ 1674265 h 1962228"/>
              <a:gd name="csX16" fmla="*/ 0 w 2689412"/>
              <a:gd name="csY16" fmla="*/ 265364 h 1962228"/>
              <a:gd name="csX17" fmla="*/ 265364 w 2689412"/>
              <a:gd name="csY17" fmla="*/ 0 h 196222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</a:cxnLst>
            <a:rect l="l" t="t" r="r" b="b"/>
            <a:pathLst>
              <a:path w="2689412" h="1962228">
                <a:moveTo>
                  <a:pt x="827655" y="1674265"/>
                </a:moveTo>
                <a:lnTo>
                  <a:pt x="1861757" y="1674265"/>
                </a:lnTo>
                <a:lnTo>
                  <a:pt x="1344706" y="1962228"/>
                </a:lnTo>
                <a:close/>
                <a:moveTo>
                  <a:pt x="265364" y="0"/>
                </a:moveTo>
                <a:lnTo>
                  <a:pt x="2424048" y="0"/>
                </a:lnTo>
                <a:cubicBezTo>
                  <a:pt x="2570604" y="0"/>
                  <a:pt x="2689412" y="118808"/>
                  <a:pt x="2689412" y="265364"/>
                </a:cubicBezTo>
                <a:lnTo>
                  <a:pt x="2689412" y="1674265"/>
                </a:lnTo>
                <a:lnTo>
                  <a:pt x="1861757" y="1674265"/>
                </a:lnTo>
                <a:lnTo>
                  <a:pt x="2002043" y="1596135"/>
                </a:lnTo>
                <a:lnTo>
                  <a:pt x="2002041" y="1596135"/>
                </a:lnTo>
                <a:lnTo>
                  <a:pt x="1861757" y="1674264"/>
                </a:lnTo>
                <a:lnTo>
                  <a:pt x="827655" y="1674264"/>
                </a:lnTo>
                <a:lnTo>
                  <a:pt x="687371" y="1596135"/>
                </a:lnTo>
                <a:lnTo>
                  <a:pt x="687369" y="1596135"/>
                </a:lnTo>
                <a:lnTo>
                  <a:pt x="827655" y="1674265"/>
                </a:lnTo>
                <a:lnTo>
                  <a:pt x="0" y="1674265"/>
                </a:lnTo>
                <a:lnTo>
                  <a:pt x="0" y="265364"/>
                </a:lnTo>
                <a:cubicBezTo>
                  <a:pt x="0" y="118808"/>
                  <a:pt x="118808" y="0"/>
                  <a:pt x="2653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dist="1270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5400" b="1" dirty="0">
                <a:solidFill>
                  <a:schemeClr val="bg2">
                    <a:lumMod val="10000"/>
                    <a:lumOff val="90000"/>
                  </a:schemeClr>
                </a:solidFill>
                <a:latin typeface="+mj-lt"/>
              </a:rPr>
              <a:t>01</a:t>
            </a: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D60ED0CA-5496-3E1E-13CA-0E4321D53501}"/>
              </a:ext>
            </a:extLst>
          </p:cNvPr>
          <p:cNvSpPr/>
          <p:nvPr/>
        </p:nvSpPr>
        <p:spPr>
          <a:xfrm>
            <a:off x="4624817" y="4318279"/>
            <a:ext cx="2689412" cy="1962228"/>
          </a:xfrm>
          <a:custGeom>
            <a:avLst/>
            <a:gdLst>
              <a:gd name="csX0" fmla="*/ 827655 w 2689412"/>
              <a:gd name="csY0" fmla="*/ 1674265 h 1962228"/>
              <a:gd name="csX1" fmla="*/ 1861757 w 2689412"/>
              <a:gd name="csY1" fmla="*/ 1674265 h 1962228"/>
              <a:gd name="csX2" fmla="*/ 1344706 w 2689412"/>
              <a:gd name="csY2" fmla="*/ 1962228 h 1962228"/>
              <a:gd name="csX3" fmla="*/ 265364 w 2689412"/>
              <a:gd name="csY3" fmla="*/ 0 h 1962228"/>
              <a:gd name="csX4" fmla="*/ 2424048 w 2689412"/>
              <a:gd name="csY4" fmla="*/ 0 h 1962228"/>
              <a:gd name="csX5" fmla="*/ 2689412 w 2689412"/>
              <a:gd name="csY5" fmla="*/ 265364 h 1962228"/>
              <a:gd name="csX6" fmla="*/ 2689412 w 2689412"/>
              <a:gd name="csY6" fmla="*/ 1674265 h 1962228"/>
              <a:gd name="csX7" fmla="*/ 1861757 w 2689412"/>
              <a:gd name="csY7" fmla="*/ 1674265 h 1962228"/>
              <a:gd name="csX8" fmla="*/ 2002043 w 2689412"/>
              <a:gd name="csY8" fmla="*/ 1596135 h 1962228"/>
              <a:gd name="csX9" fmla="*/ 2002041 w 2689412"/>
              <a:gd name="csY9" fmla="*/ 1596135 h 1962228"/>
              <a:gd name="csX10" fmla="*/ 1861757 w 2689412"/>
              <a:gd name="csY10" fmla="*/ 1674264 h 1962228"/>
              <a:gd name="csX11" fmla="*/ 827655 w 2689412"/>
              <a:gd name="csY11" fmla="*/ 1674264 h 1962228"/>
              <a:gd name="csX12" fmla="*/ 687371 w 2689412"/>
              <a:gd name="csY12" fmla="*/ 1596135 h 1962228"/>
              <a:gd name="csX13" fmla="*/ 687369 w 2689412"/>
              <a:gd name="csY13" fmla="*/ 1596135 h 1962228"/>
              <a:gd name="csX14" fmla="*/ 827655 w 2689412"/>
              <a:gd name="csY14" fmla="*/ 1674265 h 1962228"/>
              <a:gd name="csX15" fmla="*/ 0 w 2689412"/>
              <a:gd name="csY15" fmla="*/ 1674265 h 1962228"/>
              <a:gd name="csX16" fmla="*/ 0 w 2689412"/>
              <a:gd name="csY16" fmla="*/ 265364 h 1962228"/>
              <a:gd name="csX17" fmla="*/ 265364 w 2689412"/>
              <a:gd name="csY17" fmla="*/ 0 h 196222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</a:cxnLst>
            <a:rect l="l" t="t" r="r" b="b"/>
            <a:pathLst>
              <a:path w="2689412" h="1962228">
                <a:moveTo>
                  <a:pt x="827655" y="1674265"/>
                </a:moveTo>
                <a:lnTo>
                  <a:pt x="1861757" y="1674265"/>
                </a:lnTo>
                <a:lnTo>
                  <a:pt x="1344706" y="1962228"/>
                </a:lnTo>
                <a:close/>
                <a:moveTo>
                  <a:pt x="265364" y="0"/>
                </a:moveTo>
                <a:lnTo>
                  <a:pt x="2424048" y="0"/>
                </a:lnTo>
                <a:cubicBezTo>
                  <a:pt x="2570604" y="0"/>
                  <a:pt x="2689412" y="118808"/>
                  <a:pt x="2689412" y="265364"/>
                </a:cubicBezTo>
                <a:lnTo>
                  <a:pt x="2689412" y="1674265"/>
                </a:lnTo>
                <a:lnTo>
                  <a:pt x="1861757" y="1674265"/>
                </a:lnTo>
                <a:lnTo>
                  <a:pt x="2002043" y="1596135"/>
                </a:lnTo>
                <a:lnTo>
                  <a:pt x="2002041" y="1596135"/>
                </a:lnTo>
                <a:lnTo>
                  <a:pt x="1861757" y="1674264"/>
                </a:lnTo>
                <a:lnTo>
                  <a:pt x="827655" y="1674264"/>
                </a:lnTo>
                <a:lnTo>
                  <a:pt x="687371" y="1596135"/>
                </a:lnTo>
                <a:lnTo>
                  <a:pt x="687369" y="1596135"/>
                </a:lnTo>
                <a:lnTo>
                  <a:pt x="827655" y="1674265"/>
                </a:lnTo>
                <a:lnTo>
                  <a:pt x="0" y="1674265"/>
                </a:lnTo>
                <a:lnTo>
                  <a:pt x="0" y="265364"/>
                </a:lnTo>
                <a:cubicBezTo>
                  <a:pt x="0" y="118808"/>
                  <a:pt x="118808" y="0"/>
                  <a:pt x="2653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dist="1270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5400" b="1" dirty="0">
                <a:solidFill>
                  <a:schemeClr val="accent1"/>
                </a:solidFill>
                <a:latin typeface="+mj-lt"/>
              </a:rPr>
              <a:t>02</a:t>
            </a: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87FCA288-DC8D-2C78-2C37-EC189B470F98}"/>
              </a:ext>
            </a:extLst>
          </p:cNvPr>
          <p:cNvSpPr/>
          <p:nvPr/>
        </p:nvSpPr>
        <p:spPr>
          <a:xfrm>
            <a:off x="7736055" y="4318279"/>
            <a:ext cx="2689412" cy="1962228"/>
          </a:xfrm>
          <a:custGeom>
            <a:avLst/>
            <a:gdLst>
              <a:gd name="csX0" fmla="*/ 827655 w 2689412"/>
              <a:gd name="csY0" fmla="*/ 1674265 h 1962228"/>
              <a:gd name="csX1" fmla="*/ 1861757 w 2689412"/>
              <a:gd name="csY1" fmla="*/ 1674265 h 1962228"/>
              <a:gd name="csX2" fmla="*/ 1344706 w 2689412"/>
              <a:gd name="csY2" fmla="*/ 1962228 h 1962228"/>
              <a:gd name="csX3" fmla="*/ 265364 w 2689412"/>
              <a:gd name="csY3" fmla="*/ 0 h 1962228"/>
              <a:gd name="csX4" fmla="*/ 2424048 w 2689412"/>
              <a:gd name="csY4" fmla="*/ 0 h 1962228"/>
              <a:gd name="csX5" fmla="*/ 2689412 w 2689412"/>
              <a:gd name="csY5" fmla="*/ 265364 h 1962228"/>
              <a:gd name="csX6" fmla="*/ 2689412 w 2689412"/>
              <a:gd name="csY6" fmla="*/ 1674265 h 1962228"/>
              <a:gd name="csX7" fmla="*/ 1861757 w 2689412"/>
              <a:gd name="csY7" fmla="*/ 1674265 h 1962228"/>
              <a:gd name="csX8" fmla="*/ 2002043 w 2689412"/>
              <a:gd name="csY8" fmla="*/ 1596135 h 1962228"/>
              <a:gd name="csX9" fmla="*/ 2002041 w 2689412"/>
              <a:gd name="csY9" fmla="*/ 1596135 h 1962228"/>
              <a:gd name="csX10" fmla="*/ 1861757 w 2689412"/>
              <a:gd name="csY10" fmla="*/ 1674264 h 1962228"/>
              <a:gd name="csX11" fmla="*/ 827655 w 2689412"/>
              <a:gd name="csY11" fmla="*/ 1674264 h 1962228"/>
              <a:gd name="csX12" fmla="*/ 687371 w 2689412"/>
              <a:gd name="csY12" fmla="*/ 1596135 h 1962228"/>
              <a:gd name="csX13" fmla="*/ 687369 w 2689412"/>
              <a:gd name="csY13" fmla="*/ 1596135 h 1962228"/>
              <a:gd name="csX14" fmla="*/ 827655 w 2689412"/>
              <a:gd name="csY14" fmla="*/ 1674265 h 1962228"/>
              <a:gd name="csX15" fmla="*/ 0 w 2689412"/>
              <a:gd name="csY15" fmla="*/ 1674265 h 1962228"/>
              <a:gd name="csX16" fmla="*/ 0 w 2689412"/>
              <a:gd name="csY16" fmla="*/ 265364 h 1962228"/>
              <a:gd name="csX17" fmla="*/ 265364 w 2689412"/>
              <a:gd name="csY17" fmla="*/ 0 h 196222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</a:cxnLst>
            <a:rect l="l" t="t" r="r" b="b"/>
            <a:pathLst>
              <a:path w="2689412" h="1962228">
                <a:moveTo>
                  <a:pt x="827655" y="1674265"/>
                </a:moveTo>
                <a:lnTo>
                  <a:pt x="1861757" y="1674265"/>
                </a:lnTo>
                <a:lnTo>
                  <a:pt x="1344706" y="1962228"/>
                </a:lnTo>
                <a:close/>
                <a:moveTo>
                  <a:pt x="265364" y="0"/>
                </a:moveTo>
                <a:lnTo>
                  <a:pt x="2424048" y="0"/>
                </a:lnTo>
                <a:cubicBezTo>
                  <a:pt x="2570604" y="0"/>
                  <a:pt x="2689412" y="118808"/>
                  <a:pt x="2689412" y="265364"/>
                </a:cubicBezTo>
                <a:lnTo>
                  <a:pt x="2689412" y="1674265"/>
                </a:lnTo>
                <a:lnTo>
                  <a:pt x="1861757" y="1674265"/>
                </a:lnTo>
                <a:lnTo>
                  <a:pt x="2002043" y="1596135"/>
                </a:lnTo>
                <a:lnTo>
                  <a:pt x="2002041" y="1596135"/>
                </a:lnTo>
                <a:lnTo>
                  <a:pt x="1861757" y="1674264"/>
                </a:lnTo>
                <a:lnTo>
                  <a:pt x="827655" y="1674264"/>
                </a:lnTo>
                <a:lnTo>
                  <a:pt x="687371" y="1596135"/>
                </a:lnTo>
                <a:lnTo>
                  <a:pt x="687369" y="1596135"/>
                </a:lnTo>
                <a:lnTo>
                  <a:pt x="827655" y="1674265"/>
                </a:lnTo>
                <a:lnTo>
                  <a:pt x="0" y="1674265"/>
                </a:lnTo>
                <a:lnTo>
                  <a:pt x="0" y="265364"/>
                </a:lnTo>
                <a:cubicBezTo>
                  <a:pt x="0" y="118808"/>
                  <a:pt x="118808" y="0"/>
                  <a:pt x="2653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dist="1270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5400" b="1" dirty="0">
                <a:solidFill>
                  <a:schemeClr val="accent2"/>
                </a:solidFill>
                <a:latin typeface="+mj-lt"/>
              </a:rPr>
              <a:t>03</a:t>
            </a: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95B7EFD5-E667-E1DE-1640-BCCF3C36CD13}"/>
              </a:ext>
            </a:extLst>
          </p:cNvPr>
          <p:cNvSpPr/>
          <p:nvPr/>
        </p:nvSpPr>
        <p:spPr>
          <a:xfrm>
            <a:off x="10847293" y="4318279"/>
            <a:ext cx="2689412" cy="1962228"/>
          </a:xfrm>
          <a:custGeom>
            <a:avLst/>
            <a:gdLst>
              <a:gd name="csX0" fmla="*/ 827655 w 2689412"/>
              <a:gd name="csY0" fmla="*/ 1674265 h 1962228"/>
              <a:gd name="csX1" fmla="*/ 1861757 w 2689412"/>
              <a:gd name="csY1" fmla="*/ 1674265 h 1962228"/>
              <a:gd name="csX2" fmla="*/ 1344706 w 2689412"/>
              <a:gd name="csY2" fmla="*/ 1962228 h 1962228"/>
              <a:gd name="csX3" fmla="*/ 265364 w 2689412"/>
              <a:gd name="csY3" fmla="*/ 0 h 1962228"/>
              <a:gd name="csX4" fmla="*/ 2424048 w 2689412"/>
              <a:gd name="csY4" fmla="*/ 0 h 1962228"/>
              <a:gd name="csX5" fmla="*/ 2689412 w 2689412"/>
              <a:gd name="csY5" fmla="*/ 265364 h 1962228"/>
              <a:gd name="csX6" fmla="*/ 2689412 w 2689412"/>
              <a:gd name="csY6" fmla="*/ 1674265 h 1962228"/>
              <a:gd name="csX7" fmla="*/ 1861757 w 2689412"/>
              <a:gd name="csY7" fmla="*/ 1674265 h 1962228"/>
              <a:gd name="csX8" fmla="*/ 2002043 w 2689412"/>
              <a:gd name="csY8" fmla="*/ 1596135 h 1962228"/>
              <a:gd name="csX9" fmla="*/ 2002041 w 2689412"/>
              <a:gd name="csY9" fmla="*/ 1596135 h 1962228"/>
              <a:gd name="csX10" fmla="*/ 1861757 w 2689412"/>
              <a:gd name="csY10" fmla="*/ 1674264 h 1962228"/>
              <a:gd name="csX11" fmla="*/ 827655 w 2689412"/>
              <a:gd name="csY11" fmla="*/ 1674264 h 1962228"/>
              <a:gd name="csX12" fmla="*/ 687371 w 2689412"/>
              <a:gd name="csY12" fmla="*/ 1596135 h 1962228"/>
              <a:gd name="csX13" fmla="*/ 687369 w 2689412"/>
              <a:gd name="csY13" fmla="*/ 1596135 h 1962228"/>
              <a:gd name="csX14" fmla="*/ 827655 w 2689412"/>
              <a:gd name="csY14" fmla="*/ 1674265 h 1962228"/>
              <a:gd name="csX15" fmla="*/ 0 w 2689412"/>
              <a:gd name="csY15" fmla="*/ 1674265 h 1962228"/>
              <a:gd name="csX16" fmla="*/ 0 w 2689412"/>
              <a:gd name="csY16" fmla="*/ 265364 h 1962228"/>
              <a:gd name="csX17" fmla="*/ 265364 w 2689412"/>
              <a:gd name="csY17" fmla="*/ 0 h 196222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</a:cxnLst>
            <a:rect l="l" t="t" r="r" b="b"/>
            <a:pathLst>
              <a:path w="2689412" h="1962228">
                <a:moveTo>
                  <a:pt x="827655" y="1674265"/>
                </a:moveTo>
                <a:lnTo>
                  <a:pt x="1861757" y="1674265"/>
                </a:lnTo>
                <a:lnTo>
                  <a:pt x="1344706" y="1962228"/>
                </a:lnTo>
                <a:close/>
                <a:moveTo>
                  <a:pt x="265364" y="0"/>
                </a:moveTo>
                <a:lnTo>
                  <a:pt x="2424048" y="0"/>
                </a:lnTo>
                <a:cubicBezTo>
                  <a:pt x="2570604" y="0"/>
                  <a:pt x="2689412" y="118808"/>
                  <a:pt x="2689412" y="265364"/>
                </a:cubicBezTo>
                <a:lnTo>
                  <a:pt x="2689412" y="1674265"/>
                </a:lnTo>
                <a:lnTo>
                  <a:pt x="1861757" y="1674265"/>
                </a:lnTo>
                <a:lnTo>
                  <a:pt x="2002043" y="1596135"/>
                </a:lnTo>
                <a:lnTo>
                  <a:pt x="2002041" y="1596135"/>
                </a:lnTo>
                <a:lnTo>
                  <a:pt x="1861757" y="1674264"/>
                </a:lnTo>
                <a:lnTo>
                  <a:pt x="827655" y="1674264"/>
                </a:lnTo>
                <a:lnTo>
                  <a:pt x="687371" y="1596135"/>
                </a:lnTo>
                <a:lnTo>
                  <a:pt x="687369" y="1596135"/>
                </a:lnTo>
                <a:lnTo>
                  <a:pt x="827655" y="1674265"/>
                </a:lnTo>
                <a:lnTo>
                  <a:pt x="0" y="1674265"/>
                </a:lnTo>
                <a:lnTo>
                  <a:pt x="0" y="265364"/>
                </a:lnTo>
                <a:cubicBezTo>
                  <a:pt x="0" y="118808"/>
                  <a:pt x="118808" y="0"/>
                  <a:pt x="2653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dist="1270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5400" b="1" dirty="0">
                <a:solidFill>
                  <a:schemeClr val="accent3"/>
                </a:solidFill>
                <a:latin typeface="+mj-lt"/>
              </a:rPr>
              <a:t>04</a:t>
            </a: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C8472BE5-A8FA-19EC-3BB2-143E321E6030}"/>
              </a:ext>
            </a:extLst>
          </p:cNvPr>
          <p:cNvSpPr/>
          <p:nvPr/>
        </p:nvSpPr>
        <p:spPr>
          <a:xfrm>
            <a:off x="13896917" y="4318279"/>
            <a:ext cx="2689412" cy="1962228"/>
          </a:xfrm>
          <a:custGeom>
            <a:avLst/>
            <a:gdLst>
              <a:gd name="csX0" fmla="*/ 827655 w 2689412"/>
              <a:gd name="csY0" fmla="*/ 1674265 h 1962228"/>
              <a:gd name="csX1" fmla="*/ 1861757 w 2689412"/>
              <a:gd name="csY1" fmla="*/ 1674265 h 1962228"/>
              <a:gd name="csX2" fmla="*/ 1344706 w 2689412"/>
              <a:gd name="csY2" fmla="*/ 1962228 h 1962228"/>
              <a:gd name="csX3" fmla="*/ 265364 w 2689412"/>
              <a:gd name="csY3" fmla="*/ 0 h 1962228"/>
              <a:gd name="csX4" fmla="*/ 2424048 w 2689412"/>
              <a:gd name="csY4" fmla="*/ 0 h 1962228"/>
              <a:gd name="csX5" fmla="*/ 2689412 w 2689412"/>
              <a:gd name="csY5" fmla="*/ 265364 h 1962228"/>
              <a:gd name="csX6" fmla="*/ 2689412 w 2689412"/>
              <a:gd name="csY6" fmla="*/ 1674265 h 1962228"/>
              <a:gd name="csX7" fmla="*/ 1861757 w 2689412"/>
              <a:gd name="csY7" fmla="*/ 1674265 h 1962228"/>
              <a:gd name="csX8" fmla="*/ 2002043 w 2689412"/>
              <a:gd name="csY8" fmla="*/ 1596135 h 1962228"/>
              <a:gd name="csX9" fmla="*/ 2002041 w 2689412"/>
              <a:gd name="csY9" fmla="*/ 1596135 h 1962228"/>
              <a:gd name="csX10" fmla="*/ 1861757 w 2689412"/>
              <a:gd name="csY10" fmla="*/ 1674264 h 1962228"/>
              <a:gd name="csX11" fmla="*/ 827655 w 2689412"/>
              <a:gd name="csY11" fmla="*/ 1674264 h 1962228"/>
              <a:gd name="csX12" fmla="*/ 687371 w 2689412"/>
              <a:gd name="csY12" fmla="*/ 1596135 h 1962228"/>
              <a:gd name="csX13" fmla="*/ 687369 w 2689412"/>
              <a:gd name="csY13" fmla="*/ 1596135 h 1962228"/>
              <a:gd name="csX14" fmla="*/ 827655 w 2689412"/>
              <a:gd name="csY14" fmla="*/ 1674265 h 1962228"/>
              <a:gd name="csX15" fmla="*/ 0 w 2689412"/>
              <a:gd name="csY15" fmla="*/ 1674265 h 1962228"/>
              <a:gd name="csX16" fmla="*/ 0 w 2689412"/>
              <a:gd name="csY16" fmla="*/ 265364 h 1962228"/>
              <a:gd name="csX17" fmla="*/ 265364 w 2689412"/>
              <a:gd name="csY17" fmla="*/ 0 h 196222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</a:cxnLst>
            <a:rect l="l" t="t" r="r" b="b"/>
            <a:pathLst>
              <a:path w="2689412" h="1962228">
                <a:moveTo>
                  <a:pt x="827655" y="1674265"/>
                </a:moveTo>
                <a:lnTo>
                  <a:pt x="1861757" y="1674265"/>
                </a:lnTo>
                <a:lnTo>
                  <a:pt x="1344706" y="1962228"/>
                </a:lnTo>
                <a:close/>
                <a:moveTo>
                  <a:pt x="265364" y="0"/>
                </a:moveTo>
                <a:lnTo>
                  <a:pt x="2424048" y="0"/>
                </a:lnTo>
                <a:cubicBezTo>
                  <a:pt x="2570604" y="0"/>
                  <a:pt x="2689412" y="118808"/>
                  <a:pt x="2689412" y="265364"/>
                </a:cubicBezTo>
                <a:lnTo>
                  <a:pt x="2689412" y="1674265"/>
                </a:lnTo>
                <a:lnTo>
                  <a:pt x="1861757" y="1674265"/>
                </a:lnTo>
                <a:lnTo>
                  <a:pt x="2002043" y="1596135"/>
                </a:lnTo>
                <a:lnTo>
                  <a:pt x="2002041" y="1596135"/>
                </a:lnTo>
                <a:lnTo>
                  <a:pt x="1861757" y="1674264"/>
                </a:lnTo>
                <a:lnTo>
                  <a:pt x="827655" y="1674264"/>
                </a:lnTo>
                <a:lnTo>
                  <a:pt x="687371" y="1596135"/>
                </a:lnTo>
                <a:lnTo>
                  <a:pt x="687369" y="1596135"/>
                </a:lnTo>
                <a:lnTo>
                  <a:pt x="827655" y="1674265"/>
                </a:lnTo>
                <a:lnTo>
                  <a:pt x="0" y="1674265"/>
                </a:lnTo>
                <a:lnTo>
                  <a:pt x="0" y="265364"/>
                </a:lnTo>
                <a:cubicBezTo>
                  <a:pt x="0" y="118808"/>
                  <a:pt x="118808" y="0"/>
                  <a:pt x="2653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dist="1270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5400" b="1" dirty="0">
                <a:solidFill>
                  <a:schemeClr val="accent4"/>
                </a:solidFill>
                <a:latin typeface="+mj-lt"/>
              </a:rPr>
              <a:t>05</a:t>
            </a: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D9EBB69E-3469-67AC-1F63-7475E4BC377C}"/>
              </a:ext>
            </a:extLst>
          </p:cNvPr>
          <p:cNvSpPr/>
          <p:nvPr/>
        </p:nvSpPr>
        <p:spPr>
          <a:xfrm>
            <a:off x="17069769" y="4318279"/>
            <a:ext cx="2689412" cy="1962228"/>
          </a:xfrm>
          <a:custGeom>
            <a:avLst/>
            <a:gdLst>
              <a:gd name="csX0" fmla="*/ 827655 w 2689412"/>
              <a:gd name="csY0" fmla="*/ 1674265 h 1962228"/>
              <a:gd name="csX1" fmla="*/ 1861757 w 2689412"/>
              <a:gd name="csY1" fmla="*/ 1674265 h 1962228"/>
              <a:gd name="csX2" fmla="*/ 1344706 w 2689412"/>
              <a:gd name="csY2" fmla="*/ 1962228 h 1962228"/>
              <a:gd name="csX3" fmla="*/ 265364 w 2689412"/>
              <a:gd name="csY3" fmla="*/ 0 h 1962228"/>
              <a:gd name="csX4" fmla="*/ 2424048 w 2689412"/>
              <a:gd name="csY4" fmla="*/ 0 h 1962228"/>
              <a:gd name="csX5" fmla="*/ 2689412 w 2689412"/>
              <a:gd name="csY5" fmla="*/ 265364 h 1962228"/>
              <a:gd name="csX6" fmla="*/ 2689412 w 2689412"/>
              <a:gd name="csY6" fmla="*/ 1674265 h 1962228"/>
              <a:gd name="csX7" fmla="*/ 1861757 w 2689412"/>
              <a:gd name="csY7" fmla="*/ 1674265 h 1962228"/>
              <a:gd name="csX8" fmla="*/ 2002043 w 2689412"/>
              <a:gd name="csY8" fmla="*/ 1596135 h 1962228"/>
              <a:gd name="csX9" fmla="*/ 2002041 w 2689412"/>
              <a:gd name="csY9" fmla="*/ 1596135 h 1962228"/>
              <a:gd name="csX10" fmla="*/ 1861757 w 2689412"/>
              <a:gd name="csY10" fmla="*/ 1674264 h 1962228"/>
              <a:gd name="csX11" fmla="*/ 827655 w 2689412"/>
              <a:gd name="csY11" fmla="*/ 1674264 h 1962228"/>
              <a:gd name="csX12" fmla="*/ 687371 w 2689412"/>
              <a:gd name="csY12" fmla="*/ 1596135 h 1962228"/>
              <a:gd name="csX13" fmla="*/ 687369 w 2689412"/>
              <a:gd name="csY13" fmla="*/ 1596135 h 1962228"/>
              <a:gd name="csX14" fmla="*/ 827655 w 2689412"/>
              <a:gd name="csY14" fmla="*/ 1674265 h 1962228"/>
              <a:gd name="csX15" fmla="*/ 0 w 2689412"/>
              <a:gd name="csY15" fmla="*/ 1674265 h 1962228"/>
              <a:gd name="csX16" fmla="*/ 0 w 2689412"/>
              <a:gd name="csY16" fmla="*/ 265364 h 1962228"/>
              <a:gd name="csX17" fmla="*/ 265364 w 2689412"/>
              <a:gd name="csY17" fmla="*/ 0 h 196222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</a:cxnLst>
            <a:rect l="l" t="t" r="r" b="b"/>
            <a:pathLst>
              <a:path w="2689412" h="1962228">
                <a:moveTo>
                  <a:pt x="827655" y="1674265"/>
                </a:moveTo>
                <a:lnTo>
                  <a:pt x="1861757" y="1674265"/>
                </a:lnTo>
                <a:lnTo>
                  <a:pt x="1344706" y="1962228"/>
                </a:lnTo>
                <a:close/>
                <a:moveTo>
                  <a:pt x="265364" y="0"/>
                </a:moveTo>
                <a:lnTo>
                  <a:pt x="2424048" y="0"/>
                </a:lnTo>
                <a:cubicBezTo>
                  <a:pt x="2570604" y="0"/>
                  <a:pt x="2689412" y="118808"/>
                  <a:pt x="2689412" y="265364"/>
                </a:cubicBezTo>
                <a:lnTo>
                  <a:pt x="2689412" y="1674265"/>
                </a:lnTo>
                <a:lnTo>
                  <a:pt x="1861757" y="1674265"/>
                </a:lnTo>
                <a:lnTo>
                  <a:pt x="2002043" y="1596135"/>
                </a:lnTo>
                <a:lnTo>
                  <a:pt x="2002041" y="1596135"/>
                </a:lnTo>
                <a:lnTo>
                  <a:pt x="1861757" y="1674264"/>
                </a:lnTo>
                <a:lnTo>
                  <a:pt x="827655" y="1674264"/>
                </a:lnTo>
                <a:lnTo>
                  <a:pt x="687371" y="1596135"/>
                </a:lnTo>
                <a:lnTo>
                  <a:pt x="687369" y="1596135"/>
                </a:lnTo>
                <a:lnTo>
                  <a:pt x="827655" y="1674265"/>
                </a:lnTo>
                <a:lnTo>
                  <a:pt x="0" y="1674265"/>
                </a:lnTo>
                <a:lnTo>
                  <a:pt x="0" y="265364"/>
                </a:lnTo>
                <a:cubicBezTo>
                  <a:pt x="0" y="118808"/>
                  <a:pt x="118808" y="0"/>
                  <a:pt x="2653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dist="1270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5400" b="1" dirty="0">
                <a:solidFill>
                  <a:schemeClr val="accent5"/>
                </a:solidFill>
                <a:latin typeface="+mj-lt"/>
              </a:rPr>
              <a:t>06</a:t>
            </a: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3C11EE60-D008-D3A1-72E3-B1557AB0B8E5}"/>
              </a:ext>
            </a:extLst>
          </p:cNvPr>
          <p:cNvSpPr/>
          <p:nvPr/>
        </p:nvSpPr>
        <p:spPr>
          <a:xfrm>
            <a:off x="20181010" y="4318279"/>
            <a:ext cx="2689412" cy="1962228"/>
          </a:xfrm>
          <a:custGeom>
            <a:avLst/>
            <a:gdLst>
              <a:gd name="csX0" fmla="*/ 827655 w 2689412"/>
              <a:gd name="csY0" fmla="*/ 1674265 h 1962228"/>
              <a:gd name="csX1" fmla="*/ 1861757 w 2689412"/>
              <a:gd name="csY1" fmla="*/ 1674265 h 1962228"/>
              <a:gd name="csX2" fmla="*/ 1344706 w 2689412"/>
              <a:gd name="csY2" fmla="*/ 1962228 h 1962228"/>
              <a:gd name="csX3" fmla="*/ 265364 w 2689412"/>
              <a:gd name="csY3" fmla="*/ 0 h 1962228"/>
              <a:gd name="csX4" fmla="*/ 2424048 w 2689412"/>
              <a:gd name="csY4" fmla="*/ 0 h 1962228"/>
              <a:gd name="csX5" fmla="*/ 2689412 w 2689412"/>
              <a:gd name="csY5" fmla="*/ 265364 h 1962228"/>
              <a:gd name="csX6" fmla="*/ 2689412 w 2689412"/>
              <a:gd name="csY6" fmla="*/ 1674265 h 1962228"/>
              <a:gd name="csX7" fmla="*/ 1861757 w 2689412"/>
              <a:gd name="csY7" fmla="*/ 1674265 h 1962228"/>
              <a:gd name="csX8" fmla="*/ 2002043 w 2689412"/>
              <a:gd name="csY8" fmla="*/ 1596135 h 1962228"/>
              <a:gd name="csX9" fmla="*/ 2002041 w 2689412"/>
              <a:gd name="csY9" fmla="*/ 1596135 h 1962228"/>
              <a:gd name="csX10" fmla="*/ 1861757 w 2689412"/>
              <a:gd name="csY10" fmla="*/ 1674264 h 1962228"/>
              <a:gd name="csX11" fmla="*/ 827655 w 2689412"/>
              <a:gd name="csY11" fmla="*/ 1674264 h 1962228"/>
              <a:gd name="csX12" fmla="*/ 687371 w 2689412"/>
              <a:gd name="csY12" fmla="*/ 1596135 h 1962228"/>
              <a:gd name="csX13" fmla="*/ 687369 w 2689412"/>
              <a:gd name="csY13" fmla="*/ 1596135 h 1962228"/>
              <a:gd name="csX14" fmla="*/ 827655 w 2689412"/>
              <a:gd name="csY14" fmla="*/ 1674265 h 1962228"/>
              <a:gd name="csX15" fmla="*/ 0 w 2689412"/>
              <a:gd name="csY15" fmla="*/ 1674265 h 1962228"/>
              <a:gd name="csX16" fmla="*/ 0 w 2689412"/>
              <a:gd name="csY16" fmla="*/ 265364 h 1962228"/>
              <a:gd name="csX17" fmla="*/ 265364 w 2689412"/>
              <a:gd name="csY17" fmla="*/ 0 h 196222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</a:cxnLst>
            <a:rect l="l" t="t" r="r" b="b"/>
            <a:pathLst>
              <a:path w="2689412" h="1962228">
                <a:moveTo>
                  <a:pt x="827655" y="1674265"/>
                </a:moveTo>
                <a:lnTo>
                  <a:pt x="1861757" y="1674265"/>
                </a:lnTo>
                <a:lnTo>
                  <a:pt x="1344706" y="1962228"/>
                </a:lnTo>
                <a:close/>
                <a:moveTo>
                  <a:pt x="265364" y="0"/>
                </a:moveTo>
                <a:lnTo>
                  <a:pt x="2424048" y="0"/>
                </a:lnTo>
                <a:cubicBezTo>
                  <a:pt x="2570604" y="0"/>
                  <a:pt x="2689412" y="118808"/>
                  <a:pt x="2689412" y="265364"/>
                </a:cubicBezTo>
                <a:lnTo>
                  <a:pt x="2689412" y="1674265"/>
                </a:lnTo>
                <a:lnTo>
                  <a:pt x="1861757" y="1674265"/>
                </a:lnTo>
                <a:lnTo>
                  <a:pt x="2002043" y="1596135"/>
                </a:lnTo>
                <a:lnTo>
                  <a:pt x="2002041" y="1596135"/>
                </a:lnTo>
                <a:lnTo>
                  <a:pt x="1861757" y="1674264"/>
                </a:lnTo>
                <a:lnTo>
                  <a:pt x="827655" y="1674264"/>
                </a:lnTo>
                <a:lnTo>
                  <a:pt x="687371" y="1596135"/>
                </a:lnTo>
                <a:lnTo>
                  <a:pt x="687369" y="1596135"/>
                </a:lnTo>
                <a:lnTo>
                  <a:pt x="827655" y="1674265"/>
                </a:lnTo>
                <a:lnTo>
                  <a:pt x="0" y="1674265"/>
                </a:lnTo>
                <a:lnTo>
                  <a:pt x="0" y="265364"/>
                </a:lnTo>
                <a:cubicBezTo>
                  <a:pt x="0" y="118808"/>
                  <a:pt x="118808" y="0"/>
                  <a:pt x="2653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dist="1270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5400" b="1" dirty="0">
                <a:solidFill>
                  <a:schemeClr val="accent6"/>
                </a:solidFill>
                <a:latin typeface="+mj-lt"/>
              </a:rPr>
              <a:t>07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485660B6-C13F-815E-7B62-E1173FD3EDA5}"/>
              </a:ext>
            </a:extLst>
          </p:cNvPr>
          <p:cNvGrpSpPr/>
          <p:nvPr/>
        </p:nvGrpSpPr>
        <p:grpSpPr>
          <a:xfrm>
            <a:off x="1906570" y="8253142"/>
            <a:ext cx="1903430" cy="1788969"/>
            <a:chOff x="4443430" y="4424291"/>
            <a:chExt cx="2488311" cy="1788969"/>
          </a:xfrm>
          <a:noFill/>
        </p:grpSpPr>
        <p:sp>
          <p:nvSpPr>
            <p:cNvPr id="20" name="Textbox 200">
              <a:extLst>
                <a:ext uri="{FF2B5EF4-FFF2-40B4-BE49-F238E27FC236}">
                  <a16:creationId xmlns:a16="http://schemas.microsoft.com/office/drawing/2014/main" id="{62FF2F65-936C-2946-9D15-DA46508C239A}"/>
                </a:ext>
              </a:extLst>
            </p:cNvPr>
            <p:cNvSpPr txBox="1"/>
            <p:nvPr/>
          </p:nvSpPr>
          <p:spPr>
            <a:xfrm flipH="1">
              <a:off x="4443431" y="4424291"/>
              <a:ext cx="2488310" cy="40011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000" b="1" dirty="0">
                  <a:solidFill>
                    <a:schemeClr val="bg2">
                      <a:lumMod val="10000"/>
                      <a:lumOff val="90000"/>
                    </a:schemeClr>
                  </a:solidFill>
                  <a:latin typeface="+mj-lt"/>
                </a:rPr>
                <a:t>MAIN TITLE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  <a:lumOff val="9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1" name="Textbox 200">
              <a:extLst>
                <a:ext uri="{FF2B5EF4-FFF2-40B4-BE49-F238E27FC236}">
                  <a16:creationId xmlns:a16="http://schemas.microsoft.com/office/drawing/2014/main" id="{259FBFA0-B259-98B6-15A4-1AAB7FF27B4B}"/>
                </a:ext>
              </a:extLst>
            </p:cNvPr>
            <p:cNvSpPr txBox="1"/>
            <p:nvPr/>
          </p:nvSpPr>
          <p:spPr>
            <a:xfrm flipH="1">
              <a:off x="4443431" y="4748429"/>
              <a:ext cx="2488310" cy="27699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ctr">
                <a:defRPr/>
              </a:pPr>
              <a:r>
                <a:rPr lang="en-US" sz="12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05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2" name="Textbox 200">
              <a:extLst>
                <a:ext uri="{FF2B5EF4-FFF2-40B4-BE49-F238E27FC236}">
                  <a16:creationId xmlns:a16="http://schemas.microsoft.com/office/drawing/2014/main" id="{7C09D1B7-BDFA-E1DF-FF5A-482FB31F0DCE}"/>
                </a:ext>
              </a:extLst>
            </p:cNvPr>
            <p:cNvSpPr txBox="1"/>
            <p:nvPr/>
          </p:nvSpPr>
          <p:spPr>
            <a:xfrm flipH="1">
              <a:off x="4443430" y="5382263"/>
              <a:ext cx="2488311" cy="83099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just"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</a:p>
          </p:txBody>
        </p:sp>
      </p:grp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87BE0B21-C595-0970-9DA7-E64B18824EE9}"/>
              </a:ext>
            </a:extLst>
          </p:cNvPr>
          <p:cNvSpPr/>
          <p:nvPr/>
        </p:nvSpPr>
        <p:spPr>
          <a:xfrm>
            <a:off x="2480460" y="10913453"/>
            <a:ext cx="755650" cy="103188"/>
          </a:xfrm>
          <a:prstGeom prst="roundRect">
            <a:avLst>
              <a:gd name="adj" fmla="val 50000"/>
            </a:avLst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374AE92E-EA0C-DA32-6FE1-069A1698FBCE}"/>
              </a:ext>
            </a:extLst>
          </p:cNvPr>
          <p:cNvSpPr/>
          <p:nvPr/>
        </p:nvSpPr>
        <p:spPr>
          <a:xfrm>
            <a:off x="2480460" y="6816794"/>
            <a:ext cx="755650" cy="781706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50800">
            <a:solidFill>
              <a:schemeClr val="bg2">
                <a:lumMod val="90000"/>
                <a:lumOff val="1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FDC4CB9D-C022-70D3-C890-6C46F578E997}"/>
              </a:ext>
            </a:extLst>
          </p:cNvPr>
          <p:cNvGrpSpPr/>
          <p:nvPr/>
        </p:nvGrpSpPr>
        <p:grpSpPr>
          <a:xfrm>
            <a:off x="5017808" y="8253142"/>
            <a:ext cx="1903430" cy="1788969"/>
            <a:chOff x="4443430" y="4424291"/>
            <a:chExt cx="2488311" cy="1788969"/>
          </a:xfrm>
          <a:noFill/>
        </p:grpSpPr>
        <p:sp>
          <p:nvSpPr>
            <p:cNvPr id="26" name="Textbox 200">
              <a:extLst>
                <a:ext uri="{FF2B5EF4-FFF2-40B4-BE49-F238E27FC236}">
                  <a16:creationId xmlns:a16="http://schemas.microsoft.com/office/drawing/2014/main" id="{8E00D45C-F286-DCB3-D52D-C239190ED141}"/>
                </a:ext>
              </a:extLst>
            </p:cNvPr>
            <p:cNvSpPr txBox="1"/>
            <p:nvPr/>
          </p:nvSpPr>
          <p:spPr>
            <a:xfrm flipH="1">
              <a:off x="4443431" y="4424291"/>
              <a:ext cx="2488310" cy="40011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0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+mj-lt"/>
                </a:rPr>
                <a:t>MAIN TITLE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7" name="Textbox 200">
              <a:extLst>
                <a:ext uri="{FF2B5EF4-FFF2-40B4-BE49-F238E27FC236}">
                  <a16:creationId xmlns:a16="http://schemas.microsoft.com/office/drawing/2014/main" id="{D5089DCB-BD90-B76D-9838-480850D1AD6B}"/>
                </a:ext>
              </a:extLst>
            </p:cNvPr>
            <p:cNvSpPr txBox="1"/>
            <p:nvPr/>
          </p:nvSpPr>
          <p:spPr>
            <a:xfrm flipH="1">
              <a:off x="4443431" y="4748429"/>
              <a:ext cx="2488310" cy="27699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ctr">
                <a:defRPr/>
              </a:pPr>
              <a:r>
                <a:rPr lang="en-US" sz="12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05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8" name="Textbox 200">
              <a:extLst>
                <a:ext uri="{FF2B5EF4-FFF2-40B4-BE49-F238E27FC236}">
                  <a16:creationId xmlns:a16="http://schemas.microsoft.com/office/drawing/2014/main" id="{7BE07DD0-7D68-5114-4BDF-B491D8E95CEF}"/>
                </a:ext>
              </a:extLst>
            </p:cNvPr>
            <p:cNvSpPr txBox="1"/>
            <p:nvPr/>
          </p:nvSpPr>
          <p:spPr>
            <a:xfrm flipH="1">
              <a:off x="4443430" y="5382263"/>
              <a:ext cx="2488311" cy="83099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just"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consectetuer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adipiscing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elit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. Maecenas porttitor congue massa. </a:t>
              </a:r>
            </a:p>
          </p:txBody>
        </p:sp>
      </p:grp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127E9658-E354-172F-CD22-052BDB6EC892}"/>
              </a:ext>
            </a:extLst>
          </p:cNvPr>
          <p:cNvSpPr/>
          <p:nvPr/>
        </p:nvSpPr>
        <p:spPr>
          <a:xfrm>
            <a:off x="5591698" y="10913453"/>
            <a:ext cx="755650" cy="103188"/>
          </a:xfrm>
          <a:prstGeom prst="roundRect">
            <a:avLst>
              <a:gd name="adj" fmla="val 50000"/>
            </a:avLst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F559BEA5-1D67-6359-8412-FCE570C1304C}"/>
              </a:ext>
            </a:extLst>
          </p:cNvPr>
          <p:cNvGrpSpPr/>
          <p:nvPr/>
        </p:nvGrpSpPr>
        <p:grpSpPr>
          <a:xfrm>
            <a:off x="8129046" y="8253142"/>
            <a:ext cx="1903430" cy="1788969"/>
            <a:chOff x="4443430" y="4424291"/>
            <a:chExt cx="2488311" cy="1788969"/>
          </a:xfrm>
          <a:noFill/>
        </p:grpSpPr>
        <p:sp>
          <p:nvSpPr>
            <p:cNvPr id="31" name="Textbox 200">
              <a:extLst>
                <a:ext uri="{FF2B5EF4-FFF2-40B4-BE49-F238E27FC236}">
                  <a16:creationId xmlns:a16="http://schemas.microsoft.com/office/drawing/2014/main" id="{4375E354-FC09-4A43-DBD7-4AE00459239C}"/>
                </a:ext>
              </a:extLst>
            </p:cNvPr>
            <p:cNvSpPr txBox="1"/>
            <p:nvPr/>
          </p:nvSpPr>
          <p:spPr>
            <a:xfrm flipH="1">
              <a:off x="4443431" y="4424291"/>
              <a:ext cx="2488310" cy="40011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000" b="1" dirty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+mj-lt"/>
                </a:rPr>
                <a:t>MAIN TITLE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32" name="Textbox 200">
              <a:extLst>
                <a:ext uri="{FF2B5EF4-FFF2-40B4-BE49-F238E27FC236}">
                  <a16:creationId xmlns:a16="http://schemas.microsoft.com/office/drawing/2014/main" id="{A333024C-D06E-D129-1196-FAB5CE48AD58}"/>
                </a:ext>
              </a:extLst>
            </p:cNvPr>
            <p:cNvSpPr txBox="1"/>
            <p:nvPr/>
          </p:nvSpPr>
          <p:spPr>
            <a:xfrm flipH="1">
              <a:off x="4443431" y="4748429"/>
              <a:ext cx="2488310" cy="27699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ctr">
                <a:defRPr/>
              </a:pPr>
              <a:r>
                <a:rPr lang="en-US" sz="12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05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33" name="Textbox 200">
              <a:extLst>
                <a:ext uri="{FF2B5EF4-FFF2-40B4-BE49-F238E27FC236}">
                  <a16:creationId xmlns:a16="http://schemas.microsoft.com/office/drawing/2014/main" id="{BC2E05C9-7BE3-F50A-A05C-467B79B96D53}"/>
                </a:ext>
              </a:extLst>
            </p:cNvPr>
            <p:cNvSpPr txBox="1"/>
            <p:nvPr/>
          </p:nvSpPr>
          <p:spPr>
            <a:xfrm flipH="1">
              <a:off x="4443430" y="5382263"/>
              <a:ext cx="2488311" cy="83099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just"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</a:p>
          </p:txBody>
        </p:sp>
      </p:grp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1924DA07-BEBF-1D4E-80FF-C7C35695C94B}"/>
              </a:ext>
            </a:extLst>
          </p:cNvPr>
          <p:cNvSpPr/>
          <p:nvPr/>
        </p:nvSpPr>
        <p:spPr>
          <a:xfrm>
            <a:off x="8702936" y="10913453"/>
            <a:ext cx="755650" cy="103188"/>
          </a:xfrm>
          <a:prstGeom prst="roundRect">
            <a:avLst>
              <a:gd name="adj" fmla="val 50000"/>
            </a:avLst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7AA8C8BF-BB58-78F3-DD09-28A2376221C1}"/>
              </a:ext>
            </a:extLst>
          </p:cNvPr>
          <p:cNvGrpSpPr/>
          <p:nvPr/>
        </p:nvGrpSpPr>
        <p:grpSpPr>
          <a:xfrm>
            <a:off x="11240284" y="8253142"/>
            <a:ext cx="1903430" cy="1788969"/>
            <a:chOff x="4443430" y="4424291"/>
            <a:chExt cx="2488311" cy="1788969"/>
          </a:xfrm>
          <a:noFill/>
        </p:grpSpPr>
        <p:sp>
          <p:nvSpPr>
            <p:cNvPr id="36" name="Textbox 200">
              <a:extLst>
                <a:ext uri="{FF2B5EF4-FFF2-40B4-BE49-F238E27FC236}">
                  <a16:creationId xmlns:a16="http://schemas.microsoft.com/office/drawing/2014/main" id="{74FD7388-D973-10F0-EB83-C02F1E1781C2}"/>
                </a:ext>
              </a:extLst>
            </p:cNvPr>
            <p:cNvSpPr txBox="1"/>
            <p:nvPr/>
          </p:nvSpPr>
          <p:spPr>
            <a:xfrm flipH="1">
              <a:off x="4443431" y="4424291"/>
              <a:ext cx="2488310" cy="40011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000" b="1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+mj-lt"/>
                </a:rPr>
                <a:t>MAIN TITLE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37" name="Textbox 200">
              <a:extLst>
                <a:ext uri="{FF2B5EF4-FFF2-40B4-BE49-F238E27FC236}">
                  <a16:creationId xmlns:a16="http://schemas.microsoft.com/office/drawing/2014/main" id="{289F1A04-157D-10E2-FE54-77E7A9FC037F}"/>
                </a:ext>
              </a:extLst>
            </p:cNvPr>
            <p:cNvSpPr txBox="1"/>
            <p:nvPr/>
          </p:nvSpPr>
          <p:spPr>
            <a:xfrm flipH="1">
              <a:off x="4443431" y="4748429"/>
              <a:ext cx="2488310" cy="27699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ctr">
                <a:defRPr/>
              </a:pPr>
              <a:r>
                <a:rPr lang="en-US" sz="12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05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38" name="Textbox 200">
              <a:extLst>
                <a:ext uri="{FF2B5EF4-FFF2-40B4-BE49-F238E27FC236}">
                  <a16:creationId xmlns:a16="http://schemas.microsoft.com/office/drawing/2014/main" id="{8984FB87-FAB7-1C02-BE5C-AA9FBC4E8B81}"/>
                </a:ext>
              </a:extLst>
            </p:cNvPr>
            <p:cNvSpPr txBox="1"/>
            <p:nvPr/>
          </p:nvSpPr>
          <p:spPr>
            <a:xfrm flipH="1">
              <a:off x="4443430" y="5382263"/>
              <a:ext cx="2488311" cy="83099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just"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</a:p>
          </p:txBody>
        </p:sp>
      </p:grp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3CA8ED53-8917-5506-10C9-D32CD055E9B1}"/>
              </a:ext>
            </a:extLst>
          </p:cNvPr>
          <p:cNvSpPr/>
          <p:nvPr/>
        </p:nvSpPr>
        <p:spPr>
          <a:xfrm>
            <a:off x="11814174" y="10913453"/>
            <a:ext cx="755650" cy="103188"/>
          </a:xfrm>
          <a:prstGeom prst="roundRect">
            <a:avLst>
              <a:gd name="adj" fmla="val 50000"/>
            </a:avLst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615F46C5-C5F0-7807-D044-DD72B4748D8F}"/>
              </a:ext>
            </a:extLst>
          </p:cNvPr>
          <p:cNvGrpSpPr/>
          <p:nvPr/>
        </p:nvGrpSpPr>
        <p:grpSpPr>
          <a:xfrm>
            <a:off x="14351522" y="8253142"/>
            <a:ext cx="1903430" cy="1788969"/>
            <a:chOff x="4443430" y="4424291"/>
            <a:chExt cx="2488311" cy="1788969"/>
          </a:xfrm>
          <a:noFill/>
        </p:grpSpPr>
        <p:sp>
          <p:nvSpPr>
            <p:cNvPr id="144" name="Textbox 200">
              <a:extLst>
                <a:ext uri="{FF2B5EF4-FFF2-40B4-BE49-F238E27FC236}">
                  <a16:creationId xmlns:a16="http://schemas.microsoft.com/office/drawing/2014/main" id="{419F7EC2-3C55-515B-D571-DD6488BED171}"/>
                </a:ext>
              </a:extLst>
            </p:cNvPr>
            <p:cNvSpPr txBox="1"/>
            <p:nvPr/>
          </p:nvSpPr>
          <p:spPr>
            <a:xfrm flipH="1">
              <a:off x="4443431" y="4424291"/>
              <a:ext cx="2488310" cy="40011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000" b="1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+mj-lt"/>
                </a:rPr>
                <a:t>MAIN TITLE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45" name="Textbox 200">
              <a:extLst>
                <a:ext uri="{FF2B5EF4-FFF2-40B4-BE49-F238E27FC236}">
                  <a16:creationId xmlns:a16="http://schemas.microsoft.com/office/drawing/2014/main" id="{8F52E230-D121-6746-C035-7B4F7A3A0720}"/>
                </a:ext>
              </a:extLst>
            </p:cNvPr>
            <p:cNvSpPr txBox="1"/>
            <p:nvPr/>
          </p:nvSpPr>
          <p:spPr>
            <a:xfrm flipH="1">
              <a:off x="4443431" y="4748429"/>
              <a:ext cx="2488310" cy="27699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ctr">
                <a:defRPr/>
              </a:pPr>
              <a:r>
                <a:rPr lang="en-US" sz="12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05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46" name="Textbox 200">
              <a:extLst>
                <a:ext uri="{FF2B5EF4-FFF2-40B4-BE49-F238E27FC236}">
                  <a16:creationId xmlns:a16="http://schemas.microsoft.com/office/drawing/2014/main" id="{7D9A1093-F630-4C6E-A75E-9C33AEC270E6}"/>
                </a:ext>
              </a:extLst>
            </p:cNvPr>
            <p:cNvSpPr txBox="1"/>
            <p:nvPr/>
          </p:nvSpPr>
          <p:spPr>
            <a:xfrm flipH="1">
              <a:off x="4443430" y="5382263"/>
              <a:ext cx="2488311" cy="83099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just"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</a:p>
          </p:txBody>
        </p:sp>
      </p:grpSp>
      <p:sp>
        <p:nvSpPr>
          <p:cNvPr id="147" name="Rectangle: Rounded Corners 146">
            <a:extLst>
              <a:ext uri="{FF2B5EF4-FFF2-40B4-BE49-F238E27FC236}">
                <a16:creationId xmlns:a16="http://schemas.microsoft.com/office/drawing/2014/main" id="{75EC2A41-3E7A-9918-6F77-3B1DAC940007}"/>
              </a:ext>
            </a:extLst>
          </p:cNvPr>
          <p:cNvSpPr/>
          <p:nvPr/>
        </p:nvSpPr>
        <p:spPr>
          <a:xfrm>
            <a:off x="14925412" y="10913453"/>
            <a:ext cx="755650" cy="103188"/>
          </a:xfrm>
          <a:prstGeom prst="roundRect">
            <a:avLst>
              <a:gd name="adj" fmla="val 50000"/>
            </a:avLst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8" name="Group 147">
            <a:extLst>
              <a:ext uri="{FF2B5EF4-FFF2-40B4-BE49-F238E27FC236}">
                <a16:creationId xmlns:a16="http://schemas.microsoft.com/office/drawing/2014/main" id="{220328D2-CB03-5CF4-110E-06476763C72B}"/>
              </a:ext>
            </a:extLst>
          </p:cNvPr>
          <p:cNvGrpSpPr/>
          <p:nvPr/>
        </p:nvGrpSpPr>
        <p:grpSpPr>
          <a:xfrm>
            <a:off x="17462760" y="8253142"/>
            <a:ext cx="1903430" cy="1788969"/>
            <a:chOff x="4443430" y="4424291"/>
            <a:chExt cx="2488311" cy="1788969"/>
          </a:xfrm>
          <a:noFill/>
        </p:grpSpPr>
        <p:sp>
          <p:nvSpPr>
            <p:cNvPr id="149" name="Textbox 200">
              <a:extLst>
                <a:ext uri="{FF2B5EF4-FFF2-40B4-BE49-F238E27FC236}">
                  <a16:creationId xmlns:a16="http://schemas.microsoft.com/office/drawing/2014/main" id="{BFA4C34E-7840-1B90-20D7-7AAA82D0937B}"/>
                </a:ext>
              </a:extLst>
            </p:cNvPr>
            <p:cNvSpPr txBox="1"/>
            <p:nvPr/>
          </p:nvSpPr>
          <p:spPr>
            <a:xfrm flipH="1">
              <a:off x="4443431" y="4424291"/>
              <a:ext cx="2488310" cy="40011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000" b="1" dirty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+mj-lt"/>
                </a:rPr>
                <a:t>MAIN TITLE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50" name="Textbox 200">
              <a:extLst>
                <a:ext uri="{FF2B5EF4-FFF2-40B4-BE49-F238E27FC236}">
                  <a16:creationId xmlns:a16="http://schemas.microsoft.com/office/drawing/2014/main" id="{FDD4F3F8-CE07-5DC6-E5FD-53B52278DA55}"/>
                </a:ext>
              </a:extLst>
            </p:cNvPr>
            <p:cNvSpPr txBox="1"/>
            <p:nvPr/>
          </p:nvSpPr>
          <p:spPr>
            <a:xfrm flipH="1">
              <a:off x="4443431" y="4748429"/>
              <a:ext cx="2488310" cy="27699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ctr">
                <a:defRPr/>
              </a:pPr>
              <a:r>
                <a:rPr lang="en-US" sz="12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05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51" name="Textbox 200">
              <a:extLst>
                <a:ext uri="{FF2B5EF4-FFF2-40B4-BE49-F238E27FC236}">
                  <a16:creationId xmlns:a16="http://schemas.microsoft.com/office/drawing/2014/main" id="{960A6CD3-C334-24F0-8D5B-E4CEA76D8DBF}"/>
                </a:ext>
              </a:extLst>
            </p:cNvPr>
            <p:cNvSpPr txBox="1"/>
            <p:nvPr/>
          </p:nvSpPr>
          <p:spPr>
            <a:xfrm flipH="1">
              <a:off x="4443430" y="5382263"/>
              <a:ext cx="2488311" cy="83099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just"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</a:p>
          </p:txBody>
        </p:sp>
      </p:grpSp>
      <p:sp>
        <p:nvSpPr>
          <p:cNvPr id="152" name="Rectangle: Rounded Corners 151">
            <a:extLst>
              <a:ext uri="{FF2B5EF4-FFF2-40B4-BE49-F238E27FC236}">
                <a16:creationId xmlns:a16="http://schemas.microsoft.com/office/drawing/2014/main" id="{D60EC982-9482-3E0A-3898-321A38794770}"/>
              </a:ext>
            </a:extLst>
          </p:cNvPr>
          <p:cNvSpPr/>
          <p:nvPr/>
        </p:nvSpPr>
        <p:spPr>
          <a:xfrm>
            <a:off x="18036650" y="10913453"/>
            <a:ext cx="755650" cy="103188"/>
          </a:xfrm>
          <a:prstGeom prst="roundRect">
            <a:avLst>
              <a:gd name="adj" fmla="val 50000"/>
            </a:avLst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3" name="Group 152">
            <a:extLst>
              <a:ext uri="{FF2B5EF4-FFF2-40B4-BE49-F238E27FC236}">
                <a16:creationId xmlns:a16="http://schemas.microsoft.com/office/drawing/2014/main" id="{0D789610-BFB2-45C3-72F9-01EE4CF1B8FE}"/>
              </a:ext>
            </a:extLst>
          </p:cNvPr>
          <p:cNvGrpSpPr/>
          <p:nvPr/>
        </p:nvGrpSpPr>
        <p:grpSpPr>
          <a:xfrm>
            <a:off x="20574001" y="8253142"/>
            <a:ext cx="1903430" cy="1788969"/>
            <a:chOff x="4443430" y="4424291"/>
            <a:chExt cx="2488311" cy="1788969"/>
          </a:xfrm>
          <a:noFill/>
        </p:grpSpPr>
        <p:sp>
          <p:nvSpPr>
            <p:cNvPr id="154" name="Textbox 200">
              <a:extLst>
                <a:ext uri="{FF2B5EF4-FFF2-40B4-BE49-F238E27FC236}">
                  <a16:creationId xmlns:a16="http://schemas.microsoft.com/office/drawing/2014/main" id="{C5091230-DA17-0448-9908-5E4AD382FC3A}"/>
                </a:ext>
              </a:extLst>
            </p:cNvPr>
            <p:cNvSpPr txBox="1"/>
            <p:nvPr/>
          </p:nvSpPr>
          <p:spPr>
            <a:xfrm flipH="1">
              <a:off x="4443431" y="4424291"/>
              <a:ext cx="2488310" cy="40011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000" b="1" dirty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+mj-lt"/>
                </a:rPr>
                <a:t>MAIN TITLE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55" name="Textbox 200">
              <a:extLst>
                <a:ext uri="{FF2B5EF4-FFF2-40B4-BE49-F238E27FC236}">
                  <a16:creationId xmlns:a16="http://schemas.microsoft.com/office/drawing/2014/main" id="{DB3E92EE-2C8A-A644-799F-07FE205D09F6}"/>
                </a:ext>
              </a:extLst>
            </p:cNvPr>
            <p:cNvSpPr txBox="1"/>
            <p:nvPr/>
          </p:nvSpPr>
          <p:spPr>
            <a:xfrm flipH="1">
              <a:off x="4443431" y="4748429"/>
              <a:ext cx="2488310" cy="27699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ctr">
                <a:defRPr/>
              </a:pPr>
              <a:r>
                <a:rPr lang="en-US" sz="12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05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56" name="Textbox 200">
              <a:extLst>
                <a:ext uri="{FF2B5EF4-FFF2-40B4-BE49-F238E27FC236}">
                  <a16:creationId xmlns:a16="http://schemas.microsoft.com/office/drawing/2014/main" id="{8A30BF23-F601-0606-A137-663CA241E3BF}"/>
                </a:ext>
              </a:extLst>
            </p:cNvPr>
            <p:cNvSpPr txBox="1"/>
            <p:nvPr/>
          </p:nvSpPr>
          <p:spPr>
            <a:xfrm flipH="1">
              <a:off x="4443430" y="5382263"/>
              <a:ext cx="2488311" cy="83099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just"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</a:p>
          </p:txBody>
        </p:sp>
      </p:grpSp>
      <p:sp>
        <p:nvSpPr>
          <p:cNvPr id="157" name="Rectangle: Rounded Corners 156">
            <a:extLst>
              <a:ext uri="{FF2B5EF4-FFF2-40B4-BE49-F238E27FC236}">
                <a16:creationId xmlns:a16="http://schemas.microsoft.com/office/drawing/2014/main" id="{57082510-1921-4255-F232-A6EB94451E23}"/>
              </a:ext>
            </a:extLst>
          </p:cNvPr>
          <p:cNvSpPr/>
          <p:nvPr/>
        </p:nvSpPr>
        <p:spPr>
          <a:xfrm>
            <a:off x="21147891" y="10913453"/>
            <a:ext cx="755650" cy="103188"/>
          </a:xfrm>
          <a:prstGeom prst="roundRect">
            <a:avLst>
              <a:gd name="adj" fmla="val 50000"/>
            </a:avLst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Freeform: Shape 157">
            <a:extLst>
              <a:ext uri="{FF2B5EF4-FFF2-40B4-BE49-F238E27FC236}">
                <a16:creationId xmlns:a16="http://schemas.microsoft.com/office/drawing/2014/main" id="{D857E589-49DA-7BF8-E663-D01F73559F23}"/>
              </a:ext>
            </a:extLst>
          </p:cNvPr>
          <p:cNvSpPr/>
          <p:nvPr/>
        </p:nvSpPr>
        <p:spPr>
          <a:xfrm>
            <a:off x="18023622" y="6816794"/>
            <a:ext cx="781706" cy="781706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50800">
            <a:solidFill>
              <a:schemeClr val="bg2">
                <a:lumMod val="90000"/>
                <a:lumOff val="1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59" name="Freeform: Shape 158">
            <a:extLst>
              <a:ext uri="{FF2B5EF4-FFF2-40B4-BE49-F238E27FC236}">
                <a16:creationId xmlns:a16="http://schemas.microsoft.com/office/drawing/2014/main" id="{DD74E2C5-389B-CCBE-2537-4B7AB27B9F51}"/>
              </a:ext>
            </a:extLst>
          </p:cNvPr>
          <p:cNvSpPr/>
          <p:nvPr/>
        </p:nvSpPr>
        <p:spPr>
          <a:xfrm>
            <a:off x="21150497" y="6832428"/>
            <a:ext cx="750438" cy="750438"/>
          </a:xfrm>
          <a:custGeom>
            <a:avLst/>
            <a:gdLst>
              <a:gd name="connsiteX0" fmla="*/ 328955 w 365760"/>
              <a:gd name="connsiteY0" fmla="*/ 20210 h 365760"/>
              <a:gd name="connsiteX1" fmla="*/ 356235 w 365760"/>
              <a:gd name="connsiteY1" fmla="*/ 47490 h 365760"/>
              <a:gd name="connsiteX2" fmla="*/ 331698 w 365760"/>
              <a:gd name="connsiteY2" fmla="*/ 139540 h 365760"/>
              <a:gd name="connsiteX3" fmla="*/ 273176 w 365760"/>
              <a:gd name="connsiteY3" fmla="*/ 230065 h 365760"/>
              <a:gd name="connsiteX4" fmla="*/ 178232 w 365760"/>
              <a:gd name="connsiteY4" fmla="*/ 296359 h 365760"/>
              <a:gd name="connsiteX5" fmla="*/ 79933 w 365760"/>
              <a:gd name="connsiteY5" fmla="*/ 198061 h 365760"/>
              <a:gd name="connsiteX6" fmla="*/ 146228 w 365760"/>
              <a:gd name="connsiteY6" fmla="*/ 103116 h 365760"/>
              <a:gd name="connsiteX7" fmla="*/ 236754 w 365760"/>
              <a:gd name="connsiteY7" fmla="*/ 44594 h 365760"/>
              <a:gd name="connsiteX8" fmla="*/ 328955 w 365760"/>
              <a:gd name="connsiteY8" fmla="*/ 20210 h 365760"/>
              <a:gd name="connsiteX9" fmla="*/ 173202 w 365760"/>
              <a:gd name="connsiteY9" fmla="*/ 74312 h 365760"/>
              <a:gd name="connsiteX10" fmla="*/ 76581 w 365760"/>
              <a:gd name="connsiteY10" fmla="*/ 98239 h 365760"/>
              <a:gd name="connsiteX11" fmla="*/ 38328 w 365760"/>
              <a:gd name="connsiteY11" fmla="*/ 148684 h 365760"/>
              <a:gd name="connsiteX12" fmla="*/ 93345 w 365760"/>
              <a:gd name="connsiteY12" fmla="*/ 179316 h 365760"/>
              <a:gd name="connsiteX13" fmla="*/ 197129 w 365760"/>
              <a:gd name="connsiteY13" fmla="*/ 283253 h 365760"/>
              <a:gd name="connsiteX14" fmla="*/ 227762 w 365760"/>
              <a:gd name="connsiteY14" fmla="*/ 338269 h 365760"/>
              <a:gd name="connsiteX15" fmla="*/ 278206 w 365760"/>
              <a:gd name="connsiteY15" fmla="*/ 300017 h 365760"/>
              <a:gd name="connsiteX16" fmla="*/ 302133 w 365760"/>
              <a:gd name="connsiteY16" fmla="*/ 203395 h 365760"/>
              <a:gd name="connsiteX17" fmla="*/ 101879 w 365760"/>
              <a:gd name="connsiteY17" fmla="*/ 274566 h 365760"/>
              <a:gd name="connsiteX18" fmla="*/ 45643 w 365760"/>
              <a:gd name="connsiteY18" fmla="*/ 274566 h 365760"/>
              <a:gd name="connsiteX19" fmla="*/ 19431 w 365760"/>
              <a:gd name="connsiteY19" fmla="*/ 357015 h 365760"/>
              <a:gd name="connsiteX20" fmla="*/ 101879 w 365760"/>
              <a:gd name="connsiteY20" fmla="*/ 330802 h 365760"/>
              <a:gd name="connsiteX21" fmla="*/ 101879 w 365760"/>
              <a:gd name="connsiteY21" fmla="*/ 274566 h 365760"/>
              <a:gd name="connsiteX22" fmla="*/ 261442 w 365760"/>
              <a:gd name="connsiteY22" fmla="*/ 115003 h 365760"/>
              <a:gd name="connsiteX23" fmla="*/ 218313 w 365760"/>
              <a:gd name="connsiteY23" fmla="*/ 115003 h 365760"/>
              <a:gd name="connsiteX24" fmla="*/ 218313 w 365760"/>
              <a:gd name="connsiteY24" fmla="*/ 158132 h 365760"/>
              <a:gd name="connsiteX25" fmla="*/ 261442 w 365760"/>
              <a:gd name="connsiteY25" fmla="*/ 158132 h 365760"/>
              <a:gd name="connsiteX26" fmla="*/ 261442 w 365760"/>
              <a:gd name="connsiteY26" fmla="*/ 115003 h 365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65760" h="365760">
                <a:moveTo>
                  <a:pt x="328955" y="20210"/>
                </a:moveTo>
                <a:cubicBezTo>
                  <a:pt x="345566" y="15791"/>
                  <a:pt x="360655" y="30878"/>
                  <a:pt x="356235" y="47490"/>
                </a:cubicBezTo>
                <a:lnTo>
                  <a:pt x="331698" y="139540"/>
                </a:lnTo>
                <a:cubicBezTo>
                  <a:pt x="324840" y="176268"/>
                  <a:pt x="303809" y="208729"/>
                  <a:pt x="273176" y="230065"/>
                </a:cubicBezTo>
                <a:lnTo>
                  <a:pt x="178232" y="296359"/>
                </a:lnTo>
                <a:lnTo>
                  <a:pt x="79933" y="198061"/>
                </a:lnTo>
                <a:lnTo>
                  <a:pt x="146228" y="103116"/>
                </a:lnTo>
                <a:cubicBezTo>
                  <a:pt x="167563" y="72484"/>
                  <a:pt x="200177" y="51452"/>
                  <a:pt x="236754" y="44594"/>
                </a:cubicBezTo>
                <a:lnTo>
                  <a:pt x="328955" y="20210"/>
                </a:lnTo>
                <a:close/>
                <a:moveTo>
                  <a:pt x="173202" y="74312"/>
                </a:moveTo>
                <a:lnTo>
                  <a:pt x="76581" y="98239"/>
                </a:lnTo>
                <a:lnTo>
                  <a:pt x="38328" y="148684"/>
                </a:lnTo>
                <a:lnTo>
                  <a:pt x="93345" y="179316"/>
                </a:lnTo>
                <a:moveTo>
                  <a:pt x="197129" y="283253"/>
                </a:moveTo>
                <a:lnTo>
                  <a:pt x="227762" y="338269"/>
                </a:lnTo>
                <a:lnTo>
                  <a:pt x="278206" y="300017"/>
                </a:lnTo>
                <a:lnTo>
                  <a:pt x="302133" y="203395"/>
                </a:lnTo>
                <a:moveTo>
                  <a:pt x="101879" y="274566"/>
                </a:moveTo>
                <a:cubicBezTo>
                  <a:pt x="86335" y="259021"/>
                  <a:pt x="61188" y="259021"/>
                  <a:pt x="45643" y="274566"/>
                </a:cubicBezTo>
                <a:cubicBezTo>
                  <a:pt x="30099" y="290111"/>
                  <a:pt x="19431" y="357015"/>
                  <a:pt x="19431" y="357015"/>
                </a:cubicBezTo>
                <a:cubicBezTo>
                  <a:pt x="19431" y="357015"/>
                  <a:pt x="86335" y="346346"/>
                  <a:pt x="101879" y="330802"/>
                </a:cubicBezTo>
                <a:cubicBezTo>
                  <a:pt x="117424" y="315257"/>
                  <a:pt x="117577" y="290111"/>
                  <a:pt x="101879" y="274566"/>
                </a:cubicBezTo>
                <a:close/>
                <a:moveTo>
                  <a:pt x="261442" y="115003"/>
                </a:moveTo>
                <a:cubicBezTo>
                  <a:pt x="249555" y="103116"/>
                  <a:pt x="230200" y="103116"/>
                  <a:pt x="218313" y="115003"/>
                </a:cubicBezTo>
                <a:cubicBezTo>
                  <a:pt x="206425" y="126890"/>
                  <a:pt x="206425" y="146245"/>
                  <a:pt x="218313" y="158132"/>
                </a:cubicBezTo>
                <a:cubicBezTo>
                  <a:pt x="230200" y="170020"/>
                  <a:pt x="249555" y="170020"/>
                  <a:pt x="261442" y="158132"/>
                </a:cubicBezTo>
                <a:cubicBezTo>
                  <a:pt x="273329" y="146245"/>
                  <a:pt x="273329" y="127043"/>
                  <a:pt x="261442" y="115003"/>
                </a:cubicBezTo>
                <a:close/>
              </a:path>
            </a:pathLst>
          </a:custGeom>
          <a:noFill/>
          <a:ln w="50800">
            <a:solidFill>
              <a:schemeClr val="bg2">
                <a:lumMod val="90000"/>
                <a:lumOff val="1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60" name="Freeform 103">
            <a:extLst>
              <a:ext uri="{FF2B5EF4-FFF2-40B4-BE49-F238E27FC236}">
                <a16:creationId xmlns:a16="http://schemas.microsoft.com/office/drawing/2014/main" id="{66C22397-455D-3696-85CE-52E7134D94D0}"/>
              </a:ext>
            </a:extLst>
          </p:cNvPr>
          <p:cNvSpPr>
            <a:spLocks noEditPoints="1"/>
          </p:cNvSpPr>
          <p:nvPr/>
        </p:nvSpPr>
        <p:spPr bwMode="auto">
          <a:xfrm>
            <a:off x="8646354" y="6875453"/>
            <a:ext cx="868814" cy="664388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50800">
            <a:solidFill>
              <a:schemeClr val="bg2">
                <a:lumMod val="90000"/>
                <a:lumOff val="1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61" name="Freeform 109">
            <a:extLst>
              <a:ext uri="{FF2B5EF4-FFF2-40B4-BE49-F238E27FC236}">
                <a16:creationId xmlns:a16="http://schemas.microsoft.com/office/drawing/2014/main" id="{28634C1C-2962-DAAF-4BB9-95979CDC760F}"/>
              </a:ext>
            </a:extLst>
          </p:cNvPr>
          <p:cNvSpPr>
            <a:spLocks noEditPoints="1"/>
          </p:cNvSpPr>
          <p:nvPr/>
        </p:nvSpPr>
        <p:spPr bwMode="auto">
          <a:xfrm>
            <a:off x="11810870" y="6816794"/>
            <a:ext cx="762258" cy="781706"/>
          </a:xfrm>
          <a:custGeom>
            <a:avLst/>
            <a:gdLst>
              <a:gd name="T0" fmla="*/ 704 w 819"/>
              <a:gd name="T1" fmla="*/ 341 h 836"/>
              <a:gd name="T2" fmla="*/ 363 w 819"/>
              <a:gd name="T3" fmla="*/ 682 h 836"/>
              <a:gd name="T4" fmla="*/ 175 w 819"/>
              <a:gd name="T5" fmla="*/ 626 h 836"/>
              <a:gd name="T6" fmla="*/ 0 w 819"/>
              <a:gd name="T7" fmla="*/ 682 h 836"/>
              <a:gd name="T8" fmla="*/ 59 w 819"/>
              <a:gd name="T9" fmla="*/ 497 h 836"/>
              <a:gd name="T10" fmla="*/ 22 w 819"/>
              <a:gd name="T11" fmla="*/ 341 h 836"/>
              <a:gd name="T12" fmla="*/ 363 w 819"/>
              <a:gd name="T13" fmla="*/ 0 h 836"/>
              <a:gd name="T14" fmla="*/ 704 w 819"/>
              <a:gd name="T15" fmla="*/ 341 h 836"/>
              <a:gd name="T16" fmla="*/ 409 w 819"/>
              <a:gd name="T17" fmla="*/ 794 h 836"/>
              <a:gd name="T18" fmla="*/ 549 w 819"/>
              <a:gd name="T19" fmla="*/ 836 h 836"/>
              <a:gd name="T20" fmla="*/ 688 w 819"/>
              <a:gd name="T21" fmla="*/ 794 h 836"/>
              <a:gd name="T22" fmla="*/ 819 w 819"/>
              <a:gd name="T23" fmla="*/ 836 h 836"/>
              <a:gd name="T24" fmla="*/ 775 w 819"/>
              <a:gd name="T25" fmla="*/ 697 h 836"/>
              <a:gd name="T26" fmla="*/ 803 w 819"/>
              <a:gd name="T27" fmla="*/ 581 h 836"/>
              <a:gd name="T28" fmla="*/ 786 w 819"/>
              <a:gd name="T29" fmla="*/ 491 h 836"/>
              <a:gd name="T30" fmla="*/ 204 w 819"/>
              <a:gd name="T31" fmla="*/ 276 h 836"/>
              <a:gd name="T32" fmla="*/ 522 w 819"/>
              <a:gd name="T33" fmla="*/ 276 h 836"/>
              <a:gd name="T34" fmla="*/ 204 w 819"/>
              <a:gd name="T35" fmla="*/ 406 h 836"/>
              <a:gd name="T36" fmla="*/ 522 w 819"/>
              <a:gd name="T37" fmla="*/ 40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19" h="836">
                <a:moveTo>
                  <a:pt x="704" y="341"/>
                </a:moveTo>
                <a:cubicBezTo>
                  <a:pt x="704" y="529"/>
                  <a:pt x="551" y="682"/>
                  <a:pt x="363" y="682"/>
                </a:cubicBezTo>
                <a:cubicBezTo>
                  <a:pt x="293" y="682"/>
                  <a:pt x="229" y="661"/>
                  <a:pt x="175" y="626"/>
                </a:cubicBezTo>
                <a:cubicBezTo>
                  <a:pt x="0" y="682"/>
                  <a:pt x="0" y="682"/>
                  <a:pt x="0" y="682"/>
                </a:cubicBezTo>
                <a:cubicBezTo>
                  <a:pt x="59" y="497"/>
                  <a:pt x="59" y="497"/>
                  <a:pt x="59" y="497"/>
                </a:cubicBezTo>
                <a:cubicBezTo>
                  <a:pt x="35" y="450"/>
                  <a:pt x="22" y="397"/>
                  <a:pt x="22" y="341"/>
                </a:cubicBezTo>
                <a:cubicBezTo>
                  <a:pt x="22" y="153"/>
                  <a:pt x="174" y="0"/>
                  <a:pt x="363" y="0"/>
                </a:cubicBezTo>
                <a:cubicBezTo>
                  <a:pt x="551" y="0"/>
                  <a:pt x="704" y="153"/>
                  <a:pt x="704" y="341"/>
                </a:cubicBezTo>
                <a:close/>
                <a:moveTo>
                  <a:pt x="409" y="794"/>
                </a:moveTo>
                <a:cubicBezTo>
                  <a:pt x="449" y="820"/>
                  <a:pt x="497" y="836"/>
                  <a:pt x="549" y="836"/>
                </a:cubicBezTo>
                <a:cubicBezTo>
                  <a:pt x="600" y="836"/>
                  <a:pt x="648" y="820"/>
                  <a:pt x="688" y="794"/>
                </a:cubicBezTo>
                <a:cubicBezTo>
                  <a:pt x="819" y="836"/>
                  <a:pt x="819" y="836"/>
                  <a:pt x="819" y="836"/>
                </a:cubicBezTo>
                <a:cubicBezTo>
                  <a:pt x="775" y="697"/>
                  <a:pt x="775" y="697"/>
                  <a:pt x="775" y="697"/>
                </a:cubicBezTo>
                <a:cubicBezTo>
                  <a:pt x="792" y="663"/>
                  <a:pt x="803" y="623"/>
                  <a:pt x="803" y="581"/>
                </a:cubicBezTo>
                <a:cubicBezTo>
                  <a:pt x="803" y="549"/>
                  <a:pt x="797" y="519"/>
                  <a:pt x="786" y="491"/>
                </a:cubicBezTo>
                <a:moveTo>
                  <a:pt x="204" y="276"/>
                </a:moveTo>
                <a:cubicBezTo>
                  <a:pt x="522" y="276"/>
                  <a:pt x="522" y="276"/>
                  <a:pt x="522" y="276"/>
                </a:cubicBezTo>
                <a:moveTo>
                  <a:pt x="204" y="406"/>
                </a:moveTo>
                <a:cubicBezTo>
                  <a:pt x="522" y="406"/>
                  <a:pt x="522" y="406"/>
                  <a:pt x="522" y="406"/>
                </a:cubicBezTo>
              </a:path>
            </a:pathLst>
          </a:custGeom>
          <a:noFill/>
          <a:ln w="50800">
            <a:solidFill>
              <a:schemeClr val="bg2">
                <a:lumMod val="90000"/>
                <a:lumOff val="1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62" name="Freeform 16">
            <a:extLst>
              <a:ext uri="{FF2B5EF4-FFF2-40B4-BE49-F238E27FC236}">
                <a16:creationId xmlns:a16="http://schemas.microsoft.com/office/drawing/2014/main" id="{EBD51D53-0761-523D-ECBB-54395114F3C6}"/>
              </a:ext>
            </a:extLst>
          </p:cNvPr>
          <p:cNvSpPr>
            <a:spLocks noEditPoints="1"/>
          </p:cNvSpPr>
          <p:nvPr/>
        </p:nvSpPr>
        <p:spPr bwMode="auto">
          <a:xfrm>
            <a:off x="14901254" y="6767937"/>
            <a:ext cx="680738" cy="879420"/>
          </a:xfrm>
          <a:custGeom>
            <a:avLst/>
            <a:gdLst>
              <a:gd name="T0" fmla="*/ 0 w 870"/>
              <a:gd name="T1" fmla="*/ 973 h 1122"/>
              <a:gd name="T2" fmla="*/ 103 w 870"/>
              <a:gd name="T3" fmla="*/ 764 h 1122"/>
              <a:gd name="T4" fmla="*/ 338 w 870"/>
              <a:gd name="T5" fmla="*/ 463 h 1122"/>
              <a:gd name="T6" fmla="*/ 103 w 870"/>
              <a:gd name="T7" fmla="*/ 764 h 1122"/>
              <a:gd name="T8" fmla="*/ 605 w 870"/>
              <a:gd name="T9" fmla="*/ 470 h 1122"/>
              <a:gd name="T10" fmla="*/ 534 w 870"/>
              <a:gd name="T11" fmla="*/ 321 h 1122"/>
              <a:gd name="T12" fmla="*/ 669 w 870"/>
              <a:gd name="T13" fmla="*/ 332 h 1122"/>
              <a:gd name="T14" fmla="*/ 870 w 870"/>
              <a:gd name="T15" fmla="*/ 0 h 1122"/>
              <a:gd name="T16" fmla="*/ 103 w 870"/>
              <a:gd name="T17" fmla="*/ 764 h 1122"/>
              <a:gd name="T18" fmla="*/ 466 w 870"/>
              <a:gd name="T19" fmla="*/ 1114 h 1122"/>
              <a:gd name="T20" fmla="*/ 264 w 870"/>
              <a:gd name="T21" fmla="*/ 1091 h 1122"/>
              <a:gd name="T22" fmla="*/ 240 w 870"/>
              <a:gd name="T23" fmla="*/ 1087 h 1122"/>
              <a:gd name="T24" fmla="*/ 167 w 870"/>
              <a:gd name="T25" fmla="*/ 1118 h 1122"/>
              <a:gd name="T26" fmla="*/ 127 w 870"/>
              <a:gd name="T27" fmla="*/ 1106 h 1122"/>
              <a:gd name="T28" fmla="*/ 25 w 870"/>
              <a:gd name="T29" fmla="*/ 1122 h 1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70" h="1122">
                <a:moveTo>
                  <a:pt x="0" y="973"/>
                </a:moveTo>
                <a:cubicBezTo>
                  <a:pt x="0" y="973"/>
                  <a:pt x="11" y="923"/>
                  <a:pt x="103" y="764"/>
                </a:cubicBezTo>
                <a:cubicBezTo>
                  <a:pt x="195" y="606"/>
                  <a:pt x="262" y="548"/>
                  <a:pt x="338" y="463"/>
                </a:cubicBezTo>
                <a:moveTo>
                  <a:pt x="103" y="764"/>
                </a:moveTo>
                <a:cubicBezTo>
                  <a:pt x="436" y="828"/>
                  <a:pt x="598" y="484"/>
                  <a:pt x="605" y="470"/>
                </a:cubicBezTo>
                <a:cubicBezTo>
                  <a:pt x="534" y="321"/>
                  <a:pt x="534" y="321"/>
                  <a:pt x="534" y="321"/>
                </a:cubicBezTo>
                <a:cubicBezTo>
                  <a:pt x="669" y="332"/>
                  <a:pt x="669" y="332"/>
                  <a:pt x="669" y="332"/>
                </a:cubicBezTo>
                <a:cubicBezTo>
                  <a:pt x="719" y="198"/>
                  <a:pt x="802" y="25"/>
                  <a:pt x="870" y="0"/>
                </a:cubicBezTo>
                <a:cubicBezTo>
                  <a:pt x="870" y="0"/>
                  <a:pt x="59" y="93"/>
                  <a:pt x="103" y="764"/>
                </a:cubicBezTo>
                <a:close/>
                <a:moveTo>
                  <a:pt x="466" y="1114"/>
                </a:moveTo>
                <a:cubicBezTo>
                  <a:pt x="398" y="1118"/>
                  <a:pt x="329" y="1110"/>
                  <a:pt x="264" y="1091"/>
                </a:cubicBezTo>
                <a:cubicBezTo>
                  <a:pt x="256" y="1089"/>
                  <a:pt x="248" y="1087"/>
                  <a:pt x="240" y="1087"/>
                </a:cubicBezTo>
                <a:cubicBezTo>
                  <a:pt x="213" y="1088"/>
                  <a:pt x="194" y="1118"/>
                  <a:pt x="167" y="1118"/>
                </a:cubicBezTo>
                <a:cubicBezTo>
                  <a:pt x="153" y="1119"/>
                  <a:pt x="140" y="1111"/>
                  <a:pt x="127" y="1106"/>
                </a:cubicBezTo>
                <a:cubicBezTo>
                  <a:pt x="94" y="1093"/>
                  <a:pt x="53" y="1100"/>
                  <a:pt x="25" y="1122"/>
                </a:cubicBezTo>
              </a:path>
            </a:pathLst>
          </a:custGeom>
          <a:noFill/>
          <a:ln w="5080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63" name="Freeform: Shape 162">
            <a:extLst>
              <a:ext uri="{FF2B5EF4-FFF2-40B4-BE49-F238E27FC236}">
                <a16:creationId xmlns:a16="http://schemas.microsoft.com/office/drawing/2014/main" id="{741A36B5-B93E-4996-A4D8-8998BE493644}"/>
              </a:ext>
            </a:extLst>
          </p:cNvPr>
          <p:cNvSpPr/>
          <p:nvPr/>
        </p:nvSpPr>
        <p:spPr>
          <a:xfrm>
            <a:off x="5539010" y="6848885"/>
            <a:ext cx="861026" cy="717524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50800">
            <a:solidFill>
              <a:schemeClr val="bg2">
                <a:lumMod val="90000"/>
                <a:lumOff val="1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</p:spTree>
    <p:extLst>
      <p:ext uri="{BB962C8B-B14F-4D97-AF65-F5344CB8AC3E}">
        <p14:creationId xmlns:p14="http://schemas.microsoft.com/office/powerpoint/2010/main" val="683310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:push dir="u"/>
      </p:transition>
    </mc:Choice>
    <mc:Fallback xmlns="">
      <p:transition spd="slow" advClick="0" advTm="2500">
        <p:push dir="u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4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4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7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47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47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47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7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47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7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49" presetClass="entr" presetSubtype="0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49" presetClass="entr" presetSubtype="0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75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75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75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750"/>
                                            <p:tgtEl>
                                              <p:spTgt spid="1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49" presetClass="entr" presetSubtype="0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75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75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75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750"/>
                                            <p:tgtEl>
                                              <p:spTgt spid="1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49" presetClass="entr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75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75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75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750"/>
                                            <p:tgtEl>
                                              <p:spTgt spid="1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49" presetClass="entr" presetSubtype="0" decel="100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75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75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75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750"/>
                                            <p:tgtEl>
                                              <p:spTgt spid="1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49" presetClass="entr" presetSubtype="0" decel="10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750" fill="hold"/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750" fill="hold"/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750" fill="hold"/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750"/>
                                            <p:tgtEl>
                                              <p:spTgt spid="1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49" presetClass="entr" presetSubtype="0" decel="10000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75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75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75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750"/>
                                            <p:tgtEl>
                                              <p:spTgt spid="1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1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2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2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0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22" presetClass="entr" presetSubtype="8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22" presetClass="entr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6" dur="50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22" presetClass="entr" presetSubtype="8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9" dur="500"/>
                                            <p:tgtEl>
                                              <p:spTgt spid="1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8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1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4" dur="500"/>
                                            <p:tgtEl>
                                              <p:spTgt spid="1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7" dur="500"/>
                                            <p:tgtEl>
                                              <p:spTgt spid="1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0" dur="500"/>
                                            <p:tgtEl>
                                              <p:spTgt spid="1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3" dur="1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4" dur="1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5" presetID="2" presetClass="entr" presetSubtype="8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7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8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9" presetID="2" presetClass="entr" presetSubtype="8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1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2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3" presetID="2" presetClass="entr" presetSubtype="8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5" dur="1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6" dur="1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7" presetID="2" presetClass="entr" presetSubtype="8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9" dur="1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0" dur="1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1" presetID="2" presetClass="entr" presetSubtype="8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3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4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5" presetID="2" presetClass="entr" presetSubtype="8" decel="100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7" dur="1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8" dur="1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 animBg="1"/>
          <p:bldP spid="6" grpId="0" animBg="1"/>
          <p:bldP spid="7" grpId="0" animBg="1"/>
          <p:bldP spid="8" grpId="0" animBg="1"/>
          <p:bldP spid="9" grpId="0"/>
          <p:bldP spid="10" grpId="0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23" grpId="0" animBg="1"/>
          <p:bldP spid="24" grpId="0" animBg="1"/>
          <p:bldP spid="29" grpId="0" animBg="1"/>
          <p:bldP spid="34" grpId="0" animBg="1"/>
          <p:bldP spid="39" grpId="0" animBg="1"/>
          <p:bldP spid="147" grpId="0" animBg="1"/>
          <p:bldP spid="152" grpId="0" animBg="1"/>
          <p:bldP spid="157" grpId="0" animBg="1"/>
          <p:bldP spid="158" grpId="0" animBg="1"/>
          <p:bldP spid="159" grpId="0" animBg="1"/>
          <p:bldP spid="160" grpId="0" animBg="1"/>
          <p:bldP spid="161" grpId="0" animBg="1"/>
          <p:bldP spid="162" grpId="0" animBg="1"/>
          <p:bldP spid="163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4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4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7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47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47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47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7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47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7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49" presetClass="entr" presetSubtype="0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49" presetClass="entr" presetSubtype="0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75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75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75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750"/>
                                            <p:tgtEl>
                                              <p:spTgt spid="1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49" presetClass="entr" presetSubtype="0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75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75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75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750"/>
                                            <p:tgtEl>
                                              <p:spTgt spid="1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49" presetClass="entr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75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75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75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750"/>
                                            <p:tgtEl>
                                              <p:spTgt spid="1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49" presetClass="entr" presetSubtype="0" decel="100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75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75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75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750"/>
                                            <p:tgtEl>
                                              <p:spTgt spid="1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49" presetClass="entr" presetSubtype="0" decel="10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750" fill="hold"/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750" fill="hold"/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750" fill="hold"/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750"/>
                                            <p:tgtEl>
                                              <p:spTgt spid="1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49" presetClass="entr" presetSubtype="0" decel="10000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75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75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75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750"/>
                                            <p:tgtEl>
                                              <p:spTgt spid="1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1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2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2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0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22" presetClass="entr" presetSubtype="8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22" presetClass="entr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6" dur="50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22" presetClass="entr" presetSubtype="8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9" dur="500"/>
                                            <p:tgtEl>
                                              <p:spTgt spid="1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8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1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4" dur="500"/>
                                            <p:tgtEl>
                                              <p:spTgt spid="1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7" dur="500"/>
                                            <p:tgtEl>
                                              <p:spTgt spid="1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0" dur="500"/>
                                            <p:tgtEl>
                                              <p:spTgt spid="1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3" dur="1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4" dur="1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5" presetID="2" presetClass="entr" presetSubtype="8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7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8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9" presetID="2" presetClass="entr" presetSubtype="8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1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2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3" presetID="2" presetClass="entr" presetSubtype="8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5" dur="1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6" dur="1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7" presetID="2" presetClass="entr" presetSubtype="8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9" dur="1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0" dur="1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1" presetID="2" presetClass="entr" presetSubtype="8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3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4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5" presetID="2" presetClass="entr" presetSubtype="8" decel="100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7" dur="1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8" dur="1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 animBg="1"/>
          <p:bldP spid="6" grpId="0" animBg="1"/>
          <p:bldP spid="7" grpId="0" animBg="1"/>
          <p:bldP spid="8" grpId="0" animBg="1"/>
          <p:bldP spid="9" grpId="0"/>
          <p:bldP spid="10" grpId="0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23" grpId="0" animBg="1"/>
          <p:bldP spid="24" grpId="0" animBg="1"/>
          <p:bldP spid="29" grpId="0" animBg="1"/>
          <p:bldP spid="34" grpId="0" animBg="1"/>
          <p:bldP spid="39" grpId="0" animBg="1"/>
          <p:bldP spid="147" grpId="0" animBg="1"/>
          <p:bldP spid="152" grpId="0" animBg="1"/>
          <p:bldP spid="157" grpId="0" animBg="1"/>
          <p:bldP spid="158" grpId="0" animBg="1"/>
          <p:bldP spid="159" grpId="0" animBg="1"/>
          <p:bldP spid="160" grpId="0" animBg="1"/>
          <p:bldP spid="161" grpId="0" animBg="1"/>
          <p:bldP spid="162" grpId="0" animBg="1"/>
          <p:bldP spid="163" grpId="0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A35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076E801-63FF-AE19-D505-02D792FFE3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Rectangle: Rounded Corners 158">
            <a:extLst>
              <a:ext uri="{FF2B5EF4-FFF2-40B4-BE49-F238E27FC236}">
                <a16:creationId xmlns:a16="http://schemas.microsoft.com/office/drawing/2014/main" id="{B2238AC4-6B0B-C1EC-F502-9061FF2C59DA}"/>
              </a:ext>
            </a:extLst>
          </p:cNvPr>
          <p:cNvSpPr/>
          <p:nvPr/>
        </p:nvSpPr>
        <p:spPr>
          <a:xfrm>
            <a:off x="1513579" y="4318278"/>
            <a:ext cx="2689412" cy="7380194"/>
          </a:xfrm>
          <a:prstGeom prst="roundRect">
            <a:avLst>
              <a:gd name="adj" fmla="val 9867"/>
            </a:avLst>
          </a:prstGeom>
          <a:gradFill>
            <a:gsLst>
              <a:gs pos="74800">
                <a:schemeClr val="bg2">
                  <a:lumMod val="10000"/>
                </a:schemeClr>
              </a:gs>
              <a:gs pos="100000">
                <a:schemeClr val="bg2">
                  <a:lumMod val="25000"/>
                </a:schemeClr>
              </a:gs>
              <a:gs pos="0">
                <a:schemeClr val="bg2"/>
              </a:gs>
            </a:gsLst>
            <a:lin ang="5400000" scaled="1"/>
          </a:gradFill>
          <a:ln>
            <a:noFill/>
          </a:ln>
          <a:effectLst>
            <a:outerShdw blurRad="127000" dist="127000" dir="5400000" algn="t" rotWithShape="0">
              <a:prstClr val="black">
                <a:alpha val="30000"/>
              </a:prstClr>
            </a:outerShdw>
            <a:reflection blurRad="6350" stA="50000" endA="300" endPos="18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0" name="Rectangle: Rounded Corners 159">
            <a:extLst>
              <a:ext uri="{FF2B5EF4-FFF2-40B4-BE49-F238E27FC236}">
                <a16:creationId xmlns:a16="http://schemas.microsoft.com/office/drawing/2014/main" id="{076F9975-F246-AC70-50C6-1C8A8F38E2E2}"/>
              </a:ext>
            </a:extLst>
          </p:cNvPr>
          <p:cNvSpPr/>
          <p:nvPr/>
        </p:nvSpPr>
        <p:spPr>
          <a:xfrm>
            <a:off x="4624817" y="4318278"/>
            <a:ext cx="2689412" cy="7380194"/>
          </a:xfrm>
          <a:prstGeom prst="roundRect">
            <a:avLst>
              <a:gd name="adj" fmla="val 9867"/>
            </a:avLst>
          </a:prstGeom>
          <a:gradFill>
            <a:gsLst>
              <a:gs pos="100000">
                <a:schemeClr val="accent1">
                  <a:lumMod val="75000"/>
                </a:schemeClr>
              </a:gs>
              <a:gs pos="75000">
                <a:schemeClr val="accent1">
                  <a:lumMod val="50000"/>
                </a:schemeClr>
              </a:gs>
              <a:gs pos="0">
                <a:schemeClr val="accent1"/>
              </a:gs>
            </a:gsLst>
            <a:lin ang="5400000" scaled="1"/>
          </a:gradFill>
          <a:ln>
            <a:noFill/>
          </a:ln>
          <a:effectLst>
            <a:outerShdw blurRad="127000" dist="127000" dir="5400000" algn="t" rotWithShape="0">
              <a:prstClr val="black">
                <a:alpha val="30000"/>
              </a:prstClr>
            </a:outerShdw>
            <a:reflection blurRad="6350" stA="50000" endA="300" endPos="18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1" name="Rectangle: Rounded Corners 160">
            <a:extLst>
              <a:ext uri="{FF2B5EF4-FFF2-40B4-BE49-F238E27FC236}">
                <a16:creationId xmlns:a16="http://schemas.microsoft.com/office/drawing/2014/main" id="{BF1BA483-9C2D-D247-FF62-984869D2484F}"/>
              </a:ext>
            </a:extLst>
          </p:cNvPr>
          <p:cNvSpPr/>
          <p:nvPr/>
        </p:nvSpPr>
        <p:spPr>
          <a:xfrm>
            <a:off x="7736055" y="4318278"/>
            <a:ext cx="2689412" cy="7380194"/>
          </a:xfrm>
          <a:prstGeom prst="roundRect">
            <a:avLst>
              <a:gd name="adj" fmla="val 9867"/>
            </a:avLst>
          </a:prstGeom>
          <a:gradFill>
            <a:gsLst>
              <a:gs pos="100000">
                <a:schemeClr val="accent2">
                  <a:lumMod val="75000"/>
                </a:schemeClr>
              </a:gs>
              <a:gs pos="75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5400000" scaled="1"/>
          </a:gradFill>
          <a:ln>
            <a:noFill/>
          </a:ln>
          <a:effectLst>
            <a:outerShdw blurRad="127000" dist="127000" dir="5400000" algn="t" rotWithShape="0">
              <a:prstClr val="black">
                <a:alpha val="30000"/>
              </a:prstClr>
            </a:outerShdw>
            <a:reflection blurRad="6350" stA="50000" endA="300" endPos="18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2" name="Rectangle: Rounded Corners 161">
            <a:extLst>
              <a:ext uri="{FF2B5EF4-FFF2-40B4-BE49-F238E27FC236}">
                <a16:creationId xmlns:a16="http://schemas.microsoft.com/office/drawing/2014/main" id="{64479345-6D56-22C0-3F7F-4E626C69D81F}"/>
              </a:ext>
            </a:extLst>
          </p:cNvPr>
          <p:cNvSpPr/>
          <p:nvPr/>
        </p:nvSpPr>
        <p:spPr>
          <a:xfrm>
            <a:off x="10847293" y="4318278"/>
            <a:ext cx="2689412" cy="7380194"/>
          </a:xfrm>
          <a:prstGeom prst="roundRect">
            <a:avLst>
              <a:gd name="adj" fmla="val 9867"/>
            </a:avLst>
          </a:prstGeom>
          <a:gradFill>
            <a:gsLst>
              <a:gs pos="100000">
                <a:schemeClr val="accent3">
                  <a:lumMod val="75000"/>
                </a:schemeClr>
              </a:gs>
              <a:gs pos="75000">
                <a:schemeClr val="accent3">
                  <a:lumMod val="50000"/>
                </a:schemeClr>
              </a:gs>
              <a:gs pos="0">
                <a:schemeClr val="accent3"/>
              </a:gs>
            </a:gsLst>
            <a:lin ang="5400000" scaled="1"/>
          </a:gradFill>
          <a:ln>
            <a:noFill/>
          </a:ln>
          <a:effectLst>
            <a:outerShdw blurRad="127000" dist="127000" dir="5400000" algn="t" rotWithShape="0">
              <a:prstClr val="black">
                <a:alpha val="30000"/>
              </a:prstClr>
            </a:outerShdw>
            <a:reflection blurRad="6350" stA="50000" endA="300" endPos="18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3" name="Rectangle: Rounded Corners 162">
            <a:extLst>
              <a:ext uri="{FF2B5EF4-FFF2-40B4-BE49-F238E27FC236}">
                <a16:creationId xmlns:a16="http://schemas.microsoft.com/office/drawing/2014/main" id="{30B15F0F-0626-F0FB-73A6-F2B08049C0DC}"/>
              </a:ext>
            </a:extLst>
          </p:cNvPr>
          <p:cNvSpPr/>
          <p:nvPr/>
        </p:nvSpPr>
        <p:spPr>
          <a:xfrm>
            <a:off x="13896917" y="4318278"/>
            <a:ext cx="2689412" cy="7380194"/>
          </a:xfrm>
          <a:prstGeom prst="roundRect">
            <a:avLst>
              <a:gd name="adj" fmla="val 9867"/>
            </a:avLst>
          </a:prstGeom>
          <a:gradFill>
            <a:gsLst>
              <a:gs pos="100000">
                <a:schemeClr val="accent4">
                  <a:lumMod val="75000"/>
                </a:schemeClr>
              </a:gs>
              <a:gs pos="75000">
                <a:schemeClr val="accent4">
                  <a:lumMod val="50000"/>
                </a:schemeClr>
              </a:gs>
              <a:gs pos="0">
                <a:schemeClr val="accent4"/>
              </a:gs>
            </a:gsLst>
            <a:lin ang="5400000" scaled="1"/>
          </a:gradFill>
          <a:ln>
            <a:noFill/>
          </a:ln>
          <a:effectLst>
            <a:outerShdw blurRad="127000" dist="127000" dir="5400000" algn="t" rotWithShape="0">
              <a:prstClr val="black">
                <a:alpha val="30000"/>
              </a:prstClr>
            </a:outerShdw>
            <a:reflection blurRad="6350" stA="50000" endA="300" endPos="18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4" name="Rectangle: Rounded Corners 163">
            <a:extLst>
              <a:ext uri="{FF2B5EF4-FFF2-40B4-BE49-F238E27FC236}">
                <a16:creationId xmlns:a16="http://schemas.microsoft.com/office/drawing/2014/main" id="{FA4ED7D4-5469-BA09-6AD8-DD27039DAEEE}"/>
              </a:ext>
            </a:extLst>
          </p:cNvPr>
          <p:cNvSpPr/>
          <p:nvPr/>
        </p:nvSpPr>
        <p:spPr>
          <a:xfrm>
            <a:off x="17069769" y="4318278"/>
            <a:ext cx="2689412" cy="7380194"/>
          </a:xfrm>
          <a:prstGeom prst="roundRect">
            <a:avLst>
              <a:gd name="adj" fmla="val 9867"/>
            </a:avLst>
          </a:prstGeom>
          <a:gradFill>
            <a:gsLst>
              <a:gs pos="100000">
                <a:schemeClr val="accent5">
                  <a:lumMod val="75000"/>
                </a:schemeClr>
              </a:gs>
              <a:gs pos="75000">
                <a:schemeClr val="accent5">
                  <a:lumMod val="50000"/>
                </a:schemeClr>
              </a:gs>
              <a:gs pos="0">
                <a:schemeClr val="accent5"/>
              </a:gs>
            </a:gsLst>
            <a:lin ang="5400000" scaled="1"/>
          </a:gradFill>
          <a:ln>
            <a:noFill/>
          </a:ln>
          <a:effectLst>
            <a:outerShdw blurRad="127000" dist="127000" dir="5400000" algn="t" rotWithShape="0">
              <a:prstClr val="black">
                <a:alpha val="30000"/>
              </a:prstClr>
            </a:outerShdw>
            <a:reflection blurRad="6350" stA="50000" endA="300" endPos="18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5" name="Rectangle: Rounded Corners 164">
            <a:extLst>
              <a:ext uri="{FF2B5EF4-FFF2-40B4-BE49-F238E27FC236}">
                <a16:creationId xmlns:a16="http://schemas.microsoft.com/office/drawing/2014/main" id="{E682194A-0F82-0B1B-60C5-E0DB4E381F6A}"/>
              </a:ext>
            </a:extLst>
          </p:cNvPr>
          <p:cNvSpPr/>
          <p:nvPr/>
        </p:nvSpPr>
        <p:spPr>
          <a:xfrm>
            <a:off x="20181010" y="4318278"/>
            <a:ext cx="2689412" cy="7380194"/>
          </a:xfrm>
          <a:prstGeom prst="roundRect">
            <a:avLst>
              <a:gd name="adj" fmla="val 9867"/>
            </a:avLst>
          </a:prstGeom>
          <a:gradFill>
            <a:gsLst>
              <a:gs pos="100000">
                <a:schemeClr val="accent6">
                  <a:lumMod val="75000"/>
                </a:schemeClr>
              </a:gs>
              <a:gs pos="75000">
                <a:schemeClr val="accent6">
                  <a:lumMod val="50000"/>
                </a:schemeClr>
              </a:gs>
              <a:gs pos="0">
                <a:schemeClr val="accent6"/>
              </a:gs>
            </a:gsLst>
            <a:lin ang="5400000" scaled="1"/>
          </a:gradFill>
          <a:ln>
            <a:noFill/>
          </a:ln>
          <a:effectLst>
            <a:outerShdw blurRad="127000" dist="127000" dir="5400000" algn="t" rotWithShape="0">
              <a:prstClr val="black">
                <a:alpha val="30000"/>
              </a:prstClr>
            </a:outerShdw>
            <a:reflection blurRad="6350" stA="50000" endA="300" endPos="18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6" name="!!MainTitle1">
            <a:extLst>
              <a:ext uri="{FF2B5EF4-FFF2-40B4-BE49-F238E27FC236}">
                <a16:creationId xmlns:a16="http://schemas.microsoft.com/office/drawing/2014/main" id="{57EFD5E1-1138-950C-8D60-CE43F651D675}"/>
              </a:ext>
            </a:extLst>
          </p:cNvPr>
          <p:cNvSpPr txBox="1"/>
          <p:nvPr/>
        </p:nvSpPr>
        <p:spPr>
          <a:xfrm>
            <a:off x="7364045" y="1037172"/>
            <a:ext cx="9655913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Process</a:t>
            </a:r>
            <a:r>
              <a:rPr lang="en-US" sz="7500" b="1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167" name="!!SubTitle">
            <a:extLst>
              <a:ext uri="{FF2B5EF4-FFF2-40B4-BE49-F238E27FC236}">
                <a16:creationId xmlns:a16="http://schemas.microsoft.com/office/drawing/2014/main" id="{E921A39B-3786-A7E1-1848-87AD543D49A1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168" name="Rectangle 167">
            <a:extLst>
              <a:ext uri="{FF2B5EF4-FFF2-40B4-BE49-F238E27FC236}">
                <a16:creationId xmlns:a16="http://schemas.microsoft.com/office/drawing/2014/main" id="{D1136608-42D2-E224-5204-7921E3D4AE60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226</a:t>
            </a:r>
            <a:endParaRPr lang="en-US" sz="3000" i="0" spc="300" dirty="0">
              <a:solidFill>
                <a:schemeClr val="tx2"/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  <p:sp>
        <p:nvSpPr>
          <p:cNvPr id="169" name="Freeform: Shape 168">
            <a:extLst>
              <a:ext uri="{FF2B5EF4-FFF2-40B4-BE49-F238E27FC236}">
                <a16:creationId xmlns:a16="http://schemas.microsoft.com/office/drawing/2014/main" id="{57BE1DB7-127C-67C5-A412-5F75A887E849}"/>
              </a:ext>
            </a:extLst>
          </p:cNvPr>
          <p:cNvSpPr/>
          <p:nvPr/>
        </p:nvSpPr>
        <p:spPr>
          <a:xfrm>
            <a:off x="1513579" y="4318279"/>
            <a:ext cx="2689412" cy="1962228"/>
          </a:xfrm>
          <a:custGeom>
            <a:avLst/>
            <a:gdLst>
              <a:gd name="csX0" fmla="*/ 827655 w 2689412"/>
              <a:gd name="csY0" fmla="*/ 1674265 h 1962228"/>
              <a:gd name="csX1" fmla="*/ 1861757 w 2689412"/>
              <a:gd name="csY1" fmla="*/ 1674265 h 1962228"/>
              <a:gd name="csX2" fmla="*/ 1344706 w 2689412"/>
              <a:gd name="csY2" fmla="*/ 1962228 h 1962228"/>
              <a:gd name="csX3" fmla="*/ 265364 w 2689412"/>
              <a:gd name="csY3" fmla="*/ 0 h 1962228"/>
              <a:gd name="csX4" fmla="*/ 2424048 w 2689412"/>
              <a:gd name="csY4" fmla="*/ 0 h 1962228"/>
              <a:gd name="csX5" fmla="*/ 2689412 w 2689412"/>
              <a:gd name="csY5" fmla="*/ 265364 h 1962228"/>
              <a:gd name="csX6" fmla="*/ 2689412 w 2689412"/>
              <a:gd name="csY6" fmla="*/ 1674265 h 1962228"/>
              <a:gd name="csX7" fmla="*/ 1861757 w 2689412"/>
              <a:gd name="csY7" fmla="*/ 1674265 h 1962228"/>
              <a:gd name="csX8" fmla="*/ 2002043 w 2689412"/>
              <a:gd name="csY8" fmla="*/ 1596135 h 1962228"/>
              <a:gd name="csX9" fmla="*/ 2002041 w 2689412"/>
              <a:gd name="csY9" fmla="*/ 1596135 h 1962228"/>
              <a:gd name="csX10" fmla="*/ 1861757 w 2689412"/>
              <a:gd name="csY10" fmla="*/ 1674264 h 1962228"/>
              <a:gd name="csX11" fmla="*/ 827655 w 2689412"/>
              <a:gd name="csY11" fmla="*/ 1674264 h 1962228"/>
              <a:gd name="csX12" fmla="*/ 687371 w 2689412"/>
              <a:gd name="csY12" fmla="*/ 1596135 h 1962228"/>
              <a:gd name="csX13" fmla="*/ 687369 w 2689412"/>
              <a:gd name="csY13" fmla="*/ 1596135 h 1962228"/>
              <a:gd name="csX14" fmla="*/ 827655 w 2689412"/>
              <a:gd name="csY14" fmla="*/ 1674265 h 1962228"/>
              <a:gd name="csX15" fmla="*/ 0 w 2689412"/>
              <a:gd name="csY15" fmla="*/ 1674265 h 1962228"/>
              <a:gd name="csX16" fmla="*/ 0 w 2689412"/>
              <a:gd name="csY16" fmla="*/ 265364 h 1962228"/>
              <a:gd name="csX17" fmla="*/ 265364 w 2689412"/>
              <a:gd name="csY17" fmla="*/ 0 h 196222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</a:cxnLst>
            <a:rect l="l" t="t" r="r" b="b"/>
            <a:pathLst>
              <a:path w="2689412" h="1962228">
                <a:moveTo>
                  <a:pt x="827655" y="1674265"/>
                </a:moveTo>
                <a:lnTo>
                  <a:pt x="1861757" y="1674265"/>
                </a:lnTo>
                <a:lnTo>
                  <a:pt x="1344706" y="1962228"/>
                </a:lnTo>
                <a:close/>
                <a:moveTo>
                  <a:pt x="265364" y="0"/>
                </a:moveTo>
                <a:lnTo>
                  <a:pt x="2424048" y="0"/>
                </a:lnTo>
                <a:cubicBezTo>
                  <a:pt x="2570604" y="0"/>
                  <a:pt x="2689412" y="118808"/>
                  <a:pt x="2689412" y="265364"/>
                </a:cubicBezTo>
                <a:lnTo>
                  <a:pt x="2689412" y="1674265"/>
                </a:lnTo>
                <a:lnTo>
                  <a:pt x="1861757" y="1674265"/>
                </a:lnTo>
                <a:lnTo>
                  <a:pt x="2002043" y="1596135"/>
                </a:lnTo>
                <a:lnTo>
                  <a:pt x="2002041" y="1596135"/>
                </a:lnTo>
                <a:lnTo>
                  <a:pt x="1861757" y="1674264"/>
                </a:lnTo>
                <a:lnTo>
                  <a:pt x="827655" y="1674264"/>
                </a:lnTo>
                <a:lnTo>
                  <a:pt x="687371" y="1596135"/>
                </a:lnTo>
                <a:lnTo>
                  <a:pt x="687369" y="1596135"/>
                </a:lnTo>
                <a:lnTo>
                  <a:pt x="827655" y="1674265"/>
                </a:lnTo>
                <a:lnTo>
                  <a:pt x="0" y="1674265"/>
                </a:lnTo>
                <a:lnTo>
                  <a:pt x="0" y="265364"/>
                </a:lnTo>
                <a:cubicBezTo>
                  <a:pt x="0" y="118808"/>
                  <a:pt x="118808" y="0"/>
                  <a:pt x="2653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dist="1270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5400" b="1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01</a:t>
            </a:r>
          </a:p>
        </p:txBody>
      </p:sp>
      <p:sp>
        <p:nvSpPr>
          <p:cNvPr id="170" name="Freeform: Shape 169">
            <a:extLst>
              <a:ext uri="{FF2B5EF4-FFF2-40B4-BE49-F238E27FC236}">
                <a16:creationId xmlns:a16="http://schemas.microsoft.com/office/drawing/2014/main" id="{CFE48661-F19F-104D-7CB4-CEEBA49020EA}"/>
              </a:ext>
            </a:extLst>
          </p:cNvPr>
          <p:cNvSpPr/>
          <p:nvPr/>
        </p:nvSpPr>
        <p:spPr>
          <a:xfrm>
            <a:off x="4624817" y="4318279"/>
            <a:ext cx="2689412" cy="1962228"/>
          </a:xfrm>
          <a:custGeom>
            <a:avLst/>
            <a:gdLst>
              <a:gd name="csX0" fmla="*/ 827655 w 2689412"/>
              <a:gd name="csY0" fmla="*/ 1674265 h 1962228"/>
              <a:gd name="csX1" fmla="*/ 1861757 w 2689412"/>
              <a:gd name="csY1" fmla="*/ 1674265 h 1962228"/>
              <a:gd name="csX2" fmla="*/ 1344706 w 2689412"/>
              <a:gd name="csY2" fmla="*/ 1962228 h 1962228"/>
              <a:gd name="csX3" fmla="*/ 265364 w 2689412"/>
              <a:gd name="csY3" fmla="*/ 0 h 1962228"/>
              <a:gd name="csX4" fmla="*/ 2424048 w 2689412"/>
              <a:gd name="csY4" fmla="*/ 0 h 1962228"/>
              <a:gd name="csX5" fmla="*/ 2689412 w 2689412"/>
              <a:gd name="csY5" fmla="*/ 265364 h 1962228"/>
              <a:gd name="csX6" fmla="*/ 2689412 w 2689412"/>
              <a:gd name="csY6" fmla="*/ 1674265 h 1962228"/>
              <a:gd name="csX7" fmla="*/ 1861757 w 2689412"/>
              <a:gd name="csY7" fmla="*/ 1674265 h 1962228"/>
              <a:gd name="csX8" fmla="*/ 2002043 w 2689412"/>
              <a:gd name="csY8" fmla="*/ 1596135 h 1962228"/>
              <a:gd name="csX9" fmla="*/ 2002041 w 2689412"/>
              <a:gd name="csY9" fmla="*/ 1596135 h 1962228"/>
              <a:gd name="csX10" fmla="*/ 1861757 w 2689412"/>
              <a:gd name="csY10" fmla="*/ 1674264 h 1962228"/>
              <a:gd name="csX11" fmla="*/ 827655 w 2689412"/>
              <a:gd name="csY11" fmla="*/ 1674264 h 1962228"/>
              <a:gd name="csX12" fmla="*/ 687371 w 2689412"/>
              <a:gd name="csY12" fmla="*/ 1596135 h 1962228"/>
              <a:gd name="csX13" fmla="*/ 687369 w 2689412"/>
              <a:gd name="csY13" fmla="*/ 1596135 h 1962228"/>
              <a:gd name="csX14" fmla="*/ 827655 w 2689412"/>
              <a:gd name="csY14" fmla="*/ 1674265 h 1962228"/>
              <a:gd name="csX15" fmla="*/ 0 w 2689412"/>
              <a:gd name="csY15" fmla="*/ 1674265 h 1962228"/>
              <a:gd name="csX16" fmla="*/ 0 w 2689412"/>
              <a:gd name="csY16" fmla="*/ 265364 h 1962228"/>
              <a:gd name="csX17" fmla="*/ 265364 w 2689412"/>
              <a:gd name="csY17" fmla="*/ 0 h 196222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</a:cxnLst>
            <a:rect l="l" t="t" r="r" b="b"/>
            <a:pathLst>
              <a:path w="2689412" h="1962228">
                <a:moveTo>
                  <a:pt x="827655" y="1674265"/>
                </a:moveTo>
                <a:lnTo>
                  <a:pt x="1861757" y="1674265"/>
                </a:lnTo>
                <a:lnTo>
                  <a:pt x="1344706" y="1962228"/>
                </a:lnTo>
                <a:close/>
                <a:moveTo>
                  <a:pt x="265364" y="0"/>
                </a:moveTo>
                <a:lnTo>
                  <a:pt x="2424048" y="0"/>
                </a:lnTo>
                <a:cubicBezTo>
                  <a:pt x="2570604" y="0"/>
                  <a:pt x="2689412" y="118808"/>
                  <a:pt x="2689412" y="265364"/>
                </a:cubicBezTo>
                <a:lnTo>
                  <a:pt x="2689412" y="1674265"/>
                </a:lnTo>
                <a:lnTo>
                  <a:pt x="1861757" y="1674265"/>
                </a:lnTo>
                <a:lnTo>
                  <a:pt x="2002043" y="1596135"/>
                </a:lnTo>
                <a:lnTo>
                  <a:pt x="2002041" y="1596135"/>
                </a:lnTo>
                <a:lnTo>
                  <a:pt x="1861757" y="1674264"/>
                </a:lnTo>
                <a:lnTo>
                  <a:pt x="827655" y="1674264"/>
                </a:lnTo>
                <a:lnTo>
                  <a:pt x="687371" y="1596135"/>
                </a:lnTo>
                <a:lnTo>
                  <a:pt x="687369" y="1596135"/>
                </a:lnTo>
                <a:lnTo>
                  <a:pt x="827655" y="1674265"/>
                </a:lnTo>
                <a:lnTo>
                  <a:pt x="0" y="1674265"/>
                </a:lnTo>
                <a:lnTo>
                  <a:pt x="0" y="265364"/>
                </a:lnTo>
                <a:cubicBezTo>
                  <a:pt x="0" y="118808"/>
                  <a:pt x="118808" y="0"/>
                  <a:pt x="2653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dist="1270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5400" b="1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02</a:t>
            </a:r>
          </a:p>
        </p:txBody>
      </p:sp>
      <p:sp>
        <p:nvSpPr>
          <p:cNvPr id="171" name="Freeform: Shape 170">
            <a:extLst>
              <a:ext uri="{FF2B5EF4-FFF2-40B4-BE49-F238E27FC236}">
                <a16:creationId xmlns:a16="http://schemas.microsoft.com/office/drawing/2014/main" id="{DE4ED7D1-6BD2-FB10-7C79-33D86D0323DF}"/>
              </a:ext>
            </a:extLst>
          </p:cNvPr>
          <p:cNvSpPr/>
          <p:nvPr/>
        </p:nvSpPr>
        <p:spPr>
          <a:xfrm>
            <a:off x="7736055" y="4318279"/>
            <a:ext cx="2689412" cy="1962228"/>
          </a:xfrm>
          <a:custGeom>
            <a:avLst/>
            <a:gdLst>
              <a:gd name="csX0" fmla="*/ 827655 w 2689412"/>
              <a:gd name="csY0" fmla="*/ 1674265 h 1962228"/>
              <a:gd name="csX1" fmla="*/ 1861757 w 2689412"/>
              <a:gd name="csY1" fmla="*/ 1674265 h 1962228"/>
              <a:gd name="csX2" fmla="*/ 1344706 w 2689412"/>
              <a:gd name="csY2" fmla="*/ 1962228 h 1962228"/>
              <a:gd name="csX3" fmla="*/ 265364 w 2689412"/>
              <a:gd name="csY3" fmla="*/ 0 h 1962228"/>
              <a:gd name="csX4" fmla="*/ 2424048 w 2689412"/>
              <a:gd name="csY4" fmla="*/ 0 h 1962228"/>
              <a:gd name="csX5" fmla="*/ 2689412 w 2689412"/>
              <a:gd name="csY5" fmla="*/ 265364 h 1962228"/>
              <a:gd name="csX6" fmla="*/ 2689412 w 2689412"/>
              <a:gd name="csY6" fmla="*/ 1674265 h 1962228"/>
              <a:gd name="csX7" fmla="*/ 1861757 w 2689412"/>
              <a:gd name="csY7" fmla="*/ 1674265 h 1962228"/>
              <a:gd name="csX8" fmla="*/ 2002043 w 2689412"/>
              <a:gd name="csY8" fmla="*/ 1596135 h 1962228"/>
              <a:gd name="csX9" fmla="*/ 2002041 w 2689412"/>
              <a:gd name="csY9" fmla="*/ 1596135 h 1962228"/>
              <a:gd name="csX10" fmla="*/ 1861757 w 2689412"/>
              <a:gd name="csY10" fmla="*/ 1674264 h 1962228"/>
              <a:gd name="csX11" fmla="*/ 827655 w 2689412"/>
              <a:gd name="csY11" fmla="*/ 1674264 h 1962228"/>
              <a:gd name="csX12" fmla="*/ 687371 w 2689412"/>
              <a:gd name="csY12" fmla="*/ 1596135 h 1962228"/>
              <a:gd name="csX13" fmla="*/ 687369 w 2689412"/>
              <a:gd name="csY13" fmla="*/ 1596135 h 1962228"/>
              <a:gd name="csX14" fmla="*/ 827655 w 2689412"/>
              <a:gd name="csY14" fmla="*/ 1674265 h 1962228"/>
              <a:gd name="csX15" fmla="*/ 0 w 2689412"/>
              <a:gd name="csY15" fmla="*/ 1674265 h 1962228"/>
              <a:gd name="csX16" fmla="*/ 0 w 2689412"/>
              <a:gd name="csY16" fmla="*/ 265364 h 1962228"/>
              <a:gd name="csX17" fmla="*/ 265364 w 2689412"/>
              <a:gd name="csY17" fmla="*/ 0 h 196222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</a:cxnLst>
            <a:rect l="l" t="t" r="r" b="b"/>
            <a:pathLst>
              <a:path w="2689412" h="1962228">
                <a:moveTo>
                  <a:pt x="827655" y="1674265"/>
                </a:moveTo>
                <a:lnTo>
                  <a:pt x="1861757" y="1674265"/>
                </a:lnTo>
                <a:lnTo>
                  <a:pt x="1344706" y="1962228"/>
                </a:lnTo>
                <a:close/>
                <a:moveTo>
                  <a:pt x="265364" y="0"/>
                </a:moveTo>
                <a:lnTo>
                  <a:pt x="2424048" y="0"/>
                </a:lnTo>
                <a:cubicBezTo>
                  <a:pt x="2570604" y="0"/>
                  <a:pt x="2689412" y="118808"/>
                  <a:pt x="2689412" y="265364"/>
                </a:cubicBezTo>
                <a:lnTo>
                  <a:pt x="2689412" y="1674265"/>
                </a:lnTo>
                <a:lnTo>
                  <a:pt x="1861757" y="1674265"/>
                </a:lnTo>
                <a:lnTo>
                  <a:pt x="2002043" y="1596135"/>
                </a:lnTo>
                <a:lnTo>
                  <a:pt x="2002041" y="1596135"/>
                </a:lnTo>
                <a:lnTo>
                  <a:pt x="1861757" y="1674264"/>
                </a:lnTo>
                <a:lnTo>
                  <a:pt x="827655" y="1674264"/>
                </a:lnTo>
                <a:lnTo>
                  <a:pt x="687371" y="1596135"/>
                </a:lnTo>
                <a:lnTo>
                  <a:pt x="687369" y="1596135"/>
                </a:lnTo>
                <a:lnTo>
                  <a:pt x="827655" y="1674265"/>
                </a:lnTo>
                <a:lnTo>
                  <a:pt x="0" y="1674265"/>
                </a:lnTo>
                <a:lnTo>
                  <a:pt x="0" y="265364"/>
                </a:lnTo>
                <a:cubicBezTo>
                  <a:pt x="0" y="118808"/>
                  <a:pt x="118808" y="0"/>
                  <a:pt x="2653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dist="1270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5400" b="1" dirty="0">
                <a:solidFill>
                  <a:schemeClr val="accent2"/>
                </a:solidFill>
                <a:latin typeface="+mj-lt"/>
              </a:rPr>
              <a:t>03</a:t>
            </a:r>
          </a:p>
        </p:txBody>
      </p:sp>
      <p:sp>
        <p:nvSpPr>
          <p:cNvPr id="172" name="Freeform: Shape 171">
            <a:extLst>
              <a:ext uri="{FF2B5EF4-FFF2-40B4-BE49-F238E27FC236}">
                <a16:creationId xmlns:a16="http://schemas.microsoft.com/office/drawing/2014/main" id="{ABE5EDA9-E9BE-F5D2-FEBA-71FE29935515}"/>
              </a:ext>
            </a:extLst>
          </p:cNvPr>
          <p:cNvSpPr/>
          <p:nvPr/>
        </p:nvSpPr>
        <p:spPr>
          <a:xfrm>
            <a:off x="10847293" y="4318279"/>
            <a:ext cx="2689412" cy="1962228"/>
          </a:xfrm>
          <a:custGeom>
            <a:avLst/>
            <a:gdLst>
              <a:gd name="csX0" fmla="*/ 827655 w 2689412"/>
              <a:gd name="csY0" fmla="*/ 1674265 h 1962228"/>
              <a:gd name="csX1" fmla="*/ 1861757 w 2689412"/>
              <a:gd name="csY1" fmla="*/ 1674265 h 1962228"/>
              <a:gd name="csX2" fmla="*/ 1344706 w 2689412"/>
              <a:gd name="csY2" fmla="*/ 1962228 h 1962228"/>
              <a:gd name="csX3" fmla="*/ 265364 w 2689412"/>
              <a:gd name="csY3" fmla="*/ 0 h 1962228"/>
              <a:gd name="csX4" fmla="*/ 2424048 w 2689412"/>
              <a:gd name="csY4" fmla="*/ 0 h 1962228"/>
              <a:gd name="csX5" fmla="*/ 2689412 w 2689412"/>
              <a:gd name="csY5" fmla="*/ 265364 h 1962228"/>
              <a:gd name="csX6" fmla="*/ 2689412 w 2689412"/>
              <a:gd name="csY6" fmla="*/ 1674265 h 1962228"/>
              <a:gd name="csX7" fmla="*/ 1861757 w 2689412"/>
              <a:gd name="csY7" fmla="*/ 1674265 h 1962228"/>
              <a:gd name="csX8" fmla="*/ 2002043 w 2689412"/>
              <a:gd name="csY8" fmla="*/ 1596135 h 1962228"/>
              <a:gd name="csX9" fmla="*/ 2002041 w 2689412"/>
              <a:gd name="csY9" fmla="*/ 1596135 h 1962228"/>
              <a:gd name="csX10" fmla="*/ 1861757 w 2689412"/>
              <a:gd name="csY10" fmla="*/ 1674264 h 1962228"/>
              <a:gd name="csX11" fmla="*/ 827655 w 2689412"/>
              <a:gd name="csY11" fmla="*/ 1674264 h 1962228"/>
              <a:gd name="csX12" fmla="*/ 687371 w 2689412"/>
              <a:gd name="csY12" fmla="*/ 1596135 h 1962228"/>
              <a:gd name="csX13" fmla="*/ 687369 w 2689412"/>
              <a:gd name="csY13" fmla="*/ 1596135 h 1962228"/>
              <a:gd name="csX14" fmla="*/ 827655 w 2689412"/>
              <a:gd name="csY14" fmla="*/ 1674265 h 1962228"/>
              <a:gd name="csX15" fmla="*/ 0 w 2689412"/>
              <a:gd name="csY15" fmla="*/ 1674265 h 1962228"/>
              <a:gd name="csX16" fmla="*/ 0 w 2689412"/>
              <a:gd name="csY16" fmla="*/ 265364 h 1962228"/>
              <a:gd name="csX17" fmla="*/ 265364 w 2689412"/>
              <a:gd name="csY17" fmla="*/ 0 h 196222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</a:cxnLst>
            <a:rect l="l" t="t" r="r" b="b"/>
            <a:pathLst>
              <a:path w="2689412" h="1962228">
                <a:moveTo>
                  <a:pt x="827655" y="1674265"/>
                </a:moveTo>
                <a:lnTo>
                  <a:pt x="1861757" y="1674265"/>
                </a:lnTo>
                <a:lnTo>
                  <a:pt x="1344706" y="1962228"/>
                </a:lnTo>
                <a:close/>
                <a:moveTo>
                  <a:pt x="265364" y="0"/>
                </a:moveTo>
                <a:lnTo>
                  <a:pt x="2424048" y="0"/>
                </a:lnTo>
                <a:cubicBezTo>
                  <a:pt x="2570604" y="0"/>
                  <a:pt x="2689412" y="118808"/>
                  <a:pt x="2689412" y="265364"/>
                </a:cubicBezTo>
                <a:lnTo>
                  <a:pt x="2689412" y="1674265"/>
                </a:lnTo>
                <a:lnTo>
                  <a:pt x="1861757" y="1674265"/>
                </a:lnTo>
                <a:lnTo>
                  <a:pt x="2002043" y="1596135"/>
                </a:lnTo>
                <a:lnTo>
                  <a:pt x="2002041" y="1596135"/>
                </a:lnTo>
                <a:lnTo>
                  <a:pt x="1861757" y="1674264"/>
                </a:lnTo>
                <a:lnTo>
                  <a:pt x="827655" y="1674264"/>
                </a:lnTo>
                <a:lnTo>
                  <a:pt x="687371" y="1596135"/>
                </a:lnTo>
                <a:lnTo>
                  <a:pt x="687369" y="1596135"/>
                </a:lnTo>
                <a:lnTo>
                  <a:pt x="827655" y="1674265"/>
                </a:lnTo>
                <a:lnTo>
                  <a:pt x="0" y="1674265"/>
                </a:lnTo>
                <a:lnTo>
                  <a:pt x="0" y="265364"/>
                </a:lnTo>
                <a:cubicBezTo>
                  <a:pt x="0" y="118808"/>
                  <a:pt x="118808" y="0"/>
                  <a:pt x="2653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dist="1270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5400" b="1" dirty="0">
                <a:solidFill>
                  <a:schemeClr val="accent3"/>
                </a:solidFill>
                <a:latin typeface="+mj-lt"/>
              </a:rPr>
              <a:t>04</a:t>
            </a:r>
          </a:p>
        </p:txBody>
      </p:sp>
      <p:sp>
        <p:nvSpPr>
          <p:cNvPr id="173" name="Freeform: Shape 172">
            <a:extLst>
              <a:ext uri="{FF2B5EF4-FFF2-40B4-BE49-F238E27FC236}">
                <a16:creationId xmlns:a16="http://schemas.microsoft.com/office/drawing/2014/main" id="{3076261A-10B7-BC9E-08EA-FD7C8B3F7CDB}"/>
              </a:ext>
            </a:extLst>
          </p:cNvPr>
          <p:cNvSpPr/>
          <p:nvPr/>
        </p:nvSpPr>
        <p:spPr>
          <a:xfrm>
            <a:off x="13896917" y="4318279"/>
            <a:ext cx="2689412" cy="1962228"/>
          </a:xfrm>
          <a:custGeom>
            <a:avLst/>
            <a:gdLst>
              <a:gd name="csX0" fmla="*/ 827655 w 2689412"/>
              <a:gd name="csY0" fmla="*/ 1674265 h 1962228"/>
              <a:gd name="csX1" fmla="*/ 1861757 w 2689412"/>
              <a:gd name="csY1" fmla="*/ 1674265 h 1962228"/>
              <a:gd name="csX2" fmla="*/ 1344706 w 2689412"/>
              <a:gd name="csY2" fmla="*/ 1962228 h 1962228"/>
              <a:gd name="csX3" fmla="*/ 265364 w 2689412"/>
              <a:gd name="csY3" fmla="*/ 0 h 1962228"/>
              <a:gd name="csX4" fmla="*/ 2424048 w 2689412"/>
              <a:gd name="csY4" fmla="*/ 0 h 1962228"/>
              <a:gd name="csX5" fmla="*/ 2689412 w 2689412"/>
              <a:gd name="csY5" fmla="*/ 265364 h 1962228"/>
              <a:gd name="csX6" fmla="*/ 2689412 w 2689412"/>
              <a:gd name="csY6" fmla="*/ 1674265 h 1962228"/>
              <a:gd name="csX7" fmla="*/ 1861757 w 2689412"/>
              <a:gd name="csY7" fmla="*/ 1674265 h 1962228"/>
              <a:gd name="csX8" fmla="*/ 2002043 w 2689412"/>
              <a:gd name="csY8" fmla="*/ 1596135 h 1962228"/>
              <a:gd name="csX9" fmla="*/ 2002041 w 2689412"/>
              <a:gd name="csY9" fmla="*/ 1596135 h 1962228"/>
              <a:gd name="csX10" fmla="*/ 1861757 w 2689412"/>
              <a:gd name="csY10" fmla="*/ 1674264 h 1962228"/>
              <a:gd name="csX11" fmla="*/ 827655 w 2689412"/>
              <a:gd name="csY11" fmla="*/ 1674264 h 1962228"/>
              <a:gd name="csX12" fmla="*/ 687371 w 2689412"/>
              <a:gd name="csY12" fmla="*/ 1596135 h 1962228"/>
              <a:gd name="csX13" fmla="*/ 687369 w 2689412"/>
              <a:gd name="csY13" fmla="*/ 1596135 h 1962228"/>
              <a:gd name="csX14" fmla="*/ 827655 w 2689412"/>
              <a:gd name="csY14" fmla="*/ 1674265 h 1962228"/>
              <a:gd name="csX15" fmla="*/ 0 w 2689412"/>
              <a:gd name="csY15" fmla="*/ 1674265 h 1962228"/>
              <a:gd name="csX16" fmla="*/ 0 w 2689412"/>
              <a:gd name="csY16" fmla="*/ 265364 h 1962228"/>
              <a:gd name="csX17" fmla="*/ 265364 w 2689412"/>
              <a:gd name="csY17" fmla="*/ 0 h 196222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</a:cxnLst>
            <a:rect l="l" t="t" r="r" b="b"/>
            <a:pathLst>
              <a:path w="2689412" h="1962228">
                <a:moveTo>
                  <a:pt x="827655" y="1674265"/>
                </a:moveTo>
                <a:lnTo>
                  <a:pt x="1861757" y="1674265"/>
                </a:lnTo>
                <a:lnTo>
                  <a:pt x="1344706" y="1962228"/>
                </a:lnTo>
                <a:close/>
                <a:moveTo>
                  <a:pt x="265364" y="0"/>
                </a:moveTo>
                <a:lnTo>
                  <a:pt x="2424048" y="0"/>
                </a:lnTo>
                <a:cubicBezTo>
                  <a:pt x="2570604" y="0"/>
                  <a:pt x="2689412" y="118808"/>
                  <a:pt x="2689412" y="265364"/>
                </a:cubicBezTo>
                <a:lnTo>
                  <a:pt x="2689412" y="1674265"/>
                </a:lnTo>
                <a:lnTo>
                  <a:pt x="1861757" y="1674265"/>
                </a:lnTo>
                <a:lnTo>
                  <a:pt x="2002043" y="1596135"/>
                </a:lnTo>
                <a:lnTo>
                  <a:pt x="2002041" y="1596135"/>
                </a:lnTo>
                <a:lnTo>
                  <a:pt x="1861757" y="1674264"/>
                </a:lnTo>
                <a:lnTo>
                  <a:pt x="827655" y="1674264"/>
                </a:lnTo>
                <a:lnTo>
                  <a:pt x="687371" y="1596135"/>
                </a:lnTo>
                <a:lnTo>
                  <a:pt x="687369" y="1596135"/>
                </a:lnTo>
                <a:lnTo>
                  <a:pt x="827655" y="1674265"/>
                </a:lnTo>
                <a:lnTo>
                  <a:pt x="0" y="1674265"/>
                </a:lnTo>
                <a:lnTo>
                  <a:pt x="0" y="265364"/>
                </a:lnTo>
                <a:cubicBezTo>
                  <a:pt x="0" y="118808"/>
                  <a:pt x="118808" y="0"/>
                  <a:pt x="2653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dist="1270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5400" b="1" dirty="0">
                <a:solidFill>
                  <a:schemeClr val="accent4"/>
                </a:solidFill>
                <a:latin typeface="+mj-lt"/>
              </a:rPr>
              <a:t>05</a:t>
            </a:r>
          </a:p>
        </p:txBody>
      </p:sp>
      <p:sp>
        <p:nvSpPr>
          <p:cNvPr id="174" name="Freeform: Shape 173">
            <a:extLst>
              <a:ext uri="{FF2B5EF4-FFF2-40B4-BE49-F238E27FC236}">
                <a16:creationId xmlns:a16="http://schemas.microsoft.com/office/drawing/2014/main" id="{D14272DD-E17A-A424-45AF-187C842B26F5}"/>
              </a:ext>
            </a:extLst>
          </p:cNvPr>
          <p:cNvSpPr/>
          <p:nvPr/>
        </p:nvSpPr>
        <p:spPr>
          <a:xfrm>
            <a:off x="17069769" y="4318279"/>
            <a:ext cx="2689412" cy="1962228"/>
          </a:xfrm>
          <a:custGeom>
            <a:avLst/>
            <a:gdLst>
              <a:gd name="csX0" fmla="*/ 827655 w 2689412"/>
              <a:gd name="csY0" fmla="*/ 1674265 h 1962228"/>
              <a:gd name="csX1" fmla="*/ 1861757 w 2689412"/>
              <a:gd name="csY1" fmla="*/ 1674265 h 1962228"/>
              <a:gd name="csX2" fmla="*/ 1344706 w 2689412"/>
              <a:gd name="csY2" fmla="*/ 1962228 h 1962228"/>
              <a:gd name="csX3" fmla="*/ 265364 w 2689412"/>
              <a:gd name="csY3" fmla="*/ 0 h 1962228"/>
              <a:gd name="csX4" fmla="*/ 2424048 w 2689412"/>
              <a:gd name="csY4" fmla="*/ 0 h 1962228"/>
              <a:gd name="csX5" fmla="*/ 2689412 w 2689412"/>
              <a:gd name="csY5" fmla="*/ 265364 h 1962228"/>
              <a:gd name="csX6" fmla="*/ 2689412 w 2689412"/>
              <a:gd name="csY6" fmla="*/ 1674265 h 1962228"/>
              <a:gd name="csX7" fmla="*/ 1861757 w 2689412"/>
              <a:gd name="csY7" fmla="*/ 1674265 h 1962228"/>
              <a:gd name="csX8" fmla="*/ 2002043 w 2689412"/>
              <a:gd name="csY8" fmla="*/ 1596135 h 1962228"/>
              <a:gd name="csX9" fmla="*/ 2002041 w 2689412"/>
              <a:gd name="csY9" fmla="*/ 1596135 h 1962228"/>
              <a:gd name="csX10" fmla="*/ 1861757 w 2689412"/>
              <a:gd name="csY10" fmla="*/ 1674264 h 1962228"/>
              <a:gd name="csX11" fmla="*/ 827655 w 2689412"/>
              <a:gd name="csY11" fmla="*/ 1674264 h 1962228"/>
              <a:gd name="csX12" fmla="*/ 687371 w 2689412"/>
              <a:gd name="csY12" fmla="*/ 1596135 h 1962228"/>
              <a:gd name="csX13" fmla="*/ 687369 w 2689412"/>
              <a:gd name="csY13" fmla="*/ 1596135 h 1962228"/>
              <a:gd name="csX14" fmla="*/ 827655 w 2689412"/>
              <a:gd name="csY14" fmla="*/ 1674265 h 1962228"/>
              <a:gd name="csX15" fmla="*/ 0 w 2689412"/>
              <a:gd name="csY15" fmla="*/ 1674265 h 1962228"/>
              <a:gd name="csX16" fmla="*/ 0 w 2689412"/>
              <a:gd name="csY16" fmla="*/ 265364 h 1962228"/>
              <a:gd name="csX17" fmla="*/ 265364 w 2689412"/>
              <a:gd name="csY17" fmla="*/ 0 h 196222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</a:cxnLst>
            <a:rect l="l" t="t" r="r" b="b"/>
            <a:pathLst>
              <a:path w="2689412" h="1962228">
                <a:moveTo>
                  <a:pt x="827655" y="1674265"/>
                </a:moveTo>
                <a:lnTo>
                  <a:pt x="1861757" y="1674265"/>
                </a:lnTo>
                <a:lnTo>
                  <a:pt x="1344706" y="1962228"/>
                </a:lnTo>
                <a:close/>
                <a:moveTo>
                  <a:pt x="265364" y="0"/>
                </a:moveTo>
                <a:lnTo>
                  <a:pt x="2424048" y="0"/>
                </a:lnTo>
                <a:cubicBezTo>
                  <a:pt x="2570604" y="0"/>
                  <a:pt x="2689412" y="118808"/>
                  <a:pt x="2689412" y="265364"/>
                </a:cubicBezTo>
                <a:lnTo>
                  <a:pt x="2689412" y="1674265"/>
                </a:lnTo>
                <a:lnTo>
                  <a:pt x="1861757" y="1674265"/>
                </a:lnTo>
                <a:lnTo>
                  <a:pt x="2002043" y="1596135"/>
                </a:lnTo>
                <a:lnTo>
                  <a:pt x="2002041" y="1596135"/>
                </a:lnTo>
                <a:lnTo>
                  <a:pt x="1861757" y="1674264"/>
                </a:lnTo>
                <a:lnTo>
                  <a:pt x="827655" y="1674264"/>
                </a:lnTo>
                <a:lnTo>
                  <a:pt x="687371" y="1596135"/>
                </a:lnTo>
                <a:lnTo>
                  <a:pt x="687369" y="1596135"/>
                </a:lnTo>
                <a:lnTo>
                  <a:pt x="827655" y="1674265"/>
                </a:lnTo>
                <a:lnTo>
                  <a:pt x="0" y="1674265"/>
                </a:lnTo>
                <a:lnTo>
                  <a:pt x="0" y="265364"/>
                </a:lnTo>
                <a:cubicBezTo>
                  <a:pt x="0" y="118808"/>
                  <a:pt x="118808" y="0"/>
                  <a:pt x="2653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dist="1270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5400" b="1" dirty="0">
                <a:solidFill>
                  <a:schemeClr val="accent5"/>
                </a:solidFill>
                <a:latin typeface="+mj-lt"/>
              </a:rPr>
              <a:t>06</a:t>
            </a:r>
          </a:p>
        </p:txBody>
      </p:sp>
      <p:sp>
        <p:nvSpPr>
          <p:cNvPr id="175" name="Freeform: Shape 174">
            <a:extLst>
              <a:ext uri="{FF2B5EF4-FFF2-40B4-BE49-F238E27FC236}">
                <a16:creationId xmlns:a16="http://schemas.microsoft.com/office/drawing/2014/main" id="{BBFB0CC4-C848-4950-DBAF-24E4CF55E506}"/>
              </a:ext>
            </a:extLst>
          </p:cNvPr>
          <p:cNvSpPr/>
          <p:nvPr/>
        </p:nvSpPr>
        <p:spPr>
          <a:xfrm>
            <a:off x="20181010" y="4318279"/>
            <a:ext cx="2689412" cy="1962228"/>
          </a:xfrm>
          <a:custGeom>
            <a:avLst/>
            <a:gdLst>
              <a:gd name="csX0" fmla="*/ 827655 w 2689412"/>
              <a:gd name="csY0" fmla="*/ 1674265 h 1962228"/>
              <a:gd name="csX1" fmla="*/ 1861757 w 2689412"/>
              <a:gd name="csY1" fmla="*/ 1674265 h 1962228"/>
              <a:gd name="csX2" fmla="*/ 1344706 w 2689412"/>
              <a:gd name="csY2" fmla="*/ 1962228 h 1962228"/>
              <a:gd name="csX3" fmla="*/ 265364 w 2689412"/>
              <a:gd name="csY3" fmla="*/ 0 h 1962228"/>
              <a:gd name="csX4" fmla="*/ 2424048 w 2689412"/>
              <a:gd name="csY4" fmla="*/ 0 h 1962228"/>
              <a:gd name="csX5" fmla="*/ 2689412 w 2689412"/>
              <a:gd name="csY5" fmla="*/ 265364 h 1962228"/>
              <a:gd name="csX6" fmla="*/ 2689412 w 2689412"/>
              <a:gd name="csY6" fmla="*/ 1674265 h 1962228"/>
              <a:gd name="csX7" fmla="*/ 1861757 w 2689412"/>
              <a:gd name="csY7" fmla="*/ 1674265 h 1962228"/>
              <a:gd name="csX8" fmla="*/ 2002043 w 2689412"/>
              <a:gd name="csY8" fmla="*/ 1596135 h 1962228"/>
              <a:gd name="csX9" fmla="*/ 2002041 w 2689412"/>
              <a:gd name="csY9" fmla="*/ 1596135 h 1962228"/>
              <a:gd name="csX10" fmla="*/ 1861757 w 2689412"/>
              <a:gd name="csY10" fmla="*/ 1674264 h 1962228"/>
              <a:gd name="csX11" fmla="*/ 827655 w 2689412"/>
              <a:gd name="csY11" fmla="*/ 1674264 h 1962228"/>
              <a:gd name="csX12" fmla="*/ 687371 w 2689412"/>
              <a:gd name="csY12" fmla="*/ 1596135 h 1962228"/>
              <a:gd name="csX13" fmla="*/ 687369 w 2689412"/>
              <a:gd name="csY13" fmla="*/ 1596135 h 1962228"/>
              <a:gd name="csX14" fmla="*/ 827655 w 2689412"/>
              <a:gd name="csY14" fmla="*/ 1674265 h 1962228"/>
              <a:gd name="csX15" fmla="*/ 0 w 2689412"/>
              <a:gd name="csY15" fmla="*/ 1674265 h 1962228"/>
              <a:gd name="csX16" fmla="*/ 0 w 2689412"/>
              <a:gd name="csY16" fmla="*/ 265364 h 1962228"/>
              <a:gd name="csX17" fmla="*/ 265364 w 2689412"/>
              <a:gd name="csY17" fmla="*/ 0 h 196222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</a:cxnLst>
            <a:rect l="l" t="t" r="r" b="b"/>
            <a:pathLst>
              <a:path w="2689412" h="1962228">
                <a:moveTo>
                  <a:pt x="827655" y="1674265"/>
                </a:moveTo>
                <a:lnTo>
                  <a:pt x="1861757" y="1674265"/>
                </a:lnTo>
                <a:lnTo>
                  <a:pt x="1344706" y="1962228"/>
                </a:lnTo>
                <a:close/>
                <a:moveTo>
                  <a:pt x="265364" y="0"/>
                </a:moveTo>
                <a:lnTo>
                  <a:pt x="2424048" y="0"/>
                </a:lnTo>
                <a:cubicBezTo>
                  <a:pt x="2570604" y="0"/>
                  <a:pt x="2689412" y="118808"/>
                  <a:pt x="2689412" y="265364"/>
                </a:cubicBezTo>
                <a:lnTo>
                  <a:pt x="2689412" y="1674265"/>
                </a:lnTo>
                <a:lnTo>
                  <a:pt x="1861757" y="1674265"/>
                </a:lnTo>
                <a:lnTo>
                  <a:pt x="2002043" y="1596135"/>
                </a:lnTo>
                <a:lnTo>
                  <a:pt x="2002041" y="1596135"/>
                </a:lnTo>
                <a:lnTo>
                  <a:pt x="1861757" y="1674264"/>
                </a:lnTo>
                <a:lnTo>
                  <a:pt x="827655" y="1674264"/>
                </a:lnTo>
                <a:lnTo>
                  <a:pt x="687371" y="1596135"/>
                </a:lnTo>
                <a:lnTo>
                  <a:pt x="687369" y="1596135"/>
                </a:lnTo>
                <a:lnTo>
                  <a:pt x="827655" y="1674265"/>
                </a:lnTo>
                <a:lnTo>
                  <a:pt x="0" y="1674265"/>
                </a:lnTo>
                <a:lnTo>
                  <a:pt x="0" y="265364"/>
                </a:lnTo>
                <a:cubicBezTo>
                  <a:pt x="0" y="118808"/>
                  <a:pt x="118808" y="0"/>
                  <a:pt x="2653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dist="1270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5400" b="1" dirty="0">
                <a:solidFill>
                  <a:schemeClr val="accent6"/>
                </a:solidFill>
                <a:latin typeface="+mj-lt"/>
              </a:rPr>
              <a:t>07</a:t>
            </a:r>
          </a:p>
        </p:txBody>
      </p:sp>
      <p:grpSp>
        <p:nvGrpSpPr>
          <p:cNvPr id="176" name="Group 175">
            <a:extLst>
              <a:ext uri="{FF2B5EF4-FFF2-40B4-BE49-F238E27FC236}">
                <a16:creationId xmlns:a16="http://schemas.microsoft.com/office/drawing/2014/main" id="{074162E8-E2CD-6CCC-9E3E-2780898EB38A}"/>
              </a:ext>
            </a:extLst>
          </p:cNvPr>
          <p:cNvGrpSpPr/>
          <p:nvPr/>
        </p:nvGrpSpPr>
        <p:grpSpPr>
          <a:xfrm>
            <a:off x="1906570" y="8253142"/>
            <a:ext cx="1903430" cy="1788969"/>
            <a:chOff x="4443430" y="4424291"/>
            <a:chExt cx="2488311" cy="1788969"/>
          </a:xfrm>
          <a:noFill/>
        </p:grpSpPr>
        <p:sp>
          <p:nvSpPr>
            <p:cNvPr id="177" name="Textbox 200">
              <a:extLst>
                <a:ext uri="{FF2B5EF4-FFF2-40B4-BE49-F238E27FC236}">
                  <a16:creationId xmlns:a16="http://schemas.microsoft.com/office/drawing/2014/main" id="{674AB831-2D6B-53AE-CE7D-B205E47D6DB7}"/>
                </a:ext>
              </a:extLst>
            </p:cNvPr>
            <p:cNvSpPr txBox="1"/>
            <p:nvPr/>
          </p:nvSpPr>
          <p:spPr>
            <a:xfrm flipH="1">
              <a:off x="4443431" y="4424291"/>
              <a:ext cx="2488310" cy="40011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000" b="1" dirty="0">
                  <a:solidFill>
                    <a:schemeClr val="bg2">
                      <a:lumMod val="50000"/>
                    </a:schemeClr>
                  </a:solidFill>
                  <a:latin typeface="+mj-lt"/>
                </a:rPr>
                <a:t>MAIN TITLE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78" name="Textbox 200">
              <a:extLst>
                <a:ext uri="{FF2B5EF4-FFF2-40B4-BE49-F238E27FC236}">
                  <a16:creationId xmlns:a16="http://schemas.microsoft.com/office/drawing/2014/main" id="{6D68BDDE-FEAA-7B8C-1FAE-0CA692C0F64C}"/>
                </a:ext>
              </a:extLst>
            </p:cNvPr>
            <p:cNvSpPr txBox="1"/>
            <p:nvPr/>
          </p:nvSpPr>
          <p:spPr>
            <a:xfrm flipH="1">
              <a:off x="4443431" y="4748429"/>
              <a:ext cx="2488310" cy="27699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ctr">
                <a:defRPr/>
              </a:pPr>
              <a:r>
                <a:rPr lang="en-US" sz="12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05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79" name="Textbox 200">
              <a:extLst>
                <a:ext uri="{FF2B5EF4-FFF2-40B4-BE49-F238E27FC236}">
                  <a16:creationId xmlns:a16="http://schemas.microsoft.com/office/drawing/2014/main" id="{CE52BB97-EF0A-7004-FC34-E8EBB00BD81F}"/>
                </a:ext>
              </a:extLst>
            </p:cNvPr>
            <p:cNvSpPr txBox="1"/>
            <p:nvPr/>
          </p:nvSpPr>
          <p:spPr>
            <a:xfrm flipH="1">
              <a:off x="4443430" y="5382263"/>
              <a:ext cx="2488311" cy="83099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just"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</a:p>
          </p:txBody>
        </p:sp>
      </p:grpSp>
      <p:sp>
        <p:nvSpPr>
          <p:cNvPr id="180" name="Rectangle: Rounded Corners 179">
            <a:extLst>
              <a:ext uri="{FF2B5EF4-FFF2-40B4-BE49-F238E27FC236}">
                <a16:creationId xmlns:a16="http://schemas.microsoft.com/office/drawing/2014/main" id="{BBF07695-BD36-BBBA-F51E-165565BD9599}"/>
              </a:ext>
            </a:extLst>
          </p:cNvPr>
          <p:cNvSpPr/>
          <p:nvPr/>
        </p:nvSpPr>
        <p:spPr>
          <a:xfrm>
            <a:off x="2480460" y="10913453"/>
            <a:ext cx="755650" cy="103188"/>
          </a:xfrm>
          <a:prstGeom prst="roundRect">
            <a:avLst>
              <a:gd name="adj" fmla="val 50000"/>
            </a:avLst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1" name="Freeform: Shape 180">
            <a:extLst>
              <a:ext uri="{FF2B5EF4-FFF2-40B4-BE49-F238E27FC236}">
                <a16:creationId xmlns:a16="http://schemas.microsoft.com/office/drawing/2014/main" id="{3C84CEAD-1757-8537-74F6-E1438388F28D}"/>
              </a:ext>
            </a:extLst>
          </p:cNvPr>
          <p:cNvSpPr/>
          <p:nvPr/>
        </p:nvSpPr>
        <p:spPr>
          <a:xfrm>
            <a:off x="2480460" y="6816794"/>
            <a:ext cx="755650" cy="781706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50800">
            <a:solidFill>
              <a:schemeClr val="bg2">
                <a:lumMod val="90000"/>
                <a:lumOff val="1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grpSp>
        <p:nvGrpSpPr>
          <p:cNvPr id="182" name="Group 181">
            <a:extLst>
              <a:ext uri="{FF2B5EF4-FFF2-40B4-BE49-F238E27FC236}">
                <a16:creationId xmlns:a16="http://schemas.microsoft.com/office/drawing/2014/main" id="{B5F8349B-F447-62D7-EFD9-7FC113C5DB9A}"/>
              </a:ext>
            </a:extLst>
          </p:cNvPr>
          <p:cNvGrpSpPr/>
          <p:nvPr/>
        </p:nvGrpSpPr>
        <p:grpSpPr>
          <a:xfrm>
            <a:off x="5017808" y="8253142"/>
            <a:ext cx="1903430" cy="1788969"/>
            <a:chOff x="4443430" y="4424291"/>
            <a:chExt cx="2488311" cy="1788969"/>
          </a:xfrm>
          <a:noFill/>
        </p:grpSpPr>
        <p:sp>
          <p:nvSpPr>
            <p:cNvPr id="183" name="Textbox 200">
              <a:extLst>
                <a:ext uri="{FF2B5EF4-FFF2-40B4-BE49-F238E27FC236}">
                  <a16:creationId xmlns:a16="http://schemas.microsoft.com/office/drawing/2014/main" id="{4C1E2527-CDB7-03B0-A81F-B915CEF66B4E}"/>
                </a:ext>
              </a:extLst>
            </p:cNvPr>
            <p:cNvSpPr txBox="1"/>
            <p:nvPr/>
          </p:nvSpPr>
          <p:spPr>
            <a:xfrm flipH="1">
              <a:off x="4443431" y="4424291"/>
              <a:ext cx="2488310" cy="40011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0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+mj-lt"/>
                </a:rPr>
                <a:t>MAIN TITLE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84" name="Textbox 200">
              <a:extLst>
                <a:ext uri="{FF2B5EF4-FFF2-40B4-BE49-F238E27FC236}">
                  <a16:creationId xmlns:a16="http://schemas.microsoft.com/office/drawing/2014/main" id="{D5CABC84-EEF6-4D78-3157-7E1DA43D3CC9}"/>
                </a:ext>
              </a:extLst>
            </p:cNvPr>
            <p:cNvSpPr txBox="1"/>
            <p:nvPr/>
          </p:nvSpPr>
          <p:spPr>
            <a:xfrm flipH="1">
              <a:off x="4443431" y="4748429"/>
              <a:ext cx="2488310" cy="27699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ctr">
                <a:defRPr/>
              </a:pPr>
              <a:r>
                <a:rPr lang="en-US" sz="12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05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85" name="Textbox 200">
              <a:extLst>
                <a:ext uri="{FF2B5EF4-FFF2-40B4-BE49-F238E27FC236}">
                  <a16:creationId xmlns:a16="http://schemas.microsoft.com/office/drawing/2014/main" id="{BA8A2258-6F1B-90D0-6087-756F44B7EF20}"/>
                </a:ext>
              </a:extLst>
            </p:cNvPr>
            <p:cNvSpPr txBox="1"/>
            <p:nvPr/>
          </p:nvSpPr>
          <p:spPr>
            <a:xfrm flipH="1">
              <a:off x="4443430" y="5382263"/>
              <a:ext cx="2488311" cy="83099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just"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consectetuer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adipiscing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elit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. Maecenas porttitor congue massa. </a:t>
              </a:r>
            </a:p>
          </p:txBody>
        </p:sp>
      </p:grpSp>
      <p:sp>
        <p:nvSpPr>
          <p:cNvPr id="186" name="Rectangle: Rounded Corners 185">
            <a:extLst>
              <a:ext uri="{FF2B5EF4-FFF2-40B4-BE49-F238E27FC236}">
                <a16:creationId xmlns:a16="http://schemas.microsoft.com/office/drawing/2014/main" id="{88C4D63D-BA97-4C8E-DE12-DD9E27DB0351}"/>
              </a:ext>
            </a:extLst>
          </p:cNvPr>
          <p:cNvSpPr/>
          <p:nvPr/>
        </p:nvSpPr>
        <p:spPr>
          <a:xfrm>
            <a:off x="5591698" y="10913453"/>
            <a:ext cx="755650" cy="103188"/>
          </a:xfrm>
          <a:prstGeom prst="roundRect">
            <a:avLst>
              <a:gd name="adj" fmla="val 50000"/>
            </a:avLst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7" name="Group 186">
            <a:extLst>
              <a:ext uri="{FF2B5EF4-FFF2-40B4-BE49-F238E27FC236}">
                <a16:creationId xmlns:a16="http://schemas.microsoft.com/office/drawing/2014/main" id="{C8E0E37A-B5A4-59EF-81DF-2A8E5022AB56}"/>
              </a:ext>
            </a:extLst>
          </p:cNvPr>
          <p:cNvGrpSpPr/>
          <p:nvPr/>
        </p:nvGrpSpPr>
        <p:grpSpPr>
          <a:xfrm>
            <a:off x="8129046" y="8253142"/>
            <a:ext cx="1903430" cy="1788969"/>
            <a:chOff x="4443430" y="4424291"/>
            <a:chExt cx="2488311" cy="1788969"/>
          </a:xfrm>
          <a:noFill/>
        </p:grpSpPr>
        <p:sp>
          <p:nvSpPr>
            <p:cNvPr id="188" name="Textbox 200">
              <a:extLst>
                <a:ext uri="{FF2B5EF4-FFF2-40B4-BE49-F238E27FC236}">
                  <a16:creationId xmlns:a16="http://schemas.microsoft.com/office/drawing/2014/main" id="{938D0B01-466C-1D5F-85D8-4B7AECB3D67C}"/>
                </a:ext>
              </a:extLst>
            </p:cNvPr>
            <p:cNvSpPr txBox="1"/>
            <p:nvPr/>
          </p:nvSpPr>
          <p:spPr>
            <a:xfrm flipH="1">
              <a:off x="4443431" y="4424291"/>
              <a:ext cx="2488310" cy="40011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000" b="1" dirty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+mj-lt"/>
                </a:rPr>
                <a:t>MAIN TITLE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89" name="Textbox 200">
              <a:extLst>
                <a:ext uri="{FF2B5EF4-FFF2-40B4-BE49-F238E27FC236}">
                  <a16:creationId xmlns:a16="http://schemas.microsoft.com/office/drawing/2014/main" id="{7E37027E-166A-3B45-4A81-0E436DE79AD8}"/>
                </a:ext>
              </a:extLst>
            </p:cNvPr>
            <p:cNvSpPr txBox="1"/>
            <p:nvPr/>
          </p:nvSpPr>
          <p:spPr>
            <a:xfrm flipH="1">
              <a:off x="4443431" y="4748429"/>
              <a:ext cx="2488310" cy="27699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ctr">
                <a:defRPr/>
              </a:pPr>
              <a:r>
                <a:rPr lang="en-US" sz="12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05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90" name="Textbox 200">
              <a:extLst>
                <a:ext uri="{FF2B5EF4-FFF2-40B4-BE49-F238E27FC236}">
                  <a16:creationId xmlns:a16="http://schemas.microsoft.com/office/drawing/2014/main" id="{1F588764-8F9C-7046-0A85-5E5E01FE97FA}"/>
                </a:ext>
              </a:extLst>
            </p:cNvPr>
            <p:cNvSpPr txBox="1"/>
            <p:nvPr/>
          </p:nvSpPr>
          <p:spPr>
            <a:xfrm flipH="1">
              <a:off x="4443430" y="5382263"/>
              <a:ext cx="2488311" cy="83099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just"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</a:p>
          </p:txBody>
        </p:sp>
      </p:grpSp>
      <p:sp>
        <p:nvSpPr>
          <p:cNvPr id="191" name="Rectangle: Rounded Corners 190">
            <a:extLst>
              <a:ext uri="{FF2B5EF4-FFF2-40B4-BE49-F238E27FC236}">
                <a16:creationId xmlns:a16="http://schemas.microsoft.com/office/drawing/2014/main" id="{2C87C00C-0D7B-A6F3-39CC-5E62DDC62688}"/>
              </a:ext>
            </a:extLst>
          </p:cNvPr>
          <p:cNvSpPr/>
          <p:nvPr/>
        </p:nvSpPr>
        <p:spPr>
          <a:xfrm>
            <a:off x="8702936" y="10913453"/>
            <a:ext cx="755650" cy="103188"/>
          </a:xfrm>
          <a:prstGeom prst="roundRect">
            <a:avLst>
              <a:gd name="adj" fmla="val 50000"/>
            </a:avLst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2" name="Group 191">
            <a:extLst>
              <a:ext uri="{FF2B5EF4-FFF2-40B4-BE49-F238E27FC236}">
                <a16:creationId xmlns:a16="http://schemas.microsoft.com/office/drawing/2014/main" id="{307E76CA-79FF-8981-7D9A-3B211922EF42}"/>
              </a:ext>
            </a:extLst>
          </p:cNvPr>
          <p:cNvGrpSpPr/>
          <p:nvPr/>
        </p:nvGrpSpPr>
        <p:grpSpPr>
          <a:xfrm>
            <a:off x="11240284" y="8253142"/>
            <a:ext cx="1903430" cy="1788969"/>
            <a:chOff x="4443430" y="4424291"/>
            <a:chExt cx="2488311" cy="1788969"/>
          </a:xfrm>
          <a:noFill/>
        </p:grpSpPr>
        <p:sp>
          <p:nvSpPr>
            <p:cNvPr id="193" name="Textbox 200">
              <a:extLst>
                <a:ext uri="{FF2B5EF4-FFF2-40B4-BE49-F238E27FC236}">
                  <a16:creationId xmlns:a16="http://schemas.microsoft.com/office/drawing/2014/main" id="{F2A8719D-34AA-A7BA-06BC-04632F1F7299}"/>
                </a:ext>
              </a:extLst>
            </p:cNvPr>
            <p:cNvSpPr txBox="1"/>
            <p:nvPr/>
          </p:nvSpPr>
          <p:spPr>
            <a:xfrm flipH="1">
              <a:off x="4443431" y="4424291"/>
              <a:ext cx="2488310" cy="40011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000" b="1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+mj-lt"/>
                </a:rPr>
                <a:t>MAIN TITLE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94" name="Textbox 200">
              <a:extLst>
                <a:ext uri="{FF2B5EF4-FFF2-40B4-BE49-F238E27FC236}">
                  <a16:creationId xmlns:a16="http://schemas.microsoft.com/office/drawing/2014/main" id="{B0670FFD-A708-1FF6-D9ED-FB797AE83000}"/>
                </a:ext>
              </a:extLst>
            </p:cNvPr>
            <p:cNvSpPr txBox="1"/>
            <p:nvPr/>
          </p:nvSpPr>
          <p:spPr>
            <a:xfrm flipH="1">
              <a:off x="4443431" y="4748429"/>
              <a:ext cx="2488310" cy="27699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ctr">
                <a:defRPr/>
              </a:pPr>
              <a:r>
                <a:rPr lang="en-US" sz="12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05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95" name="Textbox 200">
              <a:extLst>
                <a:ext uri="{FF2B5EF4-FFF2-40B4-BE49-F238E27FC236}">
                  <a16:creationId xmlns:a16="http://schemas.microsoft.com/office/drawing/2014/main" id="{5B88EA05-55BA-9B6E-8AB6-38F4FBC7A087}"/>
                </a:ext>
              </a:extLst>
            </p:cNvPr>
            <p:cNvSpPr txBox="1"/>
            <p:nvPr/>
          </p:nvSpPr>
          <p:spPr>
            <a:xfrm flipH="1">
              <a:off x="4443430" y="5382263"/>
              <a:ext cx="2488311" cy="83099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just"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</a:p>
          </p:txBody>
        </p:sp>
      </p:grpSp>
      <p:sp>
        <p:nvSpPr>
          <p:cNvPr id="196" name="Rectangle: Rounded Corners 195">
            <a:extLst>
              <a:ext uri="{FF2B5EF4-FFF2-40B4-BE49-F238E27FC236}">
                <a16:creationId xmlns:a16="http://schemas.microsoft.com/office/drawing/2014/main" id="{D6608BB3-6BEC-83EB-D9D7-57B3DA79E0C0}"/>
              </a:ext>
            </a:extLst>
          </p:cNvPr>
          <p:cNvSpPr/>
          <p:nvPr/>
        </p:nvSpPr>
        <p:spPr>
          <a:xfrm>
            <a:off x="11814174" y="10913453"/>
            <a:ext cx="755650" cy="103188"/>
          </a:xfrm>
          <a:prstGeom prst="roundRect">
            <a:avLst>
              <a:gd name="adj" fmla="val 50000"/>
            </a:avLst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7" name="Group 196">
            <a:extLst>
              <a:ext uri="{FF2B5EF4-FFF2-40B4-BE49-F238E27FC236}">
                <a16:creationId xmlns:a16="http://schemas.microsoft.com/office/drawing/2014/main" id="{1F42BCDF-9B1E-6F51-D985-93108634EE8C}"/>
              </a:ext>
            </a:extLst>
          </p:cNvPr>
          <p:cNvGrpSpPr/>
          <p:nvPr/>
        </p:nvGrpSpPr>
        <p:grpSpPr>
          <a:xfrm>
            <a:off x="14351522" y="8253142"/>
            <a:ext cx="1903430" cy="1788969"/>
            <a:chOff x="4443430" y="4424291"/>
            <a:chExt cx="2488311" cy="1788969"/>
          </a:xfrm>
          <a:noFill/>
        </p:grpSpPr>
        <p:sp>
          <p:nvSpPr>
            <p:cNvPr id="198" name="Textbox 200">
              <a:extLst>
                <a:ext uri="{FF2B5EF4-FFF2-40B4-BE49-F238E27FC236}">
                  <a16:creationId xmlns:a16="http://schemas.microsoft.com/office/drawing/2014/main" id="{F3350119-FD1C-3B96-783B-9D3A6FF9676F}"/>
                </a:ext>
              </a:extLst>
            </p:cNvPr>
            <p:cNvSpPr txBox="1"/>
            <p:nvPr/>
          </p:nvSpPr>
          <p:spPr>
            <a:xfrm flipH="1">
              <a:off x="4443431" y="4424291"/>
              <a:ext cx="2488310" cy="40011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000" b="1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+mj-lt"/>
                </a:rPr>
                <a:t>MAIN TITLE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99" name="Textbox 200">
              <a:extLst>
                <a:ext uri="{FF2B5EF4-FFF2-40B4-BE49-F238E27FC236}">
                  <a16:creationId xmlns:a16="http://schemas.microsoft.com/office/drawing/2014/main" id="{8375A755-DEB5-1CF3-7F3E-E407BECC8ACB}"/>
                </a:ext>
              </a:extLst>
            </p:cNvPr>
            <p:cNvSpPr txBox="1"/>
            <p:nvPr/>
          </p:nvSpPr>
          <p:spPr>
            <a:xfrm flipH="1">
              <a:off x="4443431" y="4748429"/>
              <a:ext cx="2488310" cy="27699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ctr">
                <a:defRPr/>
              </a:pPr>
              <a:r>
                <a:rPr lang="en-US" sz="12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05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00" name="Textbox 200">
              <a:extLst>
                <a:ext uri="{FF2B5EF4-FFF2-40B4-BE49-F238E27FC236}">
                  <a16:creationId xmlns:a16="http://schemas.microsoft.com/office/drawing/2014/main" id="{767D409F-F076-26ED-F1E1-F64122B8B44C}"/>
                </a:ext>
              </a:extLst>
            </p:cNvPr>
            <p:cNvSpPr txBox="1"/>
            <p:nvPr/>
          </p:nvSpPr>
          <p:spPr>
            <a:xfrm flipH="1">
              <a:off x="4443430" y="5382263"/>
              <a:ext cx="2488311" cy="83099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just"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</a:p>
          </p:txBody>
        </p:sp>
      </p:grpSp>
      <p:sp>
        <p:nvSpPr>
          <p:cNvPr id="201" name="Rectangle: Rounded Corners 200">
            <a:extLst>
              <a:ext uri="{FF2B5EF4-FFF2-40B4-BE49-F238E27FC236}">
                <a16:creationId xmlns:a16="http://schemas.microsoft.com/office/drawing/2014/main" id="{A6D01FEE-58CB-8E24-7306-D187E33FB07C}"/>
              </a:ext>
            </a:extLst>
          </p:cNvPr>
          <p:cNvSpPr/>
          <p:nvPr/>
        </p:nvSpPr>
        <p:spPr>
          <a:xfrm>
            <a:off x="14925412" y="10913453"/>
            <a:ext cx="755650" cy="103188"/>
          </a:xfrm>
          <a:prstGeom prst="roundRect">
            <a:avLst>
              <a:gd name="adj" fmla="val 50000"/>
            </a:avLst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2" name="Group 201">
            <a:extLst>
              <a:ext uri="{FF2B5EF4-FFF2-40B4-BE49-F238E27FC236}">
                <a16:creationId xmlns:a16="http://schemas.microsoft.com/office/drawing/2014/main" id="{DEE074D6-F3AF-0CB0-0696-232AD7F156D5}"/>
              </a:ext>
            </a:extLst>
          </p:cNvPr>
          <p:cNvGrpSpPr/>
          <p:nvPr/>
        </p:nvGrpSpPr>
        <p:grpSpPr>
          <a:xfrm>
            <a:off x="17462760" y="8253142"/>
            <a:ext cx="1903430" cy="1788969"/>
            <a:chOff x="4443430" y="4424291"/>
            <a:chExt cx="2488311" cy="1788969"/>
          </a:xfrm>
          <a:noFill/>
        </p:grpSpPr>
        <p:sp>
          <p:nvSpPr>
            <p:cNvPr id="203" name="Textbox 200">
              <a:extLst>
                <a:ext uri="{FF2B5EF4-FFF2-40B4-BE49-F238E27FC236}">
                  <a16:creationId xmlns:a16="http://schemas.microsoft.com/office/drawing/2014/main" id="{40FC5E21-13AF-7DF0-2C2D-D9ABE03648DD}"/>
                </a:ext>
              </a:extLst>
            </p:cNvPr>
            <p:cNvSpPr txBox="1"/>
            <p:nvPr/>
          </p:nvSpPr>
          <p:spPr>
            <a:xfrm flipH="1">
              <a:off x="4443431" y="4424291"/>
              <a:ext cx="2488310" cy="40011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000" b="1" dirty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+mj-lt"/>
                </a:rPr>
                <a:t>MAIN TITLE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04" name="Textbox 200">
              <a:extLst>
                <a:ext uri="{FF2B5EF4-FFF2-40B4-BE49-F238E27FC236}">
                  <a16:creationId xmlns:a16="http://schemas.microsoft.com/office/drawing/2014/main" id="{32BE6FB9-2E17-7904-3AA3-6AAC6562E318}"/>
                </a:ext>
              </a:extLst>
            </p:cNvPr>
            <p:cNvSpPr txBox="1"/>
            <p:nvPr/>
          </p:nvSpPr>
          <p:spPr>
            <a:xfrm flipH="1">
              <a:off x="4443431" y="4748429"/>
              <a:ext cx="2488310" cy="27699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ctr">
                <a:defRPr/>
              </a:pPr>
              <a:r>
                <a:rPr lang="en-US" sz="12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05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05" name="Textbox 200">
              <a:extLst>
                <a:ext uri="{FF2B5EF4-FFF2-40B4-BE49-F238E27FC236}">
                  <a16:creationId xmlns:a16="http://schemas.microsoft.com/office/drawing/2014/main" id="{47DD2293-41C9-93FF-47A4-C6AE4BFD6FC2}"/>
                </a:ext>
              </a:extLst>
            </p:cNvPr>
            <p:cNvSpPr txBox="1"/>
            <p:nvPr/>
          </p:nvSpPr>
          <p:spPr>
            <a:xfrm flipH="1">
              <a:off x="4443430" y="5382263"/>
              <a:ext cx="2488311" cy="83099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just"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</a:p>
          </p:txBody>
        </p:sp>
      </p:grpSp>
      <p:sp>
        <p:nvSpPr>
          <p:cNvPr id="206" name="Rectangle: Rounded Corners 205">
            <a:extLst>
              <a:ext uri="{FF2B5EF4-FFF2-40B4-BE49-F238E27FC236}">
                <a16:creationId xmlns:a16="http://schemas.microsoft.com/office/drawing/2014/main" id="{D5BBFADD-7D4C-DC48-8D69-8FA3D7150EB7}"/>
              </a:ext>
            </a:extLst>
          </p:cNvPr>
          <p:cNvSpPr/>
          <p:nvPr/>
        </p:nvSpPr>
        <p:spPr>
          <a:xfrm>
            <a:off x="18036650" y="10913453"/>
            <a:ext cx="755650" cy="103188"/>
          </a:xfrm>
          <a:prstGeom prst="roundRect">
            <a:avLst>
              <a:gd name="adj" fmla="val 50000"/>
            </a:avLst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7" name="Group 206">
            <a:extLst>
              <a:ext uri="{FF2B5EF4-FFF2-40B4-BE49-F238E27FC236}">
                <a16:creationId xmlns:a16="http://schemas.microsoft.com/office/drawing/2014/main" id="{B0F8320D-6513-BAA4-0E93-0F847C8C09E3}"/>
              </a:ext>
            </a:extLst>
          </p:cNvPr>
          <p:cNvGrpSpPr/>
          <p:nvPr/>
        </p:nvGrpSpPr>
        <p:grpSpPr>
          <a:xfrm>
            <a:off x="20574001" y="8253142"/>
            <a:ext cx="1903430" cy="1788969"/>
            <a:chOff x="4443430" y="4424291"/>
            <a:chExt cx="2488311" cy="1788969"/>
          </a:xfrm>
          <a:noFill/>
        </p:grpSpPr>
        <p:sp>
          <p:nvSpPr>
            <p:cNvPr id="208" name="Textbox 200">
              <a:extLst>
                <a:ext uri="{FF2B5EF4-FFF2-40B4-BE49-F238E27FC236}">
                  <a16:creationId xmlns:a16="http://schemas.microsoft.com/office/drawing/2014/main" id="{7C8E472C-20BA-A2D8-ADE8-33FEBE27B15F}"/>
                </a:ext>
              </a:extLst>
            </p:cNvPr>
            <p:cNvSpPr txBox="1"/>
            <p:nvPr/>
          </p:nvSpPr>
          <p:spPr>
            <a:xfrm flipH="1">
              <a:off x="4443431" y="4424291"/>
              <a:ext cx="2488310" cy="40011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000" b="1" dirty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+mj-lt"/>
                </a:rPr>
                <a:t>MAIN TITLE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09" name="Textbox 200">
              <a:extLst>
                <a:ext uri="{FF2B5EF4-FFF2-40B4-BE49-F238E27FC236}">
                  <a16:creationId xmlns:a16="http://schemas.microsoft.com/office/drawing/2014/main" id="{265A2645-516C-CEE3-7BEB-11CDA2EB5177}"/>
                </a:ext>
              </a:extLst>
            </p:cNvPr>
            <p:cNvSpPr txBox="1"/>
            <p:nvPr/>
          </p:nvSpPr>
          <p:spPr>
            <a:xfrm flipH="1">
              <a:off x="4443431" y="4748429"/>
              <a:ext cx="2488310" cy="27699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ctr">
                <a:defRPr/>
              </a:pPr>
              <a:r>
                <a:rPr lang="en-US" sz="12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05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10" name="Textbox 200">
              <a:extLst>
                <a:ext uri="{FF2B5EF4-FFF2-40B4-BE49-F238E27FC236}">
                  <a16:creationId xmlns:a16="http://schemas.microsoft.com/office/drawing/2014/main" id="{650E036C-DBE1-4438-7574-C48436E939E5}"/>
                </a:ext>
              </a:extLst>
            </p:cNvPr>
            <p:cNvSpPr txBox="1"/>
            <p:nvPr/>
          </p:nvSpPr>
          <p:spPr>
            <a:xfrm flipH="1">
              <a:off x="4443430" y="5382263"/>
              <a:ext cx="2488311" cy="83099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just"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</a:p>
          </p:txBody>
        </p:sp>
      </p:grpSp>
      <p:sp>
        <p:nvSpPr>
          <p:cNvPr id="211" name="Rectangle: Rounded Corners 210">
            <a:extLst>
              <a:ext uri="{FF2B5EF4-FFF2-40B4-BE49-F238E27FC236}">
                <a16:creationId xmlns:a16="http://schemas.microsoft.com/office/drawing/2014/main" id="{02078305-983A-AE58-45FA-77F056234D9E}"/>
              </a:ext>
            </a:extLst>
          </p:cNvPr>
          <p:cNvSpPr/>
          <p:nvPr/>
        </p:nvSpPr>
        <p:spPr>
          <a:xfrm>
            <a:off x="21147891" y="10913453"/>
            <a:ext cx="755650" cy="103188"/>
          </a:xfrm>
          <a:prstGeom prst="roundRect">
            <a:avLst>
              <a:gd name="adj" fmla="val 50000"/>
            </a:avLst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2" name="Freeform: Shape 211">
            <a:extLst>
              <a:ext uri="{FF2B5EF4-FFF2-40B4-BE49-F238E27FC236}">
                <a16:creationId xmlns:a16="http://schemas.microsoft.com/office/drawing/2014/main" id="{EBD8A1E8-A88E-07B0-B4F4-BE0410A9225C}"/>
              </a:ext>
            </a:extLst>
          </p:cNvPr>
          <p:cNvSpPr/>
          <p:nvPr/>
        </p:nvSpPr>
        <p:spPr>
          <a:xfrm>
            <a:off x="18023622" y="6816794"/>
            <a:ext cx="781706" cy="781706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50800">
            <a:solidFill>
              <a:schemeClr val="bg2">
                <a:lumMod val="90000"/>
                <a:lumOff val="1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213" name="Freeform: Shape 212">
            <a:extLst>
              <a:ext uri="{FF2B5EF4-FFF2-40B4-BE49-F238E27FC236}">
                <a16:creationId xmlns:a16="http://schemas.microsoft.com/office/drawing/2014/main" id="{171B7C26-5B15-8EA3-102C-26CE902CDB51}"/>
              </a:ext>
            </a:extLst>
          </p:cNvPr>
          <p:cNvSpPr/>
          <p:nvPr/>
        </p:nvSpPr>
        <p:spPr>
          <a:xfrm>
            <a:off x="21150497" y="6832428"/>
            <a:ext cx="750438" cy="750438"/>
          </a:xfrm>
          <a:custGeom>
            <a:avLst/>
            <a:gdLst>
              <a:gd name="connsiteX0" fmla="*/ 328955 w 365760"/>
              <a:gd name="connsiteY0" fmla="*/ 20210 h 365760"/>
              <a:gd name="connsiteX1" fmla="*/ 356235 w 365760"/>
              <a:gd name="connsiteY1" fmla="*/ 47490 h 365760"/>
              <a:gd name="connsiteX2" fmla="*/ 331698 w 365760"/>
              <a:gd name="connsiteY2" fmla="*/ 139540 h 365760"/>
              <a:gd name="connsiteX3" fmla="*/ 273176 w 365760"/>
              <a:gd name="connsiteY3" fmla="*/ 230065 h 365760"/>
              <a:gd name="connsiteX4" fmla="*/ 178232 w 365760"/>
              <a:gd name="connsiteY4" fmla="*/ 296359 h 365760"/>
              <a:gd name="connsiteX5" fmla="*/ 79933 w 365760"/>
              <a:gd name="connsiteY5" fmla="*/ 198061 h 365760"/>
              <a:gd name="connsiteX6" fmla="*/ 146228 w 365760"/>
              <a:gd name="connsiteY6" fmla="*/ 103116 h 365760"/>
              <a:gd name="connsiteX7" fmla="*/ 236754 w 365760"/>
              <a:gd name="connsiteY7" fmla="*/ 44594 h 365760"/>
              <a:gd name="connsiteX8" fmla="*/ 328955 w 365760"/>
              <a:gd name="connsiteY8" fmla="*/ 20210 h 365760"/>
              <a:gd name="connsiteX9" fmla="*/ 173202 w 365760"/>
              <a:gd name="connsiteY9" fmla="*/ 74312 h 365760"/>
              <a:gd name="connsiteX10" fmla="*/ 76581 w 365760"/>
              <a:gd name="connsiteY10" fmla="*/ 98239 h 365760"/>
              <a:gd name="connsiteX11" fmla="*/ 38328 w 365760"/>
              <a:gd name="connsiteY11" fmla="*/ 148684 h 365760"/>
              <a:gd name="connsiteX12" fmla="*/ 93345 w 365760"/>
              <a:gd name="connsiteY12" fmla="*/ 179316 h 365760"/>
              <a:gd name="connsiteX13" fmla="*/ 197129 w 365760"/>
              <a:gd name="connsiteY13" fmla="*/ 283253 h 365760"/>
              <a:gd name="connsiteX14" fmla="*/ 227762 w 365760"/>
              <a:gd name="connsiteY14" fmla="*/ 338269 h 365760"/>
              <a:gd name="connsiteX15" fmla="*/ 278206 w 365760"/>
              <a:gd name="connsiteY15" fmla="*/ 300017 h 365760"/>
              <a:gd name="connsiteX16" fmla="*/ 302133 w 365760"/>
              <a:gd name="connsiteY16" fmla="*/ 203395 h 365760"/>
              <a:gd name="connsiteX17" fmla="*/ 101879 w 365760"/>
              <a:gd name="connsiteY17" fmla="*/ 274566 h 365760"/>
              <a:gd name="connsiteX18" fmla="*/ 45643 w 365760"/>
              <a:gd name="connsiteY18" fmla="*/ 274566 h 365760"/>
              <a:gd name="connsiteX19" fmla="*/ 19431 w 365760"/>
              <a:gd name="connsiteY19" fmla="*/ 357015 h 365760"/>
              <a:gd name="connsiteX20" fmla="*/ 101879 w 365760"/>
              <a:gd name="connsiteY20" fmla="*/ 330802 h 365760"/>
              <a:gd name="connsiteX21" fmla="*/ 101879 w 365760"/>
              <a:gd name="connsiteY21" fmla="*/ 274566 h 365760"/>
              <a:gd name="connsiteX22" fmla="*/ 261442 w 365760"/>
              <a:gd name="connsiteY22" fmla="*/ 115003 h 365760"/>
              <a:gd name="connsiteX23" fmla="*/ 218313 w 365760"/>
              <a:gd name="connsiteY23" fmla="*/ 115003 h 365760"/>
              <a:gd name="connsiteX24" fmla="*/ 218313 w 365760"/>
              <a:gd name="connsiteY24" fmla="*/ 158132 h 365760"/>
              <a:gd name="connsiteX25" fmla="*/ 261442 w 365760"/>
              <a:gd name="connsiteY25" fmla="*/ 158132 h 365760"/>
              <a:gd name="connsiteX26" fmla="*/ 261442 w 365760"/>
              <a:gd name="connsiteY26" fmla="*/ 115003 h 365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65760" h="365760">
                <a:moveTo>
                  <a:pt x="328955" y="20210"/>
                </a:moveTo>
                <a:cubicBezTo>
                  <a:pt x="345566" y="15791"/>
                  <a:pt x="360655" y="30878"/>
                  <a:pt x="356235" y="47490"/>
                </a:cubicBezTo>
                <a:lnTo>
                  <a:pt x="331698" y="139540"/>
                </a:lnTo>
                <a:cubicBezTo>
                  <a:pt x="324840" y="176268"/>
                  <a:pt x="303809" y="208729"/>
                  <a:pt x="273176" y="230065"/>
                </a:cubicBezTo>
                <a:lnTo>
                  <a:pt x="178232" y="296359"/>
                </a:lnTo>
                <a:lnTo>
                  <a:pt x="79933" y="198061"/>
                </a:lnTo>
                <a:lnTo>
                  <a:pt x="146228" y="103116"/>
                </a:lnTo>
                <a:cubicBezTo>
                  <a:pt x="167563" y="72484"/>
                  <a:pt x="200177" y="51452"/>
                  <a:pt x="236754" y="44594"/>
                </a:cubicBezTo>
                <a:lnTo>
                  <a:pt x="328955" y="20210"/>
                </a:lnTo>
                <a:close/>
                <a:moveTo>
                  <a:pt x="173202" y="74312"/>
                </a:moveTo>
                <a:lnTo>
                  <a:pt x="76581" y="98239"/>
                </a:lnTo>
                <a:lnTo>
                  <a:pt x="38328" y="148684"/>
                </a:lnTo>
                <a:lnTo>
                  <a:pt x="93345" y="179316"/>
                </a:lnTo>
                <a:moveTo>
                  <a:pt x="197129" y="283253"/>
                </a:moveTo>
                <a:lnTo>
                  <a:pt x="227762" y="338269"/>
                </a:lnTo>
                <a:lnTo>
                  <a:pt x="278206" y="300017"/>
                </a:lnTo>
                <a:lnTo>
                  <a:pt x="302133" y="203395"/>
                </a:lnTo>
                <a:moveTo>
                  <a:pt x="101879" y="274566"/>
                </a:moveTo>
                <a:cubicBezTo>
                  <a:pt x="86335" y="259021"/>
                  <a:pt x="61188" y="259021"/>
                  <a:pt x="45643" y="274566"/>
                </a:cubicBezTo>
                <a:cubicBezTo>
                  <a:pt x="30099" y="290111"/>
                  <a:pt x="19431" y="357015"/>
                  <a:pt x="19431" y="357015"/>
                </a:cubicBezTo>
                <a:cubicBezTo>
                  <a:pt x="19431" y="357015"/>
                  <a:pt x="86335" y="346346"/>
                  <a:pt x="101879" y="330802"/>
                </a:cubicBezTo>
                <a:cubicBezTo>
                  <a:pt x="117424" y="315257"/>
                  <a:pt x="117577" y="290111"/>
                  <a:pt x="101879" y="274566"/>
                </a:cubicBezTo>
                <a:close/>
                <a:moveTo>
                  <a:pt x="261442" y="115003"/>
                </a:moveTo>
                <a:cubicBezTo>
                  <a:pt x="249555" y="103116"/>
                  <a:pt x="230200" y="103116"/>
                  <a:pt x="218313" y="115003"/>
                </a:cubicBezTo>
                <a:cubicBezTo>
                  <a:pt x="206425" y="126890"/>
                  <a:pt x="206425" y="146245"/>
                  <a:pt x="218313" y="158132"/>
                </a:cubicBezTo>
                <a:cubicBezTo>
                  <a:pt x="230200" y="170020"/>
                  <a:pt x="249555" y="170020"/>
                  <a:pt x="261442" y="158132"/>
                </a:cubicBezTo>
                <a:cubicBezTo>
                  <a:pt x="273329" y="146245"/>
                  <a:pt x="273329" y="127043"/>
                  <a:pt x="261442" y="115003"/>
                </a:cubicBezTo>
                <a:close/>
              </a:path>
            </a:pathLst>
          </a:custGeom>
          <a:noFill/>
          <a:ln w="50800">
            <a:solidFill>
              <a:schemeClr val="bg2">
                <a:lumMod val="90000"/>
                <a:lumOff val="1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214" name="Freeform 103">
            <a:extLst>
              <a:ext uri="{FF2B5EF4-FFF2-40B4-BE49-F238E27FC236}">
                <a16:creationId xmlns:a16="http://schemas.microsoft.com/office/drawing/2014/main" id="{E5BAC0BB-72AF-830B-322C-58ADCE6FB44E}"/>
              </a:ext>
            </a:extLst>
          </p:cNvPr>
          <p:cNvSpPr>
            <a:spLocks noEditPoints="1"/>
          </p:cNvSpPr>
          <p:nvPr/>
        </p:nvSpPr>
        <p:spPr bwMode="auto">
          <a:xfrm>
            <a:off x="8646354" y="6875453"/>
            <a:ext cx="868814" cy="664388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50800">
            <a:solidFill>
              <a:schemeClr val="bg2">
                <a:lumMod val="90000"/>
                <a:lumOff val="1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215" name="Freeform 109">
            <a:extLst>
              <a:ext uri="{FF2B5EF4-FFF2-40B4-BE49-F238E27FC236}">
                <a16:creationId xmlns:a16="http://schemas.microsoft.com/office/drawing/2014/main" id="{8484C692-66B5-9C6E-99FB-98C9F07C6C31}"/>
              </a:ext>
            </a:extLst>
          </p:cNvPr>
          <p:cNvSpPr>
            <a:spLocks noEditPoints="1"/>
          </p:cNvSpPr>
          <p:nvPr/>
        </p:nvSpPr>
        <p:spPr bwMode="auto">
          <a:xfrm>
            <a:off x="11810870" y="6816794"/>
            <a:ext cx="762258" cy="781706"/>
          </a:xfrm>
          <a:custGeom>
            <a:avLst/>
            <a:gdLst>
              <a:gd name="T0" fmla="*/ 704 w 819"/>
              <a:gd name="T1" fmla="*/ 341 h 836"/>
              <a:gd name="T2" fmla="*/ 363 w 819"/>
              <a:gd name="T3" fmla="*/ 682 h 836"/>
              <a:gd name="T4" fmla="*/ 175 w 819"/>
              <a:gd name="T5" fmla="*/ 626 h 836"/>
              <a:gd name="T6" fmla="*/ 0 w 819"/>
              <a:gd name="T7" fmla="*/ 682 h 836"/>
              <a:gd name="T8" fmla="*/ 59 w 819"/>
              <a:gd name="T9" fmla="*/ 497 h 836"/>
              <a:gd name="T10" fmla="*/ 22 w 819"/>
              <a:gd name="T11" fmla="*/ 341 h 836"/>
              <a:gd name="T12" fmla="*/ 363 w 819"/>
              <a:gd name="T13" fmla="*/ 0 h 836"/>
              <a:gd name="T14" fmla="*/ 704 w 819"/>
              <a:gd name="T15" fmla="*/ 341 h 836"/>
              <a:gd name="T16" fmla="*/ 409 w 819"/>
              <a:gd name="T17" fmla="*/ 794 h 836"/>
              <a:gd name="T18" fmla="*/ 549 w 819"/>
              <a:gd name="T19" fmla="*/ 836 h 836"/>
              <a:gd name="T20" fmla="*/ 688 w 819"/>
              <a:gd name="T21" fmla="*/ 794 h 836"/>
              <a:gd name="T22" fmla="*/ 819 w 819"/>
              <a:gd name="T23" fmla="*/ 836 h 836"/>
              <a:gd name="T24" fmla="*/ 775 w 819"/>
              <a:gd name="T25" fmla="*/ 697 h 836"/>
              <a:gd name="T26" fmla="*/ 803 w 819"/>
              <a:gd name="T27" fmla="*/ 581 h 836"/>
              <a:gd name="T28" fmla="*/ 786 w 819"/>
              <a:gd name="T29" fmla="*/ 491 h 836"/>
              <a:gd name="T30" fmla="*/ 204 w 819"/>
              <a:gd name="T31" fmla="*/ 276 h 836"/>
              <a:gd name="T32" fmla="*/ 522 w 819"/>
              <a:gd name="T33" fmla="*/ 276 h 836"/>
              <a:gd name="T34" fmla="*/ 204 w 819"/>
              <a:gd name="T35" fmla="*/ 406 h 836"/>
              <a:gd name="T36" fmla="*/ 522 w 819"/>
              <a:gd name="T37" fmla="*/ 40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19" h="836">
                <a:moveTo>
                  <a:pt x="704" y="341"/>
                </a:moveTo>
                <a:cubicBezTo>
                  <a:pt x="704" y="529"/>
                  <a:pt x="551" y="682"/>
                  <a:pt x="363" y="682"/>
                </a:cubicBezTo>
                <a:cubicBezTo>
                  <a:pt x="293" y="682"/>
                  <a:pt x="229" y="661"/>
                  <a:pt x="175" y="626"/>
                </a:cubicBezTo>
                <a:cubicBezTo>
                  <a:pt x="0" y="682"/>
                  <a:pt x="0" y="682"/>
                  <a:pt x="0" y="682"/>
                </a:cubicBezTo>
                <a:cubicBezTo>
                  <a:pt x="59" y="497"/>
                  <a:pt x="59" y="497"/>
                  <a:pt x="59" y="497"/>
                </a:cubicBezTo>
                <a:cubicBezTo>
                  <a:pt x="35" y="450"/>
                  <a:pt x="22" y="397"/>
                  <a:pt x="22" y="341"/>
                </a:cubicBezTo>
                <a:cubicBezTo>
                  <a:pt x="22" y="153"/>
                  <a:pt x="174" y="0"/>
                  <a:pt x="363" y="0"/>
                </a:cubicBezTo>
                <a:cubicBezTo>
                  <a:pt x="551" y="0"/>
                  <a:pt x="704" y="153"/>
                  <a:pt x="704" y="341"/>
                </a:cubicBezTo>
                <a:close/>
                <a:moveTo>
                  <a:pt x="409" y="794"/>
                </a:moveTo>
                <a:cubicBezTo>
                  <a:pt x="449" y="820"/>
                  <a:pt x="497" y="836"/>
                  <a:pt x="549" y="836"/>
                </a:cubicBezTo>
                <a:cubicBezTo>
                  <a:pt x="600" y="836"/>
                  <a:pt x="648" y="820"/>
                  <a:pt x="688" y="794"/>
                </a:cubicBezTo>
                <a:cubicBezTo>
                  <a:pt x="819" y="836"/>
                  <a:pt x="819" y="836"/>
                  <a:pt x="819" y="836"/>
                </a:cubicBezTo>
                <a:cubicBezTo>
                  <a:pt x="775" y="697"/>
                  <a:pt x="775" y="697"/>
                  <a:pt x="775" y="697"/>
                </a:cubicBezTo>
                <a:cubicBezTo>
                  <a:pt x="792" y="663"/>
                  <a:pt x="803" y="623"/>
                  <a:pt x="803" y="581"/>
                </a:cubicBezTo>
                <a:cubicBezTo>
                  <a:pt x="803" y="549"/>
                  <a:pt x="797" y="519"/>
                  <a:pt x="786" y="491"/>
                </a:cubicBezTo>
                <a:moveTo>
                  <a:pt x="204" y="276"/>
                </a:moveTo>
                <a:cubicBezTo>
                  <a:pt x="522" y="276"/>
                  <a:pt x="522" y="276"/>
                  <a:pt x="522" y="276"/>
                </a:cubicBezTo>
                <a:moveTo>
                  <a:pt x="204" y="406"/>
                </a:moveTo>
                <a:cubicBezTo>
                  <a:pt x="522" y="406"/>
                  <a:pt x="522" y="406"/>
                  <a:pt x="522" y="406"/>
                </a:cubicBezTo>
              </a:path>
            </a:pathLst>
          </a:custGeom>
          <a:noFill/>
          <a:ln w="50800">
            <a:solidFill>
              <a:schemeClr val="bg2">
                <a:lumMod val="90000"/>
                <a:lumOff val="1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216" name="Freeform 16">
            <a:extLst>
              <a:ext uri="{FF2B5EF4-FFF2-40B4-BE49-F238E27FC236}">
                <a16:creationId xmlns:a16="http://schemas.microsoft.com/office/drawing/2014/main" id="{76BF7D37-01EA-B448-73C4-0051976E7560}"/>
              </a:ext>
            </a:extLst>
          </p:cNvPr>
          <p:cNvSpPr>
            <a:spLocks noEditPoints="1"/>
          </p:cNvSpPr>
          <p:nvPr/>
        </p:nvSpPr>
        <p:spPr bwMode="auto">
          <a:xfrm>
            <a:off x="14901254" y="6767937"/>
            <a:ext cx="680738" cy="879420"/>
          </a:xfrm>
          <a:custGeom>
            <a:avLst/>
            <a:gdLst>
              <a:gd name="T0" fmla="*/ 0 w 870"/>
              <a:gd name="T1" fmla="*/ 973 h 1122"/>
              <a:gd name="T2" fmla="*/ 103 w 870"/>
              <a:gd name="T3" fmla="*/ 764 h 1122"/>
              <a:gd name="T4" fmla="*/ 338 w 870"/>
              <a:gd name="T5" fmla="*/ 463 h 1122"/>
              <a:gd name="T6" fmla="*/ 103 w 870"/>
              <a:gd name="T7" fmla="*/ 764 h 1122"/>
              <a:gd name="T8" fmla="*/ 605 w 870"/>
              <a:gd name="T9" fmla="*/ 470 h 1122"/>
              <a:gd name="T10" fmla="*/ 534 w 870"/>
              <a:gd name="T11" fmla="*/ 321 h 1122"/>
              <a:gd name="T12" fmla="*/ 669 w 870"/>
              <a:gd name="T13" fmla="*/ 332 h 1122"/>
              <a:gd name="T14" fmla="*/ 870 w 870"/>
              <a:gd name="T15" fmla="*/ 0 h 1122"/>
              <a:gd name="T16" fmla="*/ 103 w 870"/>
              <a:gd name="T17" fmla="*/ 764 h 1122"/>
              <a:gd name="T18" fmla="*/ 466 w 870"/>
              <a:gd name="T19" fmla="*/ 1114 h 1122"/>
              <a:gd name="T20" fmla="*/ 264 w 870"/>
              <a:gd name="T21" fmla="*/ 1091 h 1122"/>
              <a:gd name="T22" fmla="*/ 240 w 870"/>
              <a:gd name="T23" fmla="*/ 1087 h 1122"/>
              <a:gd name="T24" fmla="*/ 167 w 870"/>
              <a:gd name="T25" fmla="*/ 1118 h 1122"/>
              <a:gd name="T26" fmla="*/ 127 w 870"/>
              <a:gd name="T27" fmla="*/ 1106 h 1122"/>
              <a:gd name="T28" fmla="*/ 25 w 870"/>
              <a:gd name="T29" fmla="*/ 1122 h 1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70" h="1122">
                <a:moveTo>
                  <a:pt x="0" y="973"/>
                </a:moveTo>
                <a:cubicBezTo>
                  <a:pt x="0" y="973"/>
                  <a:pt x="11" y="923"/>
                  <a:pt x="103" y="764"/>
                </a:cubicBezTo>
                <a:cubicBezTo>
                  <a:pt x="195" y="606"/>
                  <a:pt x="262" y="548"/>
                  <a:pt x="338" y="463"/>
                </a:cubicBezTo>
                <a:moveTo>
                  <a:pt x="103" y="764"/>
                </a:moveTo>
                <a:cubicBezTo>
                  <a:pt x="436" y="828"/>
                  <a:pt x="598" y="484"/>
                  <a:pt x="605" y="470"/>
                </a:cubicBezTo>
                <a:cubicBezTo>
                  <a:pt x="534" y="321"/>
                  <a:pt x="534" y="321"/>
                  <a:pt x="534" y="321"/>
                </a:cubicBezTo>
                <a:cubicBezTo>
                  <a:pt x="669" y="332"/>
                  <a:pt x="669" y="332"/>
                  <a:pt x="669" y="332"/>
                </a:cubicBezTo>
                <a:cubicBezTo>
                  <a:pt x="719" y="198"/>
                  <a:pt x="802" y="25"/>
                  <a:pt x="870" y="0"/>
                </a:cubicBezTo>
                <a:cubicBezTo>
                  <a:pt x="870" y="0"/>
                  <a:pt x="59" y="93"/>
                  <a:pt x="103" y="764"/>
                </a:cubicBezTo>
                <a:close/>
                <a:moveTo>
                  <a:pt x="466" y="1114"/>
                </a:moveTo>
                <a:cubicBezTo>
                  <a:pt x="398" y="1118"/>
                  <a:pt x="329" y="1110"/>
                  <a:pt x="264" y="1091"/>
                </a:cubicBezTo>
                <a:cubicBezTo>
                  <a:pt x="256" y="1089"/>
                  <a:pt x="248" y="1087"/>
                  <a:pt x="240" y="1087"/>
                </a:cubicBezTo>
                <a:cubicBezTo>
                  <a:pt x="213" y="1088"/>
                  <a:pt x="194" y="1118"/>
                  <a:pt x="167" y="1118"/>
                </a:cubicBezTo>
                <a:cubicBezTo>
                  <a:pt x="153" y="1119"/>
                  <a:pt x="140" y="1111"/>
                  <a:pt x="127" y="1106"/>
                </a:cubicBezTo>
                <a:cubicBezTo>
                  <a:pt x="94" y="1093"/>
                  <a:pt x="53" y="1100"/>
                  <a:pt x="25" y="1122"/>
                </a:cubicBezTo>
              </a:path>
            </a:pathLst>
          </a:custGeom>
          <a:noFill/>
          <a:ln w="50800">
            <a:solidFill>
              <a:schemeClr val="bg2">
                <a:lumMod val="90000"/>
                <a:lumOff val="1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217" name="Freeform: Shape 216">
            <a:extLst>
              <a:ext uri="{FF2B5EF4-FFF2-40B4-BE49-F238E27FC236}">
                <a16:creationId xmlns:a16="http://schemas.microsoft.com/office/drawing/2014/main" id="{95428041-EBA3-E894-C8BD-78BF28114C33}"/>
              </a:ext>
            </a:extLst>
          </p:cNvPr>
          <p:cNvSpPr/>
          <p:nvPr/>
        </p:nvSpPr>
        <p:spPr>
          <a:xfrm>
            <a:off x="5539010" y="6848885"/>
            <a:ext cx="861026" cy="717524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50800">
            <a:solidFill>
              <a:schemeClr val="bg2">
                <a:lumMod val="90000"/>
                <a:lumOff val="1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</p:spTree>
    <p:extLst>
      <p:ext uri="{BB962C8B-B14F-4D97-AF65-F5344CB8AC3E}">
        <p14:creationId xmlns:p14="http://schemas.microsoft.com/office/powerpoint/2010/main" val="1088956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14:window dir="vert"/>
      </p:transition>
    </mc:Choice>
    <mc:Fallback xmlns="">
      <p:transition spd="slow" advClick="0" advTm="25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1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750"/>
                                            <p:tgtEl>
                                              <p:spTgt spid="17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4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750"/>
                                            <p:tgtEl>
                                              <p:spTgt spid="1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4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750"/>
                                            <p:tgtEl>
                                              <p:spTgt spid="17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75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47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750"/>
                                            <p:tgtEl>
                                              <p:spTgt spid="17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75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75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47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750"/>
                                            <p:tgtEl>
                                              <p:spTgt spid="17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75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75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47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750"/>
                                            <p:tgtEl>
                                              <p:spTgt spid="17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75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75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47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750"/>
                                            <p:tgtEl>
                                              <p:spTgt spid="16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75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75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49" presetClass="entr" presetSubtype="0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750" fill="hold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750" fill="hold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750"/>
                                            <p:tgtEl>
                                              <p:spTgt spid="1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49" presetClass="entr" presetSubtype="0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750" fill="hold"/>
                                            <p:tgtEl>
                                              <p:spTgt spid="2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750" fill="hold"/>
                                            <p:tgtEl>
                                              <p:spTgt spid="2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750" fill="hold"/>
                                            <p:tgtEl>
                                              <p:spTgt spid="2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750"/>
                                            <p:tgtEl>
                                              <p:spTgt spid="2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49" presetClass="entr" presetSubtype="0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750" fill="hold"/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750" fill="hold"/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750" fill="hold"/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750"/>
                                            <p:tgtEl>
                                              <p:spTgt spid="2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49" presetClass="entr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750" fill="hold"/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750" fill="hold"/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750" fill="hold"/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750"/>
                                            <p:tgtEl>
                                              <p:spTgt spid="2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49" presetClass="entr" presetSubtype="0" decel="100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750" fill="hold"/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750" fill="hold"/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750" fill="hold"/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750"/>
                                            <p:tgtEl>
                                              <p:spTgt spid="2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49" presetClass="entr" presetSubtype="0" decel="10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750" fill="hold"/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750" fill="hold"/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750" fill="hold"/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750"/>
                                            <p:tgtEl>
                                              <p:spTgt spid="2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49" presetClass="entr" presetSubtype="0" decel="10000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750" fill="hold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750" fill="hold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750" fill="hold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750"/>
                                            <p:tgtEl>
                                              <p:spTgt spid="2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1" dur="500"/>
                                            <p:tgtEl>
                                              <p:spTgt spid="1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4" dur="500"/>
                                            <p:tgtEl>
                                              <p:spTgt spid="1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2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7" dur="500"/>
                                            <p:tgtEl>
                                              <p:spTgt spid="1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2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0" dur="500"/>
                                            <p:tgtEl>
                                              <p:spTgt spid="1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22" presetClass="entr" presetSubtype="8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3" dur="500"/>
                                            <p:tgtEl>
                                              <p:spTgt spid="1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22" presetClass="entr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6" dur="500"/>
                                            <p:tgtEl>
                                              <p:spTgt spid="2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22" presetClass="entr" presetSubtype="8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9" dur="500"/>
                                            <p:tgtEl>
                                              <p:spTgt spid="2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2" dur="50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5" dur="500"/>
                                            <p:tgtEl>
                                              <p:spTgt spid="1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8" dur="500"/>
                                            <p:tgtEl>
                                              <p:spTgt spid="1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1" dur="500"/>
                                            <p:tgtEl>
                                              <p:spTgt spid="1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4" dur="500"/>
                                            <p:tgtEl>
                                              <p:spTgt spid="2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7" dur="500"/>
                                            <p:tgtEl>
                                              <p:spTgt spid="2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0" dur="500"/>
                                            <p:tgtEl>
                                              <p:spTgt spid="2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3" dur="1250" fill="hold"/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4" dur="1250" fill="hold"/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5" presetID="2" presetClass="entr" presetSubtype="8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7" dur="125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8" dur="125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9" presetID="2" presetClass="entr" presetSubtype="8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1" dur="125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2" dur="125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3" presetID="2" presetClass="entr" presetSubtype="8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5" dur="125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6" dur="125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7" presetID="2" presetClass="entr" presetSubtype="8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9" dur="125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0" dur="125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1" presetID="2" presetClass="entr" presetSubtype="8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3" dur="125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4" dur="125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5" presetID="2" presetClass="entr" presetSubtype="8" decel="100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7" dur="125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8" dur="125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9" grpId="0" animBg="1"/>
          <p:bldP spid="160" grpId="0" animBg="1"/>
          <p:bldP spid="161" grpId="0" animBg="1"/>
          <p:bldP spid="162" grpId="0" animBg="1"/>
          <p:bldP spid="163" grpId="0" animBg="1"/>
          <p:bldP spid="164" grpId="0" animBg="1"/>
          <p:bldP spid="165" grpId="0" animBg="1"/>
          <p:bldP spid="166" grpId="0"/>
          <p:bldP spid="167" grpId="0"/>
          <p:bldP spid="169" grpId="0" animBg="1"/>
          <p:bldP spid="170" grpId="0" animBg="1"/>
          <p:bldP spid="171" grpId="0" animBg="1"/>
          <p:bldP spid="172" grpId="0" animBg="1"/>
          <p:bldP spid="173" grpId="0" animBg="1"/>
          <p:bldP spid="174" grpId="0" animBg="1"/>
          <p:bldP spid="175" grpId="0" animBg="1"/>
          <p:bldP spid="180" grpId="0" animBg="1"/>
          <p:bldP spid="181" grpId="0" animBg="1"/>
          <p:bldP spid="186" grpId="0" animBg="1"/>
          <p:bldP spid="191" grpId="0" animBg="1"/>
          <p:bldP spid="196" grpId="0" animBg="1"/>
          <p:bldP spid="201" grpId="0" animBg="1"/>
          <p:bldP spid="206" grpId="0" animBg="1"/>
          <p:bldP spid="211" grpId="0" animBg="1"/>
          <p:bldP spid="212" grpId="0" animBg="1"/>
          <p:bldP spid="213" grpId="0" animBg="1"/>
          <p:bldP spid="214" grpId="0" animBg="1"/>
          <p:bldP spid="215" grpId="0" animBg="1"/>
          <p:bldP spid="216" grpId="0" animBg="1"/>
          <p:bldP spid="217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1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750"/>
                                            <p:tgtEl>
                                              <p:spTgt spid="17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4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750"/>
                                            <p:tgtEl>
                                              <p:spTgt spid="1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4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750"/>
                                            <p:tgtEl>
                                              <p:spTgt spid="17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75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47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750"/>
                                            <p:tgtEl>
                                              <p:spTgt spid="17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75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75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47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750"/>
                                            <p:tgtEl>
                                              <p:spTgt spid="17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75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75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47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750"/>
                                            <p:tgtEl>
                                              <p:spTgt spid="17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75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75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47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750"/>
                                            <p:tgtEl>
                                              <p:spTgt spid="16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75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75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49" presetClass="entr" presetSubtype="0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750" fill="hold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750" fill="hold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750"/>
                                            <p:tgtEl>
                                              <p:spTgt spid="1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49" presetClass="entr" presetSubtype="0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750" fill="hold"/>
                                            <p:tgtEl>
                                              <p:spTgt spid="2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750" fill="hold"/>
                                            <p:tgtEl>
                                              <p:spTgt spid="2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750" fill="hold"/>
                                            <p:tgtEl>
                                              <p:spTgt spid="2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750"/>
                                            <p:tgtEl>
                                              <p:spTgt spid="2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49" presetClass="entr" presetSubtype="0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750" fill="hold"/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750" fill="hold"/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750" fill="hold"/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750"/>
                                            <p:tgtEl>
                                              <p:spTgt spid="2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49" presetClass="entr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750" fill="hold"/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750" fill="hold"/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750" fill="hold"/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750"/>
                                            <p:tgtEl>
                                              <p:spTgt spid="2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49" presetClass="entr" presetSubtype="0" decel="100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750" fill="hold"/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750" fill="hold"/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750" fill="hold"/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750"/>
                                            <p:tgtEl>
                                              <p:spTgt spid="2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49" presetClass="entr" presetSubtype="0" decel="10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750" fill="hold"/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750" fill="hold"/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750" fill="hold"/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750"/>
                                            <p:tgtEl>
                                              <p:spTgt spid="2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49" presetClass="entr" presetSubtype="0" decel="10000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750" fill="hold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750" fill="hold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750" fill="hold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750"/>
                                            <p:tgtEl>
                                              <p:spTgt spid="2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1" dur="500"/>
                                            <p:tgtEl>
                                              <p:spTgt spid="1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4" dur="500"/>
                                            <p:tgtEl>
                                              <p:spTgt spid="1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2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7" dur="500"/>
                                            <p:tgtEl>
                                              <p:spTgt spid="1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2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0" dur="500"/>
                                            <p:tgtEl>
                                              <p:spTgt spid="1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22" presetClass="entr" presetSubtype="8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3" dur="500"/>
                                            <p:tgtEl>
                                              <p:spTgt spid="1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22" presetClass="entr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6" dur="500"/>
                                            <p:tgtEl>
                                              <p:spTgt spid="2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22" presetClass="entr" presetSubtype="8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9" dur="500"/>
                                            <p:tgtEl>
                                              <p:spTgt spid="2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2" dur="50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5" dur="500"/>
                                            <p:tgtEl>
                                              <p:spTgt spid="1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8" dur="500"/>
                                            <p:tgtEl>
                                              <p:spTgt spid="1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1" dur="500"/>
                                            <p:tgtEl>
                                              <p:spTgt spid="1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4" dur="500"/>
                                            <p:tgtEl>
                                              <p:spTgt spid="2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7" dur="500"/>
                                            <p:tgtEl>
                                              <p:spTgt spid="2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0" dur="500"/>
                                            <p:tgtEl>
                                              <p:spTgt spid="2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3" dur="1250" fill="hold"/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4" dur="1250" fill="hold"/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5" presetID="2" presetClass="entr" presetSubtype="8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7" dur="125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8" dur="125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9" presetID="2" presetClass="entr" presetSubtype="8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1" dur="125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2" dur="125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3" presetID="2" presetClass="entr" presetSubtype="8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5" dur="125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6" dur="125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7" presetID="2" presetClass="entr" presetSubtype="8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9" dur="125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0" dur="125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1" presetID="2" presetClass="entr" presetSubtype="8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3" dur="125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4" dur="125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5" presetID="2" presetClass="entr" presetSubtype="8" decel="100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7" dur="125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8" dur="125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9" grpId="0" animBg="1"/>
          <p:bldP spid="160" grpId="0" animBg="1"/>
          <p:bldP spid="161" grpId="0" animBg="1"/>
          <p:bldP spid="162" grpId="0" animBg="1"/>
          <p:bldP spid="163" grpId="0" animBg="1"/>
          <p:bldP spid="164" grpId="0" animBg="1"/>
          <p:bldP spid="165" grpId="0" animBg="1"/>
          <p:bldP spid="166" grpId="0"/>
          <p:bldP spid="167" grpId="0"/>
          <p:bldP spid="169" grpId="0" animBg="1"/>
          <p:bldP spid="170" grpId="0" animBg="1"/>
          <p:bldP spid="171" grpId="0" animBg="1"/>
          <p:bldP spid="172" grpId="0" animBg="1"/>
          <p:bldP spid="173" grpId="0" animBg="1"/>
          <p:bldP spid="174" grpId="0" animBg="1"/>
          <p:bldP spid="175" grpId="0" animBg="1"/>
          <p:bldP spid="180" grpId="0" animBg="1"/>
          <p:bldP spid="181" grpId="0" animBg="1"/>
          <p:bldP spid="186" grpId="0" animBg="1"/>
          <p:bldP spid="191" grpId="0" animBg="1"/>
          <p:bldP spid="196" grpId="0" animBg="1"/>
          <p:bldP spid="201" grpId="0" animBg="1"/>
          <p:bldP spid="206" grpId="0" animBg="1"/>
          <p:bldP spid="211" grpId="0" animBg="1"/>
          <p:bldP spid="212" grpId="0" animBg="1"/>
          <p:bldP spid="213" grpId="0" animBg="1"/>
          <p:bldP spid="214" grpId="0" animBg="1"/>
          <p:bldP spid="215" grpId="0" animBg="1"/>
          <p:bldP spid="216" grpId="0" animBg="1"/>
          <p:bldP spid="217" grpId="0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99FEDBB9-6094-12C8-6120-6799CE064B4B}"/>
              </a:ext>
            </a:extLst>
          </p:cNvPr>
          <p:cNvSpPr/>
          <p:nvPr/>
        </p:nvSpPr>
        <p:spPr>
          <a:xfrm>
            <a:off x="1513579" y="4318278"/>
            <a:ext cx="2689412" cy="7380194"/>
          </a:xfrm>
          <a:prstGeom prst="roundRect">
            <a:avLst>
              <a:gd name="adj" fmla="val 9867"/>
            </a:avLst>
          </a:prstGeom>
          <a:gradFill>
            <a:gsLst>
              <a:gs pos="74800">
                <a:schemeClr val="bg2">
                  <a:lumMod val="10000"/>
                </a:schemeClr>
              </a:gs>
              <a:gs pos="100000">
                <a:schemeClr val="bg2">
                  <a:lumMod val="25000"/>
                </a:schemeClr>
              </a:gs>
              <a:gs pos="0">
                <a:schemeClr val="bg2"/>
              </a:gs>
            </a:gsLst>
            <a:lin ang="5400000" scaled="1"/>
          </a:gradFill>
          <a:ln>
            <a:noFill/>
          </a:ln>
          <a:effectLst>
            <a:outerShdw blurRad="127000" dist="127000" dir="5400000" algn="t" rotWithShape="0">
              <a:prstClr val="black">
                <a:alpha val="30000"/>
              </a:prstClr>
            </a:outerShdw>
            <a:reflection blurRad="6350" stA="50000" endA="300" endPos="18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B05DE321-6435-C819-0976-87B8F918FDD7}"/>
              </a:ext>
            </a:extLst>
          </p:cNvPr>
          <p:cNvSpPr/>
          <p:nvPr/>
        </p:nvSpPr>
        <p:spPr>
          <a:xfrm>
            <a:off x="1513579" y="4318279"/>
            <a:ext cx="2689412" cy="1962228"/>
          </a:xfrm>
          <a:custGeom>
            <a:avLst/>
            <a:gdLst>
              <a:gd name="csX0" fmla="*/ 827655 w 2689412"/>
              <a:gd name="csY0" fmla="*/ 1674265 h 1962228"/>
              <a:gd name="csX1" fmla="*/ 1861757 w 2689412"/>
              <a:gd name="csY1" fmla="*/ 1674265 h 1962228"/>
              <a:gd name="csX2" fmla="*/ 1344706 w 2689412"/>
              <a:gd name="csY2" fmla="*/ 1962228 h 1962228"/>
              <a:gd name="csX3" fmla="*/ 265364 w 2689412"/>
              <a:gd name="csY3" fmla="*/ 0 h 1962228"/>
              <a:gd name="csX4" fmla="*/ 2424048 w 2689412"/>
              <a:gd name="csY4" fmla="*/ 0 h 1962228"/>
              <a:gd name="csX5" fmla="*/ 2689412 w 2689412"/>
              <a:gd name="csY5" fmla="*/ 265364 h 1962228"/>
              <a:gd name="csX6" fmla="*/ 2689412 w 2689412"/>
              <a:gd name="csY6" fmla="*/ 1674265 h 1962228"/>
              <a:gd name="csX7" fmla="*/ 1861757 w 2689412"/>
              <a:gd name="csY7" fmla="*/ 1674265 h 1962228"/>
              <a:gd name="csX8" fmla="*/ 2002043 w 2689412"/>
              <a:gd name="csY8" fmla="*/ 1596135 h 1962228"/>
              <a:gd name="csX9" fmla="*/ 2002041 w 2689412"/>
              <a:gd name="csY9" fmla="*/ 1596135 h 1962228"/>
              <a:gd name="csX10" fmla="*/ 1861757 w 2689412"/>
              <a:gd name="csY10" fmla="*/ 1674264 h 1962228"/>
              <a:gd name="csX11" fmla="*/ 827655 w 2689412"/>
              <a:gd name="csY11" fmla="*/ 1674264 h 1962228"/>
              <a:gd name="csX12" fmla="*/ 687371 w 2689412"/>
              <a:gd name="csY12" fmla="*/ 1596135 h 1962228"/>
              <a:gd name="csX13" fmla="*/ 687369 w 2689412"/>
              <a:gd name="csY13" fmla="*/ 1596135 h 1962228"/>
              <a:gd name="csX14" fmla="*/ 827655 w 2689412"/>
              <a:gd name="csY14" fmla="*/ 1674265 h 1962228"/>
              <a:gd name="csX15" fmla="*/ 0 w 2689412"/>
              <a:gd name="csY15" fmla="*/ 1674265 h 1962228"/>
              <a:gd name="csX16" fmla="*/ 0 w 2689412"/>
              <a:gd name="csY16" fmla="*/ 265364 h 1962228"/>
              <a:gd name="csX17" fmla="*/ 265364 w 2689412"/>
              <a:gd name="csY17" fmla="*/ 0 h 196222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</a:cxnLst>
            <a:rect l="l" t="t" r="r" b="b"/>
            <a:pathLst>
              <a:path w="2689412" h="1962228">
                <a:moveTo>
                  <a:pt x="827655" y="1674265"/>
                </a:moveTo>
                <a:lnTo>
                  <a:pt x="1861757" y="1674265"/>
                </a:lnTo>
                <a:lnTo>
                  <a:pt x="1344706" y="1962228"/>
                </a:lnTo>
                <a:close/>
                <a:moveTo>
                  <a:pt x="265364" y="0"/>
                </a:moveTo>
                <a:lnTo>
                  <a:pt x="2424048" y="0"/>
                </a:lnTo>
                <a:cubicBezTo>
                  <a:pt x="2570604" y="0"/>
                  <a:pt x="2689412" y="118808"/>
                  <a:pt x="2689412" y="265364"/>
                </a:cubicBezTo>
                <a:lnTo>
                  <a:pt x="2689412" y="1674265"/>
                </a:lnTo>
                <a:lnTo>
                  <a:pt x="1861757" y="1674265"/>
                </a:lnTo>
                <a:lnTo>
                  <a:pt x="2002043" y="1596135"/>
                </a:lnTo>
                <a:lnTo>
                  <a:pt x="2002041" y="1596135"/>
                </a:lnTo>
                <a:lnTo>
                  <a:pt x="1861757" y="1674264"/>
                </a:lnTo>
                <a:lnTo>
                  <a:pt x="827655" y="1674264"/>
                </a:lnTo>
                <a:lnTo>
                  <a:pt x="687371" y="1596135"/>
                </a:lnTo>
                <a:lnTo>
                  <a:pt x="687369" y="1596135"/>
                </a:lnTo>
                <a:lnTo>
                  <a:pt x="827655" y="1674265"/>
                </a:lnTo>
                <a:lnTo>
                  <a:pt x="0" y="1674265"/>
                </a:lnTo>
                <a:lnTo>
                  <a:pt x="0" y="265364"/>
                </a:lnTo>
                <a:cubicBezTo>
                  <a:pt x="0" y="118808"/>
                  <a:pt x="118808" y="0"/>
                  <a:pt x="2653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dist="1270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5400" b="1" dirty="0">
                <a:solidFill>
                  <a:schemeClr val="tx1"/>
                </a:solidFill>
                <a:latin typeface="+mj-lt"/>
              </a:rPr>
              <a:t>01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5F658A5A-1926-9636-C7E5-027422C5E56E}"/>
              </a:ext>
            </a:extLst>
          </p:cNvPr>
          <p:cNvGrpSpPr/>
          <p:nvPr/>
        </p:nvGrpSpPr>
        <p:grpSpPr>
          <a:xfrm>
            <a:off x="1906570" y="8253142"/>
            <a:ext cx="1903430" cy="1788969"/>
            <a:chOff x="4443430" y="4424291"/>
            <a:chExt cx="2488311" cy="1788969"/>
          </a:xfrm>
          <a:noFill/>
        </p:grpSpPr>
        <p:sp>
          <p:nvSpPr>
            <p:cNvPr id="5" name="Textbox 200">
              <a:extLst>
                <a:ext uri="{FF2B5EF4-FFF2-40B4-BE49-F238E27FC236}">
                  <a16:creationId xmlns:a16="http://schemas.microsoft.com/office/drawing/2014/main" id="{E97FECE2-6FBB-1789-F6B5-27243D8022A3}"/>
                </a:ext>
              </a:extLst>
            </p:cNvPr>
            <p:cNvSpPr txBox="1"/>
            <p:nvPr/>
          </p:nvSpPr>
          <p:spPr>
            <a:xfrm flipH="1">
              <a:off x="4443431" y="4424291"/>
              <a:ext cx="2488310" cy="40011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000" b="1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+mj-lt"/>
                </a:rPr>
                <a:t>MAIN TITLE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6" name="Textbox 200">
              <a:extLst>
                <a:ext uri="{FF2B5EF4-FFF2-40B4-BE49-F238E27FC236}">
                  <a16:creationId xmlns:a16="http://schemas.microsoft.com/office/drawing/2014/main" id="{D0B43826-A1B9-BF49-3056-BF9D59C27FFE}"/>
                </a:ext>
              </a:extLst>
            </p:cNvPr>
            <p:cNvSpPr txBox="1"/>
            <p:nvPr/>
          </p:nvSpPr>
          <p:spPr>
            <a:xfrm flipH="1">
              <a:off x="4443431" y="4748429"/>
              <a:ext cx="2488310" cy="27699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ctr">
                <a:defRPr/>
              </a:pPr>
              <a:r>
                <a:rPr lang="en-US" sz="12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05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7" name="Textbox 200">
              <a:extLst>
                <a:ext uri="{FF2B5EF4-FFF2-40B4-BE49-F238E27FC236}">
                  <a16:creationId xmlns:a16="http://schemas.microsoft.com/office/drawing/2014/main" id="{E5CDF7B2-2E7D-64E9-E746-137C6EB25C44}"/>
                </a:ext>
              </a:extLst>
            </p:cNvPr>
            <p:cNvSpPr txBox="1"/>
            <p:nvPr/>
          </p:nvSpPr>
          <p:spPr>
            <a:xfrm flipH="1">
              <a:off x="4443430" y="5382263"/>
              <a:ext cx="2488311" cy="83099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just"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</a:p>
          </p:txBody>
        </p:sp>
      </p:grp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6C0230A-256C-A973-F24B-B4ADF7F26625}"/>
              </a:ext>
            </a:extLst>
          </p:cNvPr>
          <p:cNvSpPr/>
          <p:nvPr/>
        </p:nvSpPr>
        <p:spPr>
          <a:xfrm>
            <a:off x="2480460" y="10913453"/>
            <a:ext cx="755650" cy="103188"/>
          </a:xfrm>
          <a:prstGeom prst="roundRect">
            <a:avLst>
              <a:gd name="adj" fmla="val 50000"/>
            </a:avLst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ACEBBBB3-63D8-6845-ECDA-33B84E3EFC14}"/>
              </a:ext>
            </a:extLst>
          </p:cNvPr>
          <p:cNvSpPr/>
          <p:nvPr/>
        </p:nvSpPr>
        <p:spPr>
          <a:xfrm>
            <a:off x="2480460" y="6816794"/>
            <a:ext cx="755650" cy="781706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508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1776172C-8D86-2637-186B-C2E247E1FEE8}"/>
              </a:ext>
            </a:extLst>
          </p:cNvPr>
          <p:cNvSpPr/>
          <p:nvPr/>
        </p:nvSpPr>
        <p:spPr>
          <a:xfrm>
            <a:off x="4624817" y="4318278"/>
            <a:ext cx="2689412" cy="7380194"/>
          </a:xfrm>
          <a:prstGeom prst="roundRect">
            <a:avLst>
              <a:gd name="adj" fmla="val 9867"/>
            </a:avLst>
          </a:prstGeom>
          <a:gradFill>
            <a:gsLst>
              <a:gs pos="100000">
                <a:schemeClr val="accent1">
                  <a:lumMod val="75000"/>
                </a:schemeClr>
              </a:gs>
              <a:gs pos="75000">
                <a:schemeClr val="accent1">
                  <a:lumMod val="50000"/>
                </a:schemeClr>
              </a:gs>
              <a:gs pos="0">
                <a:schemeClr val="accent1"/>
              </a:gs>
            </a:gsLst>
            <a:lin ang="5400000" scaled="1"/>
          </a:gradFill>
          <a:ln>
            <a:noFill/>
          </a:ln>
          <a:effectLst>
            <a:outerShdw blurRad="127000" dist="127000" dir="5400000" algn="t" rotWithShape="0">
              <a:prstClr val="black">
                <a:alpha val="30000"/>
              </a:prstClr>
            </a:outerShdw>
            <a:reflection blurRad="6350" stA="50000" endA="300" endPos="18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3BFB1990-1C60-6A04-44B7-44F7CF9C39D2}"/>
              </a:ext>
            </a:extLst>
          </p:cNvPr>
          <p:cNvSpPr/>
          <p:nvPr/>
        </p:nvSpPr>
        <p:spPr>
          <a:xfrm>
            <a:off x="4624817" y="4318279"/>
            <a:ext cx="2689412" cy="1962228"/>
          </a:xfrm>
          <a:custGeom>
            <a:avLst/>
            <a:gdLst>
              <a:gd name="csX0" fmla="*/ 827655 w 2689412"/>
              <a:gd name="csY0" fmla="*/ 1674265 h 1962228"/>
              <a:gd name="csX1" fmla="*/ 1861757 w 2689412"/>
              <a:gd name="csY1" fmla="*/ 1674265 h 1962228"/>
              <a:gd name="csX2" fmla="*/ 1344706 w 2689412"/>
              <a:gd name="csY2" fmla="*/ 1962228 h 1962228"/>
              <a:gd name="csX3" fmla="*/ 265364 w 2689412"/>
              <a:gd name="csY3" fmla="*/ 0 h 1962228"/>
              <a:gd name="csX4" fmla="*/ 2424048 w 2689412"/>
              <a:gd name="csY4" fmla="*/ 0 h 1962228"/>
              <a:gd name="csX5" fmla="*/ 2689412 w 2689412"/>
              <a:gd name="csY5" fmla="*/ 265364 h 1962228"/>
              <a:gd name="csX6" fmla="*/ 2689412 w 2689412"/>
              <a:gd name="csY6" fmla="*/ 1674265 h 1962228"/>
              <a:gd name="csX7" fmla="*/ 1861757 w 2689412"/>
              <a:gd name="csY7" fmla="*/ 1674265 h 1962228"/>
              <a:gd name="csX8" fmla="*/ 2002043 w 2689412"/>
              <a:gd name="csY8" fmla="*/ 1596135 h 1962228"/>
              <a:gd name="csX9" fmla="*/ 2002041 w 2689412"/>
              <a:gd name="csY9" fmla="*/ 1596135 h 1962228"/>
              <a:gd name="csX10" fmla="*/ 1861757 w 2689412"/>
              <a:gd name="csY10" fmla="*/ 1674264 h 1962228"/>
              <a:gd name="csX11" fmla="*/ 827655 w 2689412"/>
              <a:gd name="csY11" fmla="*/ 1674264 h 1962228"/>
              <a:gd name="csX12" fmla="*/ 687371 w 2689412"/>
              <a:gd name="csY12" fmla="*/ 1596135 h 1962228"/>
              <a:gd name="csX13" fmla="*/ 687369 w 2689412"/>
              <a:gd name="csY13" fmla="*/ 1596135 h 1962228"/>
              <a:gd name="csX14" fmla="*/ 827655 w 2689412"/>
              <a:gd name="csY14" fmla="*/ 1674265 h 1962228"/>
              <a:gd name="csX15" fmla="*/ 0 w 2689412"/>
              <a:gd name="csY15" fmla="*/ 1674265 h 1962228"/>
              <a:gd name="csX16" fmla="*/ 0 w 2689412"/>
              <a:gd name="csY16" fmla="*/ 265364 h 1962228"/>
              <a:gd name="csX17" fmla="*/ 265364 w 2689412"/>
              <a:gd name="csY17" fmla="*/ 0 h 196222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</a:cxnLst>
            <a:rect l="l" t="t" r="r" b="b"/>
            <a:pathLst>
              <a:path w="2689412" h="1962228">
                <a:moveTo>
                  <a:pt x="827655" y="1674265"/>
                </a:moveTo>
                <a:lnTo>
                  <a:pt x="1861757" y="1674265"/>
                </a:lnTo>
                <a:lnTo>
                  <a:pt x="1344706" y="1962228"/>
                </a:lnTo>
                <a:close/>
                <a:moveTo>
                  <a:pt x="265364" y="0"/>
                </a:moveTo>
                <a:lnTo>
                  <a:pt x="2424048" y="0"/>
                </a:lnTo>
                <a:cubicBezTo>
                  <a:pt x="2570604" y="0"/>
                  <a:pt x="2689412" y="118808"/>
                  <a:pt x="2689412" y="265364"/>
                </a:cubicBezTo>
                <a:lnTo>
                  <a:pt x="2689412" y="1674265"/>
                </a:lnTo>
                <a:lnTo>
                  <a:pt x="1861757" y="1674265"/>
                </a:lnTo>
                <a:lnTo>
                  <a:pt x="2002043" y="1596135"/>
                </a:lnTo>
                <a:lnTo>
                  <a:pt x="2002041" y="1596135"/>
                </a:lnTo>
                <a:lnTo>
                  <a:pt x="1861757" y="1674264"/>
                </a:lnTo>
                <a:lnTo>
                  <a:pt x="827655" y="1674264"/>
                </a:lnTo>
                <a:lnTo>
                  <a:pt x="687371" y="1596135"/>
                </a:lnTo>
                <a:lnTo>
                  <a:pt x="687369" y="1596135"/>
                </a:lnTo>
                <a:lnTo>
                  <a:pt x="827655" y="1674265"/>
                </a:lnTo>
                <a:lnTo>
                  <a:pt x="0" y="1674265"/>
                </a:lnTo>
                <a:lnTo>
                  <a:pt x="0" y="265364"/>
                </a:lnTo>
                <a:cubicBezTo>
                  <a:pt x="0" y="118808"/>
                  <a:pt x="118808" y="0"/>
                  <a:pt x="2653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dist="1270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5400" b="1" dirty="0">
                <a:solidFill>
                  <a:schemeClr val="accent1"/>
                </a:solidFill>
                <a:latin typeface="+mj-lt"/>
              </a:rPr>
              <a:t>02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D4A47B3D-0519-C83D-D4DD-9035343DDAA5}"/>
              </a:ext>
            </a:extLst>
          </p:cNvPr>
          <p:cNvGrpSpPr/>
          <p:nvPr/>
        </p:nvGrpSpPr>
        <p:grpSpPr>
          <a:xfrm>
            <a:off x="5017808" y="8253142"/>
            <a:ext cx="1903430" cy="1788969"/>
            <a:chOff x="4443430" y="4424291"/>
            <a:chExt cx="2488311" cy="1788969"/>
          </a:xfrm>
          <a:noFill/>
        </p:grpSpPr>
        <p:sp>
          <p:nvSpPr>
            <p:cNvPr id="13" name="Textbox 200">
              <a:extLst>
                <a:ext uri="{FF2B5EF4-FFF2-40B4-BE49-F238E27FC236}">
                  <a16:creationId xmlns:a16="http://schemas.microsoft.com/office/drawing/2014/main" id="{8FF6B7E3-8D01-1C41-A8E6-9A684FD144B5}"/>
                </a:ext>
              </a:extLst>
            </p:cNvPr>
            <p:cNvSpPr txBox="1"/>
            <p:nvPr/>
          </p:nvSpPr>
          <p:spPr>
            <a:xfrm flipH="1">
              <a:off x="4443431" y="4424291"/>
              <a:ext cx="2488310" cy="40011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0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+mj-lt"/>
                </a:rPr>
                <a:t>MAIN TITLE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4" name="Textbox 200">
              <a:extLst>
                <a:ext uri="{FF2B5EF4-FFF2-40B4-BE49-F238E27FC236}">
                  <a16:creationId xmlns:a16="http://schemas.microsoft.com/office/drawing/2014/main" id="{FB72F196-74EB-F81C-332D-7A063EB167DB}"/>
                </a:ext>
              </a:extLst>
            </p:cNvPr>
            <p:cNvSpPr txBox="1"/>
            <p:nvPr/>
          </p:nvSpPr>
          <p:spPr>
            <a:xfrm flipH="1">
              <a:off x="4443431" y="4748429"/>
              <a:ext cx="2488310" cy="27699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ctr">
                <a:defRPr/>
              </a:pPr>
              <a:r>
                <a:rPr lang="en-US" sz="12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05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5" name="Textbox 200">
              <a:extLst>
                <a:ext uri="{FF2B5EF4-FFF2-40B4-BE49-F238E27FC236}">
                  <a16:creationId xmlns:a16="http://schemas.microsoft.com/office/drawing/2014/main" id="{0C42FA78-8112-29AE-B0D7-0E2F4944B577}"/>
                </a:ext>
              </a:extLst>
            </p:cNvPr>
            <p:cNvSpPr txBox="1"/>
            <p:nvPr/>
          </p:nvSpPr>
          <p:spPr>
            <a:xfrm flipH="1">
              <a:off x="4443430" y="5382263"/>
              <a:ext cx="2488311" cy="83099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just"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consectetuer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adipiscing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elit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. Maecenas porttitor congue massa. </a:t>
              </a:r>
            </a:p>
          </p:txBody>
        </p:sp>
      </p:grp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2EF2FAC9-CB00-940F-40F3-20748E7E2296}"/>
              </a:ext>
            </a:extLst>
          </p:cNvPr>
          <p:cNvSpPr/>
          <p:nvPr/>
        </p:nvSpPr>
        <p:spPr>
          <a:xfrm>
            <a:off x="5591698" y="10913453"/>
            <a:ext cx="755650" cy="103188"/>
          </a:xfrm>
          <a:prstGeom prst="roundRect">
            <a:avLst>
              <a:gd name="adj" fmla="val 50000"/>
            </a:avLst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E578223E-9338-9C26-33BF-3707C53E47EB}"/>
              </a:ext>
            </a:extLst>
          </p:cNvPr>
          <p:cNvSpPr/>
          <p:nvPr/>
        </p:nvSpPr>
        <p:spPr>
          <a:xfrm>
            <a:off x="7736055" y="4318278"/>
            <a:ext cx="2689412" cy="7380194"/>
          </a:xfrm>
          <a:prstGeom prst="roundRect">
            <a:avLst>
              <a:gd name="adj" fmla="val 9867"/>
            </a:avLst>
          </a:prstGeom>
          <a:gradFill>
            <a:gsLst>
              <a:gs pos="100000">
                <a:schemeClr val="accent2">
                  <a:lumMod val="75000"/>
                </a:schemeClr>
              </a:gs>
              <a:gs pos="75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5400000" scaled="1"/>
          </a:gradFill>
          <a:ln>
            <a:noFill/>
          </a:ln>
          <a:effectLst>
            <a:outerShdw blurRad="127000" dist="127000" dir="5400000" algn="t" rotWithShape="0">
              <a:prstClr val="black">
                <a:alpha val="30000"/>
              </a:prstClr>
            </a:outerShdw>
            <a:reflection blurRad="6350" stA="50000" endA="300" endPos="18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39F2A360-A129-873D-B33E-E6ADD01BD31D}"/>
              </a:ext>
            </a:extLst>
          </p:cNvPr>
          <p:cNvSpPr/>
          <p:nvPr/>
        </p:nvSpPr>
        <p:spPr>
          <a:xfrm>
            <a:off x="7736055" y="4318279"/>
            <a:ext cx="2689412" cy="1962228"/>
          </a:xfrm>
          <a:custGeom>
            <a:avLst/>
            <a:gdLst>
              <a:gd name="csX0" fmla="*/ 827655 w 2689412"/>
              <a:gd name="csY0" fmla="*/ 1674265 h 1962228"/>
              <a:gd name="csX1" fmla="*/ 1861757 w 2689412"/>
              <a:gd name="csY1" fmla="*/ 1674265 h 1962228"/>
              <a:gd name="csX2" fmla="*/ 1344706 w 2689412"/>
              <a:gd name="csY2" fmla="*/ 1962228 h 1962228"/>
              <a:gd name="csX3" fmla="*/ 265364 w 2689412"/>
              <a:gd name="csY3" fmla="*/ 0 h 1962228"/>
              <a:gd name="csX4" fmla="*/ 2424048 w 2689412"/>
              <a:gd name="csY4" fmla="*/ 0 h 1962228"/>
              <a:gd name="csX5" fmla="*/ 2689412 w 2689412"/>
              <a:gd name="csY5" fmla="*/ 265364 h 1962228"/>
              <a:gd name="csX6" fmla="*/ 2689412 w 2689412"/>
              <a:gd name="csY6" fmla="*/ 1674265 h 1962228"/>
              <a:gd name="csX7" fmla="*/ 1861757 w 2689412"/>
              <a:gd name="csY7" fmla="*/ 1674265 h 1962228"/>
              <a:gd name="csX8" fmla="*/ 2002043 w 2689412"/>
              <a:gd name="csY8" fmla="*/ 1596135 h 1962228"/>
              <a:gd name="csX9" fmla="*/ 2002041 w 2689412"/>
              <a:gd name="csY9" fmla="*/ 1596135 h 1962228"/>
              <a:gd name="csX10" fmla="*/ 1861757 w 2689412"/>
              <a:gd name="csY10" fmla="*/ 1674264 h 1962228"/>
              <a:gd name="csX11" fmla="*/ 827655 w 2689412"/>
              <a:gd name="csY11" fmla="*/ 1674264 h 1962228"/>
              <a:gd name="csX12" fmla="*/ 687371 w 2689412"/>
              <a:gd name="csY12" fmla="*/ 1596135 h 1962228"/>
              <a:gd name="csX13" fmla="*/ 687369 w 2689412"/>
              <a:gd name="csY13" fmla="*/ 1596135 h 1962228"/>
              <a:gd name="csX14" fmla="*/ 827655 w 2689412"/>
              <a:gd name="csY14" fmla="*/ 1674265 h 1962228"/>
              <a:gd name="csX15" fmla="*/ 0 w 2689412"/>
              <a:gd name="csY15" fmla="*/ 1674265 h 1962228"/>
              <a:gd name="csX16" fmla="*/ 0 w 2689412"/>
              <a:gd name="csY16" fmla="*/ 265364 h 1962228"/>
              <a:gd name="csX17" fmla="*/ 265364 w 2689412"/>
              <a:gd name="csY17" fmla="*/ 0 h 196222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</a:cxnLst>
            <a:rect l="l" t="t" r="r" b="b"/>
            <a:pathLst>
              <a:path w="2689412" h="1962228">
                <a:moveTo>
                  <a:pt x="827655" y="1674265"/>
                </a:moveTo>
                <a:lnTo>
                  <a:pt x="1861757" y="1674265"/>
                </a:lnTo>
                <a:lnTo>
                  <a:pt x="1344706" y="1962228"/>
                </a:lnTo>
                <a:close/>
                <a:moveTo>
                  <a:pt x="265364" y="0"/>
                </a:moveTo>
                <a:lnTo>
                  <a:pt x="2424048" y="0"/>
                </a:lnTo>
                <a:cubicBezTo>
                  <a:pt x="2570604" y="0"/>
                  <a:pt x="2689412" y="118808"/>
                  <a:pt x="2689412" y="265364"/>
                </a:cubicBezTo>
                <a:lnTo>
                  <a:pt x="2689412" y="1674265"/>
                </a:lnTo>
                <a:lnTo>
                  <a:pt x="1861757" y="1674265"/>
                </a:lnTo>
                <a:lnTo>
                  <a:pt x="2002043" y="1596135"/>
                </a:lnTo>
                <a:lnTo>
                  <a:pt x="2002041" y="1596135"/>
                </a:lnTo>
                <a:lnTo>
                  <a:pt x="1861757" y="1674264"/>
                </a:lnTo>
                <a:lnTo>
                  <a:pt x="827655" y="1674264"/>
                </a:lnTo>
                <a:lnTo>
                  <a:pt x="687371" y="1596135"/>
                </a:lnTo>
                <a:lnTo>
                  <a:pt x="687369" y="1596135"/>
                </a:lnTo>
                <a:lnTo>
                  <a:pt x="827655" y="1674265"/>
                </a:lnTo>
                <a:lnTo>
                  <a:pt x="0" y="1674265"/>
                </a:lnTo>
                <a:lnTo>
                  <a:pt x="0" y="265364"/>
                </a:lnTo>
                <a:cubicBezTo>
                  <a:pt x="0" y="118808"/>
                  <a:pt x="118808" y="0"/>
                  <a:pt x="2653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dist="1270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5400" b="1" dirty="0">
                <a:solidFill>
                  <a:schemeClr val="accent2"/>
                </a:solidFill>
                <a:latin typeface="+mj-lt"/>
              </a:rPr>
              <a:t>03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D7063B0E-9E9E-067B-FA1E-3A36C4F47079}"/>
              </a:ext>
            </a:extLst>
          </p:cNvPr>
          <p:cNvGrpSpPr/>
          <p:nvPr/>
        </p:nvGrpSpPr>
        <p:grpSpPr>
          <a:xfrm>
            <a:off x="8129046" y="8253142"/>
            <a:ext cx="1903430" cy="1788969"/>
            <a:chOff x="4443430" y="4424291"/>
            <a:chExt cx="2488311" cy="1788969"/>
          </a:xfrm>
          <a:noFill/>
        </p:grpSpPr>
        <p:sp>
          <p:nvSpPr>
            <p:cNvPr id="20" name="Textbox 200">
              <a:extLst>
                <a:ext uri="{FF2B5EF4-FFF2-40B4-BE49-F238E27FC236}">
                  <a16:creationId xmlns:a16="http://schemas.microsoft.com/office/drawing/2014/main" id="{3507E163-6F6C-ECDB-877D-2B29E1C4D97B}"/>
                </a:ext>
              </a:extLst>
            </p:cNvPr>
            <p:cNvSpPr txBox="1"/>
            <p:nvPr/>
          </p:nvSpPr>
          <p:spPr>
            <a:xfrm flipH="1">
              <a:off x="4443431" y="4424291"/>
              <a:ext cx="2488310" cy="40011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000" b="1" dirty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+mj-lt"/>
                </a:rPr>
                <a:t>MAIN TITLE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1" name="Textbox 200">
              <a:extLst>
                <a:ext uri="{FF2B5EF4-FFF2-40B4-BE49-F238E27FC236}">
                  <a16:creationId xmlns:a16="http://schemas.microsoft.com/office/drawing/2014/main" id="{15642B9A-0881-2324-CE4D-24784A0D1BF6}"/>
                </a:ext>
              </a:extLst>
            </p:cNvPr>
            <p:cNvSpPr txBox="1"/>
            <p:nvPr/>
          </p:nvSpPr>
          <p:spPr>
            <a:xfrm flipH="1">
              <a:off x="4443431" y="4748429"/>
              <a:ext cx="2488310" cy="27699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ctr">
                <a:defRPr/>
              </a:pPr>
              <a:r>
                <a:rPr lang="en-US" sz="12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05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2" name="Textbox 200">
              <a:extLst>
                <a:ext uri="{FF2B5EF4-FFF2-40B4-BE49-F238E27FC236}">
                  <a16:creationId xmlns:a16="http://schemas.microsoft.com/office/drawing/2014/main" id="{510A0891-E2FA-6B88-7ADC-40064DC5B6B4}"/>
                </a:ext>
              </a:extLst>
            </p:cNvPr>
            <p:cNvSpPr txBox="1"/>
            <p:nvPr/>
          </p:nvSpPr>
          <p:spPr>
            <a:xfrm flipH="1">
              <a:off x="4443430" y="5382263"/>
              <a:ext cx="2488311" cy="83099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just"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</a:p>
          </p:txBody>
        </p:sp>
      </p:grp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260254D2-CBF9-1E54-4358-2FD453EFF92B}"/>
              </a:ext>
            </a:extLst>
          </p:cNvPr>
          <p:cNvSpPr/>
          <p:nvPr/>
        </p:nvSpPr>
        <p:spPr>
          <a:xfrm>
            <a:off x="8702936" y="10913453"/>
            <a:ext cx="755650" cy="103188"/>
          </a:xfrm>
          <a:prstGeom prst="roundRect">
            <a:avLst>
              <a:gd name="adj" fmla="val 50000"/>
            </a:avLst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30CB013C-32C8-B73C-BF26-853BFA69B500}"/>
              </a:ext>
            </a:extLst>
          </p:cNvPr>
          <p:cNvSpPr/>
          <p:nvPr/>
        </p:nvSpPr>
        <p:spPr>
          <a:xfrm>
            <a:off x="10847293" y="4318278"/>
            <a:ext cx="2689412" cy="7380194"/>
          </a:xfrm>
          <a:prstGeom prst="roundRect">
            <a:avLst>
              <a:gd name="adj" fmla="val 9867"/>
            </a:avLst>
          </a:prstGeom>
          <a:gradFill>
            <a:gsLst>
              <a:gs pos="100000">
                <a:schemeClr val="accent3">
                  <a:lumMod val="75000"/>
                </a:schemeClr>
              </a:gs>
              <a:gs pos="75000">
                <a:schemeClr val="accent3">
                  <a:lumMod val="50000"/>
                </a:schemeClr>
              </a:gs>
              <a:gs pos="0">
                <a:schemeClr val="accent3"/>
              </a:gs>
            </a:gsLst>
            <a:lin ang="5400000" scaled="1"/>
          </a:gradFill>
          <a:ln>
            <a:noFill/>
          </a:ln>
          <a:effectLst>
            <a:outerShdw blurRad="127000" dist="127000" dir="5400000" algn="t" rotWithShape="0">
              <a:prstClr val="black">
                <a:alpha val="30000"/>
              </a:prstClr>
            </a:outerShdw>
            <a:reflection blurRad="6350" stA="50000" endA="300" endPos="18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D3DEB0F4-8C76-0F42-55AB-94B5569E2525}"/>
              </a:ext>
            </a:extLst>
          </p:cNvPr>
          <p:cNvSpPr/>
          <p:nvPr/>
        </p:nvSpPr>
        <p:spPr>
          <a:xfrm>
            <a:off x="10847293" y="4318279"/>
            <a:ext cx="2689412" cy="1962228"/>
          </a:xfrm>
          <a:custGeom>
            <a:avLst/>
            <a:gdLst>
              <a:gd name="csX0" fmla="*/ 827655 w 2689412"/>
              <a:gd name="csY0" fmla="*/ 1674265 h 1962228"/>
              <a:gd name="csX1" fmla="*/ 1861757 w 2689412"/>
              <a:gd name="csY1" fmla="*/ 1674265 h 1962228"/>
              <a:gd name="csX2" fmla="*/ 1344706 w 2689412"/>
              <a:gd name="csY2" fmla="*/ 1962228 h 1962228"/>
              <a:gd name="csX3" fmla="*/ 265364 w 2689412"/>
              <a:gd name="csY3" fmla="*/ 0 h 1962228"/>
              <a:gd name="csX4" fmla="*/ 2424048 w 2689412"/>
              <a:gd name="csY4" fmla="*/ 0 h 1962228"/>
              <a:gd name="csX5" fmla="*/ 2689412 w 2689412"/>
              <a:gd name="csY5" fmla="*/ 265364 h 1962228"/>
              <a:gd name="csX6" fmla="*/ 2689412 w 2689412"/>
              <a:gd name="csY6" fmla="*/ 1674265 h 1962228"/>
              <a:gd name="csX7" fmla="*/ 1861757 w 2689412"/>
              <a:gd name="csY7" fmla="*/ 1674265 h 1962228"/>
              <a:gd name="csX8" fmla="*/ 2002043 w 2689412"/>
              <a:gd name="csY8" fmla="*/ 1596135 h 1962228"/>
              <a:gd name="csX9" fmla="*/ 2002041 w 2689412"/>
              <a:gd name="csY9" fmla="*/ 1596135 h 1962228"/>
              <a:gd name="csX10" fmla="*/ 1861757 w 2689412"/>
              <a:gd name="csY10" fmla="*/ 1674264 h 1962228"/>
              <a:gd name="csX11" fmla="*/ 827655 w 2689412"/>
              <a:gd name="csY11" fmla="*/ 1674264 h 1962228"/>
              <a:gd name="csX12" fmla="*/ 687371 w 2689412"/>
              <a:gd name="csY12" fmla="*/ 1596135 h 1962228"/>
              <a:gd name="csX13" fmla="*/ 687369 w 2689412"/>
              <a:gd name="csY13" fmla="*/ 1596135 h 1962228"/>
              <a:gd name="csX14" fmla="*/ 827655 w 2689412"/>
              <a:gd name="csY14" fmla="*/ 1674265 h 1962228"/>
              <a:gd name="csX15" fmla="*/ 0 w 2689412"/>
              <a:gd name="csY15" fmla="*/ 1674265 h 1962228"/>
              <a:gd name="csX16" fmla="*/ 0 w 2689412"/>
              <a:gd name="csY16" fmla="*/ 265364 h 1962228"/>
              <a:gd name="csX17" fmla="*/ 265364 w 2689412"/>
              <a:gd name="csY17" fmla="*/ 0 h 196222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</a:cxnLst>
            <a:rect l="l" t="t" r="r" b="b"/>
            <a:pathLst>
              <a:path w="2689412" h="1962228">
                <a:moveTo>
                  <a:pt x="827655" y="1674265"/>
                </a:moveTo>
                <a:lnTo>
                  <a:pt x="1861757" y="1674265"/>
                </a:lnTo>
                <a:lnTo>
                  <a:pt x="1344706" y="1962228"/>
                </a:lnTo>
                <a:close/>
                <a:moveTo>
                  <a:pt x="265364" y="0"/>
                </a:moveTo>
                <a:lnTo>
                  <a:pt x="2424048" y="0"/>
                </a:lnTo>
                <a:cubicBezTo>
                  <a:pt x="2570604" y="0"/>
                  <a:pt x="2689412" y="118808"/>
                  <a:pt x="2689412" y="265364"/>
                </a:cubicBezTo>
                <a:lnTo>
                  <a:pt x="2689412" y="1674265"/>
                </a:lnTo>
                <a:lnTo>
                  <a:pt x="1861757" y="1674265"/>
                </a:lnTo>
                <a:lnTo>
                  <a:pt x="2002043" y="1596135"/>
                </a:lnTo>
                <a:lnTo>
                  <a:pt x="2002041" y="1596135"/>
                </a:lnTo>
                <a:lnTo>
                  <a:pt x="1861757" y="1674264"/>
                </a:lnTo>
                <a:lnTo>
                  <a:pt x="827655" y="1674264"/>
                </a:lnTo>
                <a:lnTo>
                  <a:pt x="687371" y="1596135"/>
                </a:lnTo>
                <a:lnTo>
                  <a:pt x="687369" y="1596135"/>
                </a:lnTo>
                <a:lnTo>
                  <a:pt x="827655" y="1674265"/>
                </a:lnTo>
                <a:lnTo>
                  <a:pt x="0" y="1674265"/>
                </a:lnTo>
                <a:lnTo>
                  <a:pt x="0" y="265364"/>
                </a:lnTo>
                <a:cubicBezTo>
                  <a:pt x="0" y="118808"/>
                  <a:pt x="118808" y="0"/>
                  <a:pt x="2653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dist="1270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5400" b="1" dirty="0">
                <a:solidFill>
                  <a:schemeClr val="accent3"/>
                </a:solidFill>
                <a:latin typeface="+mj-lt"/>
              </a:rPr>
              <a:t>04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CEF59FE7-521D-0CD8-1977-CD1BE35F79C0}"/>
              </a:ext>
            </a:extLst>
          </p:cNvPr>
          <p:cNvGrpSpPr/>
          <p:nvPr/>
        </p:nvGrpSpPr>
        <p:grpSpPr>
          <a:xfrm>
            <a:off x="11240284" y="8253142"/>
            <a:ext cx="1903430" cy="1788969"/>
            <a:chOff x="4443430" y="4424291"/>
            <a:chExt cx="2488311" cy="1788969"/>
          </a:xfrm>
          <a:noFill/>
        </p:grpSpPr>
        <p:sp>
          <p:nvSpPr>
            <p:cNvPr id="27" name="Textbox 200">
              <a:extLst>
                <a:ext uri="{FF2B5EF4-FFF2-40B4-BE49-F238E27FC236}">
                  <a16:creationId xmlns:a16="http://schemas.microsoft.com/office/drawing/2014/main" id="{2CEF0CB3-7538-70EA-64A1-FC288B25FB18}"/>
                </a:ext>
              </a:extLst>
            </p:cNvPr>
            <p:cNvSpPr txBox="1"/>
            <p:nvPr/>
          </p:nvSpPr>
          <p:spPr>
            <a:xfrm flipH="1">
              <a:off x="4443431" y="4424291"/>
              <a:ext cx="2488310" cy="40011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000" b="1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+mj-lt"/>
                </a:rPr>
                <a:t>MAIN TITLE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8" name="Textbox 200">
              <a:extLst>
                <a:ext uri="{FF2B5EF4-FFF2-40B4-BE49-F238E27FC236}">
                  <a16:creationId xmlns:a16="http://schemas.microsoft.com/office/drawing/2014/main" id="{A6332EE2-A0AF-1688-B18E-452ACD2FAEC5}"/>
                </a:ext>
              </a:extLst>
            </p:cNvPr>
            <p:cNvSpPr txBox="1"/>
            <p:nvPr/>
          </p:nvSpPr>
          <p:spPr>
            <a:xfrm flipH="1">
              <a:off x="4443431" y="4748429"/>
              <a:ext cx="2488310" cy="27699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ctr">
                <a:defRPr/>
              </a:pPr>
              <a:r>
                <a:rPr lang="en-US" sz="12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05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9" name="Textbox 200">
              <a:extLst>
                <a:ext uri="{FF2B5EF4-FFF2-40B4-BE49-F238E27FC236}">
                  <a16:creationId xmlns:a16="http://schemas.microsoft.com/office/drawing/2014/main" id="{03A4328D-28C3-7B5E-5405-DD0A7C4B3534}"/>
                </a:ext>
              </a:extLst>
            </p:cNvPr>
            <p:cNvSpPr txBox="1"/>
            <p:nvPr/>
          </p:nvSpPr>
          <p:spPr>
            <a:xfrm flipH="1">
              <a:off x="4443430" y="5382263"/>
              <a:ext cx="2488311" cy="83099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just"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</a:p>
          </p:txBody>
        </p:sp>
      </p:grp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6C1247C0-DC97-4471-40AE-1F5242DB7CC3}"/>
              </a:ext>
            </a:extLst>
          </p:cNvPr>
          <p:cNvSpPr/>
          <p:nvPr/>
        </p:nvSpPr>
        <p:spPr>
          <a:xfrm>
            <a:off x="11814174" y="10913453"/>
            <a:ext cx="755650" cy="103188"/>
          </a:xfrm>
          <a:prstGeom prst="roundRect">
            <a:avLst>
              <a:gd name="adj" fmla="val 50000"/>
            </a:avLst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659F0EF6-4A84-B3FA-2A41-064E22E97871}"/>
              </a:ext>
            </a:extLst>
          </p:cNvPr>
          <p:cNvSpPr/>
          <p:nvPr/>
        </p:nvSpPr>
        <p:spPr>
          <a:xfrm>
            <a:off x="13896917" y="4318278"/>
            <a:ext cx="2689412" cy="7380194"/>
          </a:xfrm>
          <a:prstGeom prst="roundRect">
            <a:avLst>
              <a:gd name="adj" fmla="val 9867"/>
            </a:avLst>
          </a:prstGeom>
          <a:gradFill>
            <a:gsLst>
              <a:gs pos="100000">
                <a:schemeClr val="accent4">
                  <a:lumMod val="75000"/>
                </a:schemeClr>
              </a:gs>
              <a:gs pos="75000">
                <a:schemeClr val="accent4">
                  <a:lumMod val="50000"/>
                </a:schemeClr>
              </a:gs>
              <a:gs pos="0">
                <a:schemeClr val="accent4"/>
              </a:gs>
            </a:gsLst>
            <a:lin ang="5400000" scaled="1"/>
          </a:gradFill>
          <a:ln>
            <a:noFill/>
          </a:ln>
          <a:effectLst>
            <a:outerShdw blurRad="127000" dist="127000" dir="5400000" algn="t" rotWithShape="0">
              <a:prstClr val="black">
                <a:alpha val="30000"/>
              </a:prstClr>
            </a:outerShdw>
            <a:reflection blurRad="6350" stA="50000" endA="300" endPos="18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3F34A867-58CE-E333-6D55-27CA2C3FE977}"/>
              </a:ext>
            </a:extLst>
          </p:cNvPr>
          <p:cNvSpPr/>
          <p:nvPr/>
        </p:nvSpPr>
        <p:spPr>
          <a:xfrm>
            <a:off x="13896917" y="4318279"/>
            <a:ext cx="2689412" cy="1962228"/>
          </a:xfrm>
          <a:custGeom>
            <a:avLst/>
            <a:gdLst>
              <a:gd name="csX0" fmla="*/ 827655 w 2689412"/>
              <a:gd name="csY0" fmla="*/ 1674265 h 1962228"/>
              <a:gd name="csX1" fmla="*/ 1861757 w 2689412"/>
              <a:gd name="csY1" fmla="*/ 1674265 h 1962228"/>
              <a:gd name="csX2" fmla="*/ 1344706 w 2689412"/>
              <a:gd name="csY2" fmla="*/ 1962228 h 1962228"/>
              <a:gd name="csX3" fmla="*/ 265364 w 2689412"/>
              <a:gd name="csY3" fmla="*/ 0 h 1962228"/>
              <a:gd name="csX4" fmla="*/ 2424048 w 2689412"/>
              <a:gd name="csY4" fmla="*/ 0 h 1962228"/>
              <a:gd name="csX5" fmla="*/ 2689412 w 2689412"/>
              <a:gd name="csY5" fmla="*/ 265364 h 1962228"/>
              <a:gd name="csX6" fmla="*/ 2689412 w 2689412"/>
              <a:gd name="csY6" fmla="*/ 1674265 h 1962228"/>
              <a:gd name="csX7" fmla="*/ 1861757 w 2689412"/>
              <a:gd name="csY7" fmla="*/ 1674265 h 1962228"/>
              <a:gd name="csX8" fmla="*/ 2002043 w 2689412"/>
              <a:gd name="csY8" fmla="*/ 1596135 h 1962228"/>
              <a:gd name="csX9" fmla="*/ 2002041 w 2689412"/>
              <a:gd name="csY9" fmla="*/ 1596135 h 1962228"/>
              <a:gd name="csX10" fmla="*/ 1861757 w 2689412"/>
              <a:gd name="csY10" fmla="*/ 1674264 h 1962228"/>
              <a:gd name="csX11" fmla="*/ 827655 w 2689412"/>
              <a:gd name="csY11" fmla="*/ 1674264 h 1962228"/>
              <a:gd name="csX12" fmla="*/ 687371 w 2689412"/>
              <a:gd name="csY12" fmla="*/ 1596135 h 1962228"/>
              <a:gd name="csX13" fmla="*/ 687369 w 2689412"/>
              <a:gd name="csY13" fmla="*/ 1596135 h 1962228"/>
              <a:gd name="csX14" fmla="*/ 827655 w 2689412"/>
              <a:gd name="csY14" fmla="*/ 1674265 h 1962228"/>
              <a:gd name="csX15" fmla="*/ 0 w 2689412"/>
              <a:gd name="csY15" fmla="*/ 1674265 h 1962228"/>
              <a:gd name="csX16" fmla="*/ 0 w 2689412"/>
              <a:gd name="csY16" fmla="*/ 265364 h 1962228"/>
              <a:gd name="csX17" fmla="*/ 265364 w 2689412"/>
              <a:gd name="csY17" fmla="*/ 0 h 196222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</a:cxnLst>
            <a:rect l="l" t="t" r="r" b="b"/>
            <a:pathLst>
              <a:path w="2689412" h="1962228">
                <a:moveTo>
                  <a:pt x="827655" y="1674265"/>
                </a:moveTo>
                <a:lnTo>
                  <a:pt x="1861757" y="1674265"/>
                </a:lnTo>
                <a:lnTo>
                  <a:pt x="1344706" y="1962228"/>
                </a:lnTo>
                <a:close/>
                <a:moveTo>
                  <a:pt x="265364" y="0"/>
                </a:moveTo>
                <a:lnTo>
                  <a:pt x="2424048" y="0"/>
                </a:lnTo>
                <a:cubicBezTo>
                  <a:pt x="2570604" y="0"/>
                  <a:pt x="2689412" y="118808"/>
                  <a:pt x="2689412" y="265364"/>
                </a:cubicBezTo>
                <a:lnTo>
                  <a:pt x="2689412" y="1674265"/>
                </a:lnTo>
                <a:lnTo>
                  <a:pt x="1861757" y="1674265"/>
                </a:lnTo>
                <a:lnTo>
                  <a:pt x="2002043" y="1596135"/>
                </a:lnTo>
                <a:lnTo>
                  <a:pt x="2002041" y="1596135"/>
                </a:lnTo>
                <a:lnTo>
                  <a:pt x="1861757" y="1674264"/>
                </a:lnTo>
                <a:lnTo>
                  <a:pt x="827655" y="1674264"/>
                </a:lnTo>
                <a:lnTo>
                  <a:pt x="687371" y="1596135"/>
                </a:lnTo>
                <a:lnTo>
                  <a:pt x="687369" y="1596135"/>
                </a:lnTo>
                <a:lnTo>
                  <a:pt x="827655" y="1674265"/>
                </a:lnTo>
                <a:lnTo>
                  <a:pt x="0" y="1674265"/>
                </a:lnTo>
                <a:lnTo>
                  <a:pt x="0" y="265364"/>
                </a:lnTo>
                <a:cubicBezTo>
                  <a:pt x="0" y="118808"/>
                  <a:pt x="118808" y="0"/>
                  <a:pt x="2653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dist="1270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5400" b="1" dirty="0">
                <a:solidFill>
                  <a:schemeClr val="accent4"/>
                </a:solidFill>
                <a:latin typeface="+mj-lt"/>
              </a:rPr>
              <a:t>05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ED7EC63E-87B7-1077-0D6D-29DA681899EB}"/>
              </a:ext>
            </a:extLst>
          </p:cNvPr>
          <p:cNvGrpSpPr/>
          <p:nvPr/>
        </p:nvGrpSpPr>
        <p:grpSpPr>
          <a:xfrm>
            <a:off x="14351522" y="8253142"/>
            <a:ext cx="1903430" cy="1788969"/>
            <a:chOff x="4443430" y="4424291"/>
            <a:chExt cx="2488311" cy="1788969"/>
          </a:xfrm>
          <a:noFill/>
        </p:grpSpPr>
        <p:sp>
          <p:nvSpPr>
            <p:cNvPr id="34" name="Textbox 200">
              <a:extLst>
                <a:ext uri="{FF2B5EF4-FFF2-40B4-BE49-F238E27FC236}">
                  <a16:creationId xmlns:a16="http://schemas.microsoft.com/office/drawing/2014/main" id="{F84B3E06-D850-0476-2495-C49F4FCC1CF5}"/>
                </a:ext>
              </a:extLst>
            </p:cNvPr>
            <p:cNvSpPr txBox="1"/>
            <p:nvPr/>
          </p:nvSpPr>
          <p:spPr>
            <a:xfrm flipH="1">
              <a:off x="4443431" y="4424291"/>
              <a:ext cx="2488310" cy="40011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000" b="1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+mj-lt"/>
                </a:rPr>
                <a:t>MAIN TITLE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35" name="Textbox 200">
              <a:extLst>
                <a:ext uri="{FF2B5EF4-FFF2-40B4-BE49-F238E27FC236}">
                  <a16:creationId xmlns:a16="http://schemas.microsoft.com/office/drawing/2014/main" id="{3ABBAE35-B47C-3FA3-BB15-560894DD8E7C}"/>
                </a:ext>
              </a:extLst>
            </p:cNvPr>
            <p:cNvSpPr txBox="1"/>
            <p:nvPr/>
          </p:nvSpPr>
          <p:spPr>
            <a:xfrm flipH="1">
              <a:off x="4443431" y="4748429"/>
              <a:ext cx="2488310" cy="27699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ctr">
                <a:defRPr/>
              </a:pPr>
              <a:r>
                <a:rPr lang="en-US" sz="12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05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36" name="Textbox 200">
              <a:extLst>
                <a:ext uri="{FF2B5EF4-FFF2-40B4-BE49-F238E27FC236}">
                  <a16:creationId xmlns:a16="http://schemas.microsoft.com/office/drawing/2014/main" id="{85DC9AEE-9B31-DB39-FCF1-36D7968FD264}"/>
                </a:ext>
              </a:extLst>
            </p:cNvPr>
            <p:cNvSpPr txBox="1"/>
            <p:nvPr/>
          </p:nvSpPr>
          <p:spPr>
            <a:xfrm flipH="1">
              <a:off x="4443430" y="5382263"/>
              <a:ext cx="2488311" cy="83099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just"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</a:p>
          </p:txBody>
        </p:sp>
      </p:grp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2347B78B-EE53-C921-D97E-08BC79B06DB4}"/>
              </a:ext>
            </a:extLst>
          </p:cNvPr>
          <p:cNvSpPr/>
          <p:nvPr/>
        </p:nvSpPr>
        <p:spPr>
          <a:xfrm>
            <a:off x="14925412" y="10913453"/>
            <a:ext cx="755650" cy="103188"/>
          </a:xfrm>
          <a:prstGeom prst="roundRect">
            <a:avLst>
              <a:gd name="adj" fmla="val 50000"/>
            </a:avLst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6654AC25-0E09-DB0D-0EC1-9FF6EC66B41C}"/>
              </a:ext>
            </a:extLst>
          </p:cNvPr>
          <p:cNvSpPr/>
          <p:nvPr/>
        </p:nvSpPr>
        <p:spPr>
          <a:xfrm>
            <a:off x="17069769" y="4318278"/>
            <a:ext cx="2689412" cy="7380194"/>
          </a:xfrm>
          <a:prstGeom prst="roundRect">
            <a:avLst>
              <a:gd name="adj" fmla="val 9867"/>
            </a:avLst>
          </a:prstGeom>
          <a:gradFill>
            <a:gsLst>
              <a:gs pos="100000">
                <a:schemeClr val="accent5">
                  <a:lumMod val="75000"/>
                </a:schemeClr>
              </a:gs>
              <a:gs pos="75000">
                <a:schemeClr val="accent5">
                  <a:lumMod val="50000"/>
                </a:schemeClr>
              </a:gs>
              <a:gs pos="0">
                <a:schemeClr val="accent5"/>
              </a:gs>
            </a:gsLst>
            <a:lin ang="5400000" scaled="1"/>
          </a:gradFill>
          <a:ln>
            <a:noFill/>
          </a:ln>
          <a:effectLst>
            <a:outerShdw blurRad="127000" dist="127000" dir="5400000" algn="t" rotWithShape="0">
              <a:prstClr val="black">
                <a:alpha val="30000"/>
              </a:prstClr>
            </a:outerShdw>
            <a:reflection blurRad="6350" stA="50000" endA="300" endPos="18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90B90552-1CE8-9BEA-51A5-1000F33E376C}"/>
              </a:ext>
            </a:extLst>
          </p:cNvPr>
          <p:cNvSpPr/>
          <p:nvPr/>
        </p:nvSpPr>
        <p:spPr>
          <a:xfrm>
            <a:off x="17069769" y="4318279"/>
            <a:ext cx="2689412" cy="1962228"/>
          </a:xfrm>
          <a:custGeom>
            <a:avLst/>
            <a:gdLst>
              <a:gd name="csX0" fmla="*/ 827655 w 2689412"/>
              <a:gd name="csY0" fmla="*/ 1674265 h 1962228"/>
              <a:gd name="csX1" fmla="*/ 1861757 w 2689412"/>
              <a:gd name="csY1" fmla="*/ 1674265 h 1962228"/>
              <a:gd name="csX2" fmla="*/ 1344706 w 2689412"/>
              <a:gd name="csY2" fmla="*/ 1962228 h 1962228"/>
              <a:gd name="csX3" fmla="*/ 265364 w 2689412"/>
              <a:gd name="csY3" fmla="*/ 0 h 1962228"/>
              <a:gd name="csX4" fmla="*/ 2424048 w 2689412"/>
              <a:gd name="csY4" fmla="*/ 0 h 1962228"/>
              <a:gd name="csX5" fmla="*/ 2689412 w 2689412"/>
              <a:gd name="csY5" fmla="*/ 265364 h 1962228"/>
              <a:gd name="csX6" fmla="*/ 2689412 w 2689412"/>
              <a:gd name="csY6" fmla="*/ 1674265 h 1962228"/>
              <a:gd name="csX7" fmla="*/ 1861757 w 2689412"/>
              <a:gd name="csY7" fmla="*/ 1674265 h 1962228"/>
              <a:gd name="csX8" fmla="*/ 2002043 w 2689412"/>
              <a:gd name="csY8" fmla="*/ 1596135 h 1962228"/>
              <a:gd name="csX9" fmla="*/ 2002041 w 2689412"/>
              <a:gd name="csY9" fmla="*/ 1596135 h 1962228"/>
              <a:gd name="csX10" fmla="*/ 1861757 w 2689412"/>
              <a:gd name="csY10" fmla="*/ 1674264 h 1962228"/>
              <a:gd name="csX11" fmla="*/ 827655 w 2689412"/>
              <a:gd name="csY11" fmla="*/ 1674264 h 1962228"/>
              <a:gd name="csX12" fmla="*/ 687371 w 2689412"/>
              <a:gd name="csY12" fmla="*/ 1596135 h 1962228"/>
              <a:gd name="csX13" fmla="*/ 687369 w 2689412"/>
              <a:gd name="csY13" fmla="*/ 1596135 h 1962228"/>
              <a:gd name="csX14" fmla="*/ 827655 w 2689412"/>
              <a:gd name="csY14" fmla="*/ 1674265 h 1962228"/>
              <a:gd name="csX15" fmla="*/ 0 w 2689412"/>
              <a:gd name="csY15" fmla="*/ 1674265 h 1962228"/>
              <a:gd name="csX16" fmla="*/ 0 w 2689412"/>
              <a:gd name="csY16" fmla="*/ 265364 h 1962228"/>
              <a:gd name="csX17" fmla="*/ 265364 w 2689412"/>
              <a:gd name="csY17" fmla="*/ 0 h 196222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</a:cxnLst>
            <a:rect l="l" t="t" r="r" b="b"/>
            <a:pathLst>
              <a:path w="2689412" h="1962228">
                <a:moveTo>
                  <a:pt x="827655" y="1674265"/>
                </a:moveTo>
                <a:lnTo>
                  <a:pt x="1861757" y="1674265"/>
                </a:lnTo>
                <a:lnTo>
                  <a:pt x="1344706" y="1962228"/>
                </a:lnTo>
                <a:close/>
                <a:moveTo>
                  <a:pt x="265364" y="0"/>
                </a:moveTo>
                <a:lnTo>
                  <a:pt x="2424048" y="0"/>
                </a:lnTo>
                <a:cubicBezTo>
                  <a:pt x="2570604" y="0"/>
                  <a:pt x="2689412" y="118808"/>
                  <a:pt x="2689412" y="265364"/>
                </a:cubicBezTo>
                <a:lnTo>
                  <a:pt x="2689412" y="1674265"/>
                </a:lnTo>
                <a:lnTo>
                  <a:pt x="1861757" y="1674265"/>
                </a:lnTo>
                <a:lnTo>
                  <a:pt x="2002043" y="1596135"/>
                </a:lnTo>
                <a:lnTo>
                  <a:pt x="2002041" y="1596135"/>
                </a:lnTo>
                <a:lnTo>
                  <a:pt x="1861757" y="1674264"/>
                </a:lnTo>
                <a:lnTo>
                  <a:pt x="827655" y="1674264"/>
                </a:lnTo>
                <a:lnTo>
                  <a:pt x="687371" y="1596135"/>
                </a:lnTo>
                <a:lnTo>
                  <a:pt x="687369" y="1596135"/>
                </a:lnTo>
                <a:lnTo>
                  <a:pt x="827655" y="1674265"/>
                </a:lnTo>
                <a:lnTo>
                  <a:pt x="0" y="1674265"/>
                </a:lnTo>
                <a:lnTo>
                  <a:pt x="0" y="265364"/>
                </a:lnTo>
                <a:cubicBezTo>
                  <a:pt x="0" y="118808"/>
                  <a:pt x="118808" y="0"/>
                  <a:pt x="2653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dist="1270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5400" b="1" dirty="0">
                <a:solidFill>
                  <a:schemeClr val="accent5"/>
                </a:solidFill>
                <a:latin typeface="+mj-lt"/>
              </a:rPr>
              <a:t>06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CF11D6A5-9250-06B6-843F-30F6EF108DDC}"/>
              </a:ext>
            </a:extLst>
          </p:cNvPr>
          <p:cNvGrpSpPr/>
          <p:nvPr/>
        </p:nvGrpSpPr>
        <p:grpSpPr>
          <a:xfrm>
            <a:off x="17462760" y="8253142"/>
            <a:ext cx="1903430" cy="1788969"/>
            <a:chOff x="4443430" y="4424291"/>
            <a:chExt cx="2488311" cy="1788969"/>
          </a:xfrm>
          <a:noFill/>
        </p:grpSpPr>
        <p:sp>
          <p:nvSpPr>
            <p:cNvPr id="41" name="Textbox 200">
              <a:extLst>
                <a:ext uri="{FF2B5EF4-FFF2-40B4-BE49-F238E27FC236}">
                  <a16:creationId xmlns:a16="http://schemas.microsoft.com/office/drawing/2014/main" id="{038E419C-BE60-6DCC-1AAE-93CEA4910467}"/>
                </a:ext>
              </a:extLst>
            </p:cNvPr>
            <p:cNvSpPr txBox="1"/>
            <p:nvPr/>
          </p:nvSpPr>
          <p:spPr>
            <a:xfrm flipH="1">
              <a:off x="4443431" y="4424291"/>
              <a:ext cx="2488310" cy="40011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000" b="1" dirty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+mj-lt"/>
                </a:rPr>
                <a:t>MAIN TITLE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2" name="Textbox 200">
              <a:extLst>
                <a:ext uri="{FF2B5EF4-FFF2-40B4-BE49-F238E27FC236}">
                  <a16:creationId xmlns:a16="http://schemas.microsoft.com/office/drawing/2014/main" id="{44960D13-1874-81B1-92A8-F87D7362F751}"/>
                </a:ext>
              </a:extLst>
            </p:cNvPr>
            <p:cNvSpPr txBox="1"/>
            <p:nvPr/>
          </p:nvSpPr>
          <p:spPr>
            <a:xfrm flipH="1">
              <a:off x="4443431" y="4748429"/>
              <a:ext cx="2488310" cy="27699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ctr">
                <a:defRPr/>
              </a:pPr>
              <a:r>
                <a:rPr lang="en-US" sz="12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05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3" name="Textbox 200">
              <a:extLst>
                <a:ext uri="{FF2B5EF4-FFF2-40B4-BE49-F238E27FC236}">
                  <a16:creationId xmlns:a16="http://schemas.microsoft.com/office/drawing/2014/main" id="{9CDC06E0-0AA5-1C16-68E1-306BFAFC7DA6}"/>
                </a:ext>
              </a:extLst>
            </p:cNvPr>
            <p:cNvSpPr txBox="1"/>
            <p:nvPr/>
          </p:nvSpPr>
          <p:spPr>
            <a:xfrm flipH="1">
              <a:off x="4443430" y="5382263"/>
              <a:ext cx="2488311" cy="83099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just"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</a:p>
          </p:txBody>
        </p:sp>
      </p:grp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0D581311-5364-CDBB-9B15-8A432B0CA8D6}"/>
              </a:ext>
            </a:extLst>
          </p:cNvPr>
          <p:cNvSpPr/>
          <p:nvPr/>
        </p:nvSpPr>
        <p:spPr>
          <a:xfrm>
            <a:off x="18036650" y="10913453"/>
            <a:ext cx="755650" cy="103188"/>
          </a:xfrm>
          <a:prstGeom prst="roundRect">
            <a:avLst>
              <a:gd name="adj" fmla="val 50000"/>
            </a:avLst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9B660B68-7F8E-93AB-26C5-55CB526987D4}"/>
              </a:ext>
            </a:extLst>
          </p:cNvPr>
          <p:cNvSpPr/>
          <p:nvPr/>
        </p:nvSpPr>
        <p:spPr>
          <a:xfrm>
            <a:off x="20181010" y="4318278"/>
            <a:ext cx="2689412" cy="7380194"/>
          </a:xfrm>
          <a:prstGeom prst="roundRect">
            <a:avLst>
              <a:gd name="adj" fmla="val 9867"/>
            </a:avLst>
          </a:prstGeom>
          <a:gradFill>
            <a:gsLst>
              <a:gs pos="100000">
                <a:schemeClr val="accent6">
                  <a:lumMod val="75000"/>
                </a:schemeClr>
              </a:gs>
              <a:gs pos="75000">
                <a:schemeClr val="accent6">
                  <a:lumMod val="50000"/>
                </a:schemeClr>
              </a:gs>
              <a:gs pos="0">
                <a:schemeClr val="accent6"/>
              </a:gs>
            </a:gsLst>
            <a:lin ang="5400000" scaled="1"/>
          </a:gradFill>
          <a:ln>
            <a:noFill/>
          </a:ln>
          <a:effectLst>
            <a:outerShdw blurRad="127000" dist="127000" dir="5400000" algn="t" rotWithShape="0">
              <a:prstClr val="black">
                <a:alpha val="30000"/>
              </a:prstClr>
            </a:outerShdw>
            <a:reflection blurRad="6350" stA="50000" endA="300" endPos="18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375D61E3-B53F-F111-365D-0D9ADFAA079D}"/>
              </a:ext>
            </a:extLst>
          </p:cNvPr>
          <p:cNvSpPr/>
          <p:nvPr/>
        </p:nvSpPr>
        <p:spPr>
          <a:xfrm>
            <a:off x="20181010" y="4318279"/>
            <a:ext cx="2689412" cy="1962228"/>
          </a:xfrm>
          <a:custGeom>
            <a:avLst/>
            <a:gdLst>
              <a:gd name="csX0" fmla="*/ 827655 w 2689412"/>
              <a:gd name="csY0" fmla="*/ 1674265 h 1962228"/>
              <a:gd name="csX1" fmla="*/ 1861757 w 2689412"/>
              <a:gd name="csY1" fmla="*/ 1674265 h 1962228"/>
              <a:gd name="csX2" fmla="*/ 1344706 w 2689412"/>
              <a:gd name="csY2" fmla="*/ 1962228 h 1962228"/>
              <a:gd name="csX3" fmla="*/ 265364 w 2689412"/>
              <a:gd name="csY3" fmla="*/ 0 h 1962228"/>
              <a:gd name="csX4" fmla="*/ 2424048 w 2689412"/>
              <a:gd name="csY4" fmla="*/ 0 h 1962228"/>
              <a:gd name="csX5" fmla="*/ 2689412 w 2689412"/>
              <a:gd name="csY5" fmla="*/ 265364 h 1962228"/>
              <a:gd name="csX6" fmla="*/ 2689412 w 2689412"/>
              <a:gd name="csY6" fmla="*/ 1674265 h 1962228"/>
              <a:gd name="csX7" fmla="*/ 1861757 w 2689412"/>
              <a:gd name="csY7" fmla="*/ 1674265 h 1962228"/>
              <a:gd name="csX8" fmla="*/ 2002043 w 2689412"/>
              <a:gd name="csY8" fmla="*/ 1596135 h 1962228"/>
              <a:gd name="csX9" fmla="*/ 2002041 w 2689412"/>
              <a:gd name="csY9" fmla="*/ 1596135 h 1962228"/>
              <a:gd name="csX10" fmla="*/ 1861757 w 2689412"/>
              <a:gd name="csY10" fmla="*/ 1674264 h 1962228"/>
              <a:gd name="csX11" fmla="*/ 827655 w 2689412"/>
              <a:gd name="csY11" fmla="*/ 1674264 h 1962228"/>
              <a:gd name="csX12" fmla="*/ 687371 w 2689412"/>
              <a:gd name="csY12" fmla="*/ 1596135 h 1962228"/>
              <a:gd name="csX13" fmla="*/ 687369 w 2689412"/>
              <a:gd name="csY13" fmla="*/ 1596135 h 1962228"/>
              <a:gd name="csX14" fmla="*/ 827655 w 2689412"/>
              <a:gd name="csY14" fmla="*/ 1674265 h 1962228"/>
              <a:gd name="csX15" fmla="*/ 0 w 2689412"/>
              <a:gd name="csY15" fmla="*/ 1674265 h 1962228"/>
              <a:gd name="csX16" fmla="*/ 0 w 2689412"/>
              <a:gd name="csY16" fmla="*/ 265364 h 1962228"/>
              <a:gd name="csX17" fmla="*/ 265364 w 2689412"/>
              <a:gd name="csY17" fmla="*/ 0 h 196222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</a:cxnLst>
            <a:rect l="l" t="t" r="r" b="b"/>
            <a:pathLst>
              <a:path w="2689412" h="1962228">
                <a:moveTo>
                  <a:pt x="827655" y="1674265"/>
                </a:moveTo>
                <a:lnTo>
                  <a:pt x="1861757" y="1674265"/>
                </a:lnTo>
                <a:lnTo>
                  <a:pt x="1344706" y="1962228"/>
                </a:lnTo>
                <a:close/>
                <a:moveTo>
                  <a:pt x="265364" y="0"/>
                </a:moveTo>
                <a:lnTo>
                  <a:pt x="2424048" y="0"/>
                </a:lnTo>
                <a:cubicBezTo>
                  <a:pt x="2570604" y="0"/>
                  <a:pt x="2689412" y="118808"/>
                  <a:pt x="2689412" y="265364"/>
                </a:cubicBezTo>
                <a:lnTo>
                  <a:pt x="2689412" y="1674265"/>
                </a:lnTo>
                <a:lnTo>
                  <a:pt x="1861757" y="1674265"/>
                </a:lnTo>
                <a:lnTo>
                  <a:pt x="2002043" y="1596135"/>
                </a:lnTo>
                <a:lnTo>
                  <a:pt x="2002041" y="1596135"/>
                </a:lnTo>
                <a:lnTo>
                  <a:pt x="1861757" y="1674264"/>
                </a:lnTo>
                <a:lnTo>
                  <a:pt x="827655" y="1674264"/>
                </a:lnTo>
                <a:lnTo>
                  <a:pt x="687371" y="1596135"/>
                </a:lnTo>
                <a:lnTo>
                  <a:pt x="687369" y="1596135"/>
                </a:lnTo>
                <a:lnTo>
                  <a:pt x="827655" y="1674265"/>
                </a:lnTo>
                <a:lnTo>
                  <a:pt x="0" y="1674265"/>
                </a:lnTo>
                <a:lnTo>
                  <a:pt x="0" y="265364"/>
                </a:lnTo>
                <a:cubicBezTo>
                  <a:pt x="0" y="118808"/>
                  <a:pt x="118808" y="0"/>
                  <a:pt x="2653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dist="1270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5400" b="1" dirty="0">
                <a:solidFill>
                  <a:schemeClr val="accent6"/>
                </a:solidFill>
                <a:latin typeface="+mj-lt"/>
              </a:rPr>
              <a:t>07</a:t>
            </a: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57B4BAF3-DD24-AC4C-A324-F41CDCF54A37}"/>
              </a:ext>
            </a:extLst>
          </p:cNvPr>
          <p:cNvGrpSpPr/>
          <p:nvPr/>
        </p:nvGrpSpPr>
        <p:grpSpPr>
          <a:xfrm>
            <a:off x="20574001" y="8253142"/>
            <a:ext cx="1903430" cy="1788969"/>
            <a:chOff x="4443430" y="4424291"/>
            <a:chExt cx="2488311" cy="1788969"/>
          </a:xfrm>
          <a:noFill/>
        </p:grpSpPr>
        <p:sp>
          <p:nvSpPr>
            <p:cNvPr id="48" name="Textbox 200">
              <a:extLst>
                <a:ext uri="{FF2B5EF4-FFF2-40B4-BE49-F238E27FC236}">
                  <a16:creationId xmlns:a16="http://schemas.microsoft.com/office/drawing/2014/main" id="{E55BE545-1C21-484D-B533-0005372D2E64}"/>
                </a:ext>
              </a:extLst>
            </p:cNvPr>
            <p:cNvSpPr txBox="1"/>
            <p:nvPr/>
          </p:nvSpPr>
          <p:spPr>
            <a:xfrm flipH="1">
              <a:off x="4443431" y="4424291"/>
              <a:ext cx="2488310" cy="40011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000" b="1" dirty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+mj-lt"/>
                </a:rPr>
                <a:t>MAIN TITLE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9" name="Textbox 200">
              <a:extLst>
                <a:ext uri="{FF2B5EF4-FFF2-40B4-BE49-F238E27FC236}">
                  <a16:creationId xmlns:a16="http://schemas.microsoft.com/office/drawing/2014/main" id="{FD92AB93-98E9-EC21-3A28-FE97E0F693B5}"/>
                </a:ext>
              </a:extLst>
            </p:cNvPr>
            <p:cNvSpPr txBox="1"/>
            <p:nvPr/>
          </p:nvSpPr>
          <p:spPr>
            <a:xfrm flipH="1">
              <a:off x="4443431" y="4748429"/>
              <a:ext cx="2488310" cy="27699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ctr">
                <a:defRPr/>
              </a:pPr>
              <a:r>
                <a:rPr lang="en-US" sz="12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05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0" name="Textbox 200">
              <a:extLst>
                <a:ext uri="{FF2B5EF4-FFF2-40B4-BE49-F238E27FC236}">
                  <a16:creationId xmlns:a16="http://schemas.microsoft.com/office/drawing/2014/main" id="{EF1AD729-9D82-90A9-24B0-FE6216D9658A}"/>
                </a:ext>
              </a:extLst>
            </p:cNvPr>
            <p:cNvSpPr txBox="1"/>
            <p:nvPr/>
          </p:nvSpPr>
          <p:spPr>
            <a:xfrm flipH="1">
              <a:off x="4443430" y="5382263"/>
              <a:ext cx="2488311" cy="83099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just"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</a:p>
          </p:txBody>
        </p:sp>
      </p:grp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78C0463C-0539-8A76-6952-6C2E5370ADCF}"/>
              </a:ext>
            </a:extLst>
          </p:cNvPr>
          <p:cNvSpPr/>
          <p:nvPr/>
        </p:nvSpPr>
        <p:spPr>
          <a:xfrm>
            <a:off x="21147891" y="10913453"/>
            <a:ext cx="755650" cy="103188"/>
          </a:xfrm>
          <a:prstGeom prst="roundRect">
            <a:avLst>
              <a:gd name="adj" fmla="val 50000"/>
            </a:avLst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!!MainTitle1">
            <a:extLst>
              <a:ext uri="{FF2B5EF4-FFF2-40B4-BE49-F238E27FC236}">
                <a16:creationId xmlns:a16="http://schemas.microsoft.com/office/drawing/2014/main" id="{7A73BE45-7C74-494C-CD8E-E3FCC072D306}"/>
              </a:ext>
            </a:extLst>
          </p:cNvPr>
          <p:cNvSpPr txBox="1"/>
          <p:nvPr/>
        </p:nvSpPr>
        <p:spPr>
          <a:xfrm>
            <a:off x="7364045" y="1037172"/>
            <a:ext cx="9655913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Process</a:t>
            </a:r>
            <a:r>
              <a:rPr lang="en-US" sz="7500" b="1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53" name="!!SubTitle">
            <a:extLst>
              <a:ext uri="{FF2B5EF4-FFF2-40B4-BE49-F238E27FC236}">
                <a16:creationId xmlns:a16="http://schemas.microsoft.com/office/drawing/2014/main" id="{77F85EDF-6F3C-4F7F-BE2A-BF2A10552C6F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0E6A8E0A-7B84-2C2E-E07B-462654C681A9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226</a:t>
            </a:r>
            <a:endParaRPr lang="en-US" sz="3000" i="0" spc="300" dirty="0">
              <a:solidFill>
                <a:schemeClr val="tx2"/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2EE1EB78-E3B8-26BA-6AA7-B6F7C4214D93}"/>
              </a:ext>
            </a:extLst>
          </p:cNvPr>
          <p:cNvSpPr/>
          <p:nvPr/>
        </p:nvSpPr>
        <p:spPr>
          <a:xfrm>
            <a:off x="18023622" y="6816794"/>
            <a:ext cx="781706" cy="781706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5080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56" name="Freeform: Shape 55">
            <a:extLst>
              <a:ext uri="{FF2B5EF4-FFF2-40B4-BE49-F238E27FC236}">
                <a16:creationId xmlns:a16="http://schemas.microsoft.com/office/drawing/2014/main" id="{78D55142-64FC-CEE6-B888-ABF90CA89D15}"/>
              </a:ext>
            </a:extLst>
          </p:cNvPr>
          <p:cNvSpPr/>
          <p:nvPr/>
        </p:nvSpPr>
        <p:spPr>
          <a:xfrm>
            <a:off x="21150497" y="6832428"/>
            <a:ext cx="750438" cy="750438"/>
          </a:xfrm>
          <a:custGeom>
            <a:avLst/>
            <a:gdLst>
              <a:gd name="connsiteX0" fmla="*/ 328955 w 365760"/>
              <a:gd name="connsiteY0" fmla="*/ 20210 h 365760"/>
              <a:gd name="connsiteX1" fmla="*/ 356235 w 365760"/>
              <a:gd name="connsiteY1" fmla="*/ 47490 h 365760"/>
              <a:gd name="connsiteX2" fmla="*/ 331698 w 365760"/>
              <a:gd name="connsiteY2" fmla="*/ 139540 h 365760"/>
              <a:gd name="connsiteX3" fmla="*/ 273176 w 365760"/>
              <a:gd name="connsiteY3" fmla="*/ 230065 h 365760"/>
              <a:gd name="connsiteX4" fmla="*/ 178232 w 365760"/>
              <a:gd name="connsiteY4" fmla="*/ 296359 h 365760"/>
              <a:gd name="connsiteX5" fmla="*/ 79933 w 365760"/>
              <a:gd name="connsiteY5" fmla="*/ 198061 h 365760"/>
              <a:gd name="connsiteX6" fmla="*/ 146228 w 365760"/>
              <a:gd name="connsiteY6" fmla="*/ 103116 h 365760"/>
              <a:gd name="connsiteX7" fmla="*/ 236754 w 365760"/>
              <a:gd name="connsiteY7" fmla="*/ 44594 h 365760"/>
              <a:gd name="connsiteX8" fmla="*/ 328955 w 365760"/>
              <a:gd name="connsiteY8" fmla="*/ 20210 h 365760"/>
              <a:gd name="connsiteX9" fmla="*/ 173202 w 365760"/>
              <a:gd name="connsiteY9" fmla="*/ 74312 h 365760"/>
              <a:gd name="connsiteX10" fmla="*/ 76581 w 365760"/>
              <a:gd name="connsiteY10" fmla="*/ 98239 h 365760"/>
              <a:gd name="connsiteX11" fmla="*/ 38328 w 365760"/>
              <a:gd name="connsiteY11" fmla="*/ 148684 h 365760"/>
              <a:gd name="connsiteX12" fmla="*/ 93345 w 365760"/>
              <a:gd name="connsiteY12" fmla="*/ 179316 h 365760"/>
              <a:gd name="connsiteX13" fmla="*/ 197129 w 365760"/>
              <a:gd name="connsiteY13" fmla="*/ 283253 h 365760"/>
              <a:gd name="connsiteX14" fmla="*/ 227762 w 365760"/>
              <a:gd name="connsiteY14" fmla="*/ 338269 h 365760"/>
              <a:gd name="connsiteX15" fmla="*/ 278206 w 365760"/>
              <a:gd name="connsiteY15" fmla="*/ 300017 h 365760"/>
              <a:gd name="connsiteX16" fmla="*/ 302133 w 365760"/>
              <a:gd name="connsiteY16" fmla="*/ 203395 h 365760"/>
              <a:gd name="connsiteX17" fmla="*/ 101879 w 365760"/>
              <a:gd name="connsiteY17" fmla="*/ 274566 h 365760"/>
              <a:gd name="connsiteX18" fmla="*/ 45643 w 365760"/>
              <a:gd name="connsiteY18" fmla="*/ 274566 h 365760"/>
              <a:gd name="connsiteX19" fmla="*/ 19431 w 365760"/>
              <a:gd name="connsiteY19" fmla="*/ 357015 h 365760"/>
              <a:gd name="connsiteX20" fmla="*/ 101879 w 365760"/>
              <a:gd name="connsiteY20" fmla="*/ 330802 h 365760"/>
              <a:gd name="connsiteX21" fmla="*/ 101879 w 365760"/>
              <a:gd name="connsiteY21" fmla="*/ 274566 h 365760"/>
              <a:gd name="connsiteX22" fmla="*/ 261442 w 365760"/>
              <a:gd name="connsiteY22" fmla="*/ 115003 h 365760"/>
              <a:gd name="connsiteX23" fmla="*/ 218313 w 365760"/>
              <a:gd name="connsiteY23" fmla="*/ 115003 h 365760"/>
              <a:gd name="connsiteX24" fmla="*/ 218313 w 365760"/>
              <a:gd name="connsiteY24" fmla="*/ 158132 h 365760"/>
              <a:gd name="connsiteX25" fmla="*/ 261442 w 365760"/>
              <a:gd name="connsiteY25" fmla="*/ 158132 h 365760"/>
              <a:gd name="connsiteX26" fmla="*/ 261442 w 365760"/>
              <a:gd name="connsiteY26" fmla="*/ 115003 h 365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65760" h="365760">
                <a:moveTo>
                  <a:pt x="328955" y="20210"/>
                </a:moveTo>
                <a:cubicBezTo>
                  <a:pt x="345566" y="15791"/>
                  <a:pt x="360655" y="30878"/>
                  <a:pt x="356235" y="47490"/>
                </a:cubicBezTo>
                <a:lnTo>
                  <a:pt x="331698" y="139540"/>
                </a:lnTo>
                <a:cubicBezTo>
                  <a:pt x="324840" y="176268"/>
                  <a:pt x="303809" y="208729"/>
                  <a:pt x="273176" y="230065"/>
                </a:cubicBezTo>
                <a:lnTo>
                  <a:pt x="178232" y="296359"/>
                </a:lnTo>
                <a:lnTo>
                  <a:pt x="79933" y="198061"/>
                </a:lnTo>
                <a:lnTo>
                  <a:pt x="146228" y="103116"/>
                </a:lnTo>
                <a:cubicBezTo>
                  <a:pt x="167563" y="72484"/>
                  <a:pt x="200177" y="51452"/>
                  <a:pt x="236754" y="44594"/>
                </a:cubicBezTo>
                <a:lnTo>
                  <a:pt x="328955" y="20210"/>
                </a:lnTo>
                <a:close/>
                <a:moveTo>
                  <a:pt x="173202" y="74312"/>
                </a:moveTo>
                <a:lnTo>
                  <a:pt x="76581" y="98239"/>
                </a:lnTo>
                <a:lnTo>
                  <a:pt x="38328" y="148684"/>
                </a:lnTo>
                <a:lnTo>
                  <a:pt x="93345" y="179316"/>
                </a:lnTo>
                <a:moveTo>
                  <a:pt x="197129" y="283253"/>
                </a:moveTo>
                <a:lnTo>
                  <a:pt x="227762" y="338269"/>
                </a:lnTo>
                <a:lnTo>
                  <a:pt x="278206" y="300017"/>
                </a:lnTo>
                <a:lnTo>
                  <a:pt x="302133" y="203395"/>
                </a:lnTo>
                <a:moveTo>
                  <a:pt x="101879" y="274566"/>
                </a:moveTo>
                <a:cubicBezTo>
                  <a:pt x="86335" y="259021"/>
                  <a:pt x="61188" y="259021"/>
                  <a:pt x="45643" y="274566"/>
                </a:cubicBezTo>
                <a:cubicBezTo>
                  <a:pt x="30099" y="290111"/>
                  <a:pt x="19431" y="357015"/>
                  <a:pt x="19431" y="357015"/>
                </a:cubicBezTo>
                <a:cubicBezTo>
                  <a:pt x="19431" y="357015"/>
                  <a:pt x="86335" y="346346"/>
                  <a:pt x="101879" y="330802"/>
                </a:cubicBezTo>
                <a:cubicBezTo>
                  <a:pt x="117424" y="315257"/>
                  <a:pt x="117577" y="290111"/>
                  <a:pt x="101879" y="274566"/>
                </a:cubicBezTo>
                <a:close/>
                <a:moveTo>
                  <a:pt x="261442" y="115003"/>
                </a:moveTo>
                <a:cubicBezTo>
                  <a:pt x="249555" y="103116"/>
                  <a:pt x="230200" y="103116"/>
                  <a:pt x="218313" y="115003"/>
                </a:cubicBezTo>
                <a:cubicBezTo>
                  <a:pt x="206425" y="126890"/>
                  <a:pt x="206425" y="146245"/>
                  <a:pt x="218313" y="158132"/>
                </a:cubicBezTo>
                <a:cubicBezTo>
                  <a:pt x="230200" y="170020"/>
                  <a:pt x="249555" y="170020"/>
                  <a:pt x="261442" y="158132"/>
                </a:cubicBezTo>
                <a:cubicBezTo>
                  <a:pt x="273329" y="146245"/>
                  <a:pt x="273329" y="127043"/>
                  <a:pt x="261442" y="115003"/>
                </a:cubicBezTo>
                <a:close/>
              </a:path>
            </a:pathLst>
          </a:custGeom>
          <a:noFill/>
          <a:ln w="5080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57" name="Freeform 103">
            <a:extLst>
              <a:ext uri="{FF2B5EF4-FFF2-40B4-BE49-F238E27FC236}">
                <a16:creationId xmlns:a16="http://schemas.microsoft.com/office/drawing/2014/main" id="{9EFB4622-7C21-972A-5226-BD30DF378211}"/>
              </a:ext>
            </a:extLst>
          </p:cNvPr>
          <p:cNvSpPr>
            <a:spLocks noEditPoints="1"/>
          </p:cNvSpPr>
          <p:nvPr/>
        </p:nvSpPr>
        <p:spPr bwMode="auto">
          <a:xfrm>
            <a:off x="8646354" y="6875453"/>
            <a:ext cx="868814" cy="664388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5080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58" name="Freeform 109">
            <a:extLst>
              <a:ext uri="{FF2B5EF4-FFF2-40B4-BE49-F238E27FC236}">
                <a16:creationId xmlns:a16="http://schemas.microsoft.com/office/drawing/2014/main" id="{166A5AD1-BB7E-3758-9DBF-BDF76A430E6A}"/>
              </a:ext>
            </a:extLst>
          </p:cNvPr>
          <p:cNvSpPr>
            <a:spLocks noEditPoints="1"/>
          </p:cNvSpPr>
          <p:nvPr/>
        </p:nvSpPr>
        <p:spPr bwMode="auto">
          <a:xfrm>
            <a:off x="11810870" y="6816794"/>
            <a:ext cx="762258" cy="781706"/>
          </a:xfrm>
          <a:custGeom>
            <a:avLst/>
            <a:gdLst>
              <a:gd name="T0" fmla="*/ 704 w 819"/>
              <a:gd name="T1" fmla="*/ 341 h 836"/>
              <a:gd name="T2" fmla="*/ 363 w 819"/>
              <a:gd name="T3" fmla="*/ 682 h 836"/>
              <a:gd name="T4" fmla="*/ 175 w 819"/>
              <a:gd name="T5" fmla="*/ 626 h 836"/>
              <a:gd name="T6" fmla="*/ 0 w 819"/>
              <a:gd name="T7" fmla="*/ 682 h 836"/>
              <a:gd name="T8" fmla="*/ 59 w 819"/>
              <a:gd name="T9" fmla="*/ 497 h 836"/>
              <a:gd name="T10" fmla="*/ 22 w 819"/>
              <a:gd name="T11" fmla="*/ 341 h 836"/>
              <a:gd name="T12" fmla="*/ 363 w 819"/>
              <a:gd name="T13" fmla="*/ 0 h 836"/>
              <a:gd name="T14" fmla="*/ 704 w 819"/>
              <a:gd name="T15" fmla="*/ 341 h 836"/>
              <a:gd name="T16" fmla="*/ 409 w 819"/>
              <a:gd name="T17" fmla="*/ 794 h 836"/>
              <a:gd name="T18" fmla="*/ 549 w 819"/>
              <a:gd name="T19" fmla="*/ 836 h 836"/>
              <a:gd name="T20" fmla="*/ 688 w 819"/>
              <a:gd name="T21" fmla="*/ 794 h 836"/>
              <a:gd name="T22" fmla="*/ 819 w 819"/>
              <a:gd name="T23" fmla="*/ 836 h 836"/>
              <a:gd name="T24" fmla="*/ 775 w 819"/>
              <a:gd name="T25" fmla="*/ 697 h 836"/>
              <a:gd name="T26" fmla="*/ 803 w 819"/>
              <a:gd name="T27" fmla="*/ 581 h 836"/>
              <a:gd name="T28" fmla="*/ 786 w 819"/>
              <a:gd name="T29" fmla="*/ 491 h 836"/>
              <a:gd name="T30" fmla="*/ 204 w 819"/>
              <a:gd name="T31" fmla="*/ 276 h 836"/>
              <a:gd name="T32" fmla="*/ 522 w 819"/>
              <a:gd name="T33" fmla="*/ 276 h 836"/>
              <a:gd name="T34" fmla="*/ 204 w 819"/>
              <a:gd name="T35" fmla="*/ 406 h 836"/>
              <a:gd name="T36" fmla="*/ 522 w 819"/>
              <a:gd name="T37" fmla="*/ 40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19" h="836">
                <a:moveTo>
                  <a:pt x="704" y="341"/>
                </a:moveTo>
                <a:cubicBezTo>
                  <a:pt x="704" y="529"/>
                  <a:pt x="551" y="682"/>
                  <a:pt x="363" y="682"/>
                </a:cubicBezTo>
                <a:cubicBezTo>
                  <a:pt x="293" y="682"/>
                  <a:pt x="229" y="661"/>
                  <a:pt x="175" y="626"/>
                </a:cubicBezTo>
                <a:cubicBezTo>
                  <a:pt x="0" y="682"/>
                  <a:pt x="0" y="682"/>
                  <a:pt x="0" y="682"/>
                </a:cubicBezTo>
                <a:cubicBezTo>
                  <a:pt x="59" y="497"/>
                  <a:pt x="59" y="497"/>
                  <a:pt x="59" y="497"/>
                </a:cubicBezTo>
                <a:cubicBezTo>
                  <a:pt x="35" y="450"/>
                  <a:pt x="22" y="397"/>
                  <a:pt x="22" y="341"/>
                </a:cubicBezTo>
                <a:cubicBezTo>
                  <a:pt x="22" y="153"/>
                  <a:pt x="174" y="0"/>
                  <a:pt x="363" y="0"/>
                </a:cubicBezTo>
                <a:cubicBezTo>
                  <a:pt x="551" y="0"/>
                  <a:pt x="704" y="153"/>
                  <a:pt x="704" y="341"/>
                </a:cubicBezTo>
                <a:close/>
                <a:moveTo>
                  <a:pt x="409" y="794"/>
                </a:moveTo>
                <a:cubicBezTo>
                  <a:pt x="449" y="820"/>
                  <a:pt x="497" y="836"/>
                  <a:pt x="549" y="836"/>
                </a:cubicBezTo>
                <a:cubicBezTo>
                  <a:pt x="600" y="836"/>
                  <a:pt x="648" y="820"/>
                  <a:pt x="688" y="794"/>
                </a:cubicBezTo>
                <a:cubicBezTo>
                  <a:pt x="819" y="836"/>
                  <a:pt x="819" y="836"/>
                  <a:pt x="819" y="836"/>
                </a:cubicBezTo>
                <a:cubicBezTo>
                  <a:pt x="775" y="697"/>
                  <a:pt x="775" y="697"/>
                  <a:pt x="775" y="697"/>
                </a:cubicBezTo>
                <a:cubicBezTo>
                  <a:pt x="792" y="663"/>
                  <a:pt x="803" y="623"/>
                  <a:pt x="803" y="581"/>
                </a:cubicBezTo>
                <a:cubicBezTo>
                  <a:pt x="803" y="549"/>
                  <a:pt x="797" y="519"/>
                  <a:pt x="786" y="491"/>
                </a:cubicBezTo>
                <a:moveTo>
                  <a:pt x="204" y="276"/>
                </a:moveTo>
                <a:cubicBezTo>
                  <a:pt x="522" y="276"/>
                  <a:pt x="522" y="276"/>
                  <a:pt x="522" y="276"/>
                </a:cubicBezTo>
                <a:moveTo>
                  <a:pt x="204" y="406"/>
                </a:moveTo>
                <a:cubicBezTo>
                  <a:pt x="522" y="406"/>
                  <a:pt x="522" y="406"/>
                  <a:pt x="522" y="406"/>
                </a:cubicBezTo>
              </a:path>
            </a:pathLst>
          </a:custGeom>
          <a:noFill/>
          <a:ln w="5080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59" name="Freeform 16">
            <a:extLst>
              <a:ext uri="{FF2B5EF4-FFF2-40B4-BE49-F238E27FC236}">
                <a16:creationId xmlns:a16="http://schemas.microsoft.com/office/drawing/2014/main" id="{74BFD79F-704E-913C-8830-7674AFE6C31D}"/>
              </a:ext>
            </a:extLst>
          </p:cNvPr>
          <p:cNvSpPr>
            <a:spLocks noEditPoints="1"/>
          </p:cNvSpPr>
          <p:nvPr/>
        </p:nvSpPr>
        <p:spPr bwMode="auto">
          <a:xfrm>
            <a:off x="14901254" y="6767937"/>
            <a:ext cx="680738" cy="879420"/>
          </a:xfrm>
          <a:custGeom>
            <a:avLst/>
            <a:gdLst>
              <a:gd name="T0" fmla="*/ 0 w 870"/>
              <a:gd name="T1" fmla="*/ 973 h 1122"/>
              <a:gd name="T2" fmla="*/ 103 w 870"/>
              <a:gd name="T3" fmla="*/ 764 h 1122"/>
              <a:gd name="T4" fmla="*/ 338 w 870"/>
              <a:gd name="T5" fmla="*/ 463 h 1122"/>
              <a:gd name="T6" fmla="*/ 103 w 870"/>
              <a:gd name="T7" fmla="*/ 764 h 1122"/>
              <a:gd name="T8" fmla="*/ 605 w 870"/>
              <a:gd name="T9" fmla="*/ 470 h 1122"/>
              <a:gd name="T10" fmla="*/ 534 w 870"/>
              <a:gd name="T11" fmla="*/ 321 h 1122"/>
              <a:gd name="T12" fmla="*/ 669 w 870"/>
              <a:gd name="T13" fmla="*/ 332 h 1122"/>
              <a:gd name="T14" fmla="*/ 870 w 870"/>
              <a:gd name="T15" fmla="*/ 0 h 1122"/>
              <a:gd name="T16" fmla="*/ 103 w 870"/>
              <a:gd name="T17" fmla="*/ 764 h 1122"/>
              <a:gd name="T18" fmla="*/ 466 w 870"/>
              <a:gd name="T19" fmla="*/ 1114 h 1122"/>
              <a:gd name="T20" fmla="*/ 264 w 870"/>
              <a:gd name="T21" fmla="*/ 1091 h 1122"/>
              <a:gd name="T22" fmla="*/ 240 w 870"/>
              <a:gd name="T23" fmla="*/ 1087 h 1122"/>
              <a:gd name="T24" fmla="*/ 167 w 870"/>
              <a:gd name="T25" fmla="*/ 1118 h 1122"/>
              <a:gd name="T26" fmla="*/ 127 w 870"/>
              <a:gd name="T27" fmla="*/ 1106 h 1122"/>
              <a:gd name="T28" fmla="*/ 25 w 870"/>
              <a:gd name="T29" fmla="*/ 1122 h 1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70" h="1122">
                <a:moveTo>
                  <a:pt x="0" y="973"/>
                </a:moveTo>
                <a:cubicBezTo>
                  <a:pt x="0" y="973"/>
                  <a:pt x="11" y="923"/>
                  <a:pt x="103" y="764"/>
                </a:cubicBezTo>
                <a:cubicBezTo>
                  <a:pt x="195" y="606"/>
                  <a:pt x="262" y="548"/>
                  <a:pt x="338" y="463"/>
                </a:cubicBezTo>
                <a:moveTo>
                  <a:pt x="103" y="764"/>
                </a:moveTo>
                <a:cubicBezTo>
                  <a:pt x="436" y="828"/>
                  <a:pt x="598" y="484"/>
                  <a:pt x="605" y="470"/>
                </a:cubicBezTo>
                <a:cubicBezTo>
                  <a:pt x="534" y="321"/>
                  <a:pt x="534" y="321"/>
                  <a:pt x="534" y="321"/>
                </a:cubicBezTo>
                <a:cubicBezTo>
                  <a:pt x="669" y="332"/>
                  <a:pt x="669" y="332"/>
                  <a:pt x="669" y="332"/>
                </a:cubicBezTo>
                <a:cubicBezTo>
                  <a:pt x="719" y="198"/>
                  <a:pt x="802" y="25"/>
                  <a:pt x="870" y="0"/>
                </a:cubicBezTo>
                <a:cubicBezTo>
                  <a:pt x="870" y="0"/>
                  <a:pt x="59" y="93"/>
                  <a:pt x="103" y="764"/>
                </a:cubicBezTo>
                <a:close/>
                <a:moveTo>
                  <a:pt x="466" y="1114"/>
                </a:moveTo>
                <a:cubicBezTo>
                  <a:pt x="398" y="1118"/>
                  <a:pt x="329" y="1110"/>
                  <a:pt x="264" y="1091"/>
                </a:cubicBezTo>
                <a:cubicBezTo>
                  <a:pt x="256" y="1089"/>
                  <a:pt x="248" y="1087"/>
                  <a:pt x="240" y="1087"/>
                </a:cubicBezTo>
                <a:cubicBezTo>
                  <a:pt x="213" y="1088"/>
                  <a:pt x="194" y="1118"/>
                  <a:pt x="167" y="1118"/>
                </a:cubicBezTo>
                <a:cubicBezTo>
                  <a:pt x="153" y="1119"/>
                  <a:pt x="140" y="1111"/>
                  <a:pt x="127" y="1106"/>
                </a:cubicBezTo>
                <a:cubicBezTo>
                  <a:pt x="94" y="1093"/>
                  <a:pt x="53" y="1100"/>
                  <a:pt x="25" y="1122"/>
                </a:cubicBezTo>
              </a:path>
            </a:pathLst>
          </a:custGeom>
          <a:noFill/>
          <a:ln w="5080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3EB445B5-6DE2-EB47-8A4D-BCA477DBFE61}"/>
              </a:ext>
            </a:extLst>
          </p:cNvPr>
          <p:cNvSpPr/>
          <p:nvPr/>
        </p:nvSpPr>
        <p:spPr>
          <a:xfrm>
            <a:off x="5539010" y="6848885"/>
            <a:ext cx="861026" cy="717524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5080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</p:spTree>
    <p:extLst>
      <p:ext uri="{BB962C8B-B14F-4D97-AF65-F5344CB8AC3E}">
        <p14:creationId xmlns:p14="http://schemas.microsoft.com/office/powerpoint/2010/main" val="190923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14:prism dir="u"/>
      </p:transition>
    </mc:Choice>
    <mc:Fallback xmlns="">
      <p:transition spd="slow" advClick="0" advTm="25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decel="100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7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7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47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7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47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7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47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7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47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75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49" presetClass="entr" presetSubtype="0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49" presetClass="entr" presetSubtype="0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75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49" presetClass="entr" presetSubtype="0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7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7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7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75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49" presetClass="entr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7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7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7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8" dur="75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49" presetClass="entr" presetSubtype="0" decel="100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7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7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7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75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49" presetClass="entr" presetSubtype="0" decel="10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7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7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7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75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49" presetClass="entr" presetSubtype="0" decel="10000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7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7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7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6" dur="75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2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5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2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22" presetClass="entr" presetSubtype="8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1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22" presetClass="entr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4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22" presetClass="entr" presetSubtype="8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7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1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7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0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5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6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8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8" grpId="0" animBg="1"/>
          <p:bldP spid="9" grpId="0" animBg="1"/>
          <p:bldP spid="10" grpId="0" animBg="1"/>
          <p:bldP spid="11" grpId="0" animBg="1"/>
          <p:bldP spid="16" grpId="0" animBg="1"/>
          <p:bldP spid="17" grpId="0" animBg="1"/>
          <p:bldP spid="18" grpId="0" animBg="1"/>
          <p:bldP spid="23" grpId="0" animBg="1"/>
          <p:bldP spid="24" grpId="0" animBg="1"/>
          <p:bldP spid="25" grpId="0" animBg="1"/>
          <p:bldP spid="30" grpId="0" animBg="1"/>
          <p:bldP spid="31" grpId="0" animBg="1"/>
          <p:bldP spid="32" grpId="0" animBg="1"/>
          <p:bldP spid="37" grpId="0" animBg="1"/>
          <p:bldP spid="38" grpId="0" animBg="1"/>
          <p:bldP spid="39" grpId="0" animBg="1"/>
          <p:bldP spid="44" grpId="0" animBg="1"/>
          <p:bldP spid="45" grpId="0" animBg="1"/>
          <p:bldP spid="46" grpId="0" animBg="1"/>
          <p:bldP spid="51" grpId="0" animBg="1"/>
          <p:bldP spid="52" grpId="0"/>
          <p:bldP spid="53" grpId="0"/>
          <p:bldP spid="55" grpId="0" animBg="1"/>
          <p:bldP spid="56" grpId="0" animBg="1"/>
          <p:bldP spid="57" grpId="0" animBg="1"/>
          <p:bldP spid="58" grpId="0" animBg="1"/>
          <p:bldP spid="59" grpId="0" animBg="1"/>
          <p:bldP spid="60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decel="100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7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7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47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7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47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7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47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7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47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75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49" presetClass="entr" presetSubtype="0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49" presetClass="entr" presetSubtype="0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75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49" presetClass="entr" presetSubtype="0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7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7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7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75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49" presetClass="entr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7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7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7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8" dur="75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49" presetClass="entr" presetSubtype="0" decel="100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7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7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7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75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49" presetClass="entr" presetSubtype="0" decel="10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7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7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7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75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49" presetClass="entr" presetSubtype="0" decel="10000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7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7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7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6" dur="75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2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5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2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22" presetClass="entr" presetSubtype="8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1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22" presetClass="entr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4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22" presetClass="entr" presetSubtype="8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7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1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7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0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5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6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8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8" grpId="0" animBg="1"/>
          <p:bldP spid="9" grpId="0" animBg="1"/>
          <p:bldP spid="10" grpId="0" animBg="1"/>
          <p:bldP spid="11" grpId="0" animBg="1"/>
          <p:bldP spid="16" grpId="0" animBg="1"/>
          <p:bldP spid="17" grpId="0" animBg="1"/>
          <p:bldP spid="18" grpId="0" animBg="1"/>
          <p:bldP spid="23" grpId="0" animBg="1"/>
          <p:bldP spid="24" grpId="0" animBg="1"/>
          <p:bldP spid="25" grpId="0" animBg="1"/>
          <p:bldP spid="30" grpId="0" animBg="1"/>
          <p:bldP spid="31" grpId="0" animBg="1"/>
          <p:bldP spid="32" grpId="0" animBg="1"/>
          <p:bldP spid="37" grpId="0" animBg="1"/>
          <p:bldP spid="38" grpId="0" animBg="1"/>
          <p:bldP spid="39" grpId="0" animBg="1"/>
          <p:bldP spid="44" grpId="0" animBg="1"/>
          <p:bldP spid="45" grpId="0" animBg="1"/>
          <p:bldP spid="46" grpId="0" animBg="1"/>
          <p:bldP spid="51" grpId="0" animBg="1"/>
          <p:bldP spid="52" grpId="0"/>
          <p:bldP spid="53" grpId="0"/>
          <p:bldP spid="55" grpId="0" animBg="1"/>
          <p:bldP spid="56" grpId="0" animBg="1"/>
          <p:bldP spid="57" grpId="0" animBg="1"/>
          <p:bldP spid="58" grpId="0" animBg="1"/>
          <p:bldP spid="59" grpId="0" animBg="1"/>
          <p:bldP spid="60" grpId="0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A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Rectangle: Rounded Corners 60">
            <a:extLst>
              <a:ext uri="{FF2B5EF4-FFF2-40B4-BE49-F238E27FC236}">
                <a16:creationId xmlns:a16="http://schemas.microsoft.com/office/drawing/2014/main" id="{2DED1632-6C07-00D1-49FE-3F1E0292F94B}"/>
              </a:ext>
            </a:extLst>
          </p:cNvPr>
          <p:cNvSpPr/>
          <p:nvPr/>
        </p:nvSpPr>
        <p:spPr>
          <a:xfrm>
            <a:off x="1513579" y="4318278"/>
            <a:ext cx="2689412" cy="7380194"/>
          </a:xfrm>
          <a:prstGeom prst="roundRect">
            <a:avLst>
              <a:gd name="adj" fmla="val 9867"/>
            </a:avLst>
          </a:prstGeom>
          <a:gradFill>
            <a:gsLst>
              <a:gs pos="74800">
                <a:schemeClr val="bg2">
                  <a:lumMod val="10000"/>
                </a:schemeClr>
              </a:gs>
              <a:gs pos="100000">
                <a:schemeClr val="bg2">
                  <a:lumMod val="25000"/>
                </a:schemeClr>
              </a:gs>
              <a:gs pos="0">
                <a:schemeClr val="bg2"/>
              </a:gs>
            </a:gsLst>
            <a:lin ang="5400000" scaled="1"/>
          </a:gradFill>
          <a:ln>
            <a:noFill/>
          </a:ln>
          <a:effectLst>
            <a:outerShdw blurRad="127000" dist="127000" dir="5400000" algn="t" rotWithShape="0">
              <a:prstClr val="black">
                <a:alpha val="30000"/>
              </a:prstClr>
            </a:outerShdw>
            <a:reflection blurRad="6350" stA="50000" endA="300" endPos="18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: Rounded Corners 61">
            <a:extLst>
              <a:ext uri="{FF2B5EF4-FFF2-40B4-BE49-F238E27FC236}">
                <a16:creationId xmlns:a16="http://schemas.microsoft.com/office/drawing/2014/main" id="{68FFE800-C859-9F43-3098-19E7B6108C6C}"/>
              </a:ext>
            </a:extLst>
          </p:cNvPr>
          <p:cNvSpPr/>
          <p:nvPr/>
        </p:nvSpPr>
        <p:spPr>
          <a:xfrm>
            <a:off x="4624817" y="4318278"/>
            <a:ext cx="2689412" cy="7380194"/>
          </a:xfrm>
          <a:prstGeom prst="roundRect">
            <a:avLst>
              <a:gd name="adj" fmla="val 9867"/>
            </a:avLst>
          </a:prstGeom>
          <a:gradFill>
            <a:gsLst>
              <a:gs pos="100000">
                <a:schemeClr val="accent1">
                  <a:lumMod val="75000"/>
                </a:schemeClr>
              </a:gs>
              <a:gs pos="75000">
                <a:schemeClr val="accent1">
                  <a:lumMod val="50000"/>
                </a:schemeClr>
              </a:gs>
              <a:gs pos="0">
                <a:schemeClr val="accent1"/>
              </a:gs>
            </a:gsLst>
            <a:lin ang="5400000" scaled="1"/>
          </a:gradFill>
          <a:ln>
            <a:noFill/>
          </a:ln>
          <a:effectLst>
            <a:outerShdw blurRad="127000" dist="127000" dir="5400000" algn="t" rotWithShape="0">
              <a:prstClr val="black">
                <a:alpha val="30000"/>
              </a:prstClr>
            </a:outerShdw>
            <a:reflection blurRad="6350" stA="50000" endA="300" endPos="18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ectangle: Rounded Corners 62">
            <a:extLst>
              <a:ext uri="{FF2B5EF4-FFF2-40B4-BE49-F238E27FC236}">
                <a16:creationId xmlns:a16="http://schemas.microsoft.com/office/drawing/2014/main" id="{965490FA-0F3E-E677-97A3-F3729C574886}"/>
              </a:ext>
            </a:extLst>
          </p:cNvPr>
          <p:cNvSpPr/>
          <p:nvPr/>
        </p:nvSpPr>
        <p:spPr>
          <a:xfrm>
            <a:off x="7736055" y="4318278"/>
            <a:ext cx="2689412" cy="7380194"/>
          </a:xfrm>
          <a:prstGeom prst="roundRect">
            <a:avLst>
              <a:gd name="adj" fmla="val 9867"/>
            </a:avLst>
          </a:prstGeom>
          <a:gradFill>
            <a:gsLst>
              <a:gs pos="100000">
                <a:schemeClr val="accent2">
                  <a:lumMod val="75000"/>
                </a:schemeClr>
              </a:gs>
              <a:gs pos="75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5400000" scaled="1"/>
          </a:gradFill>
          <a:ln>
            <a:noFill/>
          </a:ln>
          <a:effectLst>
            <a:outerShdw blurRad="127000" dist="127000" dir="5400000" algn="t" rotWithShape="0">
              <a:prstClr val="black">
                <a:alpha val="30000"/>
              </a:prstClr>
            </a:outerShdw>
            <a:reflection blurRad="6350" stA="50000" endA="300" endPos="18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Rectangle: Rounded Corners 127">
            <a:extLst>
              <a:ext uri="{FF2B5EF4-FFF2-40B4-BE49-F238E27FC236}">
                <a16:creationId xmlns:a16="http://schemas.microsoft.com/office/drawing/2014/main" id="{D2C818E8-E0DF-9403-4429-2744E5F959B7}"/>
              </a:ext>
            </a:extLst>
          </p:cNvPr>
          <p:cNvSpPr/>
          <p:nvPr/>
        </p:nvSpPr>
        <p:spPr>
          <a:xfrm>
            <a:off x="10847293" y="4318278"/>
            <a:ext cx="2689412" cy="7380194"/>
          </a:xfrm>
          <a:prstGeom prst="roundRect">
            <a:avLst>
              <a:gd name="adj" fmla="val 9867"/>
            </a:avLst>
          </a:prstGeom>
          <a:gradFill>
            <a:gsLst>
              <a:gs pos="100000">
                <a:schemeClr val="accent3">
                  <a:lumMod val="75000"/>
                </a:schemeClr>
              </a:gs>
              <a:gs pos="75000">
                <a:schemeClr val="accent3">
                  <a:lumMod val="50000"/>
                </a:schemeClr>
              </a:gs>
              <a:gs pos="0">
                <a:schemeClr val="accent3"/>
              </a:gs>
            </a:gsLst>
            <a:lin ang="5400000" scaled="1"/>
          </a:gradFill>
          <a:ln>
            <a:noFill/>
          </a:ln>
          <a:effectLst>
            <a:outerShdw blurRad="127000" dist="127000" dir="5400000" algn="t" rotWithShape="0">
              <a:prstClr val="black">
                <a:alpha val="30000"/>
              </a:prstClr>
            </a:outerShdw>
            <a:reflection blurRad="6350" stA="50000" endA="300" endPos="18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Rectangle: Rounded Corners 128">
            <a:extLst>
              <a:ext uri="{FF2B5EF4-FFF2-40B4-BE49-F238E27FC236}">
                <a16:creationId xmlns:a16="http://schemas.microsoft.com/office/drawing/2014/main" id="{38484BE4-05A7-1848-9EB0-D8D7256538BB}"/>
              </a:ext>
            </a:extLst>
          </p:cNvPr>
          <p:cNvSpPr/>
          <p:nvPr/>
        </p:nvSpPr>
        <p:spPr>
          <a:xfrm>
            <a:off x="13896917" y="4318278"/>
            <a:ext cx="2689412" cy="7380194"/>
          </a:xfrm>
          <a:prstGeom prst="roundRect">
            <a:avLst>
              <a:gd name="adj" fmla="val 9867"/>
            </a:avLst>
          </a:prstGeom>
          <a:gradFill>
            <a:gsLst>
              <a:gs pos="100000">
                <a:schemeClr val="accent4">
                  <a:lumMod val="75000"/>
                </a:schemeClr>
              </a:gs>
              <a:gs pos="75000">
                <a:schemeClr val="accent4">
                  <a:lumMod val="50000"/>
                </a:schemeClr>
              </a:gs>
              <a:gs pos="0">
                <a:schemeClr val="accent4"/>
              </a:gs>
            </a:gsLst>
            <a:lin ang="5400000" scaled="1"/>
          </a:gradFill>
          <a:ln>
            <a:noFill/>
          </a:ln>
          <a:effectLst>
            <a:outerShdw blurRad="127000" dist="127000" dir="5400000" algn="t" rotWithShape="0">
              <a:prstClr val="black">
                <a:alpha val="30000"/>
              </a:prstClr>
            </a:outerShdw>
            <a:reflection blurRad="6350" stA="50000" endA="300" endPos="18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" name="Rectangle: Rounded Corners 129">
            <a:extLst>
              <a:ext uri="{FF2B5EF4-FFF2-40B4-BE49-F238E27FC236}">
                <a16:creationId xmlns:a16="http://schemas.microsoft.com/office/drawing/2014/main" id="{985F791B-4597-7381-9D4C-DC890CD1363D}"/>
              </a:ext>
            </a:extLst>
          </p:cNvPr>
          <p:cNvSpPr/>
          <p:nvPr/>
        </p:nvSpPr>
        <p:spPr>
          <a:xfrm>
            <a:off x="17069769" y="4318278"/>
            <a:ext cx="2689412" cy="7380194"/>
          </a:xfrm>
          <a:prstGeom prst="roundRect">
            <a:avLst>
              <a:gd name="adj" fmla="val 9867"/>
            </a:avLst>
          </a:prstGeom>
          <a:gradFill>
            <a:gsLst>
              <a:gs pos="100000">
                <a:schemeClr val="accent5">
                  <a:lumMod val="75000"/>
                </a:schemeClr>
              </a:gs>
              <a:gs pos="75000">
                <a:schemeClr val="accent5">
                  <a:lumMod val="50000"/>
                </a:schemeClr>
              </a:gs>
              <a:gs pos="0">
                <a:schemeClr val="accent5"/>
              </a:gs>
            </a:gsLst>
            <a:lin ang="5400000" scaled="1"/>
          </a:gradFill>
          <a:ln>
            <a:noFill/>
          </a:ln>
          <a:effectLst>
            <a:outerShdw blurRad="127000" dist="127000" dir="5400000" algn="t" rotWithShape="0">
              <a:prstClr val="black">
                <a:alpha val="30000"/>
              </a:prstClr>
            </a:outerShdw>
            <a:reflection blurRad="6350" stA="50000" endA="300" endPos="18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Rectangle: Rounded Corners 130">
            <a:extLst>
              <a:ext uri="{FF2B5EF4-FFF2-40B4-BE49-F238E27FC236}">
                <a16:creationId xmlns:a16="http://schemas.microsoft.com/office/drawing/2014/main" id="{458C4C4E-548F-D854-99CB-FE7F77881A5C}"/>
              </a:ext>
            </a:extLst>
          </p:cNvPr>
          <p:cNvSpPr/>
          <p:nvPr/>
        </p:nvSpPr>
        <p:spPr>
          <a:xfrm>
            <a:off x="20181010" y="4318278"/>
            <a:ext cx="2689412" cy="7380194"/>
          </a:xfrm>
          <a:prstGeom prst="roundRect">
            <a:avLst>
              <a:gd name="adj" fmla="val 9867"/>
            </a:avLst>
          </a:prstGeom>
          <a:gradFill>
            <a:gsLst>
              <a:gs pos="100000">
                <a:schemeClr val="accent6">
                  <a:lumMod val="75000"/>
                </a:schemeClr>
              </a:gs>
              <a:gs pos="75000">
                <a:schemeClr val="accent6">
                  <a:lumMod val="50000"/>
                </a:schemeClr>
              </a:gs>
              <a:gs pos="0">
                <a:schemeClr val="accent6"/>
              </a:gs>
            </a:gsLst>
            <a:lin ang="5400000" scaled="1"/>
          </a:gradFill>
          <a:ln>
            <a:noFill/>
          </a:ln>
          <a:effectLst>
            <a:outerShdw blurRad="127000" dist="127000" dir="5400000" algn="t" rotWithShape="0">
              <a:prstClr val="black">
                <a:alpha val="30000"/>
              </a:prstClr>
            </a:outerShdw>
            <a:reflection blurRad="6350" stA="50000" endA="300" endPos="18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!!MainTitle1">
            <a:extLst>
              <a:ext uri="{FF2B5EF4-FFF2-40B4-BE49-F238E27FC236}">
                <a16:creationId xmlns:a16="http://schemas.microsoft.com/office/drawing/2014/main" id="{DF2DCE2F-EACF-0F70-62BE-A888B4D554DD}"/>
              </a:ext>
            </a:extLst>
          </p:cNvPr>
          <p:cNvSpPr txBox="1"/>
          <p:nvPr/>
        </p:nvSpPr>
        <p:spPr>
          <a:xfrm>
            <a:off x="7364045" y="1037172"/>
            <a:ext cx="9655913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bg2">
                    <a:lumMod val="25000"/>
                    <a:lumOff val="75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Process</a:t>
            </a:r>
            <a:r>
              <a:rPr lang="en-US" sz="7500" b="1" noProof="0" dirty="0">
                <a:solidFill>
                  <a:schemeClr val="bg2">
                    <a:lumMod val="25000"/>
                    <a:lumOff val="75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bg2">
                    <a:lumMod val="25000"/>
                    <a:lumOff val="75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  <a:lumOff val="75000"/>
                </a:schemeClr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133" name="!!SubTitle">
            <a:extLst>
              <a:ext uri="{FF2B5EF4-FFF2-40B4-BE49-F238E27FC236}">
                <a16:creationId xmlns:a16="http://schemas.microsoft.com/office/drawing/2014/main" id="{44D33AE2-31C5-C8DD-8495-9C1E358152ED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134" name="Rectangle 133">
            <a:extLst>
              <a:ext uri="{FF2B5EF4-FFF2-40B4-BE49-F238E27FC236}">
                <a16:creationId xmlns:a16="http://schemas.microsoft.com/office/drawing/2014/main" id="{9D513E0F-6A3E-6CB8-C669-32FAAAA50CFE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226</a:t>
            </a:r>
            <a:endParaRPr lang="en-US" sz="3000" i="0" spc="300" dirty="0">
              <a:solidFill>
                <a:schemeClr val="tx2"/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  <p:sp>
        <p:nvSpPr>
          <p:cNvPr id="135" name="Freeform: Shape 134">
            <a:extLst>
              <a:ext uri="{FF2B5EF4-FFF2-40B4-BE49-F238E27FC236}">
                <a16:creationId xmlns:a16="http://schemas.microsoft.com/office/drawing/2014/main" id="{2D24AE40-C3A2-58ED-3664-78366D90204E}"/>
              </a:ext>
            </a:extLst>
          </p:cNvPr>
          <p:cNvSpPr/>
          <p:nvPr/>
        </p:nvSpPr>
        <p:spPr>
          <a:xfrm>
            <a:off x="1513579" y="4318279"/>
            <a:ext cx="2689412" cy="1962228"/>
          </a:xfrm>
          <a:custGeom>
            <a:avLst/>
            <a:gdLst>
              <a:gd name="csX0" fmla="*/ 827655 w 2689412"/>
              <a:gd name="csY0" fmla="*/ 1674265 h 1962228"/>
              <a:gd name="csX1" fmla="*/ 1861757 w 2689412"/>
              <a:gd name="csY1" fmla="*/ 1674265 h 1962228"/>
              <a:gd name="csX2" fmla="*/ 1344706 w 2689412"/>
              <a:gd name="csY2" fmla="*/ 1962228 h 1962228"/>
              <a:gd name="csX3" fmla="*/ 265364 w 2689412"/>
              <a:gd name="csY3" fmla="*/ 0 h 1962228"/>
              <a:gd name="csX4" fmla="*/ 2424048 w 2689412"/>
              <a:gd name="csY4" fmla="*/ 0 h 1962228"/>
              <a:gd name="csX5" fmla="*/ 2689412 w 2689412"/>
              <a:gd name="csY5" fmla="*/ 265364 h 1962228"/>
              <a:gd name="csX6" fmla="*/ 2689412 w 2689412"/>
              <a:gd name="csY6" fmla="*/ 1674265 h 1962228"/>
              <a:gd name="csX7" fmla="*/ 1861757 w 2689412"/>
              <a:gd name="csY7" fmla="*/ 1674265 h 1962228"/>
              <a:gd name="csX8" fmla="*/ 2002043 w 2689412"/>
              <a:gd name="csY8" fmla="*/ 1596135 h 1962228"/>
              <a:gd name="csX9" fmla="*/ 2002041 w 2689412"/>
              <a:gd name="csY9" fmla="*/ 1596135 h 1962228"/>
              <a:gd name="csX10" fmla="*/ 1861757 w 2689412"/>
              <a:gd name="csY10" fmla="*/ 1674264 h 1962228"/>
              <a:gd name="csX11" fmla="*/ 827655 w 2689412"/>
              <a:gd name="csY11" fmla="*/ 1674264 h 1962228"/>
              <a:gd name="csX12" fmla="*/ 687371 w 2689412"/>
              <a:gd name="csY12" fmla="*/ 1596135 h 1962228"/>
              <a:gd name="csX13" fmla="*/ 687369 w 2689412"/>
              <a:gd name="csY13" fmla="*/ 1596135 h 1962228"/>
              <a:gd name="csX14" fmla="*/ 827655 w 2689412"/>
              <a:gd name="csY14" fmla="*/ 1674265 h 1962228"/>
              <a:gd name="csX15" fmla="*/ 0 w 2689412"/>
              <a:gd name="csY15" fmla="*/ 1674265 h 1962228"/>
              <a:gd name="csX16" fmla="*/ 0 w 2689412"/>
              <a:gd name="csY16" fmla="*/ 265364 h 1962228"/>
              <a:gd name="csX17" fmla="*/ 265364 w 2689412"/>
              <a:gd name="csY17" fmla="*/ 0 h 196222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</a:cxnLst>
            <a:rect l="l" t="t" r="r" b="b"/>
            <a:pathLst>
              <a:path w="2689412" h="1962228">
                <a:moveTo>
                  <a:pt x="827655" y="1674265"/>
                </a:moveTo>
                <a:lnTo>
                  <a:pt x="1861757" y="1674265"/>
                </a:lnTo>
                <a:lnTo>
                  <a:pt x="1344706" y="1962228"/>
                </a:lnTo>
                <a:close/>
                <a:moveTo>
                  <a:pt x="265364" y="0"/>
                </a:moveTo>
                <a:lnTo>
                  <a:pt x="2424048" y="0"/>
                </a:lnTo>
                <a:cubicBezTo>
                  <a:pt x="2570604" y="0"/>
                  <a:pt x="2689412" y="118808"/>
                  <a:pt x="2689412" y="265364"/>
                </a:cubicBezTo>
                <a:lnTo>
                  <a:pt x="2689412" y="1674265"/>
                </a:lnTo>
                <a:lnTo>
                  <a:pt x="1861757" y="1674265"/>
                </a:lnTo>
                <a:lnTo>
                  <a:pt x="2002043" y="1596135"/>
                </a:lnTo>
                <a:lnTo>
                  <a:pt x="2002041" y="1596135"/>
                </a:lnTo>
                <a:lnTo>
                  <a:pt x="1861757" y="1674264"/>
                </a:lnTo>
                <a:lnTo>
                  <a:pt x="827655" y="1674264"/>
                </a:lnTo>
                <a:lnTo>
                  <a:pt x="687371" y="1596135"/>
                </a:lnTo>
                <a:lnTo>
                  <a:pt x="687369" y="1596135"/>
                </a:lnTo>
                <a:lnTo>
                  <a:pt x="827655" y="1674265"/>
                </a:lnTo>
                <a:lnTo>
                  <a:pt x="0" y="1674265"/>
                </a:lnTo>
                <a:lnTo>
                  <a:pt x="0" y="265364"/>
                </a:lnTo>
                <a:cubicBezTo>
                  <a:pt x="0" y="118808"/>
                  <a:pt x="118808" y="0"/>
                  <a:pt x="2653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dist="1270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5400" b="1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01</a:t>
            </a:r>
          </a:p>
        </p:txBody>
      </p:sp>
      <p:sp>
        <p:nvSpPr>
          <p:cNvPr id="175" name="Freeform: Shape 174">
            <a:extLst>
              <a:ext uri="{FF2B5EF4-FFF2-40B4-BE49-F238E27FC236}">
                <a16:creationId xmlns:a16="http://schemas.microsoft.com/office/drawing/2014/main" id="{71DBFA58-2479-99F6-47B8-A417D5EB5133}"/>
              </a:ext>
            </a:extLst>
          </p:cNvPr>
          <p:cNvSpPr/>
          <p:nvPr/>
        </p:nvSpPr>
        <p:spPr>
          <a:xfrm>
            <a:off x="4624817" y="4318279"/>
            <a:ext cx="2689412" cy="1962228"/>
          </a:xfrm>
          <a:custGeom>
            <a:avLst/>
            <a:gdLst>
              <a:gd name="csX0" fmla="*/ 827655 w 2689412"/>
              <a:gd name="csY0" fmla="*/ 1674265 h 1962228"/>
              <a:gd name="csX1" fmla="*/ 1861757 w 2689412"/>
              <a:gd name="csY1" fmla="*/ 1674265 h 1962228"/>
              <a:gd name="csX2" fmla="*/ 1344706 w 2689412"/>
              <a:gd name="csY2" fmla="*/ 1962228 h 1962228"/>
              <a:gd name="csX3" fmla="*/ 265364 w 2689412"/>
              <a:gd name="csY3" fmla="*/ 0 h 1962228"/>
              <a:gd name="csX4" fmla="*/ 2424048 w 2689412"/>
              <a:gd name="csY4" fmla="*/ 0 h 1962228"/>
              <a:gd name="csX5" fmla="*/ 2689412 w 2689412"/>
              <a:gd name="csY5" fmla="*/ 265364 h 1962228"/>
              <a:gd name="csX6" fmla="*/ 2689412 w 2689412"/>
              <a:gd name="csY6" fmla="*/ 1674265 h 1962228"/>
              <a:gd name="csX7" fmla="*/ 1861757 w 2689412"/>
              <a:gd name="csY7" fmla="*/ 1674265 h 1962228"/>
              <a:gd name="csX8" fmla="*/ 2002043 w 2689412"/>
              <a:gd name="csY8" fmla="*/ 1596135 h 1962228"/>
              <a:gd name="csX9" fmla="*/ 2002041 w 2689412"/>
              <a:gd name="csY9" fmla="*/ 1596135 h 1962228"/>
              <a:gd name="csX10" fmla="*/ 1861757 w 2689412"/>
              <a:gd name="csY10" fmla="*/ 1674264 h 1962228"/>
              <a:gd name="csX11" fmla="*/ 827655 w 2689412"/>
              <a:gd name="csY11" fmla="*/ 1674264 h 1962228"/>
              <a:gd name="csX12" fmla="*/ 687371 w 2689412"/>
              <a:gd name="csY12" fmla="*/ 1596135 h 1962228"/>
              <a:gd name="csX13" fmla="*/ 687369 w 2689412"/>
              <a:gd name="csY13" fmla="*/ 1596135 h 1962228"/>
              <a:gd name="csX14" fmla="*/ 827655 w 2689412"/>
              <a:gd name="csY14" fmla="*/ 1674265 h 1962228"/>
              <a:gd name="csX15" fmla="*/ 0 w 2689412"/>
              <a:gd name="csY15" fmla="*/ 1674265 h 1962228"/>
              <a:gd name="csX16" fmla="*/ 0 w 2689412"/>
              <a:gd name="csY16" fmla="*/ 265364 h 1962228"/>
              <a:gd name="csX17" fmla="*/ 265364 w 2689412"/>
              <a:gd name="csY17" fmla="*/ 0 h 196222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</a:cxnLst>
            <a:rect l="l" t="t" r="r" b="b"/>
            <a:pathLst>
              <a:path w="2689412" h="1962228">
                <a:moveTo>
                  <a:pt x="827655" y="1674265"/>
                </a:moveTo>
                <a:lnTo>
                  <a:pt x="1861757" y="1674265"/>
                </a:lnTo>
                <a:lnTo>
                  <a:pt x="1344706" y="1962228"/>
                </a:lnTo>
                <a:close/>
                <a:moveTo>
                  <a:pt x="265364" y="0"/>
                </a:moveTo>
                <a:lnTo>
                  <a:pt x="2424048" y="0"/>
                </a:lnTo>
                <a:cubicBezTo>
                  <a:pt x="2570604" y="0"/>
                  <a:pt x="2689412" y="118808"/>
                  <a:pt x="2689412" y="265364"/>
                </a:cubicBezTo>
                <a:lnTo>
                  <a:pt x="2689412" y="1674265"/>
                </a:lnTo>
                <a:lnTo>
                  <a:pt x="1861757" y="1674265"/>
                </a:lnTo>
                <a:lnTo>
                  <a:pt x="2002043" y="1596135"/>
                </a:lnTo>
                <a:lnTo>
                  <a:pt x="2002041" y="1596135"/>
                </a:lnTo>
                <a:lnTo>
                  <a:pt x="1861757" y="1674264"/>
                </a:lnTo>
                <a:lnTo>
                  <a:pt x="827655" y="1674264"/>
                </a:lnTo>
                <a:lnTo>
                  <a:pt x="687371" y="1596135"/>
                </a:lnTo>
                <a:lnTo>
                  <a:pt x="687369" y="1596135"/>
                </a:lnTo>
                <a:lnTo>
                  <a:pt x="827655" y="1674265"/>
                </a:lnTo>
                <a:lnTo>
                  <a:pt x="0" y="1674265"/>
                </a:lnTo>
                <a:lnTo>
                  <a:pt x="0" y="265364"/>
                </a:lnTo>
                <a:cubicBezTo>
                  <a:pt x="0" y="118808"/>
                  <a:pt x="118808" y="0"/>
                  <a:pt x="2653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dist="1270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5400" b="1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02</a:t>
            </a:r>
          </a:p>
        </p:txBody>
      </p:sp>
      <p:sp>
        <p:nvSpPr>
          <p:cNvPr id="176" name="Freeform: Shape 175">
            <a:extLst>
              <a:ext uri="{FF2B5EF4-FFF2-40B4-BE49-F238E27FC236}">
                <a16:creationId xmlns:a16="http://schemas.microsoft.com/office/drawing/2014/main" id="{4D9E0FAC-2F69-6940-611B-3511614A77E4}"/>
              </a:ext>
            </a:extLst>
          </p:cNvPr>
          <p:cNvSpPr/>
          <p:nvPr/>
        </p:nvSpPr>
        <p:spPr>
          <a:xfrm>
            <a:off x="7736055" y="4318279"/>
            <a:ext cx="2689412" cy="1962228"/>
          </a:xfrm>
          <a:custGeom>
            <a:avLst/>
            <a:gdLst>
              <a:gd name="csX0" fmla="*/ 827655 w 2689412"/>
              <a:gd name="csY0" fmla="*/ 1674265 h 1962228"/>
              <a:gd name="csX1" fmla="*/ 1861757 w 2689412"/>
              <a:gd name="csY1" fmla="*/ 1674265 h 1962228"/>
              <a:gd name="csX2" fmla="*/ 1344706 w 2689412"/>
              <a:gd name="csY2" fmla="*/ 1962228 h 1962228"/>
              <a:gd name="csX3" fmla="*/ 265364 w 2689412"/>
              <a:gd name="csY3" fmla="*/ 0 h 1962228"/>
              <a:gd name="csX4" fmla="*/ 2424048 w 2689412"/>
              <a:gd name="csY4" fmla="*/ 0 h 1962228"/>
              <a:gd name="csX5" fmla="*/ 2689412 w 2689412"/>
              <a:gd name="csY5" fmla="*/ 265364 h 1962228"/>
              <a:gd name="csX6" fmla="*/ 2689412 w 2689412"/>
              <a:gd name="csY6" fmla="*/ 1674265 h 1962228"/>
              <a:gd name="csX7" fmla="*/ 1861757 w 2689412"/>
              <a:gd name="csY7" fmla="*/ 1674265 h 1962228"/>
              <a:gd name="csX8" fmla="*/ 2002043 w 2689412"/>
              <a:gd name="csY8" fmla="*/ 1596135 h 1962228"/>
              <a:gd name="csX9" fmla="*/ 2002041 w 2689412"/>
              <a:gd name="csY9" fmla="*/ 1596135 h 1962228"/>
              <a:gd name="csX10" fmla="*/ 1861757 w 2689412"/>
              <a:gd name="csY10" fmla="*/ 1674264 h 1962228"/>
              <a:gd name="csX11" fmla="*/ 827655 w 2689412"/>
              <a:gd name="csY11" fmla="*/ 1674264 h 1962228"/>
              <a:gd name="csX12" fmla="*/ 687371 w 2689412"/>
              <a:gd name="csY12" fmla="*/ 1596135 h 1962228"/>
              <a:gd name="csX13" fmla="*/ 687369 w 2689412"/>
              <a:gd name="csY13" fmla="*/ 1596135 h 1962228"/>
              <a:gd name="csX14" fmla="*/ 827655 w 2689412"/>
              <a:gd name="csY14" fmla="*/ 1674265 h 1962228"/>
              <a:gd name="csX15" fmla="*/ 0 w 2689412"/>
              <a:gd name="csY15" fmla="*/ 1674265 h 1962228"/>
              <a:gd name="csX16" fmla="*/ 0 w 2689412"/>
              <a:gd name="csY16" fmla="*/ 265364 h 1962228"/>
              <a:gd name="csX17" fmla="*/ 265364 w 2689412"/>
              <a:gd name="csY17" fmla="*/ 0 h 196222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</a:cxnLst>
            <a:rect l="l" t="t" r="r" b="b"/>
            <a:pathLst>
              <a:path w="2689412" h="1962228">
                <a:moveTo>
                  <a:pt x="827655" y="1674265"/>
                </a:moveTo>
                <a:lnTo>
                  <a:pt x="1861757" y="1674265"/>
                </a:lnTo>
                <a:lnTo>
                  <a:pt x="1344706" y="1962228"/>
                </a:lnTo>
                <a:close/>
                <a:moveTo>
                  <a:pt x="265364" y="0"/>
                </a:moveTo>
                <a:lnTo>
                  <a:pt x="2424048" y="0"/>
                </a:lnTo>
                <a:cubicBezTo>
                  <a:pt x="2570604" y="0"/>
                  <a:pt x="2689412" y="118808"/>
                  <a:pt x="2689412" y="265364"/>
                </a:cubicBezTo>
                <a:lnTo>
                  <a:pt x="2689412" y="1674265"/>
                </a:lnTo>
                <a:lnTo>
                  <a:pt x="1861757" y="1674265"/>
                </a:lnTo>
                <a:lnTo>
                  <a:pt x="2002043" y="1596135"/>
                </a:lnTo>
                <a:lnTo>
                  <a:pt x="2002041" y="1596135"/>
                </a:lnTo>
                <a:lnTo>
                  <a:pt x="1861757" y="1674264"/>
                </a:lnTo>
                <a:lnTo>
                  <a:pt x="827655" y="1674264"/>
                </a:lnTo>
                <a:lnTo>
                  <a:pt x="687371" y="1596135"/>
                </a:lnTo>
                <a:lnTo>
                  <a:pt x="687369" y="1596135"/>
                </a:lnTo>
                <a:lnTo>
                  <a:pt x="827655" y="1674265"/>
                </a:lnTo>
                <a:lnTo>
                  <a:pt x="0" y="1674265"/>
                </a:lnTo>
                <a:lnTo>
                  <a:pt x="0" y="265364"/>
                </a:lnTo>
                <a:cubicBezTo>
                  <a:pt x="0" y="118808"/>
                  <a:pt x="118808" y="0"/>
                  <a:pt x="2653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dist="1270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5400" b="1" dirty="0">
                <a:solidFill>
                  <a:schemeClr val="accent2"/>
                </a:solidFill>
                <a:latin typeface="+mj-lt"/>
              </a:rPr>
              <a:t>03</a:t>
            </a:r>
          </a:p>
        </p:txBody>
      </p:sp>
      <p:sp>
        <p:nvSpPr>
          <p:cNvPr id="177" name="Freeform: Shape 176">
            <a:extLst>
              <a:ext uri="{FF2B5EF4-FFF2-40B4-BE49-F238E27FC236}">
                <a16:creationId xmlns:a16="http://schemas.microsoft.com/office/drawing/2014/main" id="{C41C67BA-829C-B6F6-6868-C207E03C68C9}"/>
              </a:ext>
            </a:extLst>
          </p:cNvPr>
          <p:cNvSpPr/>
          <p:nvPr/>
        </p:nvSpPr>
        <p:spPr>
          <a:xfrm>
            <a:off x="10847293" y="4318279"/>
            <a:ext cx="2689412" cy="1962228"/>
          </a:xfrm>
          <a:custGeom>
            <a:avLst/>
            <a:gdLst>
              <a:gd name="csX0" fmla="*/ 827655 w 2689412"/>
              <a:gd name="csY0" fmla="*/ 1674265 h 1962228"/>
              <a:gd name="csX1" fmla="*/ 1861757 w 2689412"/>
              <a:gd name="csY1" fmla="*/ 1674265 h 1962228"/>
              <a:gd name="csX2" fmla="*/ 1344706 w 2689412"/>
              <a:gd name="csY2" fmla="*/ 1962228 h 1962228"/>
              <a:gd name="csX3" fmla="*/ 265364 w 2689412"/>
              <a:gd name="csY3" fmla="*/ 0 h 1962228"/>
              <a:gd name="csX4" fmla="*/ 2424048 w 2689412"/>
              <a:gd name="csY4" fmla="*/ 0 h 1962228"/>
              <a:gd name="csX5" fmla="*/ 2689412 w 2689412"/>
              <a:gd name="csY5" fmla="*/ 265364 h 1962228"/>
              <a:gd name="csX6" fmla="*/ 2689412 w 2689412"/>
              <a:gd name="csY6" fmla="*/ 1674265 h 1962228"/>
              <a:gd name="csX7" fmla="*/ 1861757 w 2689412"/>
              <a:gd name="csY7" fmla="*/ 1674265 h 1962228"/>
              <a:gd name="csX8" fmla="*/ 2002043 w 2689412"/>
              <a:gd name="csY8" fmla="*/ 1596135 h 1962228"/>
              <a:gd name="csX9" fmla="*/ 2002041 w 2689412"/>
              <a:gd name="csY9" fmla="*/ 1596135 h 1962228"/>
              <a:gd name="csX10" fmla="*/ 1861757 w 2689412"/>
              <a:gd name="csY10" fmla="*/ 1674264 h 1962228"/>
              <a:gd name="csX11" fmla="*/ 827655 w 2689412"/>
              <a:gd name="csY11" fmla="*/ 1674264 h 1962228"/>
              <a:gd name="csX12" fmla="*/ 687371 w 2689412"/>
              <a:gd name="csY12" fmla="*/ 1596135 h 1962228"/>
              <a:gd name="csX13" fmla="*/ 687369 w 2689412"/>
              <a:gd name="csY13" fmla="*/ 1596135 h 1962228"/>
              <a:gd name="csX14" fmla="*/ 827655 w 2689412"/>
              <a:gd name="csY14" fmla="*/ 1674265 h 1962228"/>
              <a:gd name="csX15" fmla="*/ 0 w 2689412"/>
              <a:gd name="csY15" fmla="*/ 1674265 h 1962228"/>
              <a:gd name="csX16" fmla="*/ 0 w 2689412"/>
              <a:gd name="csY16" fmla="*/ 265364 h 1962228"/>
              <a:gd name="csX17" fmla="*/ 265364 w 2689412"/>
              <a:gd name="csY17" fmla="*/ 0 h 196222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</a:cxnLst>
            <a:rect l="l" t="t" r="r" b="b"/>
            <a:pathLst>
              <a:path w="2689412" h="1962228">
                <a:moveTo>
                  <a:pt x="827655" y="1674265"/>
                </a:moveTo>
                <a:lnTo>
                  <a:pt x="1861757" y="1674265"/>
                </a:lnTo>
                <a:lnTo>
                  <a:pt x="1344706" y="1962228"/>
                </a:lnTo>
                <a:close/>
                <a:moveTo>
                  <a:pt x="265364" y="0"/>
                </a:moveTo>
                <a:lnTo>
                  <a:pt x="2424048" y="0"/>
                </a:lnTo>
                <a:cubicBezTo>
                  <a:pt x="2570604" y="0"/>
                  <a:pt x="2689412" y="118808"/>
                  <a:pt x="2689412" y="265364"/>
                </a:cubicBezTo>
                <a:lnTo>
                  <a:pt x="2689412" y="1674265"/>
                </a:lnTo>
                <a:lnTo>
                  <a:pt x="1861757" y="1674265"/>
                </a:lnTo>
                <a:lnTo>
                  <a:pt x="2002043" y="1596135"/>
                </a:lnTo>
                <a:lnTo>
                  <a:pt x="2002041" y="1596135"/>
                </a:lnTo>
                <a:lnTo>
                  <a:pt x="1861757" y="1674264"/>
                </a:lnTo>
                <a:lnTo>
                  <a:pt x="827655" y="1674264"/>
                </a:lnTo>
                <a:lnTo>
                  <a:pt x="687371" y="1596135"/>
                </a:lnTo>
                <a:lnTo>
                  <a:pt x="687369" y="1596135"/>
                </a:lnTo>
                <a:lnTo>
                  <a:pt x="827655" y="1674265"/>
                </a:lnTo>
                <a:lnTo>
                  <a:pt x="0" y="1674265"/>
                </a:lnTo>
                <a:lnTo>
                  <a:pt x="0" y="265364"/>
                </a:lnTo>
                <a:cubicBezTo>
                  <a:pt x="0" y="118808"/>
                  <a:pt x="118808" y="0"/>
                  <a:pt x="2653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dist="1270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5400" b="1" dirty="0">
                <a:solidFill>
                  <a:schemeClr val="accent3"/>
                </a:solidFill>
                <a:latin typeface="+mj-lt"/>
              </a:rPr>
              <a:t>04</a:t>
            </a:r>
          </a:p>
        </p:txBody>
      </p:sp>
      <p:sp>
        <p:nvSpPr>
          <p:cNvPr id="178" name="Freeform: Shape 177">
            <a:extLst>
              <a:ext uri="{FF2B5EF4-FFF2-40B4-BE49-F238E27FC236}">
                <a16:creationId xmlns:a16="http://schemas.microsoft.com/office/drawing/2014/main" id="{E7D0F370-4050-901E-A086-81CE0C79A332}"/>
              </a:ext>
            </a:extLst>
          </p:cNvPr>
          <p:cNvSpPr/>
          <p:nvPr/>
        </p:nvSpPr>
        <p:spPr>
          <a:xfrm>
            <a:off x="13896917" y="4318279"/>
            <a:ext cx="2689412" cy="1962228"/>
          </a:xfrm>
          <a:custGeom>
            <a:avLst/>
            <a:gdLst>
              <a:gd name="csX0" fmla="*/ 827655 w 2689412"/>
              <a:gd name="csY0" fmla="*/ 1674265 h 1962228"/>
              <a:gd name="csX1" fmla="*/ 1861757 w 2689412"/>
              <a:gd name="csY1" fmla="*/ 1674265 h 1962228"/>
              <a:gd name="csX2" fmla="*/ 1344706 w 2689412"/>
              <a:gd name="csY2" fmla="*/ 1962228 h 1962228"/>
              <a:gd name="csX3" fmla="*/ 265364 w 2689412"/>
              <a:gd name="csY3" fmla="*/ 0 h 1962228"/>
              <a:gd name="csX4" fmla="*/ 2424048 w 2689412"/>
              <a:gd name="csY4" fmla="*/ 0 h 1962228"/>
              <a:gd name="csX5" fmla="*/ 2689412 w 2689412"/>
              <a:gd name="csY5" fmla="*/ 265364 h 1962228"/>
              <a:gd name="csX6" fmla="*/ 2689412 w 2689412"/>
              <a:gd name="csY6" fmla="*/ 1674265 h 1962228"/>
              <a:gd name="csX7" fmla="*/ 1861757 w 2689412"/>
              <a:gd name="csY7" fmla="*/ 1674265 h 1962228"/>
              <a:gd name="csX8" fmla="*/ 2002043 w 2689412"/>
              <a:gd name="csY8" fmla="*/ 1596135 h 1962228"/>
              <a:gd name="csX9" fmla="*/ 2002041 w 2689412"/>
              <a:gd name="csY9" fmla="*/ 1596135 h 1962228"/>
              <a:gd name="csX10" fmla="*/ 1861757 w 2689412"/>
              <a:gd name="csY10" fmla="*/ 1674264 h 1962228"/>
              <a:gd name="csX11" fmla="*/ 827655 w 2689412"/>
              <a:gd name="csY11" fmla="*/ 1674264 h 1962228"/>
              <a:gd name="csX12" fmla="*/ 687371 w 2689412"/>
              <a:gd name="csY12" fmla="*/ 1596135 h 1962228"/>
              <a:gd name="csX13" fmla="*/ 687369 w 2689412"/>
              <a:gd name="csY13" fmla="*/ 1596135 h 1962228"/>
              <a:gd name="csX14" fmla="*/ 827655 w 2689412"/>
              <a:gd name="csY14" fmla="*/ 1674265 h 1962228"/>
              <a:gd name="csX15" fmla="*/ 0 w 2689412"/>
              <a:gd name="csY15" fmla="*/ 1674265 h 1962228"/>
              <a:gd name="csX16" fmla="*/ 0 w 2689412"/>
              <a:gd name="csY16" fmla="*/ 265364 h 1962228"/>
              <a:gd name="csX17" fmla="*/ 265364 w 2689412"/>
              <a:gd name="csY17" fmla="*/ 0 h 196222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</a:cxnLst>
            <a:rect l="l" t="t" r="r" b="b"/>
            <a:pathLst>
              <a:path w="2689412" h="1962228">
                <a:moveTo>
                  <a:pt x="827655" y="1674265"/>
                </a:moveTo>
                <a:lnTo>
                  <a:pt x="1861757" y="1674265"/>
                </a:lnTo>
                <a:lnTo>
                  <a:pt x="1344706" y="1962228"/>
                </a:lnTo>
                <a:close/>
                <a:moveTo>
                  <a:pt x="265364" y="0"/>
                </a:moveTo>
                <a:lnTo>
                  <a:pt x="2424048" y="0"/>
                </a:lnTo>
                <a:cubicBezTo>
                  <a:pt x="2570604" y="0"/>
                  <a:pt x="2689412" y="118808"/>
                  <a:pt x="2689412" y="265364"/>
                </a:cubicBezTo>
                <a:lnTo>
                  <a:pt x="2689412" y="1674265"/>
                </a:lnTo>
                <a:lnTo>
                  <a:pt x="1861757" y="1674265"/>
                </a:lnTo>
                <a:lnTo>
                  <a:pt x="2002043" y="1596135"/>
                </a:lnTo>
                <a:lnTo>
                  <a:pt x="2002041" y="1596135"/>
                </a:lnTo>
                <a:lnTo>
                  <a:pt x="1861757" y="1674264"/>
                </a:lnTo>
                <a:lnTo>
                  <a:pt x="827655" y="1674264"/>
                </a:lnTo>
                <a:lnTo>
                  <a:pt x="687371" y="1596135"/>
                </a:lnTo>
                <a:lnTo>
                  <a:pt x="687369" y="1596135"/>
                </a:lnTo>
                <a:lnTo>
                  <a:pt x="827655" y="1674265"/>
                </a:lnTo>
                <a:lnTo>
                  <a:pt x="0" y="1674265"/>
                </a:lnTo>
                <a:lnTo>
                  <a:pt x="0" y="265364"/>
                </a:lnTo>
                <a:cubicBezTo>
                  <a:pt x="0" y="118808"/>
                  <a:pt x="118808" y="0"/>
                  <a:pt x="2653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dist="1270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5400" b="1" dirty="0">
                <a:solidFill>
                  <a:schemeClr val="accent4"/>
                </a:solidFill>
                <a:latin typeface="+mj-lt"/>
              </a:rPr>
              <a:t>05</a:t>
            </a:r>
          </a:p>
        </p:txBody>
      </p:sp>
      <p:sp>
        <p:nvSpPr>
          <p:cNvPr id="179" name="Freeform: Shape 178">
            <a:extLst>
              <a:ext uri="{FF2B5EF4-FFF2-40B4-BE49-F238E27FC236}">
                <a16:creationId xmlns:a16="http://schemas.microsoft.com/office/drawing/2014/main" id="{E9FB89DD-BD98-707A-2551-E1E46E5A598F}"/>
              </a:ext>
            </a:extLst>
          </p:cNvPr>
          <p:cNvSpPr/>
          <p:nvPr/>
        </p:nvSpPr>
        <p:spPr>
          <a:xfrm>
            <a:off x="17069769" y="4318279"/>
            <a:ext cx="2689412" cy="1962228"/>
          </a:xfrm>
          <a:custGeom>
            <a:avLst/>
            <a:gdLst>
              <a:gd name="csX0" fmla="*/ 827655 w 2689412"/>
              <a:gd name="csY0" fmla="*/ 1674265 h 1962228"/>
              <a:gd name="csX1" fmla="*/ 1861757 w 2689412"/>
              <a:gd name="csY1" fmla="*/ 1674265 h 1962228"/>
              <a:gd name="csX2" fmla="*/ 1344706 w 2689412"/>
              <a:gd name="csY2" fmla="*/ 1962228 h 1962228"/>
              <a:gd name="csX3" fmla="*/ 265364 w 2689412"/>
              <a:gd name="csY3" fmla="*/ 0 h 1962228"/>
              <a:gd name="csX4" fmla="*/ 2424048 w 2689412"/>
              <a:gd name="csY4" fmla="*/ 0 h 1962228"/>
              <a:gd name="csX5" fmla="*/ 2689412 w 2689412"/>
              <a:gd name="csY5" fmla="*/ 265364 h 1962228"/>
              <a:gd name="csX6" fmla="*/ 2689412 w 2689412"/>
              <a:gd name="csY6" fmla="*/ 1674265 h 1962228"/>
              <a:gd name="csX7" fmla="*/ 1861757 w 2689412"/>
              <a:gd name="csY7" fmla="*/ 1674265 h 1962228"/>
              <a:gd name="csX8" fmla="*/ 2002043 w 2689412"/>
              <a:gd name="csY8" fmla="*/ 1596135 h 1962228"/>
              <a:gd name="csX9" fmla="*/ 2002041 w 2689412"/>
              <a:gd name="csY9" fmla="*/ 1596135 h 1962228"/>
              <a:gd name="csX10" fmla="*/ 1861757 w 2689412"/>
              <a:gd name="csY10" fmla="*/ 1674264 h 1962228"/>
              <a:gd name="csX11" fmla="*/ 827655 w 2689412"/>
              <a:gd name="csY11" fmla="*/ 1674264 h 1962228"/>
              <a:gd name="csX12" fmla="*/ 687371 w 2689412"/>
              <a:gd name="csY12" fmla="*/ 1596135 h 1962228"/>
              <a:gd name="csX13" fmla="*/ 687369 w 2689412"/>
              <a:gd name="csY13" fmla="*/ 1596135 h 1962228"/>
              <a:gd name="csX14" fmla="*/ 827655 w 2689412"/>
              <a:gd name="csY14" fmla="*/ 1674265 h 1962228"/>
              <a:gd name="csX15" fmla="*/ 0 w 2689412"/>
              <a:gd name="csY15" fmla="*/ 1674265 h 1962228"/>
              <a:gd name="csX16" fmla="*/ 0 w 2689412"/>
              <a:gd name="csY16" fmla="*/ 265364 h 1962228"/>
              <a:gd name="csX17" fmla="*/ 265364 w 2689412"/>
              <a:gd name="csY17" fmla="*/ 0 h 196222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</a:cxnLst>
            <a:rect l="l" t="t" r="r" b="b"/>
            <a:pathLst>
              <a:path w="2689412" h="1962228">
                <a:moveTo>
                  <a:pt x="827655" y="1674265"/>
                </a:moveTo>
                <a:lnTo>
                  <a:pt x="1861757" y="1674265"/>
                </a:lnTo>
                <a:lnTo>
                  <a:pt x="1344706" y="1962228"/>
                </a:lnTo>
                <a:close/>
                <a:moveTo>
                  <a:pt x="265364" y="0"/>
                </a:moveTo>
                <a:lnTo>
                  <a:pt x="2424048" y="0"/>
                </a:lnTo>
                <a:cubicBezTo>
                  <a:pt x="2570604" y="0"/>
                  <a:pt x="2689412" y="118808"/>
                  <a:pt x="2689412" y="265364"/>
                </a:cubicBezTo>
                <a:lnTo>
                  <a:pt x="2689412" y="1674265"/>
                </a:lnTo>
                <a:lnTo>
                  <a:pt x="1861757" y="1674265"/>
                </a:lnTo>
                <a:lnTo>
                  <a:pt x="2002043" y="1596135"/>
                </a:lnTo>
                <a:lnTo>
                  <a:pt x="2002041" y="1596135"/>
                </a:lnTo>
                <a:lnTo>
                  <a:pt x="1861757" y="1674264"/>
                </a:lnTo>
                <a:lnTo>
                  <a:pt x="827655" y="1674264"/>
                </a:lnTo>
                <a:lnTo>
                  <a:pt x="687371" y="1596135"/>
                </a:lnTo>
                <a:lnTo>
                  <a:pt x="687369" y="1596135"/>
                </a:lnTo>
                <a:lnTo>
                  <a:pt x="827655" y="1674265"/>
                </a:lnTo>
                <a:lnTo>
                  <a:pt x="0" y="1674265"/>
                </a:lnTo>
                <a:lnTo>
                  <a:pt x="0" y="265364"/>
                </a:lnTo>
                <a:cubicBezTo>
                  <a:pt x="0" y="118808"/>
                  <a:pt x="118808" y="0"/>
                  <a:pt x="2653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dist="1270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5400" b="1" dirty="0">
                <a:solidFill>
                  <a:schemeClr val="accent5"/>
                </a:solidFill>
                <a:latin typeface="+mj-lt"/>
              </a:rPr>
              <a:t>06</a:t>
            </a:r>
          </a:p>
        </p:txBody>
      </p:sp>
      <p:sp>
        <p:nvSpPr>
          <p:cNvPr id="180" name="Freeform: Shape 179">
            <a:extLst>
              <a:ext uri="{FF2B5EF4-FFF2-40B4-BE49-F238E27FC236}">
                <a16:creationId xmlns:a16="http://schemas.microsoft.com/office/drawing/2014/main" id="{10360918-ED8B-D6A3-B390-EC6D04A9C008}"/>
              </a:ext>
            </a:extLst>
          </p:cNvPr>
          <p:cNvSpPr/>
          <p:nvPr/>
        </p:nvSpPr>
        <p:spPr>
          <a:xfrm>
            <a:off x="20181010" y="4318279"/>
            <a:ext cx="2689412" cy="1962228"/>
          </a:xfrm>
          <a:custGeom>
            <a:avLst/>
            <a:gdLst>
              <a:gd name="csX0" fmla="*/ 827655 w 2689412"/>
              <a:gd name="csY0" fmla="*/ 1674265 h 1962228"/>
              <a:gd name="csX1" fmla="*/ 1861757 w 2689412"/>
              <a:gd name="csY1" fmla="*/ 1674265 h 1962228"/>
              <a:gd name="csX2" fmla="*/ 1344706 w 2689412"/>
              <a:gd name="csY2" fmla="*/ 1962228 h 1962228"/>
              <a:gd name="csX3" fmla="*/ 265364 w 2689412"/>
              <a:gd name="csY3" fmla="*/ 0 h 1962228"/>
              <a:gd name="csX4" fmla="*/ 2424048 w 2689412"/>
              <a:gd name="csY4" fmla="*/ 0 h 1962228"/>
              <a:gd name="csX5" fmla="*/ 2689412 w 2689412"/>
              <a:gd name="csY5" fmla="*/ 265364 h 1962228"/>
              <a:gd name="csX6" fmla="*/ 2689412 w 2689412"/>
              <a:gd name="csY6" fmla="*/ 1674265 h 1962228"/>
              <a:gd name="csX7" fmla="*/ 1861757 w 2689412"/>
              <a:gd name="csY7" fmla="*/ 1674265 h 1962228"/>
              <a:gd name="csX8" fmla="*/ 2002043 w 2689412"/>
              <a:gd name="csY8" fmla="*/ 1596135 h 1962228"/>
              <a:gd name="csX9" fmla="*/ 2002041 w 2689412"/>
              <a:gd name="csY9" fmla="*/ 1596135 h 1962228"/>
              <a:gd name="csX10" fmla="*/ 1861757 w 2689412"/>
              <a:gd name="csY10" fmla="*/ 1674264 h 1962228"/>
              <a:gd name="csX11" fmla="*/ 827655 w 2689412"/>
              <a:gd name="csY11" fmla="*/ 1674264 h 1962228"/>
              <a:gd name="csX12" fmla="*/ 687371 w 2689412"/>
              <a:gd name="csY12" fmla="*/ 1596135 h 1962228"/>
              <a:gd name="csX13" fmla="*/ 687369 w 2689412"/>
              <a:gd name="csY13" fmla="*/ 1596135 h 1962228"/>
              <a:gd name="csX14" fmla="*/ 827655 w 2689412"/>
              <a:gd name="csY14" fmla="*/ 1674265 h 1962228"/>
              <a:gd name="csX15" fmla="*/ 0 w 2689412"/>
              <a:gd name="csY15" fmla="*/ 1674265 h 1962228"/>
              <a:gd name="csX16" fmla="*/ 0 w 2689412"/>
              <a:gd name="csY16" fmla="*/ 265364 h 1962228"/>
              <a:gd name="csX17" fmla="*/ 265364 w 2689412"/>
              <a:gd name="csY17" fmla="*/ 0 h 196222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</a:cxnLst>
            <a:rect l="l" t="t" r="r" b="b"/>
            <a:pathLst>
              <a:path w="2689412" h="1962228">
                <a:moveTo>
                  <a:pt x="827655" y="1674265"/>
                </a:moveTo>
                <a:lnTo>
                  <a:pt x="1861757" y="1674265"/>
                </a:lnTo>
                <a:lnTo>
                  <a:pt x="1344706" y="1962228"/>
                </a:lnTo>
                <a:close/>
                <a:moveTo>
                  <a:pt x="265364" y="0"/>
                </a:moveTo>
                <a:lnTo>
                  <a:pt x="2424048" y="0"/>
                </a:lnTo>
                <a:cubicBezTo>
                  <a:pt x="2570604" y="0"/>
                  <a:pt x="2689412" y="118808"/>
                  <a:pt x="2689412" y="265364"/>
                </a:cubicBezTo>
                <a:lnTo>
                  <a:pt x="2689412" y="1674265"/>
                </a:lnTo>
                <a:lnTo>
                  <a:pt x="1861757" y="1674265"/>
                </a:lnTo>
                <a:lnTo>
                  <a:pt x="2002043" y="1596135"/>
                </a:lnTo>
                <a:lnTo>
                  <a:pt x="2002041" y="1596135"/>
                </a:lnTo>
                <a:lnTo>
                  <a:pt x="1861757" y="1674264"/>
                </a:lnTo>
                <a:lnTo>
                  <a:pt x="827655" y="1674264"/>
                </a:lnTo>
                <a:lnTo>
                  <a:pt x="687371" y="1596135"/>
                </a:lnTo>
                <a:lnTo>
                  <a:pt x="687369" y="1596135"/>
                </a:lnTo>
                <a:lnTo>
                  <a:pt x="827655" y="1674265"/>
                </a:lnTo>
                <a:lnTo>
                  <a:pt x="0" y="1674265"/>
                </a:lnTo>
                <a:lnTo>
                  <a:pt x="0" y="265364"/>
                </a:lnTo>
                <a:cubicBezTo>
                  <a:pt x="0" y="118808"/>
                  <a:pt x="118808" y="0"/>
                  <a:pt x="2653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dist="1270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5400" b="1" dirty="0">
                <a:solidFill>
                  <a:schemeClr val="accent6"/>
                </a:solidFill>
                <a:latin typeface="+mj-lt"/>
              </a:rPr>
              <a:t>07</a:t>
            </a:r>
          </a:p>
        </p:txBody>
      </p:sp>
      <p:grpSp>
        <p:nvGrpSpPr>
          <p:cNvPr id="181" name="Group 180">
            <a:extLst>
              <a:ext uri="{FF2B5EF4-FFF2-40B4-BE49-F238E27FC236}">
                <a16:creationId xmlns:a16="http://schemas.microsoft.com/office/drawing/2014/main" id="{F791088E-47A2-48BB-CE17-158D86F4A276}"/>
              </a:ext>
            </a:extLst>
          </p:cNvPr>
          <p:cNvGrpSpPr/>
          <p:nvPr/>
        </p:nvGrpSpPr>
        <p:grpSpPr>
          <a:xfrm>
            <a:off x="1906570" y="8253142"/>
            <a:ext cx="1903430" cy="1788969"/>
            <a:chOff x="4443430" y="4424291"/>
            <a:chExt cx="2488311" cy="1788969"/>
          </a:xfrm>
          <a:noFill/>
        </p:grpSpPr>
        <p:sp>
          <p:nvSpPr>
            <p:cNvPr id="182" name="Textbox 200">
              <a:extLst>
                <a:ext uri="{FF2B5EF4-FFF2-40B4-BE49-F238E27FC236}">
                  <a16:creationId xmlns:a16="http://schemas.microsoft.com/office/drawing/2014/main" id="{5F864C95-03BB-169D-345A-56D295383D71}"/>
                </a:ext>
              </a:extLst>
            </p:cNvPr>
            <p:cNvSpPr txBox="1"/>
            <p:nvPr/>
          </p:nvSpPr>
          <p:spPr>
            <a:xfrm flipH="1">
              <a:off x="4443431" y="4424291"/>
              <a:ext cx="2488310" cy="40011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000" b="1" dirty="0">
                  <a:solidFill>
                    <a:schemeClr val="bg2">
                      <a:lumMod val="50000"/>
                    </a:schemeClr>
                  </a:solidFill>
                  <a:latin typeface="+mj-lt"/>
                </a:rPr>
                <a:t>MAIN TITLE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83" name="Textbox 200">
              <a:extLst>
                <a:ext uri="{FF2B5EF4-FFF2-40B4-BE49-F238E27FC236}">
                  <a16:creationId xmlns:a16="http://schemas.microsoft.com/office/drawing/2014/main" id="{DD94DAD2-2299-012F-5EFF-4A94D18A9734}"/>
                </a:ext>
              </a:extLst>
            </p:cNvPr>
            <p:cNvSpPr txBox="1"/>
            <p:nvPr/>
          </p:nvSpPr>
          <p:spPr>
            <a:xfrm flipH="1">
              <a:off x="4443431" y="4748429"/>
              <a:ext cx="2488310" cy="27699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ctr">
                <a:defRPr/>
              </a:pPr>
              <a:r>
                <a:rPr lang="en-US" sz="12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05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84" name="Textbox 200">
              <a:extLst>
                <a:ext uri="{FF2B5EF4-FFF2-40B4-BE49-F238E27FC236}">
                  <a16:creationId xmlns:a16="http://schemas.microsoft.com/office/drawing/2014/main" id="{8C3B7E26-A7C4-74C3-1E57-C81573809E47}"/>
                </a:ext>
              </a:extLst>
            </p:cNvPr>
            <p:cNvSpPr txBox="1"/>
            <p:nvPr/>
          </p:nvSpPr>
          <p:spPr>
            <a:xfrm flipH="1">
              <a:off x="4443430" y="5382263"/>
              <a:ext cx="2488311" cy="83099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just"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</a:p>
          </p:txBody>
        </p:sp>
      </p:grpSp>
      <p:sp>
        <p:nvSpPr>
          <p:cNvPr id="185" name="Rectangle: Rounded Corners 184">
            <a:extLst>
              <a:ext uri="{FF2B5EF4-FFF2-40B4-BE49-F238E27FC236}">
                <a16:creationId xmlns:a16="http://schemas.microsoft.com/office/drawing/2014/main" id="{B1B3996B-5A4D-7FEF-9C58-461ED3B6540B}"/>
              </a:ext>
            </a:extLst>
          </p:cNvPr>
          <p:cNvSpPr/>
          <p:nvPr/>
        </p:nvSpPr>
        <p:spPr>
          <a:xfrm>
            <a:off x="2480460" y="10913453"/>
            <a:ext cx="755650" cy="103188"/>
          </a:xfrm>
          <a:prstGeom prst="roundRect">
            <a:avLst>
              <a:gd name="adj" fmla="val 50000"/>
            </a:avLst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6" name="Freeform: Shape 185">
            <a:extLst>
              <a:ext uri="{FF2B5EF4-FFF2-40B4-BE49-F238E27FC236}">
                <a16:creationId xmlns:a16="http://schemas.microsoft.com/office/drawing/2014/main" id="{10CD9DCA-5D11-E364-D53D-A172C75746E8}"/>
              </a:ext>
            </a:extLst>
          </p:cNvPr>
          <p:cNvSpPr/>
          <p:nvPr/>
        </p:nvSpPr>
        <p:spPr>
          <a:xfrm>
            <a:off x="2480460" y="6816794"/>
            <a:ext cx="755650" cy="781706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50800">
            <a:solidFill>
              <a:schemeClr val="bg2">
                <a:lumMod val="90000"/>
                <a:lumOff val="1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grpSp>
        <p:nvGrpSpPr>
          <p:cNvPr id="187" name="Group 186">
            <a:extLst>
              <a:ext uri="{FF2B5EF4-FFF2-40B4-BE49-F238E27FC236}">
                <a16:creationId xmlns:a16="http://schemas.microsoft.com/office/drawing/2014/main" id="{CB51A1F3-B39F-6284-FF51-D1E9CFC9A204}"/>
              </a:ext>
            </a:extLst>
          </p:cNvPr>
          <p:cNvGrpSpPr/>
          <p:nvPr/>
        </p:nvGrpSpPr>
        <p:grpSpPr>
          <a:xfrm>
            <a:off x="5017808" y="8253142"/>
            <a:ext cx="1903430" cy="1788969"/>
            <a:chOff x="4443430" y="4424291"/>
            <a:chExt cx="2488311" cy="1788969"/>
          </a:xfrm>
          <a:noFill/>
        </p:grpSpPr>
        <p:sp>
          <p:nvSpPr>
            <p:cNvPr id="188" name="Textbox 200">
              <a:extLst>
                <a:ext uri="{FF2B5EF4-FFF2-40B4-BE49-F238E27FC236}">
                  <a16:creationId xmlns:a16="http://schemas.microsoft.com/office/drawing/2014/main" id="{31712453-A907-B887-1A88-FF2E9CE030BA}"/>
                </a:ext>
              </a:extLst>
            </p:cNvPr>
            <p:cNvSpPr txBox="1"/>
            <p:nvPr/>
          </p:nvSpPr>
          <p:spPr>
            <a:xfrm flipH="1">
              <a:off x="4443431" y="4424291"/>
              <a:ext cx="2488310" cy="40011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0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+mj-lt"/>
                </a:rPr>
                <a:t>MAIN TITLE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89" name="Textbox 200">
              <a:extLst>
                <a:ext uri="{FF2B5EF4-FFF2-40B4-BE49-F238E27FC236}">
                  <a16:creationId xmlns:a16="http://schemas.microsoft.com/office/drawing/2014/main" id="{5702FA5C-1F01-7441-96A1-DA566ADB9C09}"/>
                </a:ext>
              </a:extLst>
            </p:cNvPr>
            <p:cNvSpPr txBox="1"/>
            <p:nvPr/>
          </p:nvSpPr>
          <p:spPr>
            <a:xfrm flipH="1">
              <a:off x="4443431" y="4748429"/>
              <a:ext cx="2488310" cy="27699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ctr">
                <a:defRPr/>
              </a:pPr>
              <a:r>
                <a:rPr lang="en-US" sz="12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05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90" name="Textbox 200">
              <a:extLst>
                <a:ext uri="{FF2B5EF4-FFF2-40B4-BE49-F238E27FC236}">
                  <a16:creationId xmlns:a16="http://schemas.microsoft.com/office/drawing/2014/main" id="{087B9CF2-0082-A927-3CC8-A5BC19FDAE3B}"/>
                </a:ext>
              </a:extLst>
            </p:cNvPr>
            <p:cNvSpPr txBox="1"/>
            <p:nvPr/>
          </p:nvSpPr>
          <p:spPr>
            <a:xfrm flipH="1">
              <a:off x="4443430" y="5382263"/>
              <a:ext cx="2488311" cy="83099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just"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consectetuer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adipiscing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elit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. Maecenas porttitor congue massa. </a:t>
              </a:r>
            </a:p>
          </p:txBody>
        </p:sp>
      </p:grpSp>
      <p:sp>
        <p:nvSpPr>
          <p:cNvPr id="191" name="Rectangle: Rounded Corners 190">
            <a:extLst>
              <a:ext uri="{FF2B5EF4-FFF2-40B4-BE49-F238E27FC236}">
                <a16:creationId xmlns:a16="http://schemas.microsoft.com/office/drawing/2014/main" id="{C336603D-9980-A5A2-F177-716511389971}"/>
              </a:ext>
            </a:extLst>
          </p:cNvPr>
          <p:cNvSpPr/>
          <p:nvPr/>
        </p:nvSpPr>
        <p:spPr>
          <a:xfrm>
            <a:off x="5591698" y="10913453"/>
            <a:ext cx="755650" cy="103188"/>
          </a:xfrm>
          <a:prstGeom prst="roundRect">
            <a:avLst>
              <a:gd name="adj" fmla="val 50000"/>
            </a:avLst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2" name="Group 191">
            <a:extLst>
              <a:ext uri="{FF2B5EF4-FFF2-40B4-BE49-F238E27FC236}">
                <a16:creationId xmlns:a16="http://schemas.microsoft.com/office/drawing/2014/main" id="{0B3F4906-CBE2-526F-0781-2C1297AE04F9}"/>
              </a:ext>
            </a:extLst>
          </p:cNvPr>
          <p:cNvGrpSpPr/>
          <p:nvPr/>
        </p:nvGrpSpPr>
        <p:grpSpPr>
          <a:xfrm>
            <a:off x="8129046" y="8253142"/>
            <a:ext cx="1903430" cy="1788969"/>
            <a:chOff x="4443430" y="4424291"/>
            <a:chExt cx="2488311" cy="1788969"/>
          </a:xfrm>
          <a:noFill/>
        </p:grpSpPr>
        <p:sp>
          <p:nvSpPr>
            <p:cNvPr id="193" name="Textbox 200">
              <a:extLst>
                <a:ext uri="{FF2B5EF4-FFF2-40B4-BE49-F238E27FC236}">
                  <a16:creationId xmlns:a16="http://schemas.microsoft.com/office/drawing/2014/main" id="{A80BCECB-6EB5-86B7-A1B1-713A3521B8CE}"/>
                </a:ext>
              </a:extLst>
            </p:cNvPr>
            <p:cNvSpPr txBox="1"/>
            <p:nvPr/>
          </p:nvSpPr>
          <p:spPr>
            <a:xfrm flipH="1">
              <a:off x="4443431" y="4424291"/>
              <a:ext cx="2488310" cy="40011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000" b="1" dirty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+mj-lt"/>
                </a:rPr>
                <a:t>MAIN TITLE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94" name="Textbox 200">
              <a:extLst>
                <a:ext uri="{FF2B5EF4-FFF2-40B4-BE49-F238E27FC236}">
                  <a16:creationId xmlns:a16="http://schemas.microsoft.com/office/drawing/2014/main" id="{1A446FA7-B0D4-A714-4664-7828764022DE}"/>
                </a:ext>
              </a:extLst>
            </p:cNvPr>
            <p:cNvSpPr txBox="1"/>
            <p:nvPr/>
          </p:nvSpPr>
          <p:spPr>
            <a:xfrm flipH="1">
              <a:off x="4443431" y="4748429"/>
              <a:ext cx="2488310" cy="27699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ctr">
                <a:defRPr/>
              </a:pPr>
              <a:r>
                <a:rPr lang="en-US" sz="12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05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95" name="Textbox 200">
              <a:extLst>
                <a:ext uri="{FF2B5EF4-FFF2-40B4-BE49-F238E27FC236}">
                  <a16:creationId xmlns:a16="http://schemas.microsoft.com/office/drawing/2014/main" id="{B637488E-D44D-F3D9-265D-3EF55029288E}"/>
                </a:ext>
              </a:extLst>
            </p:cNvPr>
            <p:cNvSpPr txBox="1"/>
            <p:nvPr/>
          </p:nvSpPr>
          <p:spPr>
            <a:xfrm flipH="1">
              <a:off x="4443430" y="5382263"/>
              <a:ext cx="2488311" cy="83099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just"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</a:p>
          </p:txBody>
        </p:sp>
      </p:grpSp>
      <p:sp>
        <p:nvSpPr>
          <p:cNvPr id="196" name="Rectangle: Rounded Corners 195">
            <a:extLst>
              <a:ext uri="{FF2B5EF4-FFF2-40B4-BE49-F238E27FC236}">
                <a16:creationId xmlns:a16="http://schemas.microsoft.com/office/drawing/2014/main" id="{FC27D524-D673-F88C-DC79-5F1251F0D6F1}"/>
              </a:ext>
            </a:extLst>
          </p:cNvPr>
          <p:cNvSpPr/>
          <p:nvPr/>
        </p:nvSpPr>
        <p:spPr>
          <a:xfrm>
            <a:off x="8702936" y="10913453"/>
            <a:ext cx="755650" cy="103188"/>
          </a:xfrm>
          <a:prstGeom prst="roundRect">
            <a:avLst>
              <a:gd name="adj" fmla="val 50000"/>
            </a:avLst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7" name="Group 196">
            <a:extLst>
              <a:ext uri="{FF2B5EF4-FFF2-40B4-BE49-F238E27FC236}">
                <a16:creationId xmlns:a16="http://schemas.microsoft.com/office/drawing/2014/main" id="{5EBF5D2B-1584-763B-5CA4-F2ACC3777A15}"/>
              </a:ext>
            </a:extLst>
          </p:cNvPr>
          <p:cNvGrpSpPr/>
          <p:nvPr/>
        </p:nvGrpSpPr>
        <p:grpSpPr>
          <a:xfrm>
            <a:off x="11240284" y="8253142"/>
            <a:ext cx="1903430" cy="1788969"/>
            <a:chOff x="4443430" y="4424291"/>
            <a:chExt cx="2488311" cy="1788969"/>
          </a:xfrm>
          <a:noFill/>
        </p:grpSpPr>
        <p:sp>
          <p:nvSpPr>
            <p:cNvPr id="198" name="Textbox 200">
              <a:extLst>
                <a:ext uri="{FF2B5EF4-FFF2-40B4-BE49-F238E27FC236}">
                  <a16:creationId xmlns:a16="http://schemas.microsoft.com/office/drawing/2014/main" id="{1EBD6365-0B59-8527-1906-2CACD7793976}"/>
                </a:ext>
              </a:extLst>
            </p:cNvPr>
            <p:cNvSpPr txBox="1"/>
            <p:nvPr/>
          </p:nvSpPr>
          <p:spPr>
            <a:xfrm flipH="1">
              <a:off x="4443431" y="4424291"/>
              <a:ext cx="2488310" cy="40011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000" b="1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+mj-lt"/>
                </a:rPr>
                <a:t>MAIN TITLE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99" name="Textbox 200">
              <a:extLst>
                <a:ext uri="{FF2B5EF4-FFF2-40B4-BE49-F238E27FC236}">
                  <a16:creationId xmlns:a16="http://schemas.microsoft.com/office/drawing/2014/main" id="{218B52EA-BC41-4481-40D2-B37FC78F1779}"/>
                </a:ext>
              </a:extLst>
            </p:cNvPr>
            <p:cNvSpPr txBox="1"/>
            <p:nvPr/>
          </p:nvSpPr>
          <p:spPr>
            <a:xfrm flipH="1">
              <a:off x="4443431" y="4748429"/>
              <a:ext cx="2488310" cy="27699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ctr">
                <a:defRPr/>
              </a:pPr>
              <a:r>
                <a:rPr lang="en-US" sz="12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05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00" name="Textbox 200">
              <a:extLst>
                <a:ext uri="{FF2B5EF4-FFF2-40B4-BE49-F238E27FC236}">
                  <a16:creationId xmlns:a16="http://schemas.microsoft.com/office/drawing/2014/main" id="{5DB5385B-52B6-1CD5-4DDF-B8D7C68F3B86}"/>
                </a:ext>
              </a:extLst>
            </p:cNvPr>
            <p:cNvSpPr txBox="1"/>
            <p:nvPr/>
          </p:nvSpPr>
          <p:spPr>
            <a:xfrm flipH="1">
              <a:off x="4443430" y="5382263"/>
              <a:ext cx="2488311" cy="83099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just"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</a:p>
          </p:txBody>
        </p:sp>
      </p:grpSp>
      <p:sp>
        <p:nvSpPr>
          <p:cNvPr id="201" name="Rectangle: Rounded Corners 200">
            <a:extLst>
              <a:ext uri="{FF2B5EF4-FFF2-40B4-BE49-F238E27FC236}">
                <a16:creationId xmlns:a16="http://schemas.microsoft.com/office/drawing/2014/main" id="{EE146488-F13E-4892-9165-9A9549647596}"/>
              </a:ext>
            </a:extLst>
          </p:cNvPr>
          <p:cNvSpPr/>
          <p:nvPr/>
        </p:nvSpPr>
        <p:spPr>
          <a:xfrm>
            <a:off x="11814174" y="10913453"/>
            <a:ext cx="755650" cy="103188"/>
          </a:xfrm>
          <a:prstGeom prst="roundRect">
            <a:avLst>
              <a:gd name="adj" fmla="val 50000"/>
            </a:avLst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2" name="Group 201">
            <a:extLst>
              <a:ext uri="{FF2B5EF4-FFF2-40B4-BE49-F238E27FC236}">
                <a16:creationId xmlns:a16="http://schemas.microsoft.com/office/drawing/2014/main" id="{60E54CA1-3419-FBDA-FEC3-F3E06F8C57A4}"/>
              </a:ext>
            </a:extLst>
          </p:cNvPr>
          <p:cNvGrpSpPr/>
          <p:nvPr/>
        </p:nvGrpSpPr>
        <p:grpSpPr>
          <a:xfrm>
            <a:off x="14351522" y="8253142"/>
            <a:ext cx="1903430" cy="1788969"/>
            <a:chOff x="4443430" y="4424291"/>
            <a:chExt cx="2488311" cy="1788969"/>
          </a:xfrm>
          <a:noFill/>
        </p:grpSpPr>
        <p:sp>
          <p:nvSpPr>
            <p:cNvPr id="203" name="Textbox 200">
              <a:extLst>
                <a:ext uri="{FF2B5EF4-FFF2-40B4-BE49-F238E27FC236}">
                  <a16:creationId xmlns:a16="http://schemas.microsoft.com/office/drawing/2014/main" id="{EA2A6B4C-9377-220E-C878-7FF32B2963CF}"/>
                </a:ext>
              </a:extLst>
            </p:cNvPr>
            <p:cNvSpPr txBox="1"/>
            <p:nvPr/>
          </p:nvSpPr>
          <p:spPr>
            <a:xfrm flipH="1">
              <a:off x="4443431" y="4424291"/>
              <a:ext cx="2488310" cy="40011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000" b="1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+mj-lt"/>
                </a:rPr>
                <a:t>MAIN TITLE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04" name="Textbox 200">
              <a:extLst>
                <a:ext uri="{FF2B5EF4-FFF2-40B4-BE49-F238E27FC236}">
                  <a16:creationId xmlns:a16="http://schemas.microsoft.com/office/drawing/2014/main" id="{7BB59F01-1F5C-058E-8839-8185EDDCE0B9}"/>
                </a:ext>
              </a:extLst>
            </p:cNvPr>
            <p:cNvSpPr txBox="1"/>
            <p:nvPr/>
          </p:nvSpPr>
          <p:spPr>
            <a:xfrm flipH="1">
              <a:off x="4443431" y="4748429"/>
              <a:ext cx="2488310" cy="27699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ctr">
                <a:defRPr/>
              </a:pPr>
              <a:r>
                <a:rPr lang="en-US" sz="12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05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05" name="Textbox 200">
              <a:extLst>
                <a:ext uri="{FF2B5EF4-FFF2-40B4-BE49-F238E27FC236}">
                  <a16:creationId xmlns:a16="http://schemas.microsoft.com/office/drawing/2014/main" id="{F85B3196-DDDC-E4D8-EA71-06EDCB977E87}"/>
                </a:ext>
              </a:extLst>
            </p:cNvPr>
            <p:cNvSpPr txBox="1"/>
            <p:nvPr/>
          </p:nvSpPr>
          <p:spPr>
            <a:xfrm flipH="1">
              <a:off x="4443430" y="5382263"/>
              <a:ext cx="2488311" cy="83099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just"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</a:p>
          </p:txBody>
        </p:sp>
      </p:grpSp>
      <p:sp>
        <p:nvSpPr>
          <p:cNvPr id="206" name="Rectangle: Rounded Corners 205">
            <a:extLst>
              <a:ext uri="{FF2B5EF4-FFF2-40B4-BE49-F238E27FC236}">
                <a16:creationId xmlns:a16="http://schemas.microsoft.com/office/drawing/2014/main" id="{32D353FD-9A19-57A3-F1F8-12095BA19E15}"/>
              </a:ext>
            </a:extLst>
          </p:cNvPr>
          <p:cNvSpPr/>
          <p:nvPr/>
        </p:nvSpPr>
        <p:spPr>
          <a:xfrm>
            <a:off x="14925412" y="10913453"/>
            <a:ext cx="755650" cy="103188"/>
          </a:xfrm>
          <a:prstGeom prst="roundRect">
            <a:avLst>
              <a:gd name="adj" fmla="val 50000"/>
            </a:avLst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7" name="Group 206">
            <a:extLst>
              <a:ext uri="{FF2B5EF4-FFF2-40B4-BE49-F238E27FC236}">
                <a16:creationId xmlns:a16="http://schemas.microsoft.com/office/drawing/2014/main" id="{23EA791E-2C63-6177-61F5-3DCE6F8237C0}"/>
              </a:ext>
            </a:extLst>
          </p:cNvPr>
          <p:cNvGrpSpPr/>
          <p:nvPr/>
        </p:nvGrpSpPr>
        <p:grpSpPr>
          <a:xfrm>
            <a:off x="17462760" y="8253142"/>
            <a:ext cx="1903430" cy="1788969"/>
            <a:chOff x="4443430" y="4424291"/>
            <a:chExt cx="2488311" cy="1788969"/>
          </a:xfrm>
          <a:noFill/>
        </p:grpSpPr>
        <p:sp>
          <p:nvSpPr>
            <p:cNvPr id="208" name="Textbox 200">
              <a:extLst>
                <a:ext uri="{FF2B5EF4-FFF2-40B4-BE49-F238E27FC236}">
                  <a16:creationId xmlns:a16="http://schemas.microsoft.com/office/drawing/2014/main" id="{EE8136F8-415A-386D-DC39-DFE3416ED50C}"/>
                </a:ext>
              </a:extLst>
            </p:cNvPr>
            <p:cNvSpPr txBox="1"/>
            <p:nvPr/>
          </p:nvSpPr>
          <p:spPr>
            <a:xfrm flipH="1">
              <a:off x="4443431" y="4424291"/>
              <a:ext cx="2488310" cy="40011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000" b="1" dirty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+mj-lt"/>
                </a:rPr>
                <a:t>MAIN TITLE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09" name="Textbox 200">
              <a:extLst>
                <a:ext uri="{FF2B5EF4-FFF2-40B4-BE49-F238E27FC236}">
                  <a16:creationId xmlns:a16="http://schemas.microsoft.com/office/drawing/2014/main" id="{92F9A5FB-0093-CF28-8B04-7DF49769CE1C}"/>
                </a:ext>
              </a:extLst>
            </p:cNvPr>
            <p:cNvSpPr txBox="1"/>
            <p:nvPr/>
          </p:nvSpPr>
          <p:spPr>
            <a:xfrm flipH="1">
              <a:off x="4443431" y="4748429"/>
              <a:ext cx="2488310" cy="27699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ctr">
                <a:defRPr/>
              </a:pPr>
              <a:r>
                <a:rPr lang="en-US" sz="12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05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10" name="Textbox 200">
              <a:extLst>
                <a:ext uri="{FF2B5EF4-FFF2-40B4-BE49-F238E27FC236}">
                  <a16:creationId xmlns:a16="http://schemas.microsoft.com/office/drawing/2014/main" id="{07658030-8D15-17F3-E7BB-3821D64382A5}"/>
                </a:ext>
              </a:extLst>
            </p:cNvPr>
            <p:cNvSpPr txBox="1"/>
            <p:nvPr/>
          </p:nvSpPr>
          <p:spPr>
            <a:xfrm flipH="1">
              <a:off x="4443430" y="5382263"/>
              <a:ext cx="2488311" cy="83099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just"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</a:p>
          </p:txBody>
        </p:sp>
      </p:grpSp>
      <p:sp>
        <p:nvSpPr>
          <p:cNvPr id="211" name="Rectangle: Rounded Corners 210">
            <a:extLst>
              <a:ext uri="{FF2B5EF4-FFF2-40B4-BE49-F238E27FC236}">
                <a16:creationId xmlns:a16="http://schemas.microsoft.com/office/drawing/2014/main" id="{55DF8106-70F2-F2AE-A035-05BFAD6659DD}"/>
              </a:ext>
            </a:extLst>
          </p:cNvPr>
          <p:cNvSpPr/>
          <p:nvPr/>
        </p:nvSpPr>
        <p:spPr>
          <a:xfrm>
            <a:off x="18036650" y="10913453"/>
            <a:ext cx="755650" cy="103188"/>
          </a:xfrm>
          <a:prstGeom prst="roundRect">
            <a:avLst>
              <a:gd name="adj" fmla="val 50000"/>
            </a:avLst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2" name="Group 211">
            <a:extLst>
              <a:ext uri="{FF2B5EF4-FFF2-40B4-BE49-F238E27FC236}">
                <a16:creationId xmlns:a16="http://schemas.microsoft.com/office/drawing/2014/main" id="{C01C4C1A-3E92-6820-5091-44A81068659E}"/>
              </a:ext>
            </a:extLst>
          </p:cNvPr>
          <p:cNvGrpSpPr/>
          <p:nvPr/>
        </p:nvGrpSpPr>
        <p:grpSpPr>
          <a:xfrm>
            <a:off x="20574001" y="8253142"/>
            <a:ext cx="1903430" cy="1788969"/>
            <a:chOff x="4443430" y="4424291"/>
            <a:chExt cx="2488311" cy="1788969"/>
          </a:xfrm>
          <a:noFill/>
        </p:grpSpPr>
        <p:sp>
          <p:nvSpPr>
            <p:cNvPr id="213" name="Textbox 200">
              <a:extLst>
                <a:ext uri="{FF2B5EF4-FFF2-40B4-BE49-F238E27FC236}">
                  <a16:creationId xmlns:a16="http://schemas.microsoft.com/office/drawing/2014/main" id="{37C338E8-9A7E-5BCC-B424-2614E33D8BDE}"/>
                </a:ext>
              </a:extLst>
            </p:cNvPr>
            <p:cNvSpPr txBox="1"/>
            <p:nvPr/>
          </p:nvSpPr>
          <p:spPr>
            <a:xfrm flipH="1">
              <a:off x="4443431" y="4424291"/>
              <a:ext cx="2488310" cy="40011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000" b="1" dirty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+mj-lt"/>
                </a:rPr>
                <a:t>MAIN TITLE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14" name="Textbox 200">
              <a:extLst>
                <a:ext uri="{FF2B5EF4-FFF2-40B4-BE49-F238E27FC236}">
                  <a16:creationId xmlns:a16="http://schemas.microsoft.com/office/drawing/2014/main" id="{A101E098-9F06-C9DC-25E0-CB75A51F83C6}"/>
                </a:ext>
              </a:extLst>
            </p:cNvPr>
            <p:cNvSpPr txBox="1"/>
            <p:nvPr/>
          </p:nvSpPr>
          <p:spPr>
            <a:xfrm flipH="1">
              <a:off x="4443431" y="4748429"/>
              <a:ext cx="2488310" cy="27699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ctr">
                <a:defRPr/>
              </a:pPr>
              <a:r>
                <a:rPr lang="en-US" sz="12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05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15" name="Textbox 200">
              <a:extLst>
                <a:ext uri="{FF2B5EF4-FFF2-40B4-BE49-F238E27FC236}">
                  <a16:creationId xmlns:a16="http://schemas.microsoft.com/office/drawing/2014/main" id="{6B34F047-9797-5B92-52DA-5E451853860B}"/>
                </a:ext>
              </a:extLst>
            </p:cNvPr>
            <p:cNvSpPr txBox="1"/>
            <p:nvPr/>
          </p:nvSpPr>
          <p:spPr>
            <a:xfrm flipH="1">
              <a:off x="4443430" y="5382263"/>
              <a:ext cx="2488311" cy="83099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just"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</a:p>
          </p:txBody>
        </p:sp>
      </p:grpSp>
      <p:sp>
        <p:nvSpPr>
          <p:cNvPr id="216" name="Rectangle: Rounded Corners 215">
            <a:extLst>
              <a:ext uri="{FF2B5EF4-FFF2-40B4-BE49-F238E27FC236}">
                <a16:creationId xmlns:a16="http://schemas.microsoft.com/office/drawing/2014/main" id="{D63CBE4D-B3D2-3C6A-BA97-66F79B65DA14}"/>
              </a:ext>
            </a:extLst>
          </p:cNvPr>
          <p:cNvSpPr/>
          <p:nvPr/>
        </p:nvSpPr>
        <p:spPr>
          <a:xfrm>
            <a:off x="21147891" y="10913453"/>
            <a:ext cx="755650" cy="103188"/>
          </a:xfrm>
          <a:prstGeom prst="roundRect">
            <a:avLst>
              <a:gd name="adj" fmla="val 50000"/>
            </a:avLst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7" name="Freeform: Shape 216">
            <a:extLst>
              <a:ext uri="{FF2B5EF4-FFF2-40B4-BE49-F238E27FC236}">
                <a16:creationId xmlns:a16="http://schemas.microsoft.com/office/drawing/2014/main" id="{EFED0EA2-8FD8-83DA-5A7A-CC20C4F327FA}"/>
              </a:ext>
            </a:extLst>
          </p:cNvPr>
          <p:cNvSpPr/>
          <p:nvPr/>
        </p:nvSpPr>
        <p:spPr>
          <a:xfrm>
            <a:off x="18023622" y="6816794"/>
            <a:ext cx="781706" cy="781706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50800">
            <a:solidFill>
              <a:schemeClr val="bg2">
                <a:lumMod val="90000"/>
                <a:lumOff val="1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218" name="Freeform: Shape 217">
            <a:extLst>
              <a:ext uri="{FF2B5EF4-FFF2-40B4-BE49-F238E27FC236}">
                <a16:creationId xmlns:a16="http://schemas.microsoft.com/office/drawing/2014/main" id="{158BAA26-F567-06C9-5826-19CECE31DD34}"/>
              </a:ext>
            </a:extLst>
          </p:cNvPr>
          <p:cNvSpPr/>
          <p:nvPr/>
        </p:nvSpPr>
        <p:spPr>
          <a:xfrm>
            <a:off x="21150497" y="6832428"/>
            <a:ext cx="750438" cy="750438"/>
          </a:xfrm>
          <a:custGeom>
            <a:avLst/>
            <a:gdLst>
              <a:gd name="connsiteX0" fmla="*/ 328955 w 365760"/>
              <a:gd name="connsiteY0" fmla="*/ 20210 h 365760"/>
              <a:gd name="connsiteX1" fmla="*/ 356235 w 365760"/>
              <a:gd name="connsiteY1" fmla="*/ 47490 h 365760"/>
              <a:gd name="connsiteX2" fmla="*/ 331698 w 365760"/>
              <a:gd name="connsiteY2" fmla="*/ 139540 h 365760"/>
              <a:gd name="connsiteX3" fmla="*/ 273176 w 365760"/>
              <a:gd name="connsiteY3" fmla="*/ 230065 h 365760"/>
              <a:gd name="connsiteX4" fmla="*/ 178232 w 365760"/>
              <a:gd name="connsiteY4" fmla="*/ 296359 h 365760"/>
              <a:gd name="connsiteX5" fmla="*/ 79933 w 365760"/>
              <a:gd name="connsiteY5" fmla="*/ 198061 h 365760"/>
              <a:gd name="connsiteX6" fmla="*/ 146228 w 365760"/>
              <a:gd name="connsiteY6" fmla="*/ 103116 h 365760"/>
              <a:gd name="connsiteX7" fmla="*/ 236754 w 365760"/>
              <a:gd name="connsiteY7" fmla="*/ 44594 h 365760"/>
              <a:gd name="connsiteX8" fmla="*/ 328955 w 365760"/>
              <a:gd name="connsiteY8" fmla="*/ 20210 h 365760"/>
              <a:gd name="connsiteX9" fmla="*/ 173202 w 365760"/>
              <a:gd name="connsiteY9" fmla="*/ 74312 h 365760"/>
              <a:gd name="connsiteX10" fmla="*/ 76581 w 365760"/>
              <a:gd name="connsiteY10" fmla="*/ 98239 h 365760"/>
              <a:gd name="connsiteX11" fmla="*/ 38328 w 365760"/>
              <a:gd name="connsiteY11" fmla="*/ 148684 h 365760"/>
              <a:gd name="connsiteX12" fmla="*/ 93345 w 365760"/>
              <a:gd name="connsiteY12" fmla="*/ 179316 h 365760"/>
              <a:gd name="connsiteX13" fmla="*/ 197129 w 365760"/>
              <a:gd name="connsiteY13" fmla="*/ 283253 h 365760"/>
              <a:gd name="connsiteX14" fmla="*/ 227762 w 365760"/>
              <a:gd name="connsiteY14" fmla="*/ 338269 h 365760"/>
              <a:gd name="connsiteX15" fmla="*/ 278206 w 365760"/>
              <a:gd name="connsiteY15" fmla="*/ 300017 h 365760"/>
              <a:gd name="connsiteX16" fmla="*/ 302133 w 365760"/>
              <a:gd name="connsiteY16" fmla="*/ 203395 h 365760"/>
              <a:gd name="connsiteX17" fmla="*/ 101879 w 365760"/>
              <a:gd name="connsiteY17" fmla="*/ 274566 h 365760"/>
              <a:gd name="connsiteX18" fmla="*/ 45643 w 365760"/>
              <a:gd name="connsiteY18" fmla="*/ 274566 h 365760"/>
              <a:gd name="connsiteX19" fmla="*/ 19431 w 365760"/>
              <a:gd name="connsiteY19" fmla="*/ 357015 h 365760"/>
              <a:gd name="connsiteX20" fmla="*/ 101879 w 365760"/>
              <a:gd name="connsiteY20" fmla="*/ 330802 h 365760"/>
              <a:gd name="connsiteX21" fmla="*/ 101879 w 365760"/>
              <a:gd name="connsiteY21" fmla="*/ 274566 h 365760"/>
              <a:gd name="connsiteX22" fmla="*/ 261442 w 365760"/>
              <a:gd name="connsiteY22" fmla="*/ 115003 h 365760"/>
              <a:gd name="connsiteX23" fmla="*/ 218313 w 365760"/>
              <a:gd name="connsiteY23" fmla="*/ 115003 h 365760"/>
              <a:gd name="connsiteX24" fmla="*/ 218313 w 365760"/>
              <a:gd name="connsiteY24" fmla="*/ 158132 h 365760"/>
              <a:gd name="connsiteX25" fmla="*/ 261442 w 365760"/>
              <a:gd name="connsiteY25" fmla="*/ 158132 h 365760"/>
              <a:gd name="connsiteX26" fmla="*/ 261442 w 365760"/>
              <a:gd name="connsiteY26" fmla="*/ 115003 h 365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65760" h="365760">
                <a:moveTo>
                  <a:pt x="328955" y="20210"/>
                </a:moveTo>
                <a:cubicBezTo>
                  <a:pt x="345566" y="15791"/>
                  <a:pt x="360655" y="30878"/>
                  <a:pt x="356235" y="47490"/>
                </a:cubicBezTo>
                <a:lnTo>
                  <a:pt x="331698" y="139540"/>
                </a:lnTo>
                <a:cubicBezTo>
                  <a:pt x="324840" y="176268"/>
                  <a:pt x="303809" y="208729"/>
                  <a:pt x="273176" y="230065"/>
                </a:cubicBezTo>
                <a:lnTo>
                  <a:pt x="178232" y="296359"/>
                </a:lnTo>
                <a:lnTo>
                  <a:pt x="79933" y="198061"/>
                </a:lnTo>
                <a:lnTo>
                  <a:pt x="146228" y="103116"/>
                </a:lnTo>
                <a:cubicBezTo>
                  <a:pt x="167563" y="72484"/>
                  <a:pt x="200177" y="51452"/>
                  <a:pt x="236754" y="44594"/>
                </a:cubicBezTo>
                <a:lnTo>
                  <a:pt x="328955" y="20210"/>
                </a:lnTo>
                <a:close/>
                <a:moveTo>
                  <a:pt x="173202" y="74312"/>
                </a:moveTo>
                <a:lnTo>
                  <a:pt x="76581" y="98239"/>
                </a:lnTo>
                <a:lnTo>
                  <a:pt x="38328" y="148684"/>
                </a:lnTo>
                <a:lnTo>
                  <a:pt x="93345" y="179316"/>
                </a:lnTo>
                <a:moveTo>
                  <a:pt x="197129" y="283253"/>
                </a:moveTo>
                <a:lnTo>
                  <a:pt x="227762" y="338269"/>
                </a:lnTo>
                <a:lnTo>
                  <a:pt x="278206" y="300017"/>
                </a:lnTo>
                <a:lnTo>
                  <a:pt x="302133" y="203395"/>
                </a:lnTo>
                <a:moveTo>
                  <a:pt x="101879" y="274566"/>
                </a:moveTo>
                <a:cubicBezTo>
                  <a:pt x="86335" y="259021"/>
                  <a:pt x="61188" y="259021"/>
                  <a:pt x="45643" y="274566"/>
                </a:cubicBezTo>
                <a:cubicBezTo>
                  <a:pt x="30099" y="290111"/>
                  <a:pt x="19431" y="357015"/>
                  <a:pt x="19431" y="357015"/>
                </a:cubicBezTo>
                <a:cubicBezTo>
                  <a:pt x="19431" y="357015"/>
                  <a:pt x="86335" y="346346"/>
                  <a:pt x="101879" y="330802"/>
                </a:cubicBezTo>
                <a:cubicBezTo>
                  <a:pt x="117424" y="315257"/>
                  <a:pt x="117577" y="290111"/>
                  <a:pt x="101879" y="274566"/>
                </a:cubicBezTo>
                <a:close/>
                <a:moveTo>
                  <a:pt x="261442" y="115003"/>
                </a:moveTo>
                <a:cubicBezTo>
                  <a:pt x="249555" y="103116"/>
                  <a:pt x="230200" y="103116"/>
                  <a:pt x="218313" y="115003"/>
                </a:cubicBezTo>
                <a:cubicBezTo>
                  <a:pt x="206425" y="126890"/>
                  <a:pt x="206425" y="146245"/>
                  <a:pt x="218313" y="158132"/>
                </a:cubicBezTo>
                <a:cubicBezTo>
                  <a:pt x="230200" y="170020"/>
                  <a:pt x="249555" y="170020"/>
                  <a:pt x="261442" y="158132"/>
                </a:cubicBezTo>
                <a:cubicBezTo>
                  <a:pt x="273329" y="146245"/>
                  <a:pt x="273329" y="127043"/>
                  <a:pt x="261442" y="115003"/>
                </a:cubicBezTo>
                <a:close/>
              </a:path>
            </a:pathLst>
          </a:custGeom>
          <a:noFill/>
          <a:ln w="50800">
            <a:solidFill>
              <a:schemeClr val="bg2">
                <a:lumMod val="90000"/>
                <a:lumOff val="1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219" name="Freeform 103">
            <a:extLst>
              <a:ext uri="{FF2B5EF4-FFF2-40B4-BE49-F238E27FC236}">
                <a16:creationId xmlns:a16="http://schemas.microsoft.com/office/drawing/2014/main" id="{4F6C512C-3A52-F8FD-CE0E-31F3D2A1623E}"/>
              </a:ext>
            </a:extLst>
          </p:cNvPr>
          <p:cNvSpPr>
            <a:spLocks noEditPoints="1"/>
          </p:cNvSpPr>
          <p:nvPr/>
        </p:nvSpPr>
        <p:spPr bwMode="auto">
          <a:xfrm>
            <a:off x="8646354" y="6875453"/>
            <a:ext cx="868814" cy="664388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50800">
            <a:solidFill>
              <a:schemeClr val="bg2">
                <a:lumMod val="90000"/>
                <a:lumOff val="1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220" name="Freeform 109">
            <a:extLst>
              <a:ext uri="{FF2B5EF4-FFF2-40B4-BE49-F238E27FC236}">
                <a16:creationId xmlns:a16="http://schemas.microsoft.com/office/drawing/2014/main" id="{F5EDCC11-3B54-7B03-1F66-6FE1DFBA72B5}"/>
              </a:ext>
            </a:extLst>
          </p:cNvPr>
          <p:cNvSpPr>
            <a:spLocks noEditPoints="1"/>
          </p:cNvSpPr>
          <p:nvPr/>
        </p:nvSpPr>
        <p:spPr bwMode="auto">
          <a:xfrm>
            <a:off x="11810870" y="6816794"/>
            <a:ext cx="762258" cy="781706"/>
          </a:xfrm>
          <a:custGeom>
            <a:avLst/>
            <a:gdLst>
              <a:gd name="T0" fmla="*/ 704 w 819"/>
              <a:gd name="T1" fmla="*/ 341 h 836"/>
              <a:gd name="T2" fmla="*/ 363 w 819"/>
              <a:gd name="T3" fmla="*/ 682 h 836"/>
              <a:gd name="T4" fmla="*/ 175 w 819"/>
              <a:gd name="T5" fmla="*/ 626 h 836"/>
              <a:gd name="T6" fmla="*/ 0 w 819"/>
              <a:gd name="T7" fmla="*/ 682 h 836"/>
              <a:gd name="T8" fmla="*/ 59 w 819"/>
              <a:gd name="T9" fmla="*/ 497 h 836"/>
              <a:gd name="T10" fmla="*/ 22 w 819"/>
              <a:gd name="T11" fmla="*/ 341 h 836"/>
              <a:gd name="T12" fmla="*/ 363 w 819"/>
              <a:gd name="T13" fmla="*/ 0 h 836"/>
              <a:gd name="T14" fmla="*/ 704 w 819"/>
              <a:gd name="T15" fmla="*/ 341 h 836"/>
              <a:gd name="T16" fmla="*/ 409 w 819"/>
              <a:gd name="T17" fmla="*/ 794 h 836"/>
              <a:gd name="T18" fmla="*/ 549 w 819"/>
              <a:gd name="T19" fmla="*/ 836 h 836"/>
              <a:gd name="T20" fmla="*/ 688 w 819"/>
              <a:gd name="T21" fmla="*/ 794 h 836"/>
              <a:gd name="T22" fmla="*/ 819 w 819"/>
              <a:gd name="T23" fmla="*/ 836 h 836"/>
              <a:gd name="T24" fmla="*/ 775 w 819"/>
              <a:gd name="T25" fmla="*/ 697 h 836"/>
              <a:gd name="T26" fmla="*/ 803 w 819"/>
              <a:gd name="T27" fmla="*/ 581 h 836"/>
              <a:gd name="T28" fmla="*/ 786 w 819"/>
              <a:gd name="T29" fmla="*/ 491 h 836"/>
              <a:gd name="T30" fmla="*/ 204 w 819"/>
              <a:gd name="T31" fmla="*/ 276 h 836"/>
              <a:gd name="T32" fmla="*/ 522 w 819"/>
              <a:gd name="T33" fmla="*/ 276 h 836"/>
              <a:gd name="T34" fmla="*/ 204 w 819"/>
              <a:gd name="T35" fmla="*/ 406 h 836"/>
              <a:gd name="T36" fmla="*/ 522 w 819"/>
              <a:gd name="T37" fmla="*/ 40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19" h="836">
                <a:moveTo>
                  <a:pt x="704" y="341"/>
                </a:moveTo>
                <a:cubicBezTo>
                  <a:pt x="704" y="529"/>
                  <a:pt x="551" y="682"/>
                  <a:pt x="363" y="682"/>
                </a:cubicBezTo>
                <a:cubicBezTo>
                  <a:pt x="293" y="682"/>
                  <a:pt x="229" y="661"/>
                  <a:pt x="175" y="626"/>
                </a:cubicBezTo>
                <a:cubicBezTo>
                  <a:pt x="0" y="682"/>
                  <a:pt x="0" y="682"/>
                  <a:pt x="0" y="682"/>
                </a:cubicBezTo>
                <a:cubicBezTo>
                  <a:pt x="59" y="497"/>
                  <a:pt x="59" y="497"/>
                  <a:pt x="59" y="497"/>
                </a:cubicBezTo>
                <a:cubicBezTo>
                  <a:pt x="35" y="450"/>
                  <a:pt x="22" y="397"/>
                  <a:pt x="22" y="341"/>
                </a:cubicBezTo>
                <a:cubicBezTo>
                  <a:pt x="22" y="153"/>
                  <a:pt x="174" y="0"/>
                  <a:pt x="363" y="0"/>
                </a:cubicBezTo>
                <a:cubicBezTo>
                  <a:pt x="551" y="0"/>
                  <a:pt x="704" y="153"/>
                  <a:pt x="704" y="341"/>
                </a:cubicBezTo>
                <a:close/>
                <a:moveTo>
                  <a:pt x="409" y="794"/>
                </a:moveTo>
                <a:cubicBezTo>
                  <a:pt x="449" y="820"/>
                  <a:pt x="497" y="836"/>
                  <a:pt x="549" y="836"/>
                </a:cubicBezTo>
                <a:cubicBezTo>
                  <a:pt x="600" y="836"/>
                  <a:pt x="648" y="820"/>
                  <a:pt x="688" y="794"/>
                </a:cubicBezTo>
                <a:cubicBezTo>
                  <a:pt x="819" y="836"/>
                  <a:pt x="819" y="836"/>
                  <a:pt x="819" y="836"/>
                </a:cubicBezTo>
                <a:cubicBezTo>
                  <a:pt x="775" y="697"/>
                  <a:pt x="775" y="697"/>
                  <a:pt x="775" y="697"/>
                </a:cubicBezTo>
                <a:cubicBezTo>
                  <a:pt x="792" y="663"/>
                  <a:pt x="803" y="623"/>
                  <a:pt x="803" y="581"/>
                </a:cubicBezTo>
                <a:cubicBezTo>
                  <a:pt x="803" y="549"/>
                  <a:pt x="797" y="519"/>
                  <a:pt x="786" y="491"/>
                </a:cubicBezTo>
                <a:moveTo>
                  <a:pt x="204" y="276"/>
                </a:moveTo>
                <a:cubicBezTo>
                  <a:pt x="522" y="276"/>
                  <a:pt x="522" y="276"/>
                  <a:pt x="522" y="276"/>
                </a:cubicBezTo>
                <a:moveTo>
                  <a:pt x="204" y="406"/>
                </a:moveTo>
                <a:cubicBezTo>
                  <a:pt x="522" y="406"/>
                  <a:pt x="522" y="406"/>
                  <a:pt x="522" y="406"/>
                </a:cubicBezTo>
              </a:path>
            </a:pathLst>
          </a:custGeom>
          <a:noFill/>
          <a:ln w="50800">
            <a:solidFill>
              <a:schemeClr val="bg2">
                <a:lumMod val="90000"/>
                <a:lumOff val="1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221" name="Freeform 16">
            <a:extLst>
              <a:ext uri="{FF2B5EF4-FFF2-40B4-BE49-F238E27FC236}">
                <a16:creationId xmlns:a16="http://schemas.microsoft.com/office/drawing/2014/main" id="{C31FC23F-078C-4B1C-6F70-24506F3114FB}"/>
              </a:ext>
            </a:extLst>
          </p:cNvPr>
          <p:cNvSpPr>
            <a:spLocks noEditPoints="1"/>
          </p:cNvSpPr>
          <p:nvPr/>
        </p:nvSpPr>
        <p:spPr bwMode="auto">
          <a:xfrm>
            <a:off x="14901254" y="6767937"/>
            <a:ext cx="680738" cy="879420"/>
          </a:xfrm>
          <a:custGeom>
            <a:avLst/>
            <a:gdLst>
              <a:gd name="T0" fmla="*/ 0 w 870"/>
              <a:gd name="T1" fmla="*/ 973 h 1122"/>
              <a:gd name="T2" fmla="*/ 103 w 870"/>
              <a:gd name="T3" fmla="*/ 764 h 1122"/>
              <a:gd name="T4" fmla="*/ 338 w 870"/>
              <a:gd name="T5" fmla="*/ 463 h 1122"/>
              <a:gd name="T6" fmla="*/ 103 w 870"/>
              <a:gd name="T7" fmla="*/ 764 h 1122"/>
              <a:gd name="T8" fmla="*/ 605 w 870"/>
              <a:gd name="T9" fmla="*/ 470 h 1122"/>
              <a:gd name="T10" fmla="*/ 534 w 870"/>
              <a:gd name="T11" fmla="*/ 321 h 1122"/>
              <a:gd name="T12" fmla="*/ 669 w 870"/>
              <a:gd name="T13" fmla="*/ 332 h 1122"/>
              <a:gd name="T14" fmla="*/ 870 w 870"/>
              <a:gd name="T15" fmla="*/ 0 h 1122"/>
              <a:gd name="T16" fmla="*/ 103 w 870"/>
              <a:gd name="T17" fmla="*/ 764 h 1122"/>
              <a:gd name="T18" fmla="*/ 466 w 870"/>
              <a:gd name="T19" fmla="*/ 1114 h 1122"/>
              <a:gd name="T20" fmla="*/ 264 w 870"/>
              <a:gd name="T21" fmla="*/ 1091 h 1122"/>
              <a:gd name="T22" fmla="*/ 240 w 870"/>
              <a:gd name="T23" fmla="*/ 1087 h 1122"/>
              <a:gd name="T24" fmla="*/ 167 w 870"/>
              <a:gd name="T25" fmla="*/ 1118 h 1122"/>
              <a:gd name="T26" fmla="*/ 127 w 870"/>
              <a:gd name="T27" fmla="*/ 1106 h 1122"/>
              <a:gd name="T28" fmla="*/ 25 w 870"/>
              <a:gd name="T29" fmla="*/ 1122 h 1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70" h="1122">
                <a:moveTo>
                  <a:pt x="0" y="973"/>
                </a:moveTo>
                <a:cubicBezTo>
                  <a:pt x="0" y="973"/>
                  <a:pt x="11" y="923"/>
                  <a:pt x="103" y="764"/>
                </a:cubicBezTo>
                <a:cubicBezTo>
                  <a:pt x="195" y="606"/>
                  <a:pt x="262" y="548"/>
                  <a:pt x="338" y="463"/>
                </a:cubicBezTo>
                <a:moveTo>
                  <a:pt x="103" y="764"/>
                </a:moveTo>
                <a:cubicBezTo>
                  <a:pt x="436" y="828"/>
                  <a:pt x="598" y="484"/>
                  <a:pt x="605" y="470"/>
                </a:cubicBezTo>
                <a:cubicBezTo>
                  <a:pt x="534" y="321"/>
                  <a:pt x="534" y="321"/>
                  <a:pt x="534" y="321"/>
                </a:cubicBezTo>
                <a:cubicBezTo>
                  <a:pt x="669" y="332"/>
                  <a:pt x="669" y="332"/>
                  <a:pt x="669" y="332"/>
                </a:cubicBezTo>
                <a:cubicBezTo>
                  <a:pt x="719" y="198"/>
                  <a:pt x="802" y="25"/>
                  <a:pt x="870" y="0"/>
                </a:cubicBezTo>
                <a:cubicBezTo>
                  <a:pt x="870" y="0"/>
                  <a:pt x="59" y="93"/>
                  <a:pt x="103" y="764"/>
                </a:cubicBezTo>
                <a:close/>
                <a:moveTo>
                  <a:pt x="466" y="1114"/>
                </a:moveTo>
                <a:cubicBezTo>
                  <a:pt x="398" y="1118"/>
                  <a:pt x="329" y="1110"/>
                  <a:pt x="264" y="1091"/>
                </a:cubicBezTo>
                <a:cubicBezTo>
                  <a:pt x="256" y="1089"/>
                  <a:pt x="248" y="1087"/>
                  <a:pt x="240" y="1087"/>
                </a:cubicBezTo>
                <a:cubicBezTo>
                  <a:pt x="213" y="1088"/>
                  <a:pt x="194" y="1118"/>
                  <a:pt x="167" y="1118"/>
                </a:cubicBezTo>
                <a:cubicBezTo>
                  <a:pt x="153" y="1119"/>
                  <a:pt x="140" y="1111"/>
                  <a:pt x="127" y="1106"/>
                </a:cubicBezTo>
                <a:cubicBezTo>
                  <a:pt x="94" y="1093"/>
                  <a:pt x="53" y="1100"/>
                  <a:pt x="25" y="1122"/>
                </a:cubicBezTo>
              </a:path>
            </a:pathLst>
          </a:custGeom>
          <a:noFill/>
          <a:ln w="50800">
            <a:solidFill>
              <a:schemeClr val="bg2">
                <a:lumMod val="90000"/>
                <a:lumOff val="1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222" name="Freeform: Shape 221">
            <a:extLst>
              <a:ext uri="{FF2B5EF4-FFF2-40B4-BE49-F238E27FC236}">
                <a16:creationId xmlns:a16="http://schemas.microsoft.com/office/drawing/2014/main" id="{5304A06D-730B-9DE4-F496-CA4F8FDB1FFE}"/>
              </a:ext>
            </a:extLst>
          </p:cNvPr>
          <p:cNvSpPr/>
          <p:nvPr/>
        </p:nvSpPr>
        <p:spPr>
          <a:xfrm>
            <a:off x="5539010" y="6848885"/>
            <a:ext cx="861026" cy="717524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50800">
            <a:solidFill>
              <a:schemeClr val="bg2">
                <a:lumMod val="90000"/>
                <a:lumOff val="1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</p:spTree>
    <p:extLst>
      <p:ext uri="{BB962C8B-B14F-4D97-AF65-F5344CB8AC3E}">
        <p14:creationId xmlns:p14="http://schemas.microsoft.com/office/powerpoint/2010/main" val="131860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14:pan dir="u"/>
      </p:transition>
    </mc:Choice>
    <mc:Fallback xmlns="">
      <p:transition spd="slow" advClick="0" advTm="25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75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4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750"/>
                                            <p:tgtEl>
                                              <p:spTgt spid="17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4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750"/>
                                            <p:tgtEl>
                                              <p:spTgt spid="17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75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47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750"/>
                                            <p:tgtEl>
                                              <p:spTgt spid="17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75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75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47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750"/>
                                            <p:tgtEl>
                                              <p:spTgt spid="17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75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75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47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750"/>
                                            <p:tgtEl>
                                              <p:spTgt spid="17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750" fill="hold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750" fill="hold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47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75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75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75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49" presetClass="entr" presetSubtype="0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75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75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750"/>
                                            <p:tgtEl>
                                              <p:spTgt spid="1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49" presetClass="entr" presetSubtype="0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750" fill="hold"/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750" fill="hold"/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750" fill="hold"/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750"/>
                                            <p:tgtEl>
                                              <p:spTgt spid="2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49" presetClass="entr" presetSubtype="0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750" fill="hold"/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750" fill="hold"/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750" fill="hold"/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750"/>
                                            <p:tgtEl>
                                              <p:spTgt spid="2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49" presetClass="entr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75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75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75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750"/>
                                            <p:tgtEl>
                                              <p:spTgt spid="2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49" presetClass="entr" presetSubtype="0" decel="100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750" fill="hold"/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750" fill="hold"/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750" fill="hold"/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750"/>
                                            <p:tgtEl>
                                              <p:spTgt spid="2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49" presetClass="entr" presetSubtype="0" decel="10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750" fill="hold"/>
                                            <p:tgtEl>
                                              <p:spTgt spid="2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750" fill="hold"/>
                                            <p:tgtEl>
                                              <p:spTgt spid="2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750" fill="hold"/>
                                            <p:tgtEl>
                                              <p:spTgt spid="2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750"/>
                                            <p:tgtEl>
                                              <p:spTgt spid="2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49" presetClass="entr" presetSubtype="0" decel="10000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750" fill="hold"/>
                                            <p:tgtEl>
                                              <p:spTgt spid="2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750" fill="hold"/>
                                            <p:tgtEl>
                                              <p:spTgt spid="2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750" fill="hold"/>
                                            <p:tgtEl>
                                              <p:spTgt spid="2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750"/>
                                            <p:tgtEl>
                                              <p:spTgt spid="2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1" dur="500"/>
                                            <p:tgtEl>
                                              <p:spTgt spid="1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4" dur="500"/>
                                            <p:tgtEl>
                                              <p:spTgt spid="1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2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7" dur="500"/>
                                            <p:tgtEl>
                                              <p:spTgt spid="1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2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0" dur="500"/>
                                            <p:tgtEl>
                                              <p:spTgt spid="1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22" presetClass="entr" presetSubtype="8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3" dur="500"/>
                                            <p:tgtEl>
                                              <p:spTgt spid="2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22" presetClass="entr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6" dur="500"/>
                                            <p:tgtEl>
                                              <p:spTgt spid="2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22" presetClass="entr" presetSubtype="8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9" dur="500"/>
                                            <p:tgtEl>
                                              <p:spTgt spid="2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2" dur="500"/>
                                            <p:tgtEl>
                                              <p:spTgt spid="1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5" dur="500"/>
                                            <p:tgtEl>
                                              <p:spTgt spid="1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8" dur="500"/>
                                            <p:tgtEl>
                                              <p:spTgt spid="1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1" dur="500"/>
                                            <p:tgtEl>
                                              <p:spTgt spid="2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4" dur="500"/>
                                            <p:tgtEl>
                                              <p:spTgt spid="2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7" dur="500"/>
                                            <p:tgtEl>
                                              <p:spTgt spid="2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0" dur="500"/>
                                            <p:tgtEl>
                                              <p:spTgt spid="2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3" dur="125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4" dur="125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5" presetID="2" presetClass="entr" presetSubtype="8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7" dur="125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8" dur="125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9" presetID="2" presetClass="entr" presetSubtype="8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1" dur="125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2" dur="125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3" presetID="2" presetClass="entr" presetSubtype="8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5" dur="125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6" dur="125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7" presetID="2" presetClass="entr" presetSubtype="8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9" dur="125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0" dur="125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1" presetID="2" presetClass="entr" presetSubtype="8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3" dur="12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4" dur="12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5" presetID="2" presetClass="entr" presetSubtype="8" decel="100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7" dur="12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8" dur="12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1" grpId="0" animBg="1"/>
          <p:bldP spid="62" grpId="0" animBg="1"/>
          <p:bldP spid="63" grpId="0" animBg="1"/>
          <p:bldP spid="128" grpId="0" animBg="1"/>
          <p:bldP spid="129" grpId="0" animBg="1"/>
          <p:bldP spid="130" grpId="0" animBg="1"/>
          <p:bldP spid="131" grpId="0" animBg="1"/>
          <p:bldP spid="132" grpId="0"/>
          <p:bldP spid="133" grpId="0"/>
          <p:bldP spid="135" grpId="0" animBg="1"/>
          <p:bldP spid="175" grpId="0" animBg="1"/>
          <p:bldP spid="176" grpId="0" animBg="1"/>
          <p:bldP spid="177" grpId="0" animBg="1"/>
          <p:bldP spid="178" grpId="0" animBg="1"/>
          <p:bldP spid="179" grpId="0" animBg="1"/>
          <p:bldP spid="180" grpId="0" animBg="1"/>
          <p:bldP spid="185" grpId="0" animBg="1"/>
          <p:bldP spid="186" grpId="0" animBg="1"/>
          <p:bldP spid="191" grpId="0" animBg="1"/>
          <p:bldP spid="196" grpId="0" animBg="1"/>
          <p:bldP spid="201" grpId="0" animBg="1"/>
          <p:bldP spid="206" grpId="0" animBg="1"/>
          <p:bldP spid="211" grpId="0" animBg="1"/>
          <p:bldP spid="216" grpId="0" animBg="1"/>
          <p:bldP spid="217" grpId="0" animBg="1"/>
          <p:bldP spid="218" grpId="0" animBg="1"/>
          <p:bldP spid="219" grpId="0" animBg="1"/>
          <p:bldP spid="220" grpId="0" animBg="1"/>
          <p:bldP spid="221" grpId="0" animBg="1"/>
          <p:bldP spid="222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75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4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750"/>
                                            <p:tgtEl>
                                              <p:spTgt spid="17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4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750"/>
                                            <p:tgtEl>
                                              <p:spTgt spid="17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75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47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750"/>
                                            <p:tgtEl>
                                              <p:spTgt spid="17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75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75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47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750"/>
                                            <p:tgtEl>
                                              <p:spTgt spid="17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75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75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47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750"/>
                                            <p:tgtEl>
                                              <p:spTgt spid="17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750" fill="hold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750" fill="hold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47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75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75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75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49" presetClass="entr" presetSubtype="0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75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75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750"/>
                                            <p:tgtEl>
                                              <p:spTgt spid="1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49" presetClass="entr" presetSubtype="0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750" fill="hold"/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750" fill="hold"/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750" fill="hold"/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750"/>
                                            <p:tgtEl>
                                              <p:spTgt spid="2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49" presetClass="entr" presetSubtype="0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750" fill="hold"/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750" fill="hold"/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750" fill="hold"/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750"/>
                                            <p:tgtEl>
                                              <p:spTgt spid="2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49" presetClass="entr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75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75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75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750"/>
                                            <p:tgtEl>
                                              <p:spTgt spid="2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49" presetClass="entr" presetSubtype="0" decel="100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750" fill="hold"/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750" fill="hold"/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750" fill="hold"/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750"/>
                                            <p:tgtEl>
                                              <p:spTgt spid="2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49" presetClass="entr" presetSubtype="0" decel="10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750" fill="hold"/>
                                            <p:tgtEl>
                                              <p:spTgt spid="2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750" fill="hold"/>
                                            <p:tgtEl>
                                              <p:spTgt spid="2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750" fill="hold"/>
                                            <p:tgtEl>
                                              <p:spTgt spid="2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750"/>
                                            <p:tgtEl>
                                              <p:spTgt spid="2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49" presetClass="entr" presetSubtype="0" decel="10000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750" fill="hold"/>
                                            <p:tgtEl>
                                              <p:spTgt spid="2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750" fill="hold"/>
                                            <p:tgtEl>
                                              <p:spTgt spid="2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750" fill="hold"/>
                                            <p:tgtEl>
                                              <p:spTgt spid="2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750"/>
                                            <p:tgtEl>
                                              <p:spTgt spid="2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1" dur="500"/>
                                            <p:tgtEl>
                                              <p:spTgt spid="1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4" dur="500"/>
                                            <p:tgtEl>
                                              <p:spTgt spid="1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2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7" dur="500"/>
                                            <p:tgtEl>
                                              <p:spTgt spid="1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2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0" dur="500"/>
                                            <p:tgtEl>
                                              <p:spTgt spid="1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22" presetClass="entr" presetSubtype="8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3" dur="500"/>
                                            <p:tgtEl>
                                              <p:spTgt spid="2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22" presetClass="entr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6" dur="500"/>
                                            <p:tgtEl>
                                              <p:spTgt spid="2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22" presetClass="entr" presetSubtype="8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9" dur="500"/>
                                            <p:tgtEl>
                                              <p:spTgt spid="2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2" dur="500"/>
                                            <p:tgtEl>
                                              <p:spTgt spid="1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5" dur="500"/>
                                            <p:tgtEl>
                                              <p:spTgt spid="1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8" dur="500"/>
                                            <p:tgtEl>
                                              <p:spTgt spid="1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1" dur="500"/>
                                            <p:tgtEl>
                                              <p:spTgt spid="2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4" dur="500"/>
                                            <p:tgtEl>
                                              <p:spTgt spid="2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7" dur="500"/>
                                            <p:tgtEl>
                                              <p:spTgt spid="2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0" dur="500"/>
                                            <p:tgtEl>
                                              <p:spTgt spid="2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3" dur="125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4" dur="125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5" presetID="2" presetClass="entr" presetSubtype="8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7" dur="125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8" dur="125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9" presetID="2" presetClass="entr" presetSubtype="8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1" dur="125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2" dur="125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3" presetID="2" presetClass="entr" presetSubtype="8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5" dur="125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6" dur="125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7" presetID="2" presetClass="entr" presetSubtype="8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9" dur="125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0" dur="125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1" presetID="2" presetClass="entr" presetSubtype="8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3" dur="12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4" dur="12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5" presetID="2" presetClass="entr" presetSubtype="8" decel="100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7" dur="12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8" dur="12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1" grpId="0" animBg="1"/>
          <p:bldP spid="62" grpId="0" animBg="1"/>
          <p:bldP spid="63" grpId="0" animBg="1"/>
          <p:bldP spid="128" grpId="0" animBg="1"/>
          <p:bldP spid="129" grpId="0" animBg="1"/>
          <p:bldP spid="130" grpId="0" animBg="1"/>
          <p:bldP spid="131" grpId="0" animBg="1"/>
          <p:bldP spid="132" grpId="0"/>
          <p:bldP spid="133" grpId="0"/>
          <p:bldP spid="135" grpId="0" animBg="1"/>
          <p:bldP spid="175" grpId="0" animBg="1"/>
          <p:bldP spid="176" grpId="0" animBg="1"/>
          <p:bldP spid="177" grpId="0" animBg="1"/>
          <p:bldP spid="178" grpId="0" animBg="1"/>
          <p:bldP spid="179" grpId="0" animBg="1"/>
          <p:bldP spid="180" grpId="0" animBg="1"/>
          <p:bldP spid="185" grpId="0" animBg="1"/>
          <p:bldP spid="186" grpId="0" animBg="1"/>
          <p:bldP spid="191" grpId="0" animBg="1"/>
          <p:bldP spid="196" grpId="0" animBg="1"/>
          <p:bldP spid="201" grpId="0" animBg="1"/>
          <p:bldP spid="206" grpId="0" animBg="1"/>
          <p:bldP spid="211" grpId="0" animBg="1"/>
          <p:bldP spid="216" grpId="0" animBg="1"/>
          <p:bldP spid="217" grpId="0" animBg="1"/>
          <p:bldP spid="218" grpId="0" animBg="1"/>
          <p:bldP spid="219" grpId="0" animBg="1"/>
          <p:bldP spid="220" grpId="0" animBg="1"/>
          <p:bldP spid="221" grpId="0" animBg="1"/>
          <p:bldP spid="222" grpId="0" animBg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10000"/>
            <a:lumOff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0519EA62-6D72-56B0-75AF-130DF0E3CD3B}"/>
              </a:ext>
            </a:extLst>
          </p:cNvPr>
          <p:cNvSpPr/>
          <p:nvPr/>
        </p:nvSpPr>
        <p:spPr>
          <a:xfrm>
            <a:off x="1513579" y="4318278"/>
            <a:ext cx="2689412" cy="7380194"/>
          </a:xfrm>
          <a:prstGeom prst="roundRect">
            <a:avLst>
              <a:gd name="adj" fmla="val 9867"/>
            </a:avLst>
          </a:prstGeom>
          <a:gradFill>
            <a:gsLst>
              <a:gs pos="74800">
                <a:schemeClr val="bg2">
                  <a:lumMod val="10000"/>
                </a:schemeClr>
              </a:gs>
              <a:gs pos="100000">
                <a:schemeClr val="bg2">
                  <a:lumMod val="25000"/>
                </a:schemeClr>
              </a:gs>
              <a:gs pos="0">
                <a:schemeClr val="bg2"/>
              </a:gs>
            </a:gsLst>
            <a:lin ang="5400000" scaled="1"/>
          </a:gradFill>
          <a:ln>
            <a:noFill/>
          </a:ln>
          <a:effectLst>
            <a:outerShdw blurRad="127000" dist="127000" dir="5400000" algn="t" rotWithShape="0">
              <a:prstClr val="black">
                <a:alpha val="30000"/>
              </a:prstClr>
            </a:outerShdw>
            <a:reflection blurRad="6350" stA="50000" endA="300" endPos="18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0127304A-48A3-5508-7D15-A7FE015129E3}"/>
              </a:ext>
            </a:extLst>
          </p:cNvPr>
          <p:cNvSpPr/>
          <p:nvPr/>
        </p:nvSpPr>
        <p:spPr>
          <a:xfrm>
            <a:off x="1513579" y="4318279"/>
            <a:ext cx="2689412" cy="1962228"/>
          </a:xfrm>
          <a:custGeom>
            <a:avLst/>
            <a:gdLst>
              <a:gd name="csX0" fmla="*/ 827655 w 2689412"/>
              <a:gd name="csY0" fmla="*/ 1674265 h 1962228"/>
              <a:gd name="csX1" fmla="*/ 1861757 w 2689412"/>
              <a:gd name="csY1" fmla="*/ 1674265 h 1962228"/>
              <a:gd name="csX2" fmla="*/ 1344706 w 2689412"/>
              <a:gd name="csY2" fmla="*/ 1962228 h 1962228"/>
              <a:gd name="csX3" fmla="*/ 265364 w 2689412"/>
              <a:gd name="csY3" fmla="*/ 0 h 1962228"/>
              <a:gd name="csX4" fmla="*/ 2424048 w 2689412"/>
              <a:gd name="csY4" fmla="*/ 0 h 1962228"/>
              <a:gd name="csX5" fmla="*/ 2689412 w 2689412"/>
              <a:gd name="csY5" fmla="*/ 265364 h 1962228"/>
              <a:gd name="csX6" fmla="*/ 2689412 w 2689412"/>
              <a:gd name="csY6" fmla="*/ 1674265 h 1962228"/>
              <a:gd name="csX7" fmla="*/ 1861757 w 2689412"/>
              <a:gd name="csY7" fmla="*/ 1674265 h 1962228"/>
              <a:gd name="csX8" fmla="*/ 2002043 w 2689412"/>
              <a:gd name="csY8" fmla="*/ 1596135 h 1962228"/>
              <a:gd name="csX9" fmla="*/ 2002041 w 2689412"/>
              <a:gd name="csY9" fmla="*/ 1596135 h 1962228"/>
              <a:gd name="csX10" fmla="*/ 1861757 w 2689412"/>
              <a:gd name="csY10" fmla="*/ 1674264 h 1962228"/>
              <a:gd name="csX11" fmla="*/ 827655 w 2689412"/>
              <a:gd name="csY11" fmla="*/ 1674264 h 1962228"/>
              <a:gd name="csX12" fmla="*/ 687371 w 2689412"/>
              <a:gd name="csY12" fmla="*/ 1596135 h 1962228"/>
              <a:gd name="csX13" fmla="*/ 687369 w 2689412"/>
              <a:gd name="csY13" fmla="*/ 1596135 h 1962228"/>
              <a:gd name="csX14" fmla="*/ 827655 w 2689412"/>
              <a:gd name="csY14" fmla="*/ 1674265 h 1962228"/>
              <a:gd name="csX15" fmla="*/ 0 w 2689412"/>
              <a:gd name="csY15" fmla="*/ 1674265 h 1962228"/>
              <a:gd name="csX16" fmla="*/ 0 w 2689412"/>
              <a:gd name="csY16" fmla="*/ 265364 h 1962228"/>
              <a:gd name="csX17" fmla="*/ 265364 w 2689412"/>
              <a:gd name="csY17" fmla="*/ 0 h 196222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</a:cxnLst>
            <a:rect l="l" t="t" r="r" b="b"/>
            <a:pathLst>
              <a:path w="2689412" h="1962228">
                <a:moveTo>
                  <a:pt x="827655" y="1674265"/>
                </a:moveTo>
                <a:lnTo>
                  <a:pt x="1861757" y="1674265"/>
                </a:lnTo>
                <a:lnTo>
                  <a:pt x="1344706" y="1962228"/>
                </a:lnTo>
                <a:close/>
                <a:moveTo>
                  <a:pt x="265364" y="0"/>
                </a:moveTo>
                <a:lnTo>
                  <a:pt x="2424048" y="0"/>
                </a:lnTo>
                <a:cubicBezTo>
                  <a:pt x="2570604" y="0"/>
                  <a:pt x="2689412" y="118808"/>
                  <a:pt x="2689412" y="265364"/>
                </a:cubicBezTo>
                <a:lnTo>
                  <a:pt x="2689412" y="1674265"/>
                </a:lnTo>
                <a:lnTo>
                  <a:pt x="1861757" y="1674265"/>
                </a:lnTo>
                <a:lnTo>
                  <a:pt x="2002043" y="1596135"/>
                </a:lnTo>
                <a:lnTo>
                  <a:pt x="2002041" y="1596135"/>
                </a:lnTo>
                <a:lnTo>
                  <a:pt x="1861757" y="1674264"/>
                </a:lnTo>
                <a:lnTo>
                  <a:pt x="827655" y="1674264"/>
                </a:lnTo>
                <a:lnTo>
                  <a:pt x="687371" y="1596135"/>
                </a:lnTo>
                <a:lnTo>
                  <a:pt x="687369" y="1596135"/>
                </a:lnTo>
                <a:lnTo>
                  <a:pt x="827655" y="1674265"/>
                </a:lnTo>
                <a:lnTo>
                  <a:pt x="0" y="1674265"/>
                </a:lnTo>
                <a:lnTo>
                  <a:pt x="0" y="265364"/>
                </a:lnTo>
                <a:cubicBezTo>
                  <a:pt x="0" y="118808"/>
                  <a:pt x="118808" y="0"/>
                  <a:pt x="2653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dist="1270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5400" b="1" dirty="0">
                <a:solidFill>
                  <a:schemeClr val="tx2">
                    <a:lumMod val="25000"/>
                    <a:lumOff val="75000"/>
                  </a:schemeClr>
                </a:solidFill>
                <a:latin typeface="+mj-lt"/>
              </a:rPr>
              <a:t>01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743CD328-728B-B2DB-0CAB-D076458F1887}"/>
              </a:ext>
            </a:extLst>
          </p:cNvPr>
          <p:cNvGrpSpPr/>
          <p:nvPr/>
        </p:nvGrpSpPr>
        <p:grpSpPr>
          <a:xfrm>
            <a:off x="1906570" y="8253142"/>
            <a:ext cx="1903430" cy="1788969"/>
            <a:chOff x="4443430" y="4424291"/>
            <a:chExt cx="2488311" cy="1788969"/>
          </a:xfrm>
          <a:noFill/>
        </p:grpSpPr>
        <p:sp>
          <p:nvSpPr>
            <p:cNvPr id="5" name="Textbox 200">
              <a:extLst>
                <a:ext uri="{FF2B5EF4-FFF2-40B4-BE49-F238E27FC236}">
                  <a16:creationId xmlns:a16="http://schemas.microsoft.com/office/drawing/2014/main" id="{13A232B4-2C4C-6C8E-F7AD-89CA2862A595}"/>
                </a:ext>
              </a:extLst>
            </p:cNvPr>
            <p:cNvSpPr txBox="1"/>
            <p:nvPr/>
          </p:nvSpPr>
          <p:spPr>
            <a:xfrm flipH="1">
              <a:off x="4443431" y="4424291"/>
              <a:ext cx="2488310" cy="40011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000" b="1" dirty="0">
                  <a:solidFill>
                    <a:schemeClr val="bg2">
                      <a:lumMod val="50000"/>
                    </a:schemeClr>
                  </a:solidFill>
                  <a:latin typeface="+mj-lt"/>
                </a:rPr>
                <a:t>MAIN TITLE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6" name="Textbox 200">
              <a:extLst>
                <a:ext uri="{FF2B5EF4-FFF2-40B4-BE49-F238E27FC236}">
                  <a16:creationId xmlns:a16="http://schemas.microsoft.com/office/drawing/2014/main" id="{7077BFB2-E211-677C-7ECD-33E2B1D0B45E}"/>
                </a:ext>
              </a:extLst>
            </p:cNvPr>
            <p:cNvSpPr txBox="1"/>
            <p:nvPr/>
          </p:nvSpPr>
          <p:spPr>
            <a:xfrm flipH="1">
              <a:off x="4443431" y="4748429"/>
              <a:ext cx="2488310" cy="27699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ctr">
                <a:defRPr/>
              </a:pPr>
              <a:r>
                <a:rPr lang="en-US" sz="12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05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7" name="Textbox 200">
              <a:extLst>
                <a:ext uri="{FF2B5EF4-FFF2-40B4-BE49-F238E27FC236}">
                  <a16:creationId xmlns:a16="http://schemas.microsoft.com/office/drawing/2014/main" id="{4441F3E7-97E9-3445-AF05-ECEEEBA31AB9}"/>
                </a:ext>
              </a:extLst>
            </p:cNvPr>
            <p:cNvSpPr txBox="1"/>
            <p:nvPr/>
          </p:nvSpPr>
          <p:spPr>
            <a:xfrm flipH="1">
              <a:off x="4443430" y="5382263"/>
              <a:ext cx="2488311" cy="83099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just"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</a:p>
          </p:txBody>
        </p:sp>
      </p:grp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CC065D3-A0DA-DA32-B63F-8A4895F4A96B}"/>
              </a:ext>
            </a:extLst>
          </p:cNvPr>
          <p:cNvSpPr/>
          <p:nvPr/>
        </p:nvSpPr>
        <p:spPr>
          <a:xfrm>
            <a:off x="2480460" y="10913453"/>
            <a:ext cx="755650" cy="103188"/>
          </a:xfrm>
          <a:prstGeom prst="roundRect">
            <a:avLst>
              <a:gd name="adj" fmla="val 50000"/>
            </a:avLst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AEE992EA-CF93-83D4-0240-95C614D3EEC1}"/>
              </a:ext>
            </a:extLst>
          </p:cNvPr>
          <p:cNvSpPr/>
          <p:nvPr/>
        </p:nvSpPr>
        <p:spPr>
          <a:xfrm>
            <a:off x="2480460" y="6816794"/>
            <a:ext cx="755650" cy="781706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508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5FA444BE-3D8E-7312-C9F4-6B7A45132FD9}"/>
              </a:ext>
            </a:extLst>
          </p:cNvPr>
          <p:cNvSpPr/>
          <p:nvPr/>
        </p:nvSpPr>
        <p:spPr>
          <a:xfrm>
            <a:off x="4624817" y="4318278"/>
            <a:ext cx="2689412" cy="7380194"/>
          </a:xfrm>
          <a:prstGeom prst="roundRect">
            <a:avLst>
              <a:gd name="adj" fmla="val 9867"/>
            </a:avLst>
          </a:prstGeom>
          <a:gradFill>
            <a:gsLst>
              <a:gs pos="100000">
                <a:schemeClr val="accent1">
                  <a:lumMod val="75000"/>
                </a:schemeClr>
              </a:gs>
              <a:gs pos="75000">
                <a:schemeClr val="accent1">
                  <a:lumMod val="50000"/>
                </a:schemeClr>
              </a:gs>
              <a:gs pos="0">
                <a:schemeClr val="accent1"/>
              </a:gs>
            </a:gsLst>
            <a:lin ang="5400000" scaled="1"/>
          </a:gradFill>
          <a:ln>
            <a:noFill/>
          </a:ln>
          <a:effectLst>
            <a:outerShdw blurRad="127000" dist="127000" dir="5400000" algn="t" rotWithShape="0">
              <a:prstClr val="black">
                <a:alpha val="30000"/>
              </a:prstClr>
            </a:outerShdw>
            <a:reflection blurRad="6350" stA="50000" endA="300" endPos="18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0C0DB79A-1674-CBA0-3A0A-568A7711F45E}"/>
              </a:ext>
            </a:extLst>
          </p:cNvPr>
          <p:cNvSpPr/>
          <p:nvPr/>
        </p:nvSpPr>
        <p:spPr>
          <a:xfrm>
            <a:off x="4624817" y="4318279"/>
            <a:ext cx="2689412" cy="1962228"/>
          </a:xfrm>
          <a:custGeom>
            <a:avLst/>
            <a:gdLst>
              <a:gd name="csX0" fmla="*/ 827655 w 2689412"/>
              <a:gd name="csY0" fmla="*/ 1674265 h 1962228"/>
              <a:gd name="csX1" fmla="*/ 1861757 w 2689412"/>
              <a:gd name="csY1" fmla="*/ 1674265 h 1962228"/>
              <a:gd name="csX2" fmla="*/ 1344706 w 2689412"/>
              <a:gd name="csY2" fmla="*/ 1962228 h 1962228"/>
              <a:gd name="csX3" fmla="*/ 265364 w 2689412"/>
              <a:gd name="csY3" fmla="*/ 0 h 1962228"/>
              <a:gd name="csX4" fmla="*/ 2424048 w 2689412"/>
              <a:gd name="csY4" fmla="*/ 0 h 1962228"/>
              <a:gd name="csX5" fmla="*/ 2689412 w 2689412"/>
              <a:gd name="csY5" fmla="*/ 265364 h 1962228"/>
              <a:gd name="csX6" fmla="*/ 2689412 w 2689412"/>
              <a:gd name="csY6" fmla="*/ 1674265 h 1962228"/>
              <a:gd name="csX7" fmla="*/ 1861757 w 2689412"/>
              <a:gd name="csY7" fmla="*/ 1674265 h 1962228"/>
              <a:gd name="csX8" fmla="*/ 2002043 w 2689412"/>
              <a:gd name="csY8" fmla="*/ 1596135 h 1962228"/>
              <a:gd name="csX9" fmla="*/ 2002041 w 2689412"/>
              <a:gd name="csY9" fmla="*/ 1596135 h 1962228"/>
              <a:gd name="csX10" fmla="*/ 1861757 w 2689412"/>
              <a:gd name="csY10" fmla="*/ 1674264 h 1962228"/>
              <a:gd name="csX11" fmla="*/ 827655 w 2689412"/>
              <a:gd name="csY11" fmla="*/ 1674264 h 1962228"/>
              <a:gd name="csX12" fmla="*/ 687371 w 2689412"/>
              <a:gd name="csY12" fmla="*/ 1596135 h 1962228"/>
              <a:gd name="csX13" fmla="*/ 687369 w 2689412"/>
              <a:gd name="csY13" fmla="*/ 1596135 h 1962228"/>
              <a:gd name="csX14" fmla="*/ 827655 w 2689412"/>
              <a:gd name="csY14" fmla="*/ 1674265 h 1962228"/>
              <a:gd name="csX15" fmla="*/ 0 w 2689412"/>
              <a:gd name="csY15" fmla="*/ 1674265 h 1962228"/>
              <a:gd name="csX16" fmla="*/ 0 w 2689412"/>
              <a:gd name="csY16" fmla="*/ 265364 h 1962228"/>
              <a:gd name="csX17" fmla="*/ 265364 w 2689412"/>
              <a:gd name="csY17" fmla="*/ 0 h 196222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</a:cxnLst>
            <a:rect l="l" t="t" r="r" b="b"/>
            <a:pathLst>
              <a:path w="2689412" h="1962228">
                <a:moveTo>
                  <a:pt x="827655" y="1674265"/>
                </a:moveTo>
                <a:lnTo>
                  <a:pt x="1861757" y="1674265"/>
                </a:lnTo>
                <a:lnTo>
                  <a:pt x="1344706" y="1962228"/>
                </a:lnTo>
                <a:close/>
                <a:moveTo>
                  <a:pt x="265364" y="0"/>
                </a:moveTo>
                <a:lnTo>
                  <a:pt x="2424048" y="0"/>
                </a:lnTo>
                <a:cubicBezTo>
                  <a:pt x="2570604" y="0"/>
                  <a:pt x="2689412" y="118808"/>
                  <a:pt x="2689412" y="265364"/>
                </a:cubicBezTo>
                <a:lnTo>
                  <a:pt x="2689412" y="1674265"/>
                </a:lnTo>
                <a:lnTo>
                  <a:pt x="1861757" y="1674265"/>
                </a:lnTo>
                <a:lnTo>
                  <a:pt x="2002043" y="1596135"/>
                </a:lnTo>
                <a:lnTo>
                  <a:pt x="2002041" y="1596135"/>
                </a:lnTo>
                <a:lnTo>
                  <a:pt x="1861757" y="1674264"/>
                </a:lnTo>
                <a:lnTo>
                  <a:pt x="827655" y="1674264"/>
                </a:lnTo>
                <a:lnTo>
                  <a:pt x="687371" y="1596135"/>
                </a:lnTo>
                <a:lnTo>
                  <a:pt x="687369" y="1596135"/>
                </a:lnTo>
                <a:lnTo>
                  <a:pt x="827655" y="1674265"/>
                </a:lnTo>
                <a:lnTo>
                  <a:pt x="0" y="1674265"/>
                </a:lnTo>
                <a:lnTo>
                  <a:pt x="0" y="265364"/>
                </a:lnTo>
                <a:cubicBezTo>
                  <a:pt x="0" y="118808"/>
                  <a:pt x="118808" y="0"/>
                  <a:pt x="2653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dist="1270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5400" b="1" dirty="0">
                <a:solidFill>
                  <a:schemeClr val="accent1"/>
                </a:solidFill>
                <a:latin typeface="+mj-lt"/>
              </a:rPr>
              <a:t>02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302B0A1-613D-A0FC-0A59-C4A921271998}"/>
              </a:ext>
            </a:extLst>
          </p:cNvPr>
          <p:cNvGrpSpPr/>
          <p:nvPr/>
        </p:nvGrpSpPr>
        <p:grpSpPr>
          <a:xfrm>
            <a:off x="5017808" y="8253142"/>
            <a:ext cx="1903430" cy="1788969"/>
            <a:chOff x="4443430" y="4424291"/>
            <a:chExt cx="2488311" cy="1788969"/>
          </a:xfrm>
          <a:noFill/>
        </p:grpSpPr>
        <p:sp>
          <p:nvSpPr>
            <p:cNvPr id="13" name="Textbox 200">
              <a:extLst>
                <a:ext uri="{FF2B5EF4-FFF2-40B4-BE49-F238E27FC236}">
                  <a16:creationId xmlns:a16="http://schemas.microsoft.com/office/drawing/2014/main" id="{6593541B-BC09-8836-D80A-9153845190A7}"/>
                </a:ext>
              </a:extLst>
            </p:cNvPr>
            <p:cNvSpPr txBox="1"/>
            <p:nvPr/>
          </p:nvSpPr>
          <p:spPr>
            <a:xfrm flipH="1">
              <a:off x="4443431" y="4424291"/>
              <a:ext cx="2488310" cy="40011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0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+mj-lt"/>
                </a:rPr>
                <a:t>MAIN TITLE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4" name="Textbox 200">
              <a:extLst>
                <a:ext uri="{FF2B5EF4-FFF2-40B4-BE49-F238E27FC236}">
                  <a16:creationId xmlns:a16="http://schemas.microsoft.com/office/drawing/2014/main" id="{100D2298-DAA0-E086-C25D-67920C1039D0}"/>
                </a:ext>
              </a:extLst>
            </p:cNvPr>
            <p:cNvSpPr txBox="1"/>
            <p:nvPr/>
          </p:nvSpPr>
          <p:spPr>
            <a:xfrm flipH="1">
              <a:off x="4443431" y="4748429"/>
              <a:ext cx="2488310" cy="27699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ctr">
                <a:defRPr/>
              </a:pPr>
              <a:r>
                <a:rPr lang="en-US" sz="12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05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5" name="Textbox 200">
              <a:extLst>
                <a:ext uri="{FF2B5EF4-FFF2-40B4-BE49-F238E27FC236}">
                  <a16:creationId xmlns:a16="http://schemas.microsoft.com/office/drawing/2014/main" id="{9523C5EA-790F-96E1-3DAE-6317E363F8ED}"/>
                </a:ext>
              </a:extLst>
            </p:cNvPr>
            <p:cNvSpPr txBox="1"/>
            <p:nvPr/>
          </p:nvSpPr>
          <p:spPr>
            <a:xfrm flipH="1">
              <a:off x="4443430" y="5382263"/>
              <a:ext cx="2488311" cy="83099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just"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consectetuer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adipiscing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elit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. Maecenas porttitor congue massa. </a:t>
              </a:r>
            </a:p>
          </p:txBody>
        </p:sp>
      </p:grp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DD4B4459-987A-2E73-B076-1A200335F68A}"/>
              </a:ext>
            </a:extLst>
          </p:cNvPr>
          <p:cNvSpPr/>
          <p:nvPr/>
        </p:nvSpPr>
        <p:spPr>
          <a:xfrm>
            <a:off x="5591698" y="10913453"/>
            <a:ext cx="755650" cy="103188"/>
          </a:xfrm>
          <a:prstGeom prst="roundRect">
            <a:avLst>
              <a:gd name="adj" fmla="val 50000"/>
            </a:avLst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B4EE74E6-FC6A-4BF0-A602-3679605A8916}"/>
              </a:ext>
            </a:extLst>
          </p:cNvPr>
          <p:cNvSpPr/>
          <p:nvPr/>
        </p:nvSpPr>
        <p:spPr>
          <a:xfrm>
            <a:off x="7736055" y="4318278"/>
            <a:ext cx="2689412" cy="7380194"/>
          </a:xfrm>
          <a:prstGeom prst="roundRect">
            <a:avLst>
              <a:gd name="adj" fmla="val 9867"/>
            </a:avLst>
          </a:prstGeom>
          <a:gradFill>
            <a:gsLst>
              <a:gs pos="100000">
                <a:schemeClr val="accent2">
                  <a:lumMod val="75000"/>
                </a:schemeClr>
              </a:gs>
              <a:gs pos="75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5400000" scaled="1"/>
          </a:gradFill>
          <a:ln>
            <a:noFill/>
          </a:ln>
          <a:effectLst>
            <a:outerShdw blurRad="127000" dist="127000" dir="5400000" algn="t" rotWithShape="0">
              <a:prstClr val="black">
                <a:alpha val="30000"/>
              </a:prstClr>
            </a:outerShdw>
            <a:reflection blurRad="6350" stA="50000" endA="300" endPos="18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23EC749-EFC6-75D7-AFF6-F9A16C214729}"/>
              </a:ext>
            </a:extLst>
          </p:cNvPr>
          <p:cNvSpPr/>
          <p:nvPr/>
        </p:nvSpPr>
        <p:spPr>
          <a:xfrm>
            <a:off x="7736055" y="4318279"/>
            <a:ext cx="2689412" cy="1962228"/>
          </a:xfrm>
          <a:custGeom>
            <a:avLst/>
            <a:gdLst>
              <a:gd name="csX0" fmla="*/ 827655 w 2689412"/>
              <a:gd name="csY0" fmla="*/ 1674265 h 1962228"/>
              <a:gd name="csX1" fmla="*/ 1861757 w 2689412"/>
              <a:gd name="csY1" fmla="*/ 1674265 h 1962228"/>
              <a:gd name="csX2" fmla="*/ 1344706 w 2689412"/>
              <a:gd name="csY2" fmla="*/ 1962228 h 1962228"/>
              <a:gd name="csX3" fmla="*/ 265364 w 2689412"/>
              <a:gd name="csY3" fmla="*/ 0 h 1962228"/>
              <a:gd name="csX4" fmla="*/ 2424048 w 2689412"/>
              <a:gd name="csY4" fmla="*/ 0 h 1962228"/>
              <a:gd name="csX5" fmla="*/ 2689412 w 2689412"/>
              <a:gd name="csY5" fmla="*/ 265364 h 1962228"/>
              <a:gd name="csX6" fmla="*/ 2689412 w 2689412"/>
              <a:gd name="csY6" fmla="*/ 1674265 h 1962228"/>
              <a:gd name="csX7" fmla="*/ 1861757 w 2689412"/>
              <a:gd name="csY7" fmla="*/ 1674265 h 1962228"/>
              <a:gd name="csX8" fmla="*/ 2002043 w 2689412"/>
              <a:gd name="csY8" fmla="*/ 1596135 h 1962228"/>
              <a:gd name="csX9" fmla="*/ 2002041 w 2689412"/>
              <a:gd name="csY9" fmla="*/ 1596135 h 1962228"/>
              <a:gd name="csX10" fmla="*/ 1861757 w 2689412"/>
              <a:gd name="csY10" fmla="*/ 1674264 h 1962228"/>
              <a:gd name="csX11" fmla="*/ 827655 w 2689412"/>
              <a:gd name="csY11" fmla="*/ 1674264 h 1962228"/>
              <a:gd name="csX12" fmla="*/ 687371 w 2689412"/>
              <a:gd name="csY12" fmla="*/ 1596135 h 1962228"/>
              <a:gd name="csX13" fmla="*/ 687369 w 2689412"/>
              <a:gd name="csY13" fmla="*/ 1596135 h 1962228"/>
              <a:gd name="csX14" fmla="*/ 827655 w 2689412"/>
              <a:gd name="csY14" fmla="*/ 1674265 h 1962228"/>
              <a:gd name="csX15" fmla="*/ 0 w 2689412"/>
              <a:gd name="csY15" fmla="*/ 1674265 h 1962228"/>
              <a:gd name="csX16" fmla="*/ 0 w 2689412"/>
              <a:gd name="csY16" fmla="*/ 265364 h 1962228"/>
              <a:gd name="csX17" fmla="*/ 265364 w 2689412"/>
              <a:gd name="csY17" fmla="*/ 0 h 196222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</a:cxnLst>
            <a:rect l="l" t="t" r="r" b="b"/>
            <a:pathLst>
              <a:path w="2689412" h="1962228">
                <a:moveTo>
                  <a:pt x="827655" y="1674265"/>
                </a:moveTo>
                <a:lnTo>
                  <a:pt x="1861757" y="1674265"/>
                </a:lnTo>
                <a:lnTo>
                  <a:pt x="1344706" y="1962228"/>
                </a:lnTo>
                <a:close/>
                <a:moveTo>
                  <a:pt x="265364" y="0"/>
                </a:moveTo>
                <a:lnTo>
                  <a:pt x="2424048" y="0"/>
                </a:lnTo>
                <a:cubicBezTo>
                  <a:pt x="2570604" y="0"/>
                  <a:pt x="2689412" y="118808"/>
                  <a:pt x="2689412" y="265364"/>
                </a:cubicBezTo>
                <a:lnTo>
                  <a:pt x="2689412" y="1674265"/>
                </a:lnTo>
                <a:lnTo>
                  <a:pt x="1861757" y="1674265"/>
                </a:lnTo>
                <a:lnTo>
                  <a:pt x="2002043" y="1596135"/>
                </a:lnTo>
                <a:lnTo>
                  <a:pt x="2002041" y="1596135"/>
                </a:lnTo>
                <a:lnTo>
                  <a:pt x="1861757" y="1674264"/>
                </a:lnTo>
                <a:lnTo>
                  <a:pt x="827655" y="1674264"/>
                </a:lnTo>
                <a:lnTo>
                  <a:pt x="687371" y="1596135"/>
                </a:lnTo>
                <a:lnTo>
                  <a:pt x="687369" y="1596135"/>
                </a:lnTo>
                <a:lnTo>
                  <a:pt x="827655" y="1674265"/>
                </a:lnTo>
                <a:lnTo>
                  <a:pt x="0" y="1674265"/>
                </a:lnTo>
                <a:lnTo>
                  <a:pt x="0" y="265364"/>
                </a:lnTo>
                <a:cubicBezTo>
                  <a:pt x="0" y="118808"/>
                  <a:pt x="118808" y="0"/>
                  <a:pt x="2653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dist="1270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5400" b="1" dirty="0">
                <a:solidFill>
                  <a:schemeClr val="accent2"/>
                </a:solidFill>
                <a:latin typeface="+mj-lt"/>
              </a:rPr>
              <a:t>03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6A044B5-5E6B-D19A-1DD2-A4489F579CBB}"/>
              </a:ext>
            </a:extLst>
          </p:cNvPr>
          <p:cNvGrpSpPr/>
          <p:nvPr/>
        </p:nvGrpSpPr>
        <p:grpSpPr>
          <a:xfrm>
            <a:off x="8129046" y="8253142"/>
            <a:ext cx="1903430" cy="1788969"/>
            <a:chOff x="4443430" y="4424291"/>
            <a:chExt cx="2488311" cy="1788969"/>
          </a:xfrm>
          <a:noFill/>
        </p:grpSpPr>
        <p:sp>
          <p:nvSpPr>
            <p:cNvPr id="20" name="Textbox 200">
              <a:extLst>
                <a:ext uri="{FF2B5EF4-FFF2-40B4-BE49-F238E27FC236}">
                  <a16:creationId xmlns:a16="http://schemas.microsoft.com/office/drawing/2014/main" id="{5F6F7119-0672-1AB7-5E84-91751B4A70BC}"/>
                </a:ext>
              </a:extLst>
            </p:cNvPr>
            <p:cNvSpPr txBox="1"/>
            <p:nvPr/>
          </p:nvSpPr>
          <p:spPr>
            <a:xfrm flipH="1">
              <a:off x="4443431" y="4424291"/>
              <a:ext cx="2488310" cy="40011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000" b="1" dirty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+mj-lt"/>
                </a:rPr>
                <a:t>MAIN TITLE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1" name="Textbox 200">
              <a:extLst>
                <a:ext uri="{FF2B5EF4-FFF2-40B4-BE49-F238E27FC236}">
                  <a16:creationId xmlns:a16="http://schemas.microsoft.com/office/drawing/2014/main" id="{F7B84212-C4A1-6ECD-8A22-2DEBE97D423A}"/>
                </a:ext>
              </a:extLst>
            </p:cNvPr>
            <p:cNvSpPr txBox="1"/>
            <p:nvPr/>
          </p:nvSpPr>
          <p:spPr>
            <a:xfrm flipH="1">
              <a:off x="4443431" y="4748429"/>
              <a:ext cx="2488310" cy="27699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ctr">
                <a:defRPr/>
              </a:pPr>
              <a:r>
                <a:rPr lang="en-US" sz="12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05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2" name="Textbox 200">
              <a:extLst>
                <a:ext uri="{FF2B5EF4-FFF2-40B4-BE49-F238E27FC236}">
                  <a16:creationId xmlns:a16="http://schemas.microsoft.com/office/drawing/2014/main" id="{77EC057F-B445-6CFD-C610-96C99DECBCB6}"/>
                </a:ext>
              </a:extLst>
            </p:cNvPr>
            <p:cNvSpPr txBox="1"/>
            <p:nvPr/>
          </p:nvSpPr>
          <p:spPr>
            <a:xfrm flipH="1">
              <a:off x="4443430" y="5382263"/>
              <a:ext cx="2488311" cy="83099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just"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</a:p>
          </p:txBody>
        </p:sp>
      </p:grp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517A1EEC-D604-342E-8293-489185CE91A1}"/>
              </a:ext>
            </a:extLst>
          </p:cNvPr>
          <p:cNvSpPr/>
          <p:nvPr/>
        </p:nvSpPr>
        <p:spPr>
          <a:xfrm>
            <a:off x="8702936" y="10913453"/>
            <a:ext cx="755650" cy="103188"/>
          </a:xfrm>
          <a:prstGeom prst="roundRect">
            <a:avLst>
              <a:gd name="adj" fmla="val 50000"/>
            </a:avLst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0C165C79-E527-B2E0-A413-3DE356A0231A}"/>
              </a:ext>
            </a:extLst>
          </p:cNvPr>
          <p:cNvSpPr/>
          <p:nvPr/>
        </p:nvSpPr>
        <p:spPr>
          <a:xfrm>
            <a:off x="10847293" y="4318278"/>
            <a:ext cx="2689412" cy="7380194"/>
          </a:xfrm>
          <a:prstGeom prst="roundRect">
            <a:avLst>
              <a:gd name="adj" fmla="val 9867"/>
            </a:avLst>
          </a:prstGeom>
          <a:gradFill>
            <a:gsLst>
              <a:gs pos="100000">
                <a:schemeClr val="accent3">
                  <a:lumMod val="75000"/>
                </a:schemeClr>
              </a:gs>
              <a:gs pos="75000">
                <a:schemeClr val="accent3">
                  <a:lumMod val="50000"/>
                </a:schemeClr>
              </a:gs>
              <a:gs pos="0">
                <a:schemeClr val="accent3"/>
              </a:gs>
            </a:gsLst>
            <a:lin ang="5400000" scaled="1"/>
          </a:gradFill>
          <a:ln>
            <a:noFill/>
          </a:ln>
          <a:effectLst>
            <a:outerShdw blurRad="127000" dist="127000" dir="5400000" algn="t" rotWithShape="0">
              <a:prstClr val="black">
                <a:alpha val="30000"/>
              </a:prstClr>
            </a:outerShdw>
            <a:reflection blurRad="6350" stA="50000" endA="300" endPos="18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236B0EC8-102F-6388-52AC-AD2D5A392EFF}"/>
              </a:ext>
            </a:extLst>
          </p:cNvPr>
          <p:cNvSpPr/>
          <p:nvPr/>
        </p:nvSpPr>
        <p:spPr>
          <a:xfrm>
            <a:off x="10847293" y="4318279"/>
            <a:ext cx="2689412" cy="1962228"/>
          </a:xfrm>
          <a:custGeom>
            <a:avLst/>
            <a:gdLst>
              <a:gd name="csX0" fmla="*/ 827655 w 2689412"/>
              <a:gd name="csY0" fmla="*/ 1674265 h 1962228"/>
              <a:gd name="csX1" fmla="*/ 1861757 w 2689412"/>
              <a:gd name="csY1" fmla="*/ 1674265 h 1962228"/>
              <a:gd name="csX2" fmla="*/ 1344706 w 2689412"/>
              <a:gd name="csY2" fmla="*/ 1962228 h 1962228"/>
              <a:gd name="csX3" fmla="*/ 265364 w 2689412"/>
              <a:gd name="csY3" fmla="*/ 0 h 1962228"/>
              <a:gd name="csX4" fmla="*/ 2424048 w 2689412"/>
              <a:gd name="csY4" fmla="*/ 0 h 1962228"/>
              <a:gd name="csX5" fmla="*/ 2689412 w 2689412"/>
              <a:gd name="csY5" fmla="*/ 265364 h 1962228"/>
              <a:gd name="csX6" fmla="*/ 2689412 w 2689412"/>
              <a:gd name="csY6" fmla="*/ 1674265 h 1962228"/>
              <a:gd name="csX7" fmla="*/ 1861757 w 2689412"/>
              <a:gd name="csY7" fmla="*/ 1674265 h 1962228"/>
              <a:gd name="csX8" fmla="*/ 2002043 w 2689412"/>
              <a:gd name="csY8" fmla="*/ 1596135 h 1962228"/>
              <a:gd name="csX9" fmla="*/ 2002041 w 2689412"/>
              <a:gd name="csY9" fmla="*/ 1596135 h 1962228"/>
              <a:gd name="csX10" fmla="*/ 1861757 w 2689412"/>
              <a:gd name="csY10" fmla="*/ 1674264 h 1962228"/>
              <a:gd name="csX11" fmla="*/ 827655 w 2689412"/>
              <a:gd name="csY11" fmla="*/ 1674264 h 1962228"/>
              <a:gd name="csX12" fmla="*/ 687371 w 2689412"/>
              <a:gd name="csY12" fmla="*/ 1596135 h 1962228"/>
              <a:gd name="csX13" fmla="*/ 687369 w 2689412"/>
              <a:gd name="csY13" fmla="*/ 1596135 h 1962228"/>
              <a:gd name="csX14" fmla="*/ 827655 w 2689412"/>
              <a:gd name="csY14" fmla="*/ 1674265 h 1962228"/>
              <a:gd name="csX15" fmla="*/ 0 w 2689412"/>
              <a:gd name="csY15" fmla="*/ 1674265 h 1962228"/>
              <a:gd name="csX16" fmla="*/ 0 w 2689412"/>
              <a:gd name="csY16" fmla="*/ 265364 h 1962228"/>
              <a:gd name="csX17" fmla="*/ 265364 w 2689412"/>
              <a:gd name="csY17" fmla="*/ 0 h 196222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</a:cxnLst>
            <a:rect l="l" t="t" r="r" b="b"/>
            <a:pathLst>
              <a:path w="2689412" h="1962228">
                <a:moveTo>
                  <a:pt x="827655" y="1674265"/>
                </a:moveTo>
                <a:lnTo>
                  <a:pt x="1861757" y="1674265"/>
                </a:lnTo>
                <a:lnTo>
                  <a:pt x="1344706" y="1962228"/>
                </a:lnTo>
                <a:close/>
                <a:moveTo>
                  <a:pt x="265364" y="0"/>
                </a:moveTo>
                <a:lnTo>
                  <a:pt x="2424048" y="0"/>
                </a:lnTo>
                <a:cubicBezTo>
                  <a:pt x="2570604" y="0"/>
                  <a:pt x="2689412" y="118808"/>
                  <a:pt x="2689412" y="265364"/>
                </a:cubicBezTo>
                <a:lnTo>
                  <a:pt x="2689412" y="1674265"/>
                </a:lnTo>
                <a:lnTo>
                  <a:pt x="1861757" y="1674265"/>
                </a:lnTo>
                <a:lnTo>
                  <a:pt x="2002043" y="1596135"/>
                </a:lnTo>
                <a:lnTo>
                  <a:pt x="2002041" y="1596135"/>
                </a:lnTo>
                <a:lnTo>
                  <a:pt x="1861757" y="1674264"/>
                </a:lnTo>
                <a:lnTo>
                  <a:pt x="827655" y="1674264"/>
                </a:lnTo>
                <a:lnTo>
                  <a:pt x="687371" y="1596135"/>
                </a:lnTo>
                <a:lnTo>
                  <a:pt x="687369" y="1596135"/>
                </a:lnTo>
                <a:lnTo>
                  <a:pt x="827655" y="1674265"/>
                </a:lnTo>
                <a:lnTo>
                  <a:pt x="0" y="1674265"/>
                </a:lnTo>
                <a:lnTo>
                  <a:pt x="0" y="265364"/>
                </a:lnTo>
                <a:cubicBezTo>
                  <a:pt x="0" y="118808"/>
                  <a:pt x="118808" y="0"/>
                  <a:pt x="2653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dist="1270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5400" b="1" dirty="0">
                <a:solidFill>
                  <a:schemeClr val="accent3"/>
                </a:solidFill>
                <a:latin typeface="+mj-lt"/>
              </a:rPr>
              <a:t>04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7D983E20-9D73-124D-8338-8E452DE0B4A6}"/>
              </a:ext>
            </a:extLst>
          </p:cNvPr>
          <p:cNvGrpSpPr/>
          <p:nvPr/>
        </p:nvGrpSpPr>
        <p:grpSpPr>
          <a:xfrm>
            <a:off x="11240284" y="8253142"/>
            <a:ext cx="1903430" cy="1788969"/>
            <a:chOff x="4443430" y="4424291"/>
            <a:chExt cx="2488311" cy="1788969"/>
          </a:xfrm>
          <a:noFill/>
        </p:grpSpPr>
        <p:sp>
          <p:nvSpPr>
            <p:cNvPr id="27" name="Textbox 200">
              <a:extLst>
                <a:ext uri="{FF2B5EF4-FFF2-40B4-BE49-F238E27FC236}">
                  <a16:creationId xmlns:a16="http://schemas.microsoft.com/office/drawing/2014/main" id="{1C5BF18A-6FA5-ED2E-7B40-0E711326A650}"/>
                </a:ext>
              </a:extLst>
            </p:cNvPr>
            <p:cNvSpPr txBox="1"/>
            <p:nvPr/>
          </p:nvSpPr>
          <p:spPr>
            <a:xfrm flipH="1">
              <a:off x="4443431" y="4424291"/>
              <a:ext cx="2488310" cy="40011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000" b="1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+mj-lt"/>
                </a:rPr>
                <a:t>MAIN TITLE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8" name="Textbox 200">
              <a:extLst>
                <a:ext uri="{FF2B5EF4-FFF2-40B4-BE49-F238E27FC236}">
                  <a16:creationId xmlns:a16="http://schemas.microsoft.com/office/drawing/2014/main" id="{41946516-6FE1-B573-81E3-9AC600D7185D}"/>
                </a:ext>
              </a:extLst>
            </p:cNvPr>
            <p:cNvSpPr txBox="1"/>
            <p:nvPr/>
          </p:nvSpPr>
          <p:spPr>
            <a:xfrm flipH="1">
              <a:off x="4443431" y="4748429"/>
              <a:ext cx="2488310" cy="27699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ctr">
                <a:defRPr/>
              </a:pPr>
              <a:r>
                <a:rPr lang="en-US" sz="12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05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9" name="Textbox 200">
              <a:extLst>
                <a:ext uri="{FF2B5EF4-FFF2-40B4-BE49-F238E27FC236}">
                  <a16:creationId xmlns:a16="http://schemas.microsoft.com/office/drawing/2014/main" id="{BD6966E8-8916-32DF-F23D-59DC1EB1934C}"/>
                </a:ext>
              </a:extLst>
            </p:cNvPr>
            <p:cNvSpPr txBox="1"/>
            <p:nvPr/>
          </p:nvSpPr>
          <p:spPr>
            <a:xfrm flipH="1">
              <a:off x="4443430" y="5382263"/>
              <a:ext cx="2488311" cy="83099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just"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</a:p>
          </p:txBody>
        </p:sp>
      </p:grp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3376F94B-37A9-6ED1-87E9-89EEC2E81EB7}"/>
              </a:ext>
            </a:extLst>
          </p:cNvPr>
          <p:cNvSpPr/>
          <p:nvPr/>
        </p:nvSpPr>
        <p:spPr>
          <a:xfrm>
            <a:off x="11814174" y="10913453"/>
            <a:ext cx="755650" cy="103188"/>
          </a:xfrm>
          <a:prstGeom prst="roundRect">
            <a:avLst>
              <a:gd name="adj" fmla="val 50000"/>
            </a:avLst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C7BEE0BE-5D96-A52A-C2F9-3CF4F8B893FA}"/>
              </a:ext>
            </a:extLst>
          </p:cNvPr>
          <p:cNvSpPr/>
          <p:nvPr/>
        </p:nvSpPr>
        <p:spPr>
          <a:xfrm>
            <a:off x="13896917" y="4318278"/>
            <a:ext cx="2689412" cy="7380194"/>
          </a:xfrm>
          <a:prstGeom prst="roundRect">
            <a:avLst>
              <a:gd name="adj" fmla="val 9867"/>
            </a:avLst>
          </a:prstGeom>
          <a:gradFill>
            <a:gsLst>
              <a:gs pos="100000">
                <a:schemeClr val="accent4">
                  <a:lumMod val="75000"/>
                </a:schemeClr>
              </a:gs>
              <a:gs pos="75000">
                <a:schemeClr val="accent4">
                  <a:lumMod val="50000"/>
                </a:schemeClr>
              </a:gs>
              <a:gs pos="0">
                <a:schemeClr val="accent4"/>
              </a:gs>
            </a:gsLst>
            <a:lin ang="5400000" scaled="1"/>
          </a:gradFill>
          <a:ln>
            <a:noFill/>
          </a:ln>
          <a:effectLst>
            <a:outerShdw blurRad="127000" dist="127000" dir="5400000" algn="t" rotWithShape="0">
              <a:prstClr val="black">
                <a:alpha val="30000"/>
              </a:prstClr>
            </a:outerShdw>
            <a:reflection blurRad="6350" stA="50000" endA="300" endPos="18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8052D1F6-93C8-D77B-B912-640B07C5667F}"/>
              </a:ext>
            </a:extLst>
          </p:cNvPr>
          <p:cNvSpPr/>
          <p:nvPr/>
        </p:nvSpPr>
        <p:spPr>
          <a:xfrm>
            <a:off x="13896917" y="4318279"/>
            <a:ext cx="2689412" cy="1962228"/>
          </a:xfrm>
          <a:custGeom>
            <a:avLst/>
            <a:gdLst>
              <a:gd name="csX0" fmla="*/ 827655 w 2689412"/>
              <a:gd name="csY0" fmla="*/ 1674265 h 1962228"/>
              <a:gd name="csX1" fmla="*/ 1861757 w 2689412"/>
              <a:gd name="csY1" fmla="*/ 1674265 h 1962228"/>
              <a:gd name="csX2" fmla="*/ 1344706 w 2689412"/>
              <a:gd name="csY2" fmla="*/ 1962228 h 1962228"/>
              <a:gd name="csX3" fmla="*/ 265364 w 2689412"/>
              <a:gd name="csY3" fmla="*/ 0 h 1962228"/>
              <a:gd name="csX4" fmla="*/ 2424048 w 2689412"/>
              <a:gd name="csY4" fmla="*/ 0 h 1962228"/>
              <a:gd name="csX5" fmla="*/ 2689412 w 2689412"/>
              <a:gd name="csY5" fmla="*/ 265364 h 1962228"/>
              <a:gd name="csX6" fmla="*/ 2689412 w 2689412"/>
              <a:gd name="csY6" fmla="*/ 1674265 h 1962228"/>
              <a:gd name="csX7" fmla="*/ 1861757 w 2689412"/>
              <a:gd name="csY7" fmla="*/ 1674265 h 1962228"/>
              <a:gd name="csX8" fmla="*/ 2002043 w 2689412"/>
              <a:gd name="csY8" fmla="*/ 1596135 h 1962228"/>
              <a:gd name="csX9" fmla="*/ 2002041 w 2689412"/>
              <a:gd name="csY9" fmla="*/ 1596135 h 1962228"/>
              <a:gd name="csX10" fmla="*/ 1861757 w 2689412"/>
              <a:gd name="csY10" fmla="*/ 1674264 h 1962228"/>
              <a:gd name="csX11" fmla="*/ 827655 w 2689412"/>
              <a:gd name="csY11" fmla="*/ 1674264 h 1962228"/>
              <a:gd name="csX12" fmla="*/ 687371 w 2689412"/>
              <a:gd name="csY12" fmla="*/ 1596135 h 1962228"/>
              <a:gd name="csX13" fmla="*/ 687369 w 2689412"/>
              <a:gd name="csY13" fmla="*/ 1596135 h 1962228"/>
              <a:gd name="csX14" fmla="*/ 827655 w 2689412"/>
              <a:gd name="csY14" fmla="*/ 1674265 h 1962228"/>
              <a:gd name="csX15" fmla="*/ 0 w 2689412"/>
              <a:gd name="csY15" fmla="*/ 1674265 h 1962228"/>
              <a:gd name="csX16" fmla="*/ 0 w 2689412"/>
              <a:gd name="csY16" fmla="*/ 265364 h 1962228"/>
              <a:gd name="csX17" fmla="*/ 265364 w 2689412"/>
              <a:gd name="csY17" fmla="*/ 0 h 196222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</a:cxnLst>
            <a:rect l="l" t="t" r="r" b="b"/>
            <a:pathLst>
              <a:path w="2689412" h="1962228">
                <a:moveTo>
                  <a:pt x="827655" y="1674265"/>
                </a:moveTo>
                <a:lnTo>
                  <a:pt x="1861757" y="1674265"/>
                </a:lnTo>
                <a:lnTo>
                  <a:pt x="1344706" y="1962228"/>
                </a:lnTo>
                <a:close/>
                <a:moveTo>
                  <a:pt x="265364" y="0"/>
                </a:moveTo>
                <a:lnTo>
                  <a:pt x="2424048" y="0"/>
                </a:lnTo>
                <a:cubicBezTo>
                  <a:pt x="2570604" y="0"/>
                  <a:pt x="2689412" y="118808"/>
                  <a:pt x="2689412" y="265364"/>
                </a:cubicBezTo>
                <a:lnTo>
                  <a:pt x="2689412" y="1674265"/>
                </a:lnTo>
                <a:lnTo>
                  <a:pt x="1861757" y="1674265"/>
                </a:lnTo>
                <a:lnTo>
                  <a:pt x="2002043" y="1596135"/>
                </a:lnTo>
                <a:lnTo>
                  <a:pt x="2002041" y="1596135"/>
                </a:lnTo>
                <a:lnTo>
                  <a:pt x="1861757" y="1674264"/>
                </a:lnTo>
                <a:lnTo>
                  <a:pt x="827655" y="1674264"/>
                </a:lnTo>
                <a:lnTo>
                  <a:pt x="687371" y="1596135"/>
                </a:lnTo>
                <a:lnTo>
                  <a:pt x="687369" y="1596135"/>
                </a:lnTo>
                <a:lnTo>
                  <a:pt x="827655" y="1674265"/>
                </a:lnTo>
                <a:lnTo>
                  <a:pt x="0" y="1674265"/>
                </a:lnTo>
                <a:lnTo>
                  <a:pt x="0" y="265364"/>
                </a:lnTo>
                <a:cubicBezTo>
                  <a:pt x="0" y="118808"/>
                  <a:pt x="118808" y="0"/>
                  <a:pt x="2653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dist="1270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5400" b="1" dirty="0">
                <a:solidFill>
                  <a:schemeClr val="accent4"/>
                </a:solidFill>
                <a:latin typeface="+mj-lt"/>
              </a:rPr>
              <a:t>05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D59123E4-A3AF-2C25-F0C3-011EB7BB12A4}"/>
              </a:ext>
            </a:extLst>
          </p:cNvPr>
          <p:cNvGrpSpPr/>
          <p:nvPr/>
        </p:nvGrpSpPr>
        <p:grpSpPr>
          <a:xfrm>
            <a:off x="14351522" y="8253142"/>
            <a:ext cx="1903430" cy="1788969"/>
            <a:chOff x="4443430" y="4424291"/>
            <a:chExt cx="2488311" cy="1788969"/>
          </a:xfrm>
          <a:noFill/>
        </p:grpSpPr>
        <p:sp>
          <p:nvSpPr>
            <p:cNvPr id="34" name="Textbox 200">
              <a:extLst>
                <a:ext uri="{FF2B5EF4-FFF2-40B4-BE49-F238E27FC236}">
                  <a16:creationId xmlns:a16="http://schemas.microsoft.com/office/drawing/2014/main" id="{3D1F9924-CD5A-C883-318F-A77579CD388F}"/>
                </a:ext>
              </a:extLst>
            </p:cNvPr>
            <p:cNvSpPr txBox="1"/>
            <p:nvPr/>
          </p:nvSpPr>
          <p:spPr>
            <a:xfrm flipH="1">
              <a:off x="4443431" y="4424291"/>
              <a:ext cx="2488310" cy="40011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000" b="1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+mj-lt"/>
                </a:rPr>
                <a:t>MAIN TITLE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35" name="Textbox 200">
              <a:extLst>
                <a:ext uri="{FF2B5EF4-FFF2-40B4-BE49-F238E27FC236}">
                  <a16:creationId xmlns:a16="http://schemas.microsoft.com/office/drawing/2014/main" id="{E48E1E63-04CC-049B-D0DC-DFD79B7C9929}"/>
                </a:ext>
              </a:extLst>
            </p:cNvPr>
            <p:cNvSpPr txBox="1"/>
            <p:nvPr/>
          </p:nvSpPr>
          <p:spPr>
            <a:xfrm flipH="1">
              <a:off x="4443431" y="4748429"/>
              <a:ext cx="2488310" cy="27699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ctr">
                <a:defRPr/>
              </a:pPr>
              <a:r>
                <a:rPr lang="en-US" sz="12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05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36" name="Textbox 200">
              <a:extLst>
                <a:ext uri="{FF2B5EF4-FFF2-40B4-BE49-F238E27FC236}">
                  <a16:creationId xmlns:a16="http://schemas.microsoft.com/office/drawing/2014/main" id="{BA0BDA37-F141-66B0-F485-22A9AE373E05}"/>
                </a:ext>
              </a:extLst>
            </p:cNvPr>
            <p:cNvSpPr txBox="1"/>
            <p:nvPr/>
          </p:nvSpPr>
          <p:spPr>
            <a:xfrm flipH="1">
              <a:off x="4443430" y="5382263"/>
              <a:ext cx="2488311" cy="83099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just"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</a:p>
          </p:txBody>
        </p:sp>
      </p:grp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39EB0606-4198-9B60-56C0-C3588AD36C6A}"/>
              </a:ext>
            </a:extLst>
          </p:cNvPr>
          <p:cNvSpPr/>
          <p:nvPr/>
        </p:nvSpPr>
        <p:spPr>
          <a:xfrm>
            <a:off x="14925412" y="10913453"/>
            <a:ext cx="755650" cy="103188"/>
          </a:xfrm>
          <a:prstGeom prst="roundRect">
            <a:avLst>
              <a:gd name="adj" fmla="val 50000"/>
            </a:avLst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6824CCC8-9D56-4556-0FE6-C99F92E37C5C}"/>
              </a:ext>
            </a:extLst>
          </p:cNvPr>
          <p:cNvSpPr/>
          <p:nvPr/>
        </p:nvSpPr>
        <p:spPr>
          <a:xfrm>
            <a:off x="17069769" y="4318278"/>
            <a:ext cx="2689412" cy="7380194"/>
          </a:xfrm>
          <a:prstGeom prst="roundRect">
            <a:avLst>
              <a:gd name="adj" fmla="val 9867"/>
            </a:avLst>
          </a:prstGeom>
          <a:gradFill>
            <a:gsLst>
              <a:gs pos="100000">
                <a:schemeClr val="accent5">
                  <a:lumMod val="75000"/>
                </a:schemeClr>
              </a:gs>
              <a:gs pos="75000">
                <a:schemeClr val="accent5">
                  <a:lumMod val="50000"/>
                </a:schemeClr>
              </a:gs>
              <a:gs pos="0">
                <a:schemeClr val="accent5"/>
              </a:gs>
            </a:gsLst>
            <a:lin ang="5400000" scaled="1"/>
          </a:gradFill>
          <a:ln>
            <a:noFill/>
          </a:ln>
          <a:effectLst>
            <a:outerShdw blurRad="127000" dist="127000" dir="5400000" algn="t" rotWithShape="0">
              <a:prstClr val="black">
                <a:alpha val="30000"/>
              </a:prstClr>
            </a:outerShdw>
            <a:reflection blurRad="6350" stA="50000" endA="300" endPos="18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7AE7AF0F-0452-FEF0-4BE6-872634B32750}"/>
              </a:ext>
            </a:extLst>
          </p:cNvPr>
          <p:cNvSpPr/>
          <p:nvPr/>
        </p:nvSpPr>
        <p:spPr>
          <a:xfrm>
            <a:off x="17069769" y="4318279"/>
            <a:ext cx="2689412" cy="1962228"/>
          </a:xfrm>
          <a:custGeom>
            <a:avLst/>
            <a:gdLst>
              <a:gd name="csX0" fmla="*/ 827655 w 2689412"/>
              <a:gd name="csY0" fmla="*/ 1674265 h 1962228"/>
              <a:gd name="csX1" fmla="*/ 1861757 w 2689412"/>
              <a:gd name="csY1" fmla="*/ 1674265 h 1962228"/>
              <a:gd name="csX2" fmla="*/ 1344706 w 2689412"/>
              <a:gd name="csY2" fmla="*/ 1962228 h 1962228"/>
              <a:gd name="csX3" fmla="*/ 265364 w 2689412"/>
              <a:gd name="csY3" fmla="*/ 0 h 1962228"/>
              <a:gd name="csX4" fmla="*/ 2424048 w 2689412"/>
              <a:gd name="csY4" fmla="*/ 0 h 1962228"/>
              <a:gd name="csX5" fmla="*/ 2689412 w 2689412"/>
              <a:gd name="csY5" fmla="*/ 265364 h 1962228"/>
              <a:gd name="csX6" fmla="*/ 2689412 w 2689412"/>
              <a:gd name="csY6" fmla="*/ 1674265 h 1962228"/>
              <a:gd name="csX7" fmla="*/ 1861757 w 2689412"/>
              <a:gd name="csY7" fmla="*/ 1674265 h 1962228"/>
              <a:gd name="csX8" fmla="*/ 2002043 w 2689412"/>
              <a:gd name="csY8" fmla="*/ 1596135 h 1962228"/>
              <a:gd name="csX9" fmla="*/ 2002041 w 2689412"/>
              <a:gd name="csY9" fmla="*/ 1596135 h 1962228"/>
              <a:gd name="csX10" fmla="*/ 1861757 w 2689412"/>
              <a:gd name="csY10" fmla="*/ 1674264 h 1962228"/>
              <a:gd name="csX11" fmla="*/ 827655 w 2689412"/>
              <a:gd name="csY11" fmla="*/ 1674264 h 1962228"/>
              <a:gd name="csX12" fmla="*/ 687371 w 2689412"/>
              <a:gd name="csY12" fmla="*/ 1596135 h 1962228"/>
              <a:gd name="csX13" fmla="*/ 687369 w 2689412"/>
              <a:gd name="csY13" fmla="*/ 1596135 h 1962228"/>
              <a:gd name="csX14" fmla="*/ 827655 w 2689412"/>
              <a:gd name="csY14" fmla="*/ 1674265 h 1962228"/>
              <a:gd name="csX15" fmla="*/ 0 w 2689412"/>
              <a:gd name="csY15" fmla="*/ 1674265 h 1962228"/>
              <a:gd name="csX16" fmla="*/ 0 w 2689412"/>
              <a:gd name="csY16" fmla="*/ 265364 h 1962228"/>
              <a:gd name="csX17" fmla="*/ 265364 w 2689412"/>
              <a:gd name="csY17" fmla="*/ 0 h 196222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</a:cxnLst>
            <a:rect l="l" t="t" r="r" b="b"/>
            <a:pathLst>
              <a:path w="2689412" h="1962228">
                <a:moveTo>
                  <a:pt x="827655" y="1674265"/>
                </a:moveTo>
                <a:lnTo>
                  <a:pt x="1861757" y="1674265"/>
                </a:lnTo>
                <a:lnTo>
                  <a:pt x="1344706" y="1962228"/>
                </a:lnTo>
                <a:close/>
                <a:moveTo>
                  <a:pt x="265364" y="0"/>
                </a:moveTo>
                <a:lnTo>
                  <a:pt x="2424048" y="0"/>
                </a:lnTo>
                <a:cubicBezTo>
                  <a:pt x="2570604" y="0"/>
                  <a:pt x="2689412" y="118808"/>
                  <a:pt x="2689412" y="265364"/>
                </a:cubicBezTo>
                <a:lnTo>
                  <a:pt x="2689412" y="1674265"/>
                </a:lnTo>
                <a:lnTo>
                  <a:pt x="1861757" y="1674265"/>
                </a:lnTo>
                <a:lnTo>
                  <a:pt x="2002043" y="1596135"/>
                </a:lnTo>
                <a:lnTo>
                  <a:pt x="2002041" y="1596135"/>
                </a:lnTo>
                <a:lnTo>
                  <a:pt x="1861757" y="1674264"/>
                </a:lnTo>
                <a:lnTo>
                  <a:pt x="827655" y="1674264"/>
                </a:lnTo>
                <a:lnTo>
                  <a:pt x="687371" y="1596135"/>
                </a:lnTo>
                <a:lnTo>
                  <a:pt x="687369" y="1596135"/>
                </a:lnTo>
                <a:lnTo>
                  <a:pt x="827655" y="1674265"/>
                </a:lnTo>
                <a:lnTo>
                  <a:pt x="0" y="1674265"/>
                </a:lnTo>
                <a:lnTo>
                  <a:pt x="0" y="265364"/>
                </a:lnTo>
                <a:cubicBezTo>
                  <a:pt x="0" y="118808"/>
                  <a:pt x="118808" y="0"/>
                  <a:pt x="2653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dist="1270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5400" b="1" dirty="0">
                <a:solidFill>
                  <a:schemeClr val="accent5"/>
                </a:solidFill>
                <a:latin typeface="+mj-lt"/>
              </a:rPr>
              <a:t>06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BFC2A607-5086-ECB8-2F83-06FD8B1ED760}"/>
              </a:ext>
            </a:extLst>
          </p:cNvPr>
          <p:cNvGrpSpPr/>
          <p:nvPr/>
        </p:nvGrpSpPr>
        <p:grpSpPr>
          <a:xfrm>
            <a:off x="17462760" y="8253142"/>
            <a:ext cx="1903430" cy="1788969"/>
            <a:chOff x="4443430" y="4424291"/>
            <a:chExt cx="2488311" cy="1788969"/>
          </a:xfrm>
          <a:noFill/>
        </p:grpSpPr>
        <p:sp>
          <p:nvSpPr>
            <p:cNvPr id="41" name="Textbox 200">
              <a:extLst>
                <a:ext uri="{FF2B5EF4-FFF2-40B4-BE49-F238E27FC236}">
                  <a16:creationId xmlns:a16="http://schemas.microsoft.com/office/drawing/2014/main" id="{FB548B9A-9E9C-5715-4EDA-73DADAFE68BD}"/>
                </a:ext>
              </a:extLst>
            </p:cNvPr>
            <p:cNvSpPr txBox="1"/>
            <p:nvPr/>
          </p:nvSpPr>
          <p:spPr>
            <a:xfrm flipH="1">
              <a:off x="4443431" y="4424291"/>
              <a:ext cx="2488310" cy="40011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000" b="1" dirty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+mj-lt"/>
                </a:rPr>
                <a:t>MAIN TITLE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2" name="Textbox 200">
              <a:extLst>
                <a:ext uri="{FF2B5EF4-FFF2-40B4-BE49-F238E27FC236}">
                  <a16:creationId xmlns:a16="http://schemas.microsoft.com/office/drawing/2014/main" id="{33EB8A16-3B4D-DDAA-E3F4-B53B4442B251}"/>
                </a:ext>
              </a:extLst>
            </p:cNvPr>
            <p:cNvSpPr txBox="1"/>
            <p:nvPr/>
          </p:nvSpPr>
          <p:spPr>
            <a:xfrm flipH="1">
              <a:off x="4443431" y="4748429"/>
              <a:ext cx="2488310" cy="27699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ctr">
                <a:defRPr/>
              </a:pPr>
              <a:r>
                <a:rPr lang="en-US" sz="12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05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3" name="Textbox 200">
              <a:extLst>
                <a:ext uri="{FF2B5EF4-FFF2-40B4-BE49-F238E27FC236}">
                  <a16:creationId xmlns:a16="http://schemas.microsoft.com/office/drawing/2014/main" id="{72E3A3F0-4ED7-F9F1-0C66-A057021FF553}"/>
                </a:ext>
              </a:extLst>
            </p:cNvPr>
            <p:cNvSpPr txBox="1"/>
            <p:nvPr/>
          </p:nvSpPr>
          <p:spPr>
            <a:xfrm flipH="1">
              <a:off x="4443430" y="5382263"/>
              <a:ext cx="2488311" cy="83099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just"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</a:p>
          </p:txBody>
        </p:sp>
      </p:grp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267BAD65-6410-4533-DE83-9F6A9DE6653A}"/>
              </a:ext>
            </a:extLst>
          </p:cNvPr>
          <p:cNvSpPr/>
          <p:nvPr/>
        </p:nvSpPr>
        <p:spPr>
          <a:xfrm>
            <a:off x="18036650" y="10913453"/>
            <a:ext cx="755650" cy="103188"/>
          </a:xfrm>
          <a:prstGeom prst="roundRect">
            <a:avLst>
              <a:gd name="adj" fmla="val 50000"/>
            </a:avLst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: Rounded Corners 59">
            <a:extLst>
              <a:ext uri="{FF2B5EF4-FFF2-40B4-BE49-F238E27FC236}">
                <a16:creationId xmlns:a16="http://schemas.microsoft.com/office/drawing/2014/main" id="{EAF90989-7552-2FD7-2A7B-B5491B2CE118}"/>
              </a:ext>
            </a:extLst>
          </p:cNvPr>
          <p:cNvSpPr/>
          <p:nvPr/>
        </p:nvSpPr>
        <p:spPr>
          <a:xfrm>
            <a:off x="20181010" y="4318278"/>
            <a:ext cx="2689412" cy="7380194"/>
          </a:xfrm>
          <a:prstGeom prst="roundRect">
            <a:avLst>
              <a:gd name="adj" fmla="val 9867"/>
            </a:avLst>
          </a:prstGeom>
          <a:gradFill>
            <a:gsLst>
              <a:gs pos="100000">
                <a:schemeClr val="accent6">
                  <a:lumMod val="75000"/>
                </a:schemeClr>
              </a:gs>
              <a:gs pos="75000">
                <a:schemeClr val="accent6">
                  <a:lumMod val="50000"/>
                </a:schemeClr>
              </a:gs>
              <a:gs pos="0">
                <a:schemeClr val="accent6"/>
              </a:gs>
            </a:gsLst>
            <a:lin ang="5400000" scaled="1"/>
          </a:gradFill>
          <a:ln>
            <a:noFill/>
          </a:ln>
          <a:effectLst>
            <a:outerShdw blurRad="127000" dist="127000" dir="5400000" algn="t" rotWithShape="0">
              <a:prstClr val="black">
                <a:alpha val="30000"/>
              </a:prstClr>
            </a:outerShdw>
            <a:reflection blurRad="6350" stA="50000" endA="300" endPos="18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Freeform: Shape 60">
            <a:extLst>
              <a:ext uri="{FF2B5EF4-FFF2-40B4-BE49-F238E27FC236}">
                <a16:creationId xmlns:a16="http://schemas.microsoft.com/office/drawing/2014/main" id="{07C7A6F3-895B-ED15-029E-679918CE0AB4}"/>
              </a:ext>
            </a:extLst>
          </p:cNvPr>
          <p:cNvSpPr/>
          <p:nvPr/>
        </p:nvSpPr>
        <p:spPr>
          <a:xfrm>
            <a:off x="20181010" y="4318279"/>
            <a:ext cx="2689412" cy="1962228"/>
          </a:xfrm>
          <a:custGeom>
            <a:avLst/>
            <a:gdLst>
              <a:gd name="csX0" fmla="*/ 827655 w 2689412"/>
              <a:gd name="csY0" fmla="*/ 1674265 h 1962228"/>
              <a:gd name="csX1" fmla="*/ 1861757 w 2689412"/>
              <a:gd name="csY1" fmla="*/ 1674265 h 1962228"/>
              <a:gd name="csX2" fmla="*/ 1344706 w 2689412"/>
              <a:gd name="csY2" fmla="*/ 1962228 h 1962228"/>
              <a:gd name="csX3" fmla="*/ 265364 w 2689412"/>
              <a:gd name="csY3" fmla="*/ 0 h 1962228"/>
              <a:gd name="csX4" fmla="*/ 2424048 w 2689412"/>
              <a:gd name="csY4" fmla="*/ 0 h 1962228"/>
              <a:gd name="csX5" fmla="*/ 2689412 w 2689412"/>
              <a:gd name="csY5" fmla="*/ 265364 h 1962228"/>
              <a:gd name="csX6" fmla="*/ 2689412 w 2689412"/>
              <a:gd name="csY6" fmla="*/ 1674265 h 1962228"/>
              <a:gd name="csX7" fmla="*/ 1861757 w 2689412"/>
              <a:gd name="csY7" fmla="*/ 1674265 h 1962228"/>
              <a:gd name="csX8" fmla="*/ 2002043 w 2689412"/>
              <a:gd name="csY8" fmla="*/ 1596135 h 1962228"/>
              <a:gd name="csX9" fmla="*/ 2002041 w 2689412"/>
              <a:gd name="csY9" fmla="*/ 1596135 h 1962228"/>
              <a:gd name="csX10" fmla="*/ 1861757 w 2689412"/>
              <a:gd name="csY10" fmla="*/ 1674264 h 1962228"/>
              <a:gd name="csX11" fmla="*/ 827655 w 2689412"/>
              <a:gd name="csY11" fmla="*/ 1674264 h 1962228"/>
              <a:gd name="csX12" fmla="*/ 687371 w 2689412"/>
              <a:gd name="csY12" fmla="*/ 1596135 h 1962228"/>
              <a:gd name="csX13" fmla="*/ 687369 w 2689412"/>
              <a:gd name="csY13" fmla="*/ 1596135 h 1962228"/>
              <a:gd name="csX14" fmla="*/ 827655 w 2689412"/>
              <a:gd name="csY14" fmla="*/ 1674265 h 1962228"/>
              <a:gd name="csX15" fmla="*/ 0 w 2689412"/>
              <a:gd name="csY15" fmla="*/ 1674265 h 1962228"/>
              <a:gd name="csX16" fmla="*/ 0 w 2689412"/>
              <a:gd name="csY16" fmla="*/ 265364 h 1962228"/>
              <a:gd name="csX17" fmla="*/ 265364 w 2689412"/>
              <a:gd name="csY17" fmla="*/ 0 h 196222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</a:cxnLst>
            <a:rect l="l" t="t" r="r" b="b"/>
            <a:pathLst>
              <a:path w="2689412" h="1962228">
                <a:moveTo>
                  <a:pt x="827655" y="1674265"/>
                </a:moveTo>
                <a:lnTo>
                  <a:pt x="1861757" y="1674265"/>
                </a:lnTo>
                <a:lnTo>
                  <a:pt x="1344706" y="1962228"/>
                </a:lnTo>
                <a:close/>
                <a:moveTo>
                  <a:pt x="265364" y="0"/>
                </a:moveTo>
                <a:lnTo>
                  <a:pt x="2424048" y="0"/>
                </a:lnTo>
                <a:cubicBezTo>
                  <a:pt x="2570604" y="0"/>
                  <a:pt x="2689412" y="118808"/>
                  <a:pt x="2689412" y="265364"/>
                </a:cubicBezTo>
                <a:lnTo>
                  <a:pt x="2689412" y="1674265"/>
                </a:lnTo>
                <a:lnTo>
                  <a:pt x="1861757" y="1674265"/>
                </a:lnTo>
                <a:lnTo>
                  <a:pt x="2002043" y="1596135"/>
                </a:lnTo>
                <a:lnTo>
                  <a:pt x="2002041" y="1596135"/>
                </a:lnTo>
                <a:lnTo>
                  <a:pt x="1861757" y="1674264"/>
                </a:lnTo>
                <a:lnTo>
                  <a:pt x="827655" y="1674264"/>
                </a:lnTo>
                <a:lnTo>
                  <a:pt x="687371" y="1596135"/>
                </a:lnTo>
                <a:lnTo>
                  <a:pt x="687369" y="1596135"/>
                </a:lnTo>
                <a:lnTo>
                  <a:pt x="827655" y="1674265"/>
                </a:lnTo>
                <a:lnTo>
                  <a:pt x="0" y="1674265"/>
                </a:lnTo>
                <a:lnTo>
                  <a:pt x="0" y="265364"/>
                </a:lnTo>
                <a:cubicBezTo>
                  <a:pt x="0" y="118808"/>
                  <a:pt x="118808" y="0"/>
                  <a:pt x="2653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dist="1270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5400" b="1" dirty="0">
                <a:solidFill>
                  <a:schemeClr val="accent6"/>
                </a:solidFill>
                <a:latin typeface="+mj-lt"/>
              </a:rPr>
              <a:t>07</a:t>
            </a:r>
          </a:p>
        </p:txBody>
      </p:sp>
      <p:grpSp>
        <p:nvGrpSpPr>
          <p:cNvPr id="62" name="Group 61">
            <a:extLst>
              <a:ext uri="{FF2B5EF4-FFF2-40B4-BE49-F238E27FC236}">
                <a16:creationId xmlns:a16="http://schemas.microsoft.com/office/drawing/2014/main" id="{CCFC0E50-5951-301E-ABBC-4719AF30C24E}"/>
              </a:ext>
            </a:extLst>
          </p:cNvPr>
          <p:cNvGrpSpPr/>
          <p:nvPr/>
        </p:nvGrpSpPr>
        <p:grpSpPr>
          <a:xfrm>
            <a:off x="20574001" y="8253142"/>
            <a:ext cx="1903430" cy="1788969"/>
            <a:chOff x="4443430" y="4424291"/>
            <a:chExt cx="2488311" cy="1788969"/>
          </a:xfrm>
          <a:noFill/>
        </p:grpSpPr>
        <p:sp>
          <p:nvSpPr>
            <p:cNvPr id="63" name="Textbox 200">
              <a:extLst>
                <a:ext uri="{FF2B5EF4-FFF2-40B4-BE49-F238E27FC236}">
                  <a16:creationId xmlns:a16="http://schemas.microsoft.com/office/drawing/2014/main" id="{9FC268B9-77D5-3F0F-8DA9-1AF0403A89A7}"/>
                </a:ext>
              </a:extLst>
            </p:cNvPr>
            <p:cNvSpPr txBox="1"/>
            <p:nvPr/>
          </p:nvSpPr>
          <p:spPr>
            <a:xfrm flipH="1">
              <a:off x="4443431" y="4424291"/>
              <a:ext cx="2488310" cy="40011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000" b="1" dirty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+mj-lt"/>
                </a:rPr>
                <a:t>MAIN TITLE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64" name="Textbox 200">
              <a:extLst>
                <a:ext uri="{FF2B5EF4-FFF2-40B4-BE49-F238E27FC236}">
                  <a16:creationId xmlns:a16="http://schemas.microsoft.com/office/drawing/2014/main" id="{21F1C1AC-5CEA-018F-1EDB-6298E377D642}"/>
                </a:ext>
              </a:extLst>
            </p:cNvPr>
            <p:cNvSpPr txBox="1"/>
            <p:nvPr/>
          </p:nvSpPr>
          <p:spPr>
            <a:xfrm flipH="1">
              <a:off x="4443431" y="4748429"/>
              <a:ext cx="2488310" cy="27699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ctr">
                <a:defRPr/>
              </a:pPr>
              <a:r>
                <a:rPr lang="en-US" sz="12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05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65" name="Textbox 200">
              <a:extLst>
                <a:ext uri="{FF2B5EF4-FFF2-40B4-BE49-F238E27FC236}">
                  <a16:creationId xmlns:a16="http://schemas.microsoft.com/office/drawing/2014/main" id="{4D878269-94A9-ECE8-98B5-5E183BB85D82}"/>
                </a:ext>
              </a:extLst>
            </p:cNvPr>
            <p:cNvSpPr txBox="1"/>
            <p:nvPr/>
          </p:nvSpPr>
          <p:spPr>
            <a:xfrm flipH="1">
              <a:off x="4443430" y="5382263"/>
              <a:ext cx="2488311" cy="83099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just"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</a:p>
          </p:txBody>
        </p:sp>
      </p:grpSp>
      <p:sp>
        <p:nvSpPr>
          <p:cNvPr id="66" name="Rectangle: Rounded Corners 65">
            <a:extLst>
              <a:ext uri="{FF2B5EF4-FFF2-40B4-BE49-F238E27FC236}">
                <a16:creationId xmlns:a16="http://schemas.microsoft.com/office/drawing/2014/main" id="{B42D090F-E956-CEC0-A598-CDA48718F951}"/>
              </a:ext>
            </a:extLst>
          </p:cNvPr>
          <p:cNvSpPr/>
          <p:nvPr/>
        </p:nvSpPr>
        <p:spPr>
          <a:xfrm>
            <a:off x="21147891" y="10913453"/>
            <a:ext cx="755650" cy="103188"/>
          </a:xfrm>
          <a:prstGeom prst="roundRect">
            <a:avLst>
              <a:gd name="adj" fmla="val 50000"/>
            </a:avLst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!!MainTitle1">
            <a:extLst>
              <a:ext uri="{FF2B5EF4-FFF2-40B4-BE49-F238E27FC236}">
                <a16:creationId xmlns:a16="http://schemas.microsoft.com/office/drawing/2014/main" id="{050C8AC9-6324-FF29-6BAC-58705A32A6F6}"/>
              </a:ext>
            </a:extLst>
          </p:cNvPr>
          <p:cNvSpPr txBox="1"/>
          <p:nvPr/>
        </p:nvSpPr>
        <p:spPr>
          <a:xfrm>
            <a:off x="7364045" y="1037172"/>
            <a:ext cx="9655913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Process</a:t>
            </a:r>
            <a:r>
              <a:rPr lang="en-US" sz="7500" b="1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68" name="!!SubTitle">
            <a:extLst>
              <a:ext uri="{FF2B5EF4-FFF2-40B4-BE49-F238E27FC236}">
                <a16:creationId xmlns:a16="http://schemas.microsoft.com/office/drawing/2014/main" id="{DD6B0B4C-E3ED-A9FF-5109-1713D3072CCC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FB8914CF-B53D-53C8-733F-2A46D2BB9097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226</a:t>
            </a:r>
            <a:endParaRPr lang="en-US" sz="3000" i="0" spc="300" dirty="0">
              <a:solidFill>
                <a:schemeClr val="tx2"/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  <p:sp>
        <p:nvSpPr>
          <p:cNvPr id="70" name="Freeform: Shape 69">
            <a:extLst>
              <a:ext uri="{FF2B5EF4-FFF2-40B4-BE49-F238E27FC236}">
                <a16:creationId xmlns:a16="http://schemas.microsoft.com/office/drawing/2014/main" id="{E6BEDF0F-80BD-3B5E-62D0-2971EB1DAD3C}"/>
              </a:ext>
            </a:extLst>
          </p:cNvPr>
          <p:cNvSpPr/>
          <p:nvPr/>
        </p:nvSpPr>
        <p:spPr>
          <a:xfrm>
            <a:off x="18023622" y="6816794"/>
            <a:ext cx="781706" cy="781706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5080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71" name="Freeform: Shape 70">
            <a:extLst>
              <a:ext uri="{FF2B5EF4-FFF2-40B4-BE49-F238E27FC236}">
                <a16:creationId xmlns:a16="http://schemas.microsoft.com/office/drawing/2014/main" id="{61C3D99D-75C9-0B0D-10EC-4DEBAD4B97A3}"/>
              </a:ext>
            </a:extLst>
          </p:cNvPr>
          <p:cNvSpPr/>
          <p:nvPr/>
        </p:nvSpPr>
        <p:spPr>
          <a:xfrm>
            <a:off x="21150497" y="6832428"/>
            <a:ext cx="750438" cy="750438"/>
          </a:xfrm>
          <a:custGeom>
            <a:avLst/>
            <a:gdLst>
              <a:gd name="connsiteX0" fmla="*/ 328955 w 365760"/>
              <a:gd name="connsiteY0" fmla="*/ 20210 h 365760"/>
              <a:gd name="connsiteX1" fmla="*/ 356235 w 365760"/>
              <a:gd name="connsiteY1" fmla="*/ 47490 h 365760"/>
              <a:gd name="connsiteX2" fmla="*/ 331698 w 365760"/>
              <a:gd name="connsiteY2" fmla="*/ 139540 h 365760"/>
              <a:gd name="connsiteX3" fmla="*/ 273176 w 365760"/>
              <a:gd name="connsiteY3" fmla="*/ 230065 h 365760"/>
              <a:gd name="connsiteX4" fmla="*/ 178232 w 365760"/>
              <a:gd name="connsiteY4" fmla="*/ 296359 h 365760"/>
              <a:gd name="connsiteX5" fmla="*/ 79933 w 365760"/>
              <a:gd name="connsiteY5" fmla="*/ 198061 h 365760"/>
              <a:gd name="connsiteX6" fmla="*/ 146228 w 365760"/>
              <a:gd name="connsiteY6" fmla="*/ 103116 h 365760"/>
              <a:gd name="connsiteX7" fmla="*/ 236754 w 365760"/>
              <a:gd name="connsiteY7" fmla="*/ 44594 h 365760"/>
              <a:gd name="connsiteX8" fmla="*/ 328955 w 365760"/>
              <a:gd name="connsiteY8" fmla="*/ 20210 h 365760"/>
              <a:gd name="connsiteX9" fmla="*/ 173202 w 365760"/>
              <a:gd name="connsiteY9" fmla="*/ 74312 h 365760"/>
              <a:gd name="connsiteX10" fmla="*/ 76581 w 365760"/>
              <a:gd name="connsiteY10" fmla="*/ 98239 h 365760"/>
              <a:gd name="connsiteX11" fmla="*/ 38328 w 365760"/>
              <a:gd name="connsiteY11" fmla="*/ 148684 h 365760"/>
              <a:gd name="connsiteX12" fmla="*/ 93345 w 365760"/>
              <a:gd name="connsiteY12" fmla="*/ 179316 h 365760"/>
              <a:gd name="connsiteX13" fmla="*/ 197129 w 365760"/>
              <a:gd name="connsiteY13" fmla="*/ 283253 h 365760"/>
              <a:gd name="connsiteX14" fmla="*/ 227762 w 365760"/>
              <a:gd name="connsiteY14" fmla="*/ 338269 h 365760"/>
              <a:gd name="connsiteX15" fmla="*/ 278206 w 365760"/>
              <a:gd name="connsiteY15" fmla="*/ 300017 h 365760"/>
              <a:gd name="connsiteX16" fmla="*/ 302133 w 365760"/>
              <a:gd name="connsiteY16" fmla="*/ 203395 h 365760"/>
              <a:gd name="connsiteX17" fmla="*/ 101879 w 365760"/>
              <a:gd name="connsiteY17" fmla="*/ 274566 h 365760"/>
              <a:gd name="connsiteX18" fmla="*/ 45643 w 365760"/>
              <a:gd name="connsiteY18" fmla="*/ 274566 h 365760"/>
              <a:gd name="connsiteX19" fmla="*/ 19431 w 365760"/>
              <a:gd name="connsiteY19" fmla="*/ 357015 h 365760"/>
              <a:gd name="connsiteX20" fmla="*/ 101879 w 365760"/>
              <a:gd name="connsiteY20" fmla="*/ 330802 h 365760"/>
              <a:gd name="connsiteX21" fmla="*/ 101879 w 365760"/>
              <a:gd name="connsiteY21" fmla="*/ 274566 h 365760"/>
              <a:gd name="connsiteX22" fmla="*/ 261442 w 365760"/>
              <a:gd name="connsiteY22" fmla="*/ 115003 h 365760"/>
              <a:gd name="connsiteX23" fmla="*/ 218313 w 365760"/>
              <a:gd name="connsiteY23" fmla="*/ 115003 h 365760"/>
              <a:gd name="connsiteX24" fmla="*/ 218313 w 365760"/>
              <a:gd name="connsiteY24" fmla="*/ 158132 h 365760"/>
              <a:gd name="connsiteX25" fmla="*/ 261442 w 365760"/>
              <a:gd name="connsiteY25" fmla="*/ 158132 h 365760"/>
              <a:gd name="connsiteX26" fmla="*/ 261442 w 365760"/>
              <a:gd name="connsiteY26" fmla="*/ 115003 h 365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65760" h="365760">
                <a:moveTo>
                  <a:pt x="328955" y="20210"/>
                </a:moveTo>
                <a:cubicBezTo>
                  <a:pt x="345566" y="15791"/>
                  <a:pt x="360655" y="30878"/>
                  <a:pt x="356235" y="47490"/>
                </a:cubicBezTo>
                <a:lnTo>
                  <a:pt x="331698" y="139540"/>
                </a:lnTo>
                <a:cubicBezTo>
                  <a:pt x="324840" y="176268"/>
                  <a:pt x="303809" y="208729"/>
                  <a:pt x="273176" y="230065"/>
                </a:cubicBezTo>
                <a:lnTo>
                  <a:pt x="178232" y="296359"/>
                </a:lnTo>
                <a:lnTo>
                  <a:pt x="79933" y="198061"/>
                </a:lnTo>
                <a:lnTo>
                  <a:pt x="146228" y="103116"/>
                </a:lnTo>
                <a:cubicBezTo>
                  <a:pt x="167563" y="72484"/>
                  <a:pt x="200177" y="51452"/>
                  <a:pt x="236754" y="44594"/>
                </a:cubicBezTo>
                <a:lnTo>
                  <a:pt x="328955" y="20210"/>
                </a:lnTo>
                <a:close/>
                <a:moveTo>
                  <a:pt x="173202" y="74312"/>
                </a:moveTo>
                <a:lnTo>
                  <a:pt x="76581" y="98239"/>
                </a:lnTo>
                <a:lnTo>
                  <a:pt x="38328" y="148684"/>
                </a:lnTo>
                <a:lnTo>
                  <a:pt x="93345" y="179316"/>
                </a:lnTo>
                <a:moveTo>
                  <a:pt x="197129" y="283253"/>
                </a:moveTo>
                <a:lnTo>
                  <a:pt x="227762" y="338269"/>
                </a:lnTo>
                <a:lnTo>
                  <a:pt x="278206" y="300017"/>
                </a:lnTo>
                <a:lnTo>
                  <a:pt x="302133" y="203395"/>
                </a:lnTo>
                <a:moveTo>
                  <a:pt x="101879" y="274566"/>
                </a:moveTo>
                <a:cubicBezTo>
                  <a:pt x="86335" y="259021"/>
                  <a:pt x="61188" y="259021"/>
                  <a:pt x="45643" y="274566"/>
                </a:cubicBezTo>
                <a:cubicBezTo>
                  <a:pt x="30099" y="290111"/>
                  <a:pt x="19431" y="357015"/>
                  <a:pt x="19431" y="357015"/>
                </a:cubicBezTo>
                <a:cubicBezTo>
                  <a:pt x="19431" y="357015"/>
                  <a:pt x="86335" y="346346"/>
                  <a:pt x="101879" y="330802"/>
                </a:cubicBezTo>
                <a:cubicBezTo>
                  <a:pt x="117424" y="315257"/>
                  <a:pt x="117577" y="290111"/>
                  <a:pt x="101879" y="274566"/>
                </a:cubicBezTo>
                <a:close/>
                <a:moveTo>
                  <a:pt x="261442" y="115003"/>
                </a:moveTo>
                <a:cubicBezTo>
                  <a:pt x="249555" y="103116"/>
                  <a:pt x="230200" y="103116"/>
                  <a:pt x="218313" y="115003"/>
                </a:cubicBezTo>
                <a:cubicBezTo>
                  <a:pt x="206425" y="126890"/>
                  <a:pt x="206425" y="146245"/>
                  <a:pt x="218313" y="158132"/>
                </a:cubicBezTo>
                <a:cubicBezTo>
                  <a:pt x="230200" y="170020"/>
                  <a:pt x="249555" y="170020"/>
                  <a:pt x="261442" y="158132"/>
                </a:cubicBezTo>
                <a:cubicBezTo>
                  <a:pt x="273329" y="146245"/>
                  <a:pt x="273329" y="127043"/>
                  <a:pt x="261442" y="115003"/>
                </a:cubicBezTo>
                <a:close/>
              </a:path>
            </a:pathLst>
          </a:custGeom>
          <a:noFill/>
          <a:ln w="5080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72" name="Freeform 103">
            <a:extLst>
              <a:ext uri="{FF2B5EF4-FFF2-40B4-BE49-F238E27FC236}">
                <a16:creationId xmlns:a16="http://schemas.microsoft.com/office/drawing/2014/main" id="{54B9A927-0411-9E56-265F-C8A9FD34EA6D}"/>
              </a:ext>
            </a:extLst>
          </p:cNvPr>
          <p:cNvSpPr>
            <a:spLocks noEditPoints="1"/>
          </p:cNvSpPr>
          <p:nvPr/>
        </p:nvSpPr>
        <p:spPr bwMode="auto">
          <a:xfrm>
            <a:off x="8646354" y="6875453"/>
            <a:ext cx="868814" cy="664388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5080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73" name="Freeform 109">
            <a:extLst>
              <a:ext uri="{FF2B5EF4-FFF2-40B4-BE49-F238E27FC236}">
                <a16:creationId xmlns:a16="http://schemas.microsoft.com/office/drawing/2014/main" id="{13F20BB1-D3E5-2783-E225-8D9401B79A03}"/>
              </a:ext>
            </a:extLst>
          </p:cNvPr>
          <p:cNvSpPr>
            <a:spLocks noEditPoints="1"/>
          </p:cNvSpPr>
          <p:nvPr/>
        </p:nvSpPr>
        <p:spPr bwMode="auto">
          <a:xfrm>
            <a:off x="11810870" y="6816794"/>
            <a:ext cx="762258" cy="781706"/>
          </a:xfrm>
          <a:custGeom>
            <a:avLst/>
            <a:gdLst>
              <a:gd name="T0" fmla="*/ 704 w 819"/>
              <a:gd name="T1" fmla="*/ 341 h 836"/>
              <a:gd name="T2" fmla="*/ 363 w 819"/>
              <a:gd name="T3" fmla="*/ 682 h 836"/>
              <a:gd name="T4" fmla="*/ 175 w 819"/>
              <a:gd name="T5" fmla="*/ 626 h 836"/>
              <a:gd name="T6" fmla="*/ 0 w 819"/>
              <a:gd name="T7" fmla="*/ 682 h 836"/>
              <a:gd name="T8" fmla="*/ 59 w 819"/>
              <a:gd name="T9" fmla="*/ 497 h 836"/>
              <a:gd name="T10" fmla="*/ 22 w 819"/>
              <a:gd name="T11" fmla="*/ 341 h 836"/>
              <a:gd name="T12" fmla="*/ 363 w 819"/>
              <a:gd name="T13" fmla="*/ 0 h 836"/>
              <a:gd name="T14" fmla="*/ 704 w 819"/>
              <a:gd name="T15" fmla="*/ 341 h 836"/>
              <a:gd name="T16" fmla="*/ 409 w 819"/>
              <a:gd name="T17" fmla="*/ 794 h 836"/>
              <a:gd name="T18" fmla="*/ 549 w 819"/>
              <a:gd name="T19" fmla="*/ 836 h 836"/>
              <a:gd name="T20" fmla="*/ 688 w 819"/>
              <a:gd name="T21" fmla="*/ 794 h 836"/>
              <a:gd name="T22" fmla="*/ 819 w 819"/>
              <a:gd name="T23" fmla="*/ 836 h 836"/>
              <a:gd name="T24" fmla="*/ 775 w 819"/>
              <a:gd name="T25" fmla="*/ 697 h 836"/>
              <a:gd name="T26" fmla="*/ 803 w 819"/>
              <a:gd name="T27" fmla="*/ 581 h 836"/>
              <a:gd name="T28" fmla="*/ 786 w 819"/>
              <a:gd name="T29" fmla="*/ 491 h 836"/>
              <a:gd name="T30" fmla="*/ 204 w 819"/>
              <a:gd name="T31" fmla="*/ 276 h 836"/>
              <a:gd name="T32" fmla="*/ 522 w 819"/>
              <a:gd name="T33" fmla="*/ 276 h 836"/>
              <a:gd name="T34" fmla="*/ 204 w 819"/>
              <a:gd name="T35" fmla="*/ 406 h 836"/>
              <a:gd name="T36" fmla="*/ 522 w 819"/>
              <a:gd name="T37" fmla="*/ 40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19" h="836">
                <a:moveTo>
                  <a:pt x="704" y="341"/>
                </a:moveTo>
                <a:cubicBezTo>
                  <a:pt x="704" y="529"/>
                  <a:pt x="551" y="682"/>
                  <a:pt x="363" y="682"/>
                </a:cubicBezTo>
                <a:cubicBezTo>
                  <a:pt x="293" y="682"/>
                  <a:pt x="229" y="661"/>
                  <a:pt x="175" y="626"/>
                </a:cubicBezTo>
                <a:cubicBezTo>
                  <a:pt x="0" y="682"/>
                  <a:pt x="0" y="682"/>
                  <a:pt x="0" y="682"/>
                </a:cubicBezTo>
                <a:cubicBezTo>
                  <a:pt x="59" y="497"/>
                  <a:pt x="59" y="497"/>
                  <a:pt x="59" y="497"/>
                </a:cubicBezTo>
                <a:cubicBezTo>
                  <a:pt x="35" y="450"/>
                  <a:pt x="22" y="397"/>
                  <a:pt x="22" y="341"/>
                </a:cubicBezTo>
                <a:cubicBezTo>
                  <a:pt x="22" y="153"/>
                  <a:pt x="174" y="0"/>
                  <a:pt x="363" y="0"/>
                </a:cubicBezTo>
                <a:cubicBezTo>
                  <a:pt x="551" y="0"/>
                  <a:pt x="704" y="153"/>
                  <a:pt x="704" y="341"/>
                </a:cubicBezTo>
                <a:close/>
                <a:moveTo>
                  <a:pt x="409" y="794"/>
                </a:moveTo>
                <a:cubicBezTo>
                  <a:pt x="449" y="820"/>
                  <a:pt x="497" y="836"/>
                  <a:pt x="549" y="836"/>
                </a:cubicBezTo>
                <a:cubicBezTo>
                  <a:pt x="600" y="836"/>
                  <a:pt x="648" y="820"/>
                  <a:pt x="688" y="794"/>
                </a:cubicBezTo>
                <a:cubicBezTo>
                  <a:pt x="819" y="836"/>
                  <a:pt x="819" y="836"/>
                  <a:pt x="819" y="836"/>
                </a:cubicBezTo>
                <a:cubicBezTo>
                  <a:pt x="775" y="697"/>
                  <a:pt x="775" y="697"/>
                  <a:pt x="775" y="697"/>
                </a:cubicBezTo>
                <a:cubicBezTo>
                  <a:pt x="792" y="663"/>
                  <a:pt x="803" y="623"/>
                  <a:pt x="803" y="581"/>
                </a:cubicBezTo>
                <a:cubicBezTo>
                  <a:pt x="803" y="549"/>
                  <a:pt x="797" y="519"/>
                  <a:pt x="786" y="491"/>
                </a:cubicBezTo>
                <a:moveTo>
                  <a:pt x="204" y="276"/>
                </a:moveTo>
                <a:cubicBezTo>
                  <a:pt x="522" y="276"/>
                  <a:pt x="522" y="276"/>
                  <a:pt x="522" y="276"/>
                </a:cubicBezTo>
                <a:moveTo>
                  <a:pt x="204" y="406"/>
                </a:moveTo>
                <a:cubicBezTo>
                  <a:pt x="522" y="406"/>
                  <a:pt x="522" y="406"/>
                  <a:pt x="522" y="406"/>
                </a:cubicBezTo>
              </a:path>
            </a:pathLst>
          </a:custGeom>
          <a:noFill/>
          <a:ln w="5080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74" name="Freeform 16">
            <a:extLst>
              <a:ext uri="{FF2B5EF4-FFF2-40B4-BE49-F238E27FC236}">
                <a16:creationId xmlns:a16="http://schemas.microsoft.com/office/drawing/2014/main" id="{EAE76AED-CD35-A294-5867-2673CD2E933E}"/>
              </a:ext>
            </a:extLst>
          </p:cNvPr>
          <p:cNvSpPr>
            <a:spLocks noEditPoints="1"/>
          </p:cNvSpPr>
          <p:nvPr/>
        </p:nvSpPr>
        <p:spPr bwMode="auto">
          <a:xfrm>
            <a:off x="14901254" y="6767937"/>
            <a:ext cx="680738" cy="879420"/>
          </a:xfrm>
          <a:custGeom>
            <a:avLst/>
            <a:gdLst>
              <a:gd name="T0" fmla="*/ 0 w 870"/>
              <a:gd name="T1" fmla="*/ 973 h 1122"/>
              <a:gd name="T2" fmla="*/ 103 w 870"/>
              <a:gd name="T3" fmla="*/ 764 h 1122"/>
              <a:gd name="T4" fmla="*/ 338 w 870"/>
              <a:gd name="T5" fmla="*/ 463 h 1122"/>
              <a:gd name="T6" fmla="*/ 103 w 870"/>
              <a:gd name="T7" fmla="*/ 764 h 1122"/>
              <a:gd name="T8" fmla="*/ 605 w 870"/>
              <a:gd name="T9" fmla="*/ 470 h 1122"/>
              <a:gd name="T10" fmla="*/ 534 w 870"/>
              <a:gd name="T11" fmla="*/ 321 h 1122"/>
              <a:gd name="T12" fmla="*/ 669 w 870"/>
              <a:gd name="T13" fmla="*/ 332 h 1122"/>
              <a:gd name="T14" fmla="*/ 870 w 870"/>
              <a:gd name="T15" fmla="*/ 0 h 1122"/>
              <a:gd name="T16" fmla="*/ 103 w 870"/>
              <a:gd name="T17" fmla="*/ 764 h 1122"/>
              <a:gd name="T18" fmla="*/ 466 w 870"/>
              <a:gd name="T19" fmla="*/ 1114 h 1122"/>
              <a:gd name="T20" fmla="*/ 264 w 870"/>
              <a:gd name="T21" fmla="*/ 1091 h 1122"/>
              <a:gd name="T22" fmla="*/ 240 w 870"/>
              <a:gd name="T23" fmla="*/ 1087 h 1122"/>
              <a:gd name="T24" fmla="*/ 167 w 870"/>
              <a:gd name="T25" fmla="*/ 1118 h 1122"/>
              <a:gd name="T26" fmla="*/ 127 w 870"/>
              <a:gd name="T27" fmla="*/ 1106 h 1122"/>
              <a:gd name="T28" fmla="*/ 25 w 870"/>
              <a:gd name="T29" fmla="*/ 1122 h 1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70" h="1122">
                <a:moveTo>
                  <a:pt x="0" y="973"/>
                </a:moveTo>
                <a:cubicBezTo>
                  <a:pt x="0" y="973"/>
                  <a:pt x="11" y="923"/>
                  <a:pt x="103" y="764"/>
                </a:cubicBezTo>
                <a:cubicBezTo>
                  <a:pt x="195" y="606"/>
                  <a:pt x="262" y="548"/>
                  <a:pt x="338" y="463"/>
                </a:cubicBezTo>
                <a:moveTo>
                  <a:pt x="103" y="764"/>
                </a:moveTo>
                <a:cubicBezTo>
                  <a:pt x="436" y="828"/>
                  <a:pt x="598" y="484"/>
                  <a:pt x="605" y="470"/>
                </a:cubicBezTo>
                <a:cubicBezTo>
                  <a:pt x="534" y="321"/>
                  <a:pt x="534" y="321"/>
                  <a:pt x="534" y="321"/>
                </a:cubicBezTo>
                <a:cubicBezTo>
                  <a:pt x="669" y="332"/>
                  <a:pt x="669" y="332"/>
                  <a:pt x="669" y="332"/>
                </a:cubicBezTo>
                <a:cubicBezTo>
                  <a:pt x="719" y="198"/>
                  <a:pt x="802" y="25"/>
                  <a:pt x="870" y="0"/>
                </a:cubicBezTo>
                <a:cubicBezTo>
                  <a:pt x="870" y="0"/>
                  <a:pt x="59" y="93"/>
                  <a:pt x="103" y="764"/>
                </a:cubicBezTo>
                <a:close/>
                <a:moveTo>
                  <a:pt x="466" y="1114"/>
                </a:moveTo>
                <a:cubicBezTo>
                  <a:pt x="398" y="1118"/>
                  <a:pt x="329" y="1110"/>
                  <a:pt x="264" y="1091"/>
                </a:cubicBezTo>
                <a:cubicBezTo>
                  <a:pt x="256" y="1089"/>
                  <a:pt x="248" y="1087"/>
                  <a:pt x="240" y="1087"/>
                </a:cubicBezTo>
                <a:cubicBezTo>
                  <a:pt x="213" y="1088"/>
                  <a:pt x="194" y="1118"/>
                  <a:pt x="167" y="1118"/>
                </a:cubicBezTo>
                <a:cubicBezTo>
                  <a:pt x="153" y="1119"/>
                  <a:pt x="140" y="1111"/>
                  <a:pt x="127" y="1106"/>
                </a:cubicBezTo>
                <a:cubicBezTo>
                  <a:pt x="94" y="1093"/>
                  <a:pt x="53" y="1100"/>
                  <a:pt x="25" y="1122"/>
                </a:cubicBezTo>
              </a:path>
            </a:pathLst>
          </a:custGeom>
          <a:noFill/>
          <a:ln w="5080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75" name="Freeform: Shape 74">
            <a:extLst>
              <a:ext uri="{FF2B5EF4-FFF2-40B4-BE49-F238E27FC236}">
                <a16:creationId xmlns:a16="http://schemas.microsoft.com/office/drawing/2014/main" id="{56738642-328D-5B95-90C5-E3F0EFB9E4C9}"/>
              </a:ext>
            </a:extLst>
          </p:cNvPr>
          <p:cNvSpPr/>
          <p:nvPr/>
        </p:nvSpPr>
        <p:spPr>
          <a:xfrm>
            <a:off x="5539010" y="6848885"/>
            <a:ext cx="861026" cy="717524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5080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</p:spTree>
    <p:extLst>
      <p:ext uri="{BB962C8B-B14F-4D97-AF65-F5344CB8AC3E}">
        <p14:creationId xmlns:p14="http://schemas.microsoft.com/office/powerpoint/2010/main" val="2150301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14:gallery dir="l"/>
      </p:transition>
    </mc:Choice>
    <mc:Fallback xmlns="">
      <p:transition spd="slow" advClick="0" advTm="25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decel="100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7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7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47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7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47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7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47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7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47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75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7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7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49" presetClass="entr" presetSubtype="0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49" presetClass="entr" presetSubtype="0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7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7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7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75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49" presetClass="entr" presetSubtype="0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7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7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7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75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49" presetClass="entr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8" dur="75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49" presetClass="entr" presetSubtype="0" decel="100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7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7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7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75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49" presetClass="entr" presetSubtype="0" decel="10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7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7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7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75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49" presetClass="entr" presetSubtype="0" decel="10000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7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7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7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6" dur="75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2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5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2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22" presetClass="entr" presetSubtype="8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1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22" presetClass="entr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4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22" presetClass="entr" presetSubtype="8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7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1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7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0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5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6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8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8" grpId="0" animBg="1"/>
          <p:bldP spid="9" grpId="0" animBg="1"/>
          <p:bldP spid="10" grpId="0" animBg="1"/>
          <p:bldP spid="11" grpId="0" animBg="1"/>
          <p:bldP spid="16" grpId="0" animBg="1"/>
          <p:bldP spid="17" grpId="0" animBg="1"/>
          <p:bldP spid="18" grpId="0" animBg="1"/>
          <p:bldP spid="23" grpId="0" animBg="1"/>
          <p:bldP spid="24" grpId="0" animBg="1"/>
          <p:bldP spid="25" grpId="0" animBg="1"/>
          <p:bldP spid="30" grpId="0" animBg="1"/>
          <p:bldP spid="31" grpId="0" animBg="1"/>
          <p:bldP spid="32" grpId="0" animBg="1"/>
          <p:bldP spid="37" grpId="0" animBg="1"/>
          <p:bldP spid="38" grpId="0" animBg="1"/>
          <p:bldP spid="39" grpId="0" animBg="1"/>
          <p:bldP spid="44" grpId="0" animBg="1"/>
          <p:bldP spid="60" grpId="0" animBg="1"/>
          <p:bldP spid="61" grpId="0" animBg="1"/>
          <p:bldP spid="66" grpId="0" animBg="1"/>
          <p:bldP spid="67" grpId="0"/>
          <p:bldP spid="68" grpId="0"/>
          <p:bldP spid="70" grpId="0" animBg="1"/>
          <p:bldP spid="71" grpId="0" animBg="1"/>
          <p:bldP spid="72" grpId="0" animBg="1"/>
          <p:bldP spid="73" grpId="0" animBg="1"/>
          <p:bldP spid="74" grpId="0" animBg="1"/>
          <p:bldP spid="75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decel="100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7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7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47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7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47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7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47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7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47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75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7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7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49" presetClass="entr" presetSubtype="0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49" presetClass="entr" presetSubtype="0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7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7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7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75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49" presetClass="entr" presetSubtype="0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7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7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7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75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49" presetClass="entr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8" dur="75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49" presetClass="entr" presetSubtype="0" decel="100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7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7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7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75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49" presetClass="entr" presetSubtype="0" decel="10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7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7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7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75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49" presetClass="entr" presetSubtype="0" decel="10000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7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7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7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6" dur="75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2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5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2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22" presetClass="entr" presetSubtype="8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1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22" presetClass="entr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4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22" presetClass="entr" presetSubtype="8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7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1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7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0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5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6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8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8" grpId="0" animBg="1"/>
          <p:bldP spid="9" grpId="0" animBg="1"/>
          <p:bldP spid="10" grpId="0" animBg="1"/>
          <p:bldP spid="11" grpId="0" animBg="1"/>
          <p:bldP spid="16" grpId="0" animBg="1"/>
          <p:bldP spid="17" grpId="0" animBg="1"/>
          <p:bldP spid="18" grpId="0" animBg="1"/>
          <p:bldP spid="23" grpId="0" animBg="1"/>
          <p:bldP spid="24" grpId="0" animBg="1"/>
          <p:bldP spid="25" grpId="0" animBg="1"/>
          <p:bldP spid="30" grpId="0" animBg="1"/>
          <p:bldP spid="31" grpId="0" animBg="1"/>
          <p:bldP spid="32" grpId="0" animBg="1"/>
          <p:bldP spid="37" grpId="0" animBg="1"/>
          <p:bldP spid="38" grpId="0" animBg="1"/>
          <p:bldP spid="39" grpId="0" animBg="1"/>
          <p:bldP spid="44" grpId="0" animBg="1"/>
          <p:bldP spid="60" grpId="0" animBg="1"/>
          <p:bldP spid="61" grpId="0" animBg="1"/>
          <p:bldP spid="66" grpId="0" animBg="1"/>
          <p:bldP spid="67" grpId="0"/>
          <p:bldP spid="68" grpId="0"/>
          <p:bldP spid="70" grpId="0" animBg="1"/>
          <p:bldP spid="71" grpId="0" animBg="1"/>
          <p:bldP spid="72" grpId="0" animBg="1"/>
          <p:bldP spid="73" grpId="0" animBg="1"/>
          <p:bldP spid="74" grpId="0" animBg="1"/>
          <p:bldP spid="75" grpId="0" animBg="1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87AE04B5-2AE6-1ECC-016A-95E75F389C28}"/>
              </a:ext>
            </a:extLst>
          </p:cNvPr>
          <p:cNvSpPr/>
          <p:nvPr/>
        </p:nvSpPr>
        <p:spPr>
          <a:xfrm>
            <a:off x="1513579" y="4318278"/>
            <a:ext cx="2689412" cy="7380194"/>
          </a:xfrm>
          <a:prstGeom prst="roundRect">
            <a:avLst>
              <a:gd name="adj" fmla="val 9867"/>
            </a:avLst>
          </a:prstGeom>
          <a:gradFill>
            <a:gsLst>
              <a:gs pos="74800">
                <a:schemeClr val="bg2">
                  <a:lumMod val="10000"/>
                </a:schemeClr>
              </a:gs>
              <a:gs pos="100000">
                <a:schemeClr val="bg2">
                  <a:lumMod val="25000"/>
                </a:schemeClr>
              </a:gs>
              <a:gs pos="0">
                <a:schemeClr val="bg2"/>
              </a:gs>
            </a:gsLst>
            <a:lin ang="5400000" scaled="1"/>
          </a:gradFill>
          <a:ln>
            <a:noFill/>
          </a:ln>
          <a:effectLst>
            <a:outerShdw blurRad="127000" dist="127000" dir="5400000" algn="t" rotWithShape="0">
              <a:prstClr val="black">
                <a:alpha val="30000"/>
              </a:prstClr>
            </a:outerShdw>
            <a:reflection blurRad="6350" stA="50000" endA="300" endPos="18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CD2F33E3-F95E-45F3-3B81-89AF4BB5786D}"/>
              </a:ext>
            </a:extLst>
          </p:cNvPr>
          <p:cNvSpPr/>
          <p:nvPr/>
        </p:nvSpPr>
        <p:spPr>
          <a:xfrm>
            <a:off x="4624817" y="4318278"/>
            <a:ext cx="2689412" cy="7380194"/>
          </a:xfrm>
          <a:prstGeom prst="roundRect">
            <a:avLst>
              <a:gd name="adj" fmla="val 9867"/>
            </a:avLst>
          </a:prstGeom>
          <a:gradFill>
            <a:gsLst>
              <a:gs pos="100000">
                <a:schemeClr val="accent1">
                  <a:lumMod val="75000"/>
                </a:schemeClr>
              </a:gs>
              <a:gs pos="75000">
                <a:schemeClr val="accent1">
                  <a:lumMod val="50000"/>
                </a:schemeClr>
              </a:gs>
              <a:gs pos="0">
                <a:schemeClr val="accent1"/>
              </a:gs>
            </a:gsLst>
            <a:lin ang="5400000" scaled="1"/>
          </a:gradFill>
          <a:ln>
            <a:noFill/>
          </a:ln>
          <a:effectLst>
            <a:outerShdw blurRad="127000" dist="127000" dir="5400000" algn="t" rotWithShape="0">
              <a:prstClr val="black">
                <a:alpha val="30000"/>
              </a:prstClr>
            </a:outerShdw>
            <a:reflection blurRad="6350" stA="50000" endA="300" endPos="18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D8826E1C-89EA-4393-3E23-8148BB7E7187}"/>
              </a:ext>
            </a:extLst>
          </p:cNvPr>
          <p:cNvSpPr/>
          <p:nvPr/>
        </p:nvSpPr>
        <p:spPr>
          <a:xfrm>
            <a:off x="7736055" y="4318278"/>
            <a:ext cx="2689412" cy="7380194"/>
          </a:xfrm>
          <a:prstGeom prst="roundRect">
            <a:avLst>
              <a:gd name="adj" fmla="val 9867"/>
            </a:avLst>
          </a:prstGeom>
          <a:gradFill>
            <a:gsLst>
              <a:gs pos="100000">
                <a:schemeClr val="accent2">
                  <a:lumMod val="75000"/>
                </a:schemeClr>
              </a:gs>
              <a:gs pos="75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5400000" scaled="1"/>
          </a:gradFill>
          <a:ln>
            <a:noFill/>
          </a:ln>
          <a:effectLst>
            <a:outerShdw blurRad="127000" dist="127000" dir="5400000" algn="t" rotWithShape="0">
              <a:prstClr val="black">
                <a:alpha val="30000"/>
              </a:prstClr>
            </a:outerShdw>
            <a:reflection blurRad="6350" stA="50000" endA="300" endPos="18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B3E30D3F-7A18-3B1E-EB81-5B5F3C5092B6}"/>
              </a:ext>
            </a:extLst>
          </p:cNvPr>
          <p:cNvSpPr/>
          <p:nvPr/>
        </p:nvSpPr>
        <p:spPr>
          <a:xfrm>
            <a:off x="10847293" y="4318278"/>
            <a:ext cx="2689412" cy="7380194"/>
          </a:xfrm>
          <a:prstGeom prst="roundRect">
            <a:avLst>
              <a:gd name="adj" fmla="val 9867"/>
            </a:avLst>
          </a:prstGeom>
          <a:gradFill>
            <a:gsLst>
              <a:gs pos="100000">
                <a:schemeClr val="accent3">
                  <a:lumMod val="75000"/>
                </a:schemeClr>
              </a:gs>
              <a:gs pos="75000">
                <a:schemeClr val="accent3">
                  <a:lumMod val="50000"/>
                </a:schemeClr>
              </a:gs>
              <a:gs pos="0">
                <a:schemeClr val="accent3"/>
              </a:gs>
            </a:gsLst>
            <a:lin ang="5400000" scaled="1"/>
          </a:gradFill>
          <a:ln>
            <a:noFill/>
          </a:ln>
          <a:effectLst>
            <a:outerShdw blurRad="127000" dist="127000" dir="5400000" algn="t" rotWithShape="0">
              <a:prstClr val="black">
                <a:alpha val="30000"/>
              </a:prstClr>
            </a:outerShdw>
            <a:reflection blurRad="6350" stA="50000" endA="300" endPos="18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B82A025-6876-E74C-B57F-DC79408960A1}"/>
              </a:ext>
            </a:extLst>
          </p:cNvPr>
          <p:cNvSpPr/>
          <p:nvPr/>
        </p:nvSpPr>
        <p:spPr>
          <a:xfrm>
            <a:off x="13896917" y="4318278"/>
            <a:ext cx="2689412" cy="7380194"/>
          </a:xfrm>
          <a:prstGeom prst="roundRect">
            <a:avLst>
              <a:gd name="adj" fmla="val 9867"/>
            </a:avLst>
          </a:prstGeom>
          <a:gradFill>
            <a:gsLst>
              <a:gs pos="100000">
                <a:schemeClr val="accent4">
                  <a:lumMod val="75000"/>
                </a:schemeClr>
              </a:gs>
              <a:gs pos="75000">
                <a:schemeClr val="accent4">
                  <a:lumMod val="50000"/>
                </a:schemeClr>
              </a:gs>
              <a:gs pos="0">
                <a:schemeClr val="accent4"/>
              </a:gs>
            </a:gsLst>
            <a:lin ang="5400000" scaled="1"/>
          </a:gradFill>
          <a:ln>
            <a:noFill/>
          </a:ln>
          <a:effectLst>
            <a:outerShdw blurRad="127000" dist="127000" dir="5400000" algn="t" rotWithShape="0">
              <a:prstClr val="black">
                <a:alpha val="30000"/>
              </a:prstClr>
            </a:outerShdw>
            <a:reflection blurRad="6350" stA="50000" endA="300" endPos="18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B270034B-9FFE-B935-1982-DD381E91D778}"/>
              </a:ext>
            </a:extLst>
          </p:cNvPr>
          <p:cNvSpPr/>
          <p:nvPr/>
        </p:nvSpPr>
        <p:spPr>
          <a:xfrm>
            <a:off x="17069769" y="4318278"/>
            <a:ext cx="2689412" cy="7380194"/>
          </a:xfrm>
          <a:prstGeom prst="roundRect">
            <a:avLst>
              <a:gd name="adj" fmla="val 9867"/>
            </a:avLst>
          </a:prstGeom>
          <a:gradFill>
            <a:gsLst>
              <a:gs pos="100000">
                <a:schemeClr val="accent5">
                  <a:lumMod val="75000"/>
                </a:schemeClr>
              </a:gs>
              <a:gs pos="75000">
                <a:schemeClr val="accent5">
                  <a:lumMod val="50000"/>
                </a:schemeClr>
              </a:gs>
              <a:gs pos="0">
                <a:schemeClr val="accent5"/>
              </a:gs>
            </a:gsLst>
            <a:lin ang="5400000" scaled="1"/>
          </a:gradFill>
          <a:ln>
            <a:noFill/>
          </a:ln>
          <a:effectLst>
            <a:outerShdw blurRad="127000" dist="127000" dir="5400000" algn="t" rotWithShape="0">
              <a:prstClr val="black">
                <a:alpha val="30000"/>
              </a:prstClr>
            </a:outerShdw>
            <a:reflection blurRad="6350" stA="50000" endA="300" endPos="18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F8C387EC-CB24-4787-542F-6EE9EA8498CE}"/>
              </a:ext>
            </a:extLst>
          </p:cNvPr>
          <p:cNvSpPr/>
          <p:nvPr/>
        </p:nvSpPr>
        <p:spPr>
          <a:xfrm>
            <a:off x="20181010" y="4318278"/>
            <a:ext cx="2689412" cy="7380194"/>
          </a:xfrm>
          <a:prstGeom prst="roundRect">
            <a:avLst>
              <a:gd name="adj" fmla="val 9867"/>
            </a:avLst>
          </a:prstGeom>
          <a:gradFill>
            <a:gsLst>
              <a:gs pos="100000">
                <a:schemeClr val="accent6">
                  <a:lumMod val="75000"/>
                </a:schemeClr>
              </a:gs>
              <a:gs pos="75000">
                <a:schemeClr val="accent6">
                  <a:lumMod val="50000"/>
                </a:schemeClr>
              </a:gs>
              <a:gs pos="0">
                <a:schemeClr val="accent6"/>
              </a:gs>
            </a:gsLst>
            <a:lin ang="5400000" scaled="1"/>
          </a:gradFill>
          <a:ln>
            <a:noFill/>
          </a:ln>
          <a:effectLst>
            <a:outerShdw blurRad="127000" dist="127000" dir="5400000" algn="t" rotWithShape="0">
              <a:prstClr val="black">
                <a:alpha val="30000"/>
              </a:prstClr>
            </a:outerShdw>
            <a:reflection blurRad="6350" stA="50000" endA="300" endPos="18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!!MainTitle1">
            <a:extLst>
              <a:ext uri="{FF2B5EF4-FFF2-40B4-BE49-F238E27FC236}">
                <a16:creationId xmlns:a16="http://schemas.microsoft.com/office/drawing/2014/main" id="{59EB2B87-6376-61FC-EC8F-65D750241613}"/>
              </a:ext>
            </a:extLst>
          </p:cNvPr>
          <p:cNvSpPr txBox="1"/>
          <p:nvPr/>
        </p:nvSpPr>
        <p:spPr>
          <a:xfrm>
            <a:off x="7364045" y="1037172"/>
            <a:ext cx="9655913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Process</a:t>
            </a:r>
            <a:r>
              <a:rPr lang="en-US" sz="7500" b="1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10" name="!!SubTitle">
            <a:extLst>
              <a:ext uri="{FF2B5EF4-FFF2-40B4-BE49-F238E27FC236}">
                <a16:creationId xmlns:a16="http://schemas.microsoft.com/office/drawing/2014/main" id="{E3C97B12-54BC-9565-4F27-EA0005ECADAA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59C4780-A70A-A944-0F63-1D78866B099D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226</a:t>
            </a:r>
            <a:endParaRPr lang="en-US" sz="3000" i="0" spc="300" dirty="0">
              <a:solidFill>
                <a:schemeClr val="tx2"/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9554480C-C916-B455-424B-CDB250F77C18}"/>
              </a:ext>
            </a:extLst>
          </p:cNvPr>
          <p:cNvSpPr/>
          <p:nvPr/>
        </p:nvSpPr>
        <p:spPr>
          <a:xfrm>
            <a:off x="1513579" y="4318279"/>
            <a:ext cx="2689412" cy="1962228"/>
          </a:xfrm>
          <a:custGeom>
            <a:avLst/>
            <a:gdLst>
              <a:gd name="csX0" fmla="*/ 827655 w 2689412"/>
              <a:gd name="csY0" fmla="*/ 1674265 h 1962228"/>
              <a:gd name="csX1" fmla="*/ 1861757 w 2689412"/>
              <a:gd name="csY1" fmla="*/ 1674265 h 1962228"/>
              <a:gd name="csX2" fmla="*/ 1344706 w 2689412"/>
              <a:gd name="csY2" fmla="*/ 1962228 h 1962228"/>
              <a:gd name="csX3" fmla="*/ 265364 w 2689412"/>
              <a:gd name="csY3" fmla="*/ 0 h 1962228"/>
              <a:gd name="csX4" fmla="*/ 2424048 w 2689412"/>
              <a:gd name="csY4" fmla="*/ 0 h 1962228"/>
              <a:gd name="csX5" fmla="*/ 2689412 w 2689412"/>
              <a:gd name="csY5" fmla="*/ 265364 h 1962228"/>
              <a:gd name="csX6" fmla="*/ 2689412 w 2689412"/>
              <a:gd name="csY6" fmla="*/ 1674265 h 1962228"/>
              <a:gd name="csX7" fmla="*/ 1861757 w 2689412"/>
              <a:gd name="csY7" fmla="*/ 1674265 h 1962228"/>
              <a:gd name="csX8" fmla="*/ 2002043 w 2689412"/>
              <a:gd name="csY8" fmla="*/ 1596135 h 1962228"/>
              <a:gd name="csX9" fmla="*/ 2002041 w 2689412"/>
              <a:gd name="csY9" fmla="*/ 1596135 h 1962228"/>
              <a:gd name="csX10" fmla="*/ 1861757 w 2689412"/>
              <a:gd name="csY10" fmla="*/ 1674264 h 1962228"/>
              <a:gd name="csX11" fmla="*/ 827655 w 2689412"/>
              <a:gd name="csY11" fmla="*/ 1674264 h 1962228"/>
              <a:gd name="csX12" fmla="*/ 687371 w 2689412"/>
              <a:gd name="csY12" fmla="*/ 1596135 h 1962228"/>
              <a:gd name="csX13" fmla="*/ 687369 w 2689412"/>
              <a:gd name="csY13" fmla="*/ 1596135 h 1962228"/>
              <a:gd name="csX14" fmla="*/ 827655 w 2689412"/>
              <a:gd name="csY14" fmla="*/ 1674265 h 1962228"/>
              <a:gd name="csX15" fmla="*/ 0 w 2689412"/>
              <a:gd name="csY15" fmla="*/ 1674265 h 1962228"/>
              <a:gd name="csX16" fmla="*/ 0 w 2689412"/>
              <a:gd name="csY16" fmla="*/ 265364 h 1962228"/>
              <a:gd name="csX17" fmla="*/ 265364 w 2689412"/>
              <a:gd name="csY17" fmla="*/ 0 h 196222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</a:cxnLst>
            <a:rect l="l" t="t" r="r" b="b"/>
            <a:pathLst>
              <a:path w="2689412" h="1962228">
                <a:moveTo>
                  <a:pt x="827655" y="1674265"/>
                </a:moveTo>
                <a:lnTo>
                  <a:pt x="1861757" y="1674265"/>
                </a:lnTo>
                <a:lnTo>
                  <a:pt x="1344706" y="1962228"/>
                </a:lnTo>
                <a:close/>
                <a:moveTo>
                  <a:pt x="265364" y="0"/>
                </a:moveTo>
                <a:lnTo>
                  <a:pt x="2424048" y="0"/>
                </a:lnTo>
                <a:cubicBezTo>
                  <a:pt x="2570604" y="0"/>
                  <a:pt x="2689412" y="118808"/>
                  <a:pt x="2689412" y="265364"/>
                </a:cubicBezTo>
                <a:lnTo>
                  <a:pt x="2689412" y="1674265"/>
                </a:lnTo>
                <a:lnTo>
                  <a:pt x="1861757" y="1674265"/>
                </a:lnTo>
                <a:lnTo>
                  <a:pt x="2002043" y="1596135"/>
                </a:lnTo>
                <a:lnTo>
                  <a:pt x="2002041" y="1596135"/>
                </a:lnTo>
                <a:lnTo>
                  <a:pt x="1861757" y="1674264"/>
                </a:lnTo>
                <a:lnTo>
                  <a:pt x="827655" y="1674264"/>
                </a:lnTo>
                <a:lnTo>
                  <a:pt x="687371" y="1596135"/>
                </a:lnTo>
                <a:lnTo>
                  <a:pt x="687369" y="1596135"/>
                </a:lnTo>
                <a:lnTo>
                  <a:pt x="827655" y="1674265"/>
                </a:lnTo>
                <a:lnTo>
                  <a:pt x="0" y="1674265"/>
                </a:lnTo>
                <a:lnTo>
                  <a:pt x="0" y="265364"/>
                </a:lnTo>
                <a:cubicBezTo>
                  <a:pt x="0" y="118808"/>
                  <a:pt x="118808" y="0"/>
                  <a:pt x="2653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dist="1270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5400" b="1" dirty="0">
                <a:solidFill>
                  <a:schemeClr val="bg2">
                    <a:lumMod val="75000"/>
                    <a:lumOff val="25000"/>
                  </a:schemeClr>
                </a:solidFill>
                <a:latin typeface="+mj-lt"/>
              </a:rPr>
              <a:t>01</a:t>
            </a: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69A4262D-632F-C639-7D2E-910ACE3397E4}"/>
              </a:ext>
            </a:extLst>
          </p:cNvPr>
          <p:cNvSpPr/>
          <p:nvPr/>
        </p:nvSpPr>
        <p:spPr>
          <a:xfrm>
            <a:off x="4624817" y="4318279"/>
            <a:ext cx="2689412" cy="1962228"/>
          </a:xfrm>
          <a:custGeom>
            <a:avLst/>
            <a:gdLst>
              <a:gd name="csX0" fmla="*/ 827655 w 2689412"/>
              <a:gd name="csY0" fmla="*/ 1674265 h 1962228"/>
              <a:gd name="csX1" fmla="*/ 1861757 w 2689412"/>
              <a:gd name="csY1" fmla="*/ 1674265 h 1962228"/>
              <a:gd name="csX2" fmla="*/ 1344706 w 2689412"/>
              <a:gd name="csY2" fmla="*/ 1962228 h 1962228"/>
              <a:gd name="csX3" fmla="*/ 265364 w 2689412"/>
              <a:gd name="csY3" fmla="*/ 0 h 1962228"/>
              <a:gd name="csX4" fmla="*/ 2424048 w 2689412"/>
              <a:gd name="csY4" fmla="*/ 0 h 1962228"/>
              <a:gd name="csX5" fmla="*/ 2689412 w 2689412"/>
              <a:gd name="csY5" fmla="*/ 265364 h 1962228"/>
              <a:gd name="csX6" fmla="*/ 2689412 w 2689412"/>
              <a:gd name="csY6" fmla="*/ 1674265 h 1962228"/>
              <a:gd name="csX7" fmla="*/ 1861757 w 2689412"/>
              <a:gd name="csY7" fmla="*/ 1674265 h 1962228"/>
              <a:gd name="csX8" fmla="*/ 2002043 w 2689412"/>
              <a:gd name="csY8" fmla="*/ 1596135 h 1962228"/>
              <a:gd name="csX9" fmla="*/ 2002041 w 2689412"/>
              <a:gd name="csY9" fmla="*/ 1596135 h 1962228"/>
              <a:gd name="csX10" fmla="*/ 1861757 w 2689412"/>
              <a:gd name="csY10" fmla="*/ 1674264 h 1962228"/>
              <a:gd name="csX11" fmla="*/ 827655 w 2689412"/>
              <a:gd name="csY11" fmla="*/ 1674264 h 1962228"/>
              <a:gd name="csX12" fmla="*/ 687371 w 2689412"/>
              <a:gd name="csY12" fmla="*/ 1596135 h 1962228"/>
              <a:gd name="csX13" fmla="*/ 687369 w 2689412"/>
              <a:gd name="csY13" fmla="*/ 1596135 h 1962228"/>
              <a:gd name="csX14" fmla="*/ 827655 w 2689412"/>
              <a:gd name="csY14" fmla="*/ 1674265 h 1962228"/>
              <a:gd name="csX15" fmla="*/ 0 w 2689412"/>
              <a:gd name="csY15" fmla="*/ 1674265 h 1962228"/>
              <a:gd name="csX16" fmla="*/ 0 w 2689412"/>
              <a:gd name="csY16" fmla="*/ 265364 h 1962228"/>
              <a:gd name="csX17" fmla="*/ 265364 w 2689412"/>
              <a:gd name="csY17" fmla="*/ 0 h 196222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</a:cxnLst>
            <a:rect l="l" t="t" r="r" b="b"/>
            <a:pathLst>
              <a:path w="2689412" h="1962228">
                <a:moveTo>
                  <a:pt x="827655" y="1674265"/>
                </a:moveTo>
                <a:lnTo>
                  <a:pt x="1861757" y="1674265"/>
                </a:lnTo>
                <a:lnTo>
                  <a:pt x="1344706" y="1962228"/>
                </a:lnTo>
                <a:close/>
                <a:moveTo>
                  <a:pt x="265364" y="0"/>
                </a:moveTo>
                <a:lnTo>
                  <a:pt x="2424048" y="0"/>
                </a:lnTo>
                <a:cubicBezTo>
                  <a:pt x="2570604" y="0"/>
                  <a:pt x="2689412" y="118808"/>
                  <a:pt x="2689412" y="265364"/>
                </a:cubicBezTo>
                <a:lnTo>
                  <a:pt x="2689412" y="1674265"/>
                </a:lnTo>
                <a:lnTo>
                  <a:pt x="1861757" y="1674265"/>
                </a:lnTo>
                <a:lnTo>
                  <a:pt x="2002043" y="1596135"/>
                </a:lnTo>
                <a:lnTo>
                  <a:pt x="2002041" y="1596135"/>
                </a:lnTo>
                <a:lnTo>
                  <a:pt x="1861757" y="1674264"/>
                </a:lnTo>
                <a:lnTo>
                  <a:pt x="827655" y="1674264"/>
                </a:lnTo>
                <a:lnTo>
                  <a:pt x="687371" y="1596135"/>
                </a:lnTo>
                <a:lnTo>
                  <a:pt x="687369" y="1596135"/>
                </a:lnTo>
                <a:lnTo>
                  <a:pt x="827655" y="1674265"/>
                </a:lnTo>
                <a:lnTo>
                  <a:pt x="0" y="1674265"/>
                </a:lnTo>
                <a:lnTo>
                  <a:pt x="0" y="265364"/>
                </a:lnTo>
                <a:cubicBezTo>
                  <a:pt x="0" y="118808"/>
                  <a:pt x="118808" y="0"/>
                  <a:pt x="2653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dist="1270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5400" b="1" dirty="0">
                <a:solidFill>
                  <a:schemeClr val="accent1"/>
                </a:solidFill>
                <a:latin typeface="+mj-lt"/>
              </a:rPr>
              <a:t>02</a:t>
            </a: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8EEC7CCD-BB3D-458F-9B3F-26C40A42C6A0}"/>
              </a:ext>
            </a:extLst>
          </p:cNvPr>
          <p:cNvSpPr/>
          <p:nvPr/>
        </p:nvSpPr>
        <p:spPr>
          <a:xfrm>
            <a:off x="7736055" y="4318279"/>
            <a:ext cx="2689412" cy="1962228"/>
          </a:xfrm>
          <a:custGeom>
            <a:avLst/>
            <a:gdLst>
              <a:gd name="csX0" fmla="*/ 827655 w 2689412"/>
              <a:gd name="csY0" fmla="*/ 1674265 h 1962228"/>
              <a:gd name="csX1" fmla="*/ 1861757 w 2689412"/>
              <a:gd name="csY1" fmla="*/ 1674265 h 1962228"/>
              <a:gd name="csX2" fmla="*/ 1344706 w 2689412"/>
              <a:gd name="csY2" fmla="*/ 1962228 h 1962228"/>
              <a:gd name="csX3" fmla="*/ 265364 w 2689412"/>
              <a:gd name="csY3" fmla="*/ 0 h 1962228"/>
              <a:gd name="csX4" fmla="*/ 2424048 w 2689412"/>
              <a:gd name="csY4" fmla="*/ 0 h 1962228"/>
              <a:gd name="csX5" fmla="*/ 2689412 w 2689412"/>
              <a:gd name="csY5" fmla="*/ 265364 h 1962228"/>
              <a:gd name="csX6" fmla="*/ 2689412 w 2689412"/>
              <a:gd name="csY6" fmla="*/ 1674265 h 1962228"/>
              <a:gd name="csX7" fmla="*/ 1861757 w 2689412"/>
              <a:gd name="csY7" fmla="*/ 1674265 h 1962228"/>
              <a:gd name="csX8" fmla="*/ 2002043 w 2689412"/>
              <a:gd name="csY8" fmla="*/ 1596135 h 1962228"/>
              <a:gd name="csX9" fmla="*/ 2002041 w 2689412"/>
              <a:gd name="csY9" fmla="*/ 1596135 h 1962228"/>
              <a:gd name="csX10" fmla="*/ 1861757 w 2689412"/>
              <a:gd name="csY10" fmla="*/ 1674264 h 1962228"/>
              <a:gd name="csX11" fmla="*/ 827655 w 2689412"/>
              <a:gd name="csY11" fmla="*/ 1674264 h 1962228"/>
              <a:gd name="csX12" fmla="*/ 687371 w 2689412"/>
              <a:gd name="csY12" fmla="*/ 1596135 h 1962228"/>
              <a:gd name="csX13" fmla="*/ 687369 w 2689412"/>
              <a:gd name="csY13" fmla="*/ 1596135 h 1962228"/>
              <a:gd name="csX14" fmla="*/ 827655 w 2689412"/>
              <a:gd name="csY14" fmla="*/ 1674265 h 1962228"/>
              <a:gd name="csX15" fmla="*/ 0 w 2689412"/>
              <a:gd name="csY15" fmla="*/ 1674265 h 1962228"/>
              <a:gd name="csX16" fmla="*/ 0 w 2689412"/>
              <a:gd name="csY16" fmla="*/ 265364 h 1962228"/>
              <a:gd name="csX17" fmla="*/ 265364 w 2689412"/>
              <a:gd name="csY17" fmla="*/ 0 h 196222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</a:cxnLst>
            <a:rect l="l" t="t" r="r" b="b"/>
            <a:pathLst>
              <a:path w="2689412" h="1962228">
                <a:moveTo>
                  <a:pt x="827655" y="1674265"/>
                </a:moveTo>
                <a:lnTo>
                  <a:pt x="1861757" y="1674265"/>
                </a:lnTo>
                <a:lnTo>
                  <a:pt x="1344706" y="1962228"/>
                </a:lnTo>
                <a:close/>
                <a:moveTo>
                  <a:pt x="265364" y="0"/>
                </a:moveTo>
                <a:lnTo>
                  <a:pt x="2424048" y="0"/>
                </a:lnTo>
                <a:cubicBezTo>
                  <a:pt x="2570604" y="0"/>
                  <a:pt x="2689412" y="118808"/>
                  <a:pt x="2689412" y="265364"/>
                </a:cubicBezTo>
                <a:lnTo>
                  <a:pt x="2689412" y="1674265"/>
                </a:lnTo>
                <a:lnTo>
                  <a:pt x="1861757" y="1674265"/>
                </a:lnTo>
                <a:lnTo>
                  <a:pt x="2002043" y="1596135"/>
                </a:lnTo>
                <a:lnTo>
                  <a:pt x="2002041" y="1596135"/>
                </a:lnTo>
                <a:lnTo>
                  <a:pt x="1861757" y="1674264"/>
                </a:lnTo>
                <a:lnTo>
                  <a:pt x="827655" y="1674264"/>
                </a:lnTo>
                <a:lnTo>
                  <a:pt x="687371" y="1596135"/>
                </a:lnTo>
                <a:lnTo>
                  <a:pt x="687369" y="1596135"/>
                </a:lnTo>
                <a:lnTo>
                  <a:pt x="827655" y="1674265"/>
                </a:lnTo>
                <a:lnTo>
                  <a:pt x="0" y="1674265"/>
                </a:lnTo>
                <a:lnTo>
                  <a:pt x="0" y="265364"/>
                </a:lnTo>
                <a:cubicBezTo>
                  <a:pt x="0" y="118808"/>
                  <a:pt x="118808" y="0"/>
                  <a:pt x="2653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dist="1270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5400" b="1" dirty="0">
                <a:solidFill>
                  <a:schemeClr val="accent2"/>
                </a:solidFill>
                <a:latin typeface="+mj-lt"/>
              </a:rPr>
              <a:t>03</a:t>
            </a: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49B7C74B-F6B7-E7F8-78C2-02876E3E5219}"/>
              </a:ext>
            </a:extLst>
          </p:cNvPr>
          <p:cNvSpPr/>
          <p:nvPr/>
        </p:nvSpPr>
        <p:spPr>
          <a:xfrm>
            <a:off x="10847293" y="4318279"/>
            <a:ext cx="2689412" cy="1962228"/>
          </a:xfrm>
          <a:custGeom>
            <a:avLst/>
            <a:gdLst>
              <a:gd name="csX0" fmla="*/ 827655 w 2689412"/>
              <a:gd name="csY0" fmla="*/ 1674265 h 1962228"/>
              <a:gd name="csX1" fmla="*/ 1861757 w 2689412"/>
              <a:gd name="csY1" fmla="*/ 1674265 h 1962228"/>
              <a:gd name="csX2" fmla="*/ 1344706 w 2689412"/>
              <a:gd name="csY2" fmla="*/ 1962228 h 1962228"/>
              <a:gd name="csX3" fmla="*/ 265364 w 2689412"/>
              <a:gd name="csY3" fmla="*/ 0 h 1962228"/>
              <a:gd name="csX4" fmla="*/ 2424048 w 2689412"/>
              <a:gd name="csY4" fmla="*/ 0 h 1962228"/>
              <a:gd name="csX5" fmla="*/ 2689412 w 2689412"/>
              <a:gd name="csY5" fmla="*/ 265364 h 1962228"/>
              <a:gd name="csX6" fmla="*/ 2689412 w 2689412"/>
              <a:gd name="csY6" fmla="*/ 1674265 h 1962228"/>
              <a:gd name="csX7" fmla="*/ 1861757 w 2689412"/>
              <a:gd name="csY7" fmla="*/ 1674265 h 1962228"/>
              <a:gd name="csX8" fmla="*/ 2002043 w 2689412"/>
              <a:gd name="csY8" fmla="*/ 1596135 h 1962228"/>
              <a:gd name="csX9" fmla="*/ 2002041 w 2689412"/>
              <a:gd name="csY9" fmla="*/ 1596135 h 1962228"/>
              <a:gd name="csX10" fmla="*/ 1861757 w 2689412"/>
              <a:gd name="csY10" fmla="*/ 1674264 h 1962228"/>
              <a:gd name="csX11" fmla="*/ 827655 w 2689412"/>
              <a:gd name="csY11" fmla="*/ 1674264 h 1962228"/>
              <a:gd name="csX12" fmla="*/ 687371 w 2689412"/>
              <a:gd name="csY12" fmla="*/ 1596135 h 1962228"/>
              <a:gd name="csX13" fmla="*/ 687369 w 2689412"/>
              <a:gd name="csY13" fmla="*/ 1596135 h 1962228"/>
              <a:gd name="csX14" fmla="*/ 827655 w 2689412"/>
              <a:gd name="csY14" fmla="*/ 1674265 h 1962228"/>
              <a:gd name="csX15" fmla="*/ 0 w 2689412"/>
              <a:gd name="csY15" fmla="*/ 1674265 h 1962228"/>
              <a:gd name="csX16" fmla="*/ 0 w 2689412"/>
              <a:gd name="csY16" fmla="*/ 265364 h 1962228"/>
              <a:gd name="csX17" fmla="*/ 265364 w 2689412"/>
              <a:gd name="csY17" fmla="*/ 0 h 196222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</a:cxnLst>
            <a:rect l="l" t="t" r="r" b="b"/>
            <a:pathLst>
              <a:path w="2689412" h="1962228">
                <a:moveTo>
                  <a:pt x="827655" y="1674265"/>
                </a:moveTo>
                <a:lnTo>
                  <a:pt x="1861757" y="1674265"/>
                </a:lnTo>
                <a:lnTo>
                  <a:pt x="1344706" y="1962228"/>
                </a:lnTo>
                <a:close/>
                <a:moveTo>
                  <a:pt x="265364" y="0"/>
                </a:moveTo>
                <a:lnTo>
                  <a:pt x="2424048" y="0"/>
                </a:lnTo>
                <a:cubicBezTo>
                  <a:pt x="2570604" y="0"/>
                  <a:pt x="2689412" y="118808"/>
                  <a:pt x="2689412" y="265364"/>
                </a:cubicBezTo>
                <a:lnTo>
                  <a:pt x="2689412" y="1674265"/>
                </a:lnTo>
                <a:lnTo>
                  <a:pt x="1861757" y="1674265"/>
                </a:lnTo>
                <a:lnTo>
                  <a:pt x="2002043" y="1596135"/>
                </a:lnTo>
                <a:lnTo>
                  <a:pt x="2002041" y="1596135"/>
                </a:lnTo>
                <a:lnTo>
                  <a:pt x="1861757" y="1674264"/>
                </a:lnTo>
                <a:lnTo>
                  <a:pt x="827655" y="1674264"/>
                </a:lnTo>
                <a:lnTo>
                  <a:pt x="687371" y="1596135"/>
                </a:lnTo>
                <a:lnTo>
                  <a:pt x="687369" y="1596135"/>
                </a:lnTo>
                <a:lnTo>
                  <a:pt x="827655" y="1674265"/>
                </a:lnTo>
                <a:lnTo>
                  <a:pt x="0" y="1674265"/>
                </a:lnTo>
                <a:lnTo>
                  <a:pt x="0" y="265364"/>
                </a:lnTo>
                <a:cubicBezTo>
                  <a:pt x="0" y="118808"/>
                  <a:pt x="118808" y="0"/>
                  <a:pt x="2653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dist="1270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5400" b="1" dirty="0">
                <a:solidFill>
                  <a:schemeClr val="accent3"/>
                </a:solidFill>
                <a:latin typeface="+mj-lt"/>
              </a:rPr>
              <a:t>04</a:t>
            </a: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D9BBDA28-8DDA-3C99-18A9-F6A1BF88CE15}"/>
              </a:ext>
            </a:extLst>
          </p:cNvPr>
          <p:cNvSpPr/>
          <p:nvPr/>
        </p:nvSpPr>
        <p:spPr>
          <a:xfrm>
            <a:off x="13896917" y="4318279"/>
            <a:ext cx="2689412" cy="1962228"/>
          </a:xfrm>
          <a:custGeom>
            <a:avLst/>
            <a:gdLst>
              <a:gd name="csX0" fmla="*/ 827655 w 2689412"/>
              <a:gd name="csY0" fmla="*/ 1674265 h 1962228"/>
              <a:gd name="csX1" fmla="*/ 1861757 w 2689412"/>
              <a:gd name="csY1" fmla="*/ 1674265 h 1962228"/>
              <a:gd name="csX2" fmla="*/ 1344706 w 2689412"/>
              <a:gd name="csY2" fmla="*/ 1962228 h 1962228"/>
              <a:gd name="csX3" fmla="*/ 265364 w 2689412"/>
              <a:gd name="csY3" fmla="*/ 0 h 1962228"/>
              <a:gd name="csX4" fmla="*/ 2424048 w 2689412"/>
              <a:gd name="csY4" fmla="*/ 0 h 1962228"/>
              <a:gd name="csX5" fmla="*/ 2689412 w 2689412"/>
              <a:gd name="csY5" fmla="*/ 265364 h 1962228"/>
              <a:gd name="csX6" fmla="*/ 2689412 w 2689412"/>
              <a:gd name="csY6" fmla="*/ 1674265 h 1962228"/>
              <a:gd name="csX7" fmla="*/ 1861757 w 2689412"/>
              <a:gd name="csY7" fmla="*/ 1674265 h 1962228"/>
              <a:gd name="csX8" fmla="*/ 2002043 w 2689412"/>
              <a:gd name="csY8" fmla="*/ 1596135 h 1962228"/>
              <a:gd name="csX9" fmla="*/ 2002041 w 2689412"/>
              <a:gd name="csY9" fmla="*/ 1596135 h 1962228"/>
              <a:gd name="csX10" fmla="*/ 1861757 w 2689412"/>
              <a:gd name="csY10" fmla="*/ 1674264 h 1962228"/>
              <a:gd name="csX11" fmla="*/ 827655 w 2689412"/>
              <a:gd name="csY11" fmla="*/ 1674264 h 1962228"/>
              <a:gd name="csX12" fmla="*/ 687371 w 2689412"/>
              <a:gd name="csY12" fmla="*/ 1596135 h 1962228"/>
              <a:gd name="csX13" fmla="*/ 687369 w 2689412"/>
              <a:gd name="csY13" fmla="*/ 1596135 h 1962228"/>
              <a:gd name="csX14" fmla="*/ 827655 w 2689412"/>
              <a:gd name="csY14" fmla="*/ 1674265 h 1962228"/>
              <a:gd name="csX15" fmla="*/ 0 w 2689412"/>
              <a:gd name="csY15" fmla="*/ 1674265 h 1962228"/>
              <a:gd name="csX16" fmla="*/ 0 w 2689412"/>
              <a:gd name="csY16" fmla="*/ 265364 h 1962228"/>
              <a:gd name="csX17" fmla="*/ 265364 w 2689412"/>
              <a:gd name="csY17" fmla="*/ 0 h 196222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</a:cxnLst>
            <a:rect l="l" t="t" r="r" b="b"/>
            <a:pathLst>
              <a:path w="2689412" h="1962228">
                <a:moveTo>
                  <a:pt x="827655" y="1674265"/>
                </a:moveTo>
                <a:lnTo>
                  <a:pt x="1861757" y="1674265"/>
                </a:lnTo>
                <a:lnTo>
                  <a:pt x="1344706" y="1962228"/>
                </a:lnTo>
                <a:close/>
                <a:moveTo>
                  <a:pt x="265364" y="0"/>
                </a:moveTo>
                <a:lnTo>
                  <a:pt x="2424048" y="0"/>
                </a:lnTo>
                <a:cubicBezTo>
                  <a:pt x="2570604" y="0"/>
                  <a:pt x="2689412" y="118808"/>
                  <a:pt x="2689412" y="265364"/>
                </a:cubicBezTo>
                <a:lnTo>
                  <a:pt x="2689412" y="1674265"/>
                </a:lnTo>
                <a:lnTo>
                  <a:pt x="1861757" y="1674265"/>
                </a:lnTo>
                <a:lnTo>
                  <a:pt x="2002043" y="1596135"/>
                </a:lnTo>
                <a:lnTo>
                  <a:pt x="2002041" y="1596135"/>
                </a:lnTo>
                <a:lnTo>
                  <a:pt x="1861757" y="1674264"/>
                </a:lnTo>
                <a:lnTo>
                  <a:pt x="827655" y="1674264"/>
                </a:lnTo>
                <a:lnTo>
                  <a:pt x="687371" y="1596135"/>
                </a:lnTo>
                <a:lnTo>
                  <a:pt x="687369" y="1596135"/>
                </a:lnTo>
                <a:lnTo>
                  <a:pt x="827655" y="1674265"/>
                </a:lnTo>
                <a:lnTo>
                  <a:pt x="0" y="1674265"/>
                </a:lnTo>
                <a:lnTo>
                  <a:pt x="0" y="265364"/>
                </a:lnTo>
                <a:cubicBezTo>
                  <a:pt x="0" y="118808"/>
                  <a:pt x="118808" y="0"/>
                  <a:pt x="2653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dist="1270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5400" b="1" dirty="0">
                <a:solidFill>
                  <a:schemeClr val="accent4"/>
                </a:solidFill>
                <a:latin typeface="+mj-lt"/>
              </a:rPr>
              <a:t>05</a:t>
            </a: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23CF4199-C721-813F-C016-70F546B3DA58}"/>
              </a:ext>
            </a:extLst>
          </p:cNvPr>
          <p:cNvSpPr/>
          <p:nvPr/>
        </p:nvSpPr>
        <p:spPr>
          <a:xfrm>
            <a:off x="17069769" y="4318279"/>
            <a:ext cx="2689412" cy="1962228"/>
          </a:xfrm>
          <a:custGeom>
            <a:avLst/>
            <a:gdLst>
              <a:gd name="csX0" fmla="*/ 827655 w 2689412"/>
              <a:gd name="csY0" fmla="*/ 1674265 h 1962228"/>
              <a:gd name="csX1" fmla="*/ 1861757 w 2689412"/>
              <a:gd name="csY1" fmla="*/ 1674265 h 1962228"/>
              <a:gd name="csX2" fmla="*/ 1344706 w 2689412"/>
              <a:gd name="csY2" fmla="*/ 1962228 h 1962228"/>
              <a:gd name="csX3" fmla="*/ 265364 w 2689412"/>
              <a:gd name="csY3" fmla="*/ 0 h 1962228"/>
              <a:gd name="csX4" fmla="*/ 2424048 w 2689412"/>
              <a:gd name="csY4" fmla="*/ 0 h 1962228"/>
              <a:gd name="csX5" fmla="*/ 2689412 w 2689412"/>
              <a:gd name="csY5" fmla="*/ 265364 h 1962228"/>
              <a:gd name="csX6" fmla="*/ 2689412 w 2689412"/>
              <a:gd name="csY6" fmla="*/ 1674265 h 1962228"/>
              <a:gd name="csX7" fmla="*/ 1861757 w 2689412"/>
              <a:gd name="csY7" fmla="*/ 1674265 h 1962228"/>
              <a:gd name="csX8" fmla="*/ 2002043 w 2689412"/>
              <a:gd name="csY8" fmla="*/ 1596135 h 1962228"/>
              <a:gd name="csX9" fmla="*/ 2002041 w 2689412"/>
              <a:gd name="csY9" fmla="*/ 1596135 h 1962228"/>
              <a:gd name="csX10" fmla="*/ 1861757 w 2689412"/>
              <a:gd name="csY10" fmla="*/ 1674264 h 1962228"/>
              <a:gd name="csX11" fmla="*/ 827655 w 2689412"/>
              <a:gd name="csY11" fmla="*/ 1674264 h 1962228"/>
              <a:gd name="csX12" fmla="*/ 687371 w 2689412"/>
              <a:gd name="csY12" fmla="*/ 1596135 h 1962228"/>
              <a:gd name="csX13" fmla="*/ 687369 w 2689412"/>
              <a:gd name="csY13" fmla="*/ 1596135 h 1962228"/>
              <a:gd name="csX14" fmla="*/ 827655 w 2689412"/>
              <a:gd name="csY14" fmla="*/ 1674265 h 1962228"/>
              <a:gd name="csX15" fmla="*/ 0 w 2689412"/>
              <a:gd name="csY15" fmla="*/ 1674265 h 1962228"/>
              <a:gd name="csX16" fmla="*/ 0 w 2689412"/>
              <a:gd name="csY16" fmla="*/ 265364 h 1962228"/>
              <a:gd name="csX17" fmla="*/ 265364 w 2689412"/>
              <a:gd name="csY17" fmla="*/ 0 h 196222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</a:cxnLst>
            <a:rect l="l" t="t" r="r" b="b"/>
            <a:pathLst>
              <a:path w="2689412" h="1962228">
                <a:moveTo>
                  <a:pt x="827655" y="1674265"/>
                </a:moveTo>
                <a:lnTo>
                  <a:pt x="1861757" y="1674265"/>
                </a:lnTo>
                <a:lnTo>
                  <a:pt x="1344706" y="1962228"/>
                </a:lnTo>
                <a:close/>
                <a:moveTo>
                  <a:pt x="265364" y="0"/>
                </a:moveTo>
                <a:lnTo>
                  <a:pt x="2424048" y="0"/>
                </a:lnTo>
                <a:cubicBezTo>
                  <a:pt x="2570604" y="0"/>
                  <a:pt x="2689412" y="118808"/>
                  <a:pt x="2689412" y="265364"/>
                </a:cubicBezTo>
                <a:lnTo>
                  <a:pt x="2689412" y="1674265"/>
                </a:lnTo>
                <a:lnTo>
                  <a:pt x="1861757" y="1674265"/>
                </a:lnTo>
                <a:lnTo>
                  <a:pt x="2002043" y="1596135"/>
                </a:lnTo>
                <a:lnTo>
                  <a:pt x="2002041" y="1596135"/>
                </a:lnTo>
                <a:lnTo>
                  <a:pt x="1861757" y="1674264"/>
                </a:lnTo>
                <a:lnTo>
                  <a:pt x="827655" y="1674264"/>
                </a:lnTo>
                <a:lnTo>
                  <a:pt x="687371" y="1596135"/>
                </a:lnTo>
                <a:lnTo>
                  <a:pt x="687369" y="1596135"/>
                </a:lnTo>
                <a:lnTo>
                  <a:pt x="827655" y="1674265"/>
                </a:lnTo>
                <a:lnTo>
                  <a:pt x="0" y="1674265"/>
                </a:lnTo>
                <a:lnTo>
                  <a:pt x="0" y="265364"/>
                </a:lnTo>
                <a:cubicBezTo>
                  <a:pt x="0" y="118808"/>
                  <a:pt x="118808" y="0"/>
                  <a:pt x="2653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dist="1270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5400" b="1" dirty="0">
                <a:solidFill>
                  <a:schemeClr val="accent5"/>
                </a:solidFill>
                <a:latin typeface="+mj-lt"/>
              </a:rPr>
              <a:t>06</a:t>
            </a: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9F840F37-C4D7-53E1-9269-AEEB212343BD}"/>
              </a:ext>
            </a:extLst>
          </p:cNvPr>
          <p:cNvSpPr/>
          <p:nvPr/>
        </p:nvSpPr>
        <p:spPr>
          <a:xfrm>
            <a:off x="20181010" y="4318279"/>
            <a:ext cx="2689412" cy="1962228"/>
          </a:xfrm>
          <a:custGeom>
            <a:avLst/>
            <a:gdLst>
              <a:gd name="csX0" fmla="*/ 827655 w 2689412"/>
              <a:gd name="csY0" fmla="*/ 1674265 h 1962228"/>
              <a:gd name="csX1" fmla="*/ 1861757 w 2689412"/>
              <a:gd name="csY1" fmla="*/ 1674265 h 1962228"/>
              <a:gd name="csX2" fmla="*/ 1344706 w 2689412"/>
              <a:gd name="csY2" fmla="*/ 1962228 h 1962228"/>
              <a:gd name="csX3" fmla="*/ 265364 w 2689412"/>
              <a:gd name="csY3" fmla="*/ 0 h 1962228"/>
              <a:gd name="csX4" fmla="*/ 2424048 w 2689412"/>
              <a:gd name="csY4" fmla="*/ 0 h 1962228"/>
              <a:gd name="csX5" fmla="*/ 2689412 w 2689412"/>
              <a:gd name="csY5" fmla="*/ 265364 h 1962228"/>
              <a:gd name="csX6" fmla="*/ 2689412 w 2689412"/>
              <a:gd name="csY6" fmla="*/ 1674265 h 1962228"/>
              <a:gd name="csX7" fmla="*/ 1861757 w 2689412"/>
              <a:gd name="csY7" fmla="*/ 1674265 h 1962228"/>
              <a:gd name="csX8" fmla="*/ 2002043 w 2689412"/>
              <a:gd name="csY8" fmla="*/ 1596135 h 1962228"/>
              <a:gd name="csX9" fmla="*/ 2002041 w 2689412"/>
              <a:gd name="csY9" fmla="*/ 1596135 h 1962228"/>
              <a:gd name="csX10" fmla="*/ 1861757 w 2689412"/>
              <a:gd name="csY10" fmla="*/ 1674264 h 1962228"/>
              <a:gd name="csX11" fmla="*/ 827655 w 2689412"/>
              <a:gd name="csY11" fmla="*/ 1674264 h 1962228"/>
              <a:gd name="csX12" fmla="*/ 687371 w 2689412"/>
              <a:gd name="csY12" fmla="*/ 1596135 h 1962228"/>
              <a:gd name="csX13" fmla="*/ 687369 w 2689412"/>
              <a:gd name="csY13" fmla="*/ 1596135 h 1962228"/>
              <a:gd name="csX14" fmla="*/ 827655 w 2689412"/>
              <a:gd name="csY14" fmla="*/ 1674265 h 1962228"/>
              <a:gd name="csX15" fmla="*/ 0 w 2689412"/>
              <a:gd name="csY15" fmla="*/ 1674265 h 1962228"/>
              <a:gd name="csX16" fmla="*/ 0 w 2689412"/>
              <a:gd name="csY16" fmla="*/ 265364 h 1962228"/>
              <a:gd name="csX17" fmla="*/ 265364 w 2689412"/>
              <a:gd name="csY17" fmla="*/ 0 h 196222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</a:cxnLst>
            <a:rect l="l" t="t" r="r" b="b"/>
            <a:pathLst>
              <a:path w="2689412" h="1962228">
                <a:moveTo>
                  <a:pt x="827655" y="1674265"/>
                </a:moveTo>
                <a:lnTo>
                  <a:pt x="1861757" y="1674265"/>
                </a:lnTo>
                <a:lnTo>
                  <a:pt x="1344706" y="1962228"/>
                </a:lnTo>
                <a:close/>
                <a:moveTo>
                  <a:pt x="265364" y="0"/>
                </a:moveTo>
                <a:lnTo>
                  <a:pt x="2424048" y="0"/>
                </a:lnTo>
                <a:cubicBezTo>
                  <a:pt x="2570604" y="0"/>
                  <a:pt x="2689412" y="118808"/>
                  <a:pt x="2689412" y="265364"/>
                </a:cubicBezTo>
                <a:lnTo>
                  <a:pt x="2689412" y="1674265"/>
                </a:lnTo>
                <a:lnTo>
                  <a:pt x="1861757" y="1674265"/>
                </a:lnTo>
                <a:lnTo>
                  <a:pt x="2002043" y="1596135"/>
                </a:lnTo>
                <a:lnTo>
                  <a:pt x="2002041" y="1596135"/>
                </a:lnTo>
                <a:lnTo>
                  <a:pt x="1861757" y="1674264"/>
                </a:lnTo>
                <a:lnTo>
                  <a:pt x="827655" y="1674264"/>
                </a:lnTo>
                <a:lnTo>
                  <a:pt x="687371" y="1596135"/>
                </a:lnTo>
                <a:lnTo>
                  <a:pt x="687369" y="1596135"/>
                </a:lnTo>
                <a:lnTo>
                  <a:pt x="827655" y="1674265"/>
                </a:lnTo>
                <a:lnTo>
                  <a:pt x="0" y="1674265"/>
                </a:lnTo>
                <a:lnTo>
                  <a:pt x="0" y="265364"/>
                </a:lnTo>
                <a:cubicBezTo>
                  <a:pt x="0" y="118808"/>
                  <a:pt x="118808" y="0"/>
                  <a:pt x="2653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dist="1270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5400" b="1" dirty="0">
                <a:solidFill>
                  <a:schemeClr val="accent6"/>
                </a:solidFill>
                <a:latin typeface="+mj-lt"/>
              </a:rPr>
              <a:t>07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3CD9E99C-82C8-E702-13F3-A331B52174FF}"/>
              </a:ext>
            </a:extLst>
          </p:cNvPr>
          <p:cNvGrpSpPr/>
          <p:nvPr/>
        </p:nvGrpSpPr>
        <p:grpSpPr>
          <a:xfrm>
            <a:off x="1906570" y="8253142"/>
            <a:ext cx="1903430" cy="1788969"/>
            <a:chOff x="4443430" y="4424291"/>
            <a:chExt cx="2488311" cy="1788969"/>
          </a:xfrm>
          <a:noFill/>
        </p:grpSpPr>
        <p:sp>
          <p:nvSpPr>
            <p:cNvPr id="20" name="Textbox 200">
              <a:extLst>
                <a:ext uri="{FF2B5EF4-FFF2-40B4-BE49-F238E27FC236}">
                  <a16:creationId xmlns:a16="http://schemas.microsoft.com/office/drawing/2014/main" id="{6B7D6683-8A4A-FFB2-C561-255D63FC3126}"/>
                </a:ext>
              </a:extLst>
            </p:cNvPr>
            <p:cNvSpPr txBox="1"/>
            <p:nvPr/>
          </p:nvSpPr>
          <p:spPr>
            <a:xfrm flipH="1">
              <a:off x="4443431" y="4424291"/>
              <a:ext cx="2488310" cy="40011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000" b="1" dirty="0">
                  <a:solidFill>
                    <a:schemeClr val="bg2">
                      <a:lumMod val="75000"/>
                      <a:lumOff val="25000"/>
                    </a:schemeClr>
                  </a:solidFill>
                  <a:latin typeface="+mj-lt"/>
                </a:rPr>
                <a:t>MAIN TITLE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1" name="Textbox 200">
              <a:extLst>
                <a:ext uri="{FF2B5EF4-FFF2-40B4-BE49-F238E27FC236}">
                  <a16:creationId xmlns:a16="http://schemas.microsoft.com/office/drawing/2014/main" id="{7DED0983-63C4-622E-4CCD-5A6879C10A59}"/>
                </a:ext>
              </a:extLst>
            </p:cNvPr>
            <p:cNvSpPr txBox="1"/>
            <p:nvPr/>
          </p:nvSpPr>
          <p:spPr>
            <a:xfrm flipH="1">
              <a:off x="4443431" y="4748429"/>
              <a:ext cx="2488310" cy="27699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ctr">
                <a:defRPr/>
              </a:pPr>
              <a:r>
                <a:rPr lang="en-US" sz="12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05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2" name="Textbox 200">
              <a:extLst>
                <a:ext uri="{FF2B5EF4-FFF2-40B4-BE49-F238E27FC236}">
                  <a16:creationId xmlns:a16="http://schemas.microsoft.com/office/drawing/2014/main" id="{B4EADE48-87D1-B60A-0130-1BA7209477D3}"/>
                </a:ext>
              </a:extLst>
            </p:cNvPr>
            <p:cNvSpPr txBox="1"/>
            <p:nvPr/>
          </p:nvSpPr>
          <p:spPr>
            <a:xfrm flipH="1">
              <a:off x="4443430" y="5382263"/>
              <a:ext cx="2488311" cy="83099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just"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</a:p>
          </p:txBody>
        </p:sp>
      </p:grp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CF16D176-8CE0-30A8-7071-0267199D0CB4}"/>
              </a:ext>
            </a:extLst>
          </p:cNvPr>
          <p:cNvSpPr/>
          <p:nvPr/>
        </p:nvSpPr>
        <p:spPr>
          <a:xfrm>
            <a:off x="2480460" y="10913453"/>
            <a:ext cx="755650" cy="103188"/>
          </a:xfrm>
          <a:prstGeom prst="roundRect">
            <a:avLst>
              <a:gd name="adj" fmla="val 50000"/>
            </a:avLst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D28C6786-4C3B-27EA-AA9B-EC7DE1585FE7}"/>
              </a:ext>
            </a:extLst>
          </p:cNvPr>
          <p:cNvSpPr/>
          <p:nvPr/>
        </p:nvSpPr>
        <p:spPr>
          <a:xfrm>
            <a:off x="2480460" y="6816794"/>
            <a:ext cx="755650" cy="781706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508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039FDF95-FD8D-2165-9F23-01C8D9907B73}"/>
              </a:ext>
            </a:extLst>
          </p:cNvPr>
          <p:cNvGrpSpPr/>
          <p:nvPr/>
        </p:nvGrpSpPr>
        <p:grpSpPr>
          <a:xfrm>
            <a:off x="5017808" y="8253142"/>
            <a:ext cx="1903430" cy="1788969"/>
            <a:chOff x="4443430" y="4424291"/>
            <a:chExt cx="2488311" cy="1788969"/>
          </a:xfrm>
          <a:noFill/>
        </p:grpSpPr>
        <p:sp>
          <p:nvSpPr>
            <p:cNvPr id="26" name="Textbox 200">
              <a:extLst>
                <a:ext uri="{FF2B5EF4-FFF2-40B4-BE49-F238E27FC236}">
                  <a16:creationId xmlns:a16="http://schemas.microsoft.com/office/drawing/2014/main" id="{6A76795F-7D27-DDC6-55AD-B714CCD31C37}"/>
                </a:ext>
              </a:extLst>
            </p:cNvPr>
            <p:cNvSpPr txBox="1"/>
            <p:nvPr/>
          </p:nvSpPr>
          <p:spPr>
            <a:xfrm flipH="1">
              <a:off x="4443431" y="4424291"/>
              <a:ext cx="2488310" cy="40011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0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+mj-lt"/>
                </a:rPr>
                <a:t>MAIN TITLE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7" name="Textbox 200">
              <a:extLst>
                <a:ext uri="{FF2B5EF4-FFF2-40B4-BE49-F238E27FC236}">
                  <a16:creationId xmlns:a16="http://schemas.microsoft.com/office/drawing/2014/main" id="{7C220B49-9984-71ED-38DA-486FF07E8D44}"/>
                </a:ext>
              </a:extLst>
            </p:cNvPr>
            <p:cNvSpPr txBox="1"/>
            <p:nvPr/>
          </p:nvSpPr>
          <p:spPr>
            <a:xfrm flipH="1">
              <a:off x="4443431" y="4748429"/>
              <a:ext cx="2488310" cy="27699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ctr">
                <a:defRPr/>
              </a:pPr>
              <a:r>
                <a:rPr lang="en-US" sz="12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05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8" name="Textbox 200">
              <a:extLst>
                <a:ext uri="{FF2B5EF4-FFF2-40B4-BE49-F238E27FC236}">
                  <a16:creationId xmlns:a16="http://schemas.microsoft.com/office/drawing/2014/main" id="{A87A4923-992A-01CE-9D13-D5AA66972FE7}"/>
                </a:ext>
              </a:extLst>
            </p:cNvPr>
            <p:cNvSpPr txBox="1"/>
            <p:nvPr/>
          </p:nvSpPr>
          <p:spPr>
            <a:xfrm flipH="1">
              <a:off x="4443430" y="5382263"/>
              <a:ext cx="2488311" cy="83099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just"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consectetuer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adipiscing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elit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. Maecenas porttitor congue massa. </a:t>
              </a:r>
            </a:p>
          </p:txBody>
        </p:sp>
      </p:grp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9099554C-7116-4861-79E2-796D0A60C7AC}"/>
              </a:ext>
            </a:extLst>
          </p:cNvPr>
          <p:cNvSpPr/>
          <p:nvPr/>
        </p:nvSpPr>
        <p:spPr>
          <a:xfrm>
            <a:off x="5591698" y="10913453"/>
            <a:ext cx="755650" cy="103188"/>
          </a:xfrm>
          <a:prstGeom prst="roundRect">
            <a:avLst>
              <a:gd name="adj" fmla="val 50000"/>
            </a:avLst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3BB55D2B-922A-8E90-3F5B-77CD734A4F35}"/>
              </a:ext>
            </a:extLst>
          </p:cNvPr>
          <p:cNvGrpSpPr/>
          <p:nvPr/>
        </p:nvGrpSpPr>
        <p:grpSpPr>
          <a:xfrm>
            <a:off x="8129046" y="8253142"/>
            <a:ext cx="1903430" cy="1788969"/>
            <a:chOff x="4443430" y="4424291"/>
            <a:chExt cx="2488311" cy="1788969"/>
          </a:xfrm>
          <a:noFill/>
        </p:grpSpPr>
        <p:sp>
          <p:nvSpPr>
            <p:cNvPr id="31" name="Textbox 200">
              <a:extLst>
                <a:ext uri="{FF2B5EF4-FFF2-40B4-BE49-F238E27FC236}">
                  <a16:creationId xmlns:a16="http://schemas.microsoft.com/office/drawing/2014/main" id="{39B67FC0-8B90-5612-8C59-8E850C32F899}"/>
                </a:ext>
              </a:extLst>
            </p:cNvPr>
            <p:cNvSpPr txBox="1"/>
            <p:nvPr/>
          </p:nvSpPr>
          <p:spPr>
            <a:xfrm flipH="1">
              <a:off x="4443431" y="4424291"/>
              <a:ext cx="2488310" cy="40011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000" b="1" dirty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+mj-lt"/>
                </a:rPr>
                <a:t>MAIN TITLE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32" name="Textbox 200">
              <a:extLst>
                <a:ext uri="{FF2B5EF4-FFF2-40B4-BE49-F238E27FC236}">
                  <a16:creationId xmlns:a16="http://schemas.microsoft.com/office/drawing/2014/main" id="{9D765114-D7E1-708E-51F4-76590101D979}"/>
                </a:ext>
              </a:extLst>
            </p:cNvPr>
            <p:cNvSpPr txBox="1"/>
            <p:nvPr/>
          </p:nvSpPr>
          <p:spPr>
            <a:xfrm flipH="1">
              <a:off x="4443431" y="4748429"/>
              <a:ext cx="2488310" cy="27699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ctr">
                <a:defRPr/>
              </a:pPr>
              <a:r>
                <a:rPr lang="en-US" sz="12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05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33" name="Textbox 200">
              <a:extLst>
                <a:ext uri="{FF2B5EF4-FFF2-40B4-BE49-F238E27FC236}">
                  <a16:creationId xmlns:a16="http://schemas.microsoft.com/office/drawing/2014/main" id="{13CCE825-D3E1-0A25-C3D0-894E5417FC83}"/>
                </a:ext>
              </a:extLst>
            </p:cNvPr>
            <p:cNvSpPr txBox="1"/>
            <p:nvPr/>
          </p:nvSpPr>
          <p:spPr>
            <a:xfrm flipH="1">
              <a:off x="4443430" y="5382263"/>
              <a:ext cx="2488311" cy="83099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just"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</a:p>
          </p:txBody>
        </p:sp>
      </p:grp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D51AC9A7-7050-FC09-F24B-5C7AC3F8CBDA}"/>
              </a:ext>
            </a:extLst>
          </p:cNvPr>
          <p:cNvSpPr/>
          <p:nvPr/>
        </p:nvSpPr>
        <p:spPr>
          <a:xfrm>
            <a:off x="8702936" y="10913453"/>
            <a:ext cx="755650" cy="103188"/>
          </a:xfrm>
          <a:prstGeom prst="roundRect">
            <a:avLst>
              <a:gd name="adj" fmla="val 50000"/>
            </a:avLst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A43993C7-1E6E-DFF2-49B4-65186E66484A}"/>
              </a:ext>
            </a:extLst>
          </p:cNvPr>
          <p:cNvGrpSpPr/>
          <p:nvPr/>
        </p:nvGrpSpPr>
        <p:grpSpPr>
          <a:xfrm>
            <a:off x="11240284" y="8253142"/>
            <a:ext cx="1903430" cy="1788969"/>
            <a:chOff x="4443430" y="4424291"/>
            <a:chExt cx="2488311" cy="1788969"/>
          </a:xfrm>
          <a:noFill/>
        </p:grpSpPr>
        <p:sp>
          <p:nvSpPr>
            <p:cNvPr id="36" name="Textbox 200">
              <a:extLst>
                <a:ext uri="{FF2B5EF4-FFF2-40B4-BE49-F238E27FC236}">
                  <a16:creationId xmlns:a16="http://schemas.microsoft.com/office/drawing/2014/main" id="{DE41C765-6687-392D-C2F1-5BAF06EE0875}"/>
                </a:ext>
              </a:extLst>
            </p:cNvPr>
            <p:cNvSpPr txBox="1"/>
            <p:nvPr/>
          </p:nvSpPr>
          <p:spPr>
            <a:xfrm flipH="1">
              <a:off x="4443431" y="4424291"/>
              <a:ext cx="2488310" cy="40011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000" b="1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+mj-lt"/>
                </a:rPr>
                <a:t>MAIN TITLE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37" name="Textbox 200">
              <a:extLst>
                <a:ext uri="{FF2B5EF4-FFF2-40B4-BE49-F238E27FC236}">
                  <a16:creationId xmlns:a16="http://schemas.microsoft.com/office/drawing/2014/main" id="{7A0ACD13-B03F-DC6E-9F48-6168DA407A5A}"/>
                </a:ext>
              </a:extLst>
            </p:cNvPr>
            <p:cNvSpPr txBox="1"/>
            <p:nvPr/>
          </p:nvSpPr>
          <p:spPr>
            <a:xfrm flipH="1">
              <a:off x="4443431" y="4748429"/>
              <a:ext cx="2488310" cy="27699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ctr">
                <a:defRPr/>
              </a:pPr>
              <a:r>
                <a:rPr lang="en-US" sz="12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05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38" name="Textbox 200">
              <a:extLst>
                <a:ext uri="{FF2B5EF4-FFF2-40B4-BE49-F238E27FC236}">
                  <a16:creationId xmlns:a16="http://schemas.microsoft.com/office/drawing/2014/main" id="{3DCBF8CC-45AF-4594-24E3-C00799C99B68}"/>
                </a:ext>
              </a:extLst>
            </p:cNvPr>
            <p:cNvSpPr txBox="1"/>
            <p:nvPr/>
          </p:nvSpPr>
          <p:spPr>
            <a:xfrm flipH="1">
              <a:off x="4443430" y="5382263"/>
              <a:ext cx="2488311" cy="83099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just"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</a:p>
          </p:txBody>
        </p:sp>
      </p:grp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E4ED14F2-F8F8-84E8-7715-06B6E72515E5}"/>
              </a:ext>
            </a:extLst>
          </p:cNvPr>
          <p:cNvSpPr/>
          <p:nvPr/>
        </p:nvSpPr>
        <p:spPr>
          <a:xfrm>
            <a:off x="11814174" y="10913453"/>
            <a:ext cx="755650" cy="103188"/>
          </a:xfrm>
          <a:prstGeom prst="roundRect">
            <a:avLst>
              <a:gd name="adj" fmla="val 50000"/>
            </a:avLst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3D6C3EFC-4397-3669-E21F-6A5A23952850}"/>
              </a:ext>
            </a:extLst>
          </p:cNvPr>
          <p:cNvGrpSpPr/>
          <p:nvPr/>
        </p:nvGrpSpPr>
        <p:grpSpPr>
          <a:xfrm>
            <a:off x="14351522" y="8253142"/>
            <a:ext cx="1903430" cy="1788969"/>
            <a:chOff x="4443430" y="4424291"/>
            <a:chExt cx="2488311" cy="1788969"/>
          </a:xfrm>
          <a:noFill/>
        </p:grpSpPr>
        <p:sp>
          <p:nvSpPr>
            <p:cNvPr id="41" name="Textbox 200">
              <a:extLst>
                <a:ext uri="{FF2B5EF4-FFF2-40B4-BE49-F238E27FC236}">
                  <a16:creationId xmlns:a16="http://schemas.microsoft.com/office/drawing/2014/main" id="{FE08C356-9926-7653-1E9D-B592E9F38206}"/>
                </a:ext>
              </a:extLst>
            </p:cNvPr>
            <p:cNvSpPr txBox="1"/>
            <p:nvPr/>
          </p:nvSpPr>
          <p:spPr>
            <a:xfrm flipH="1">
              <a:off x="4443431" y="4424291"/>
              <a:ext cx="2488310" cy="40011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000" b="1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+mj-lt"/>
                </a:rPr>
                <a:t>MAIN TITLE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2" name="Textbox 200">
              <a:extLst>
                <a:ext uri="{FF2B5EF4-FFF2-40B4-BE49-F238E27FC236}">
                  <a16:creationId xmlns:a16="http://schemas.microsoft.com/office/drawing/2014/main" id="{BA4F0E80-7555-7734-32BE-8AB8849495C1}"/>
                </a:ext>
              </a:extLst>
            </p:cNvPr>
            <p:cNvSpPr txBox="1"/>
            <p:nvPr/>
          </p:nvSpPr>
          <p:spPr>
            <a:xfrm flipH="1">
              <a:off x="4443431" y="4748429"/>
              <a:ext cx="2488310" cy="27699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ctr">
                <a:defRPr/>
              </a:pPr>
              <a:r>
                <a:rPr lang="en-US" sz="12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05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3" name="Textbox 200">
              <a:extLst>
                <a:ext uri="{FF2B5EF4-FFF2-40B4-BE49-F238E27FC236}">
                  <a16:creationId xmlns:a16="http://schemas.microsoft.com/office/drawing/2014/main" id="{8E3E1485-6335-BBC9-DB39-E64C9856148A}"/>
                </a:ext>
              </a:extLst>
            </p:cNvPr>
            <p:cNvSpPr txBox="1"/>
            <p:nvPr/>
          </p:nvSpPr>
          <p:spPr>
            <a:xfrm flipH="1">
              <a:off x="4443430" y="5382263"/>
              <a:ext cx="2488311" cy="83099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just"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</a:p>
          </p:txBody>
        </p:sp>
      </p:grp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3282AB56-2BF7-7475-BBCD-8D1FD531F1B1}"/>
              </a:ext>
            </a:extLst>
          </p:cNvPr>
          <p:cNvSpPr/>
          <p:nvPr/>
        </p:nvSpPr>
        <p:spPr>
          <a:xfrm>
            <a:off x="14925412" y="10913453"/>
            <a:ext cx="755650" cy="103188"/>
          </a:xfrm>
          <a:prstGeom prst="roundRect">
            <a:avLst>
              <a:gd name="adj" fmla="val 50000"/>
            </a:avLst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261974E2-BC63-8042-5A81-AA91D8554605}"/>
              </a:ext>
            </a:extLst>
          </p:cNvPr>
          <p:cNvGrpSpPr/>
          <p:nvPr/>
        </p:nvGrpSpPr>
        <p:grpSpPr>
          <a:xfrm>
            <a:off x="17462760" y="8253142"/>
            <a:ext cx="1903430" cy="1788969"/>
            <a:chOff x="4443430" y="4424291"/>
            <a:chExt cx="2488311" cy="1788969"/>
          </a:xfrm>
          <a:noFill/>
        </p:grpSpPr>
        <p:sp>
          <p:nvSpPr>
            <p:cNvPr id="46" name="Textbox 200">
              <a:extLst>
                <a:ext uri="{FF2B5EF4-FFF2-40B4-BE49-F238E27FC236}">
                  <a16:creationId xmlns:a16="http://schemas.microsoft.com/office/drawing/2014/main" id="{E06AA1B1-8175-5A20-221F-3D0FFCC30D0C}"/>
                </a:ext>
              </a:extLst>
            </p:cNvPr>
            <p:cNvSpPr txBox="1"/>
            <p:nvPr/>
          </p:nvSpPr>
          <p:spPr>
            <a:xfrm flipH="1">
              <a:off x="4443431" y="4424291"/>
              <a:ext cx="2488310" cy="40011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000" b="1" dirty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+mj-lt"/>
                </a:rPr>
                <a:t>MAIN TITLE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7" name="Textbox 200">
              <a:extLst>
                <a:ext uri="{FF2B5EF4-FFF2-40B4-BE49-F238E27FC236}">
                  <a16:creationId xmlns:a16="http://schemas.microsoft.com/office/drawing/2014/main" id="{95D35052-C8C5-1CDB-606D-2B622C9AF5B6}"/>
                </a:ext>
              </a:extLst>
            </p:cNvPr>
            <p:cNvSpPr txBox="1"/>
            <p:nvPr/>
          </p:nvSpPr>
          <p:spPr>
            <a:xfrm flipH="1">
              <a:off x="4443431" y="4748429"/>
              <a:ext cx="2488310" cy="27699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ctr">
                <a:defRPr/>
              </a:pPr>
              <a:r>
                <a:rPr lang="en-US" sz="12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05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8" name="Textbox 200">
              <a:extLst>
                <a:ext uri="{FF2B5EF4-FFF2-40B4-BE49-F238E27FC236}">
                  <a16:creationId xmlns:a16="http://schemas.microsoft.com/office/drawing/2014/main" id="{AACE07E2-9DB8-DCBA-6D3C-64631BF658A1}"/>
                </a:ext>
              </a:extLst>
            </p:cNvPr>
            <p:cNvSpPr txBox="1"/>
            <p:nvPr/>
          </p:nvSpPr>
          <p:spPr>
            <a:xfrm flipH="1">
              <a:off x="4443430" y="5382263"/>
              <a:ext cx="2488311" cy="83099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just"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</a:p>
          </p:txBody>
        </p:sp>
      </p:grp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0C9F1EDF-189E-9A4E-3D55-08B33F858920}"/>
              </a:ext>
            </a:extLst>
          </p:cNvPr>
          <p:cNvSpPr/>
          <p:nvPr/>
        </p:nvSpPr>
        <p:spPr>
          <a:xfrm>
            <a:off x="18036650" y="10913453"/>
            <a:ext cx="755650" cy="103188"/>
          </a:xfrm>
          <a:prstGeom prst="roundRect">
            <a:avLst>
              <a:gd name="adj" fmla="val 50000"/>
            </a:avLst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BF622951-224A-DA53-371C-1BB8C9EFFFEC}"/>
              </a:ext>
            </a:extLst>
          </p:cNvPr>
          <p:cNvGrpSpPr/>
          <p:nvPr/>
        </p:nvGrpSpPr>
        <p:grpSpPr>
          <a:xfrm>
            <a:off x="20574001" y="8253142"/>
            <a:ext cx="1903430" cy="1788969"/>
            <a:chOff x="4443430" y="4424291"/>
            <a:chExt cx="2488311" cy="1788969"/>
          </a:xfrm>
          <a:noFill/>
        </p:grpSpPr>
        <p:sp>
          <p:nvSpPr>
            <p:cNvPr id="51" name="Textbox 200">
              <a:extLst>
                <a:ext uri="{FF2B5EF4-FFF2-40B4-BE49-F238E27FC236}">
                  <a16:creationId xmlns:a16="http://schemas.microsoft.com/office/drawing/2014/main" id="{6D82E14E-CE2A-634A-A87A-11D6743034DF}"/>
                </a:ext>
              </a:extLst>
            </p:cNvPr>
            <p:cNvSpPr txBox="1"/>
            <p:nvPr/>
          </p:nvSpPr>
          <p:spPr>
            <a:xfrm flipH="1">
              <a:off x="4443431" y="4424291"/>
              <a:ext cx="2488310" cy="40011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000" b="1" dirty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+mj-lt"/>
                </a:rPr>
                <a:t>MAIN TITLE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2" name="Textbox 200">
              <a:extLst>
                <a:ext uri="{FF2B5EF4-FFF2-40B4-BE49-F238E27FC236}">
                  <a16:creationId xmlns:a16="http://schemas.microsoft.com/office/drawing/2014/main" id="{820F1306-428C-AF08-7DB1-F6B25D4CAE11}"/>
                </a:ext>
              </a:extLst>
            </p:cNvPr>
            <p:cNvSpPr txBox="1"/>
            <p:nvPr/>
          </p:nvSpPr>
          <p:spPr>
            <a:xfrm flipH="1">
              <a:off x="4443431" y="4748429"/>
              <a:ext cx="2488310" cy="27699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ctr">
                <a:defRPr/>
              </a:pPr>
              <a:r>
                <a:rPr lang="en-US" sz="12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05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3" name="Textbox 200">
              <a:extLst>
                <a:ext uri="{FF2B5EF4-FFF2-40B4-BE49-F238E27FC236}">
                  <a16:creationId xmlns:a16="http://schemas.microsoft.com/office/drawing/2014/main" id="{7834B984-B1FF-AB73-3CE3-2362599A0E7D}"/>
                </a:ext>
              </a:extLst>
            </p:cNvPr>
            <p:cNvSpPr txBox="1"/>
            <p:nvPr/>
          </p:nvSpPr>
          <p:spPr>
            <a:xfrm flipH="1">
              <a:off x="4443430" y="5382263"/>
              <a:ext cx="2488311" cy="83099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just"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</a:p>
          </p:txBody>
        </p:sp>
      </p:grp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809BB071-C6E3-712F-416F-88A4079AE467}"/>
              </a:ext>
            </a:extLst>
          </p:cNvPr>
          <p:cNvSpPr/>
          <p:nvPr/>
        </p:nvSpPr>
        <p:spPr>
          <a:xfrm>
            <a:off x="21147891" y="10913453"/>
            <a:ext cx="755650" cy="103188"/>
          </a:xfrm>
          <a:prstGeom prst="roundRect">
            <a:avLst>
              <a:gd name="adj" fmla="val 50000"/>
            </a:avLst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3151B5CC-7712-DFBB-A593-9C16F9D9068D}"/>
              </a:ext>
            </a:extLst>
          </p:cNvPr>
          <p:cNvSpPr/>
          <p:nvPr/>
        </p:nvSpPr>
        <p:spPr>
          <a:xfrm>
            <a:off x="18023622" y="6816794"/>
            <a:ext cx="781706" cy="781706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5080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56" name="Freeform: Shape 55">
            <a:extLst>
              <a:ext uri="{FF2B5EF4-FFF2-40B4-BE49-F238E27FC236}">
                <a16:creationId xmlns:a16="http://schemas.microsoft.com/office/drawing/2014/main" id="{111F5681-5281-4094-2955-6B3165EB1726}"/>
              </a:ext>
            </a:extLst>
          </p:cNvPr>
          <p:cNvSpPr/>
          <p:nvPr/>
        </p:nvSpPr>
        <p:spPr>
          <a:xfrm>
            <a:off x="21150497" y="6832428"/>
            <a:ext cx="750438" cy="750438"/>
          </a:xfrm>
          <a:custGeom>
            <a:avLst/>
            <a:gdLst>
              <a:gd name="connsiteX0" fmla="*/ 328955 w 365760"/>
              <a:gd name="connsiteY0" fmla="*/ 20210 h 365760"/>
              <a:gd name="connsiteX1" fmla="*/ 356235 w 365760"/>
              <a:gd name="connsiteY1" fmla="*/ 47490 h 365760"/>
              <a:gd name="connsiteX2" fmla="*/ 331698 w 365760"/>
              <a:gd name="connsiteY2" fmla="*/ 139540 h 365760"/>
              <a:gd name="connsiteX3" fmla="*/ 273176 w 365760"/>
              <a:gd name="connsiteY3" fmla="*/ 230065 h 365760"/>
              <a:gd name="connsiteX4" fmla="*/ 178232 w 365760"/>
              <a:gd name="connsiteY4" fmla="*/ 296359 h 365760"/>
              <a:gd name="connsiteX5" fmla="*/ 79933 w 365760"/>
              <a:gd name="connsiteY5" fmla="*/ 198061 h 365760"/>
              <a:gd name="connsiteX6" fmla="*/ 146228 w 365760"/>
              <a:gd name="connsiteY6" fmla="*/ 103116 h 365760"/>
              <a:gd name="connsiteX7" fmla="*/ 236754 w 365760"/>
              <a:gd name="connsiteY7" fmla="*/ 44594 h 365760"/>
              <a:gd name="connsiteX8" fmla="*/ 328955 w 365760"/>
              <a:gd name="connsiteY8" fmla="*/ 20210 h 365760"/>
              <a:gd name="connsiteX9" fmla="*/ 173202 w 365760"/>
              <a:gd name="connsiteY9" fmla="*/ 74312 h 365760"/>
              <a:gd name="connsiteX10" fmla="*/ 76581 w 365760"/>
              <a:gd name="connsiteY10" fmla="*/ 98239 h 365760"/>
              <a:gd name="connsiteX11" fmla="*/ 38328 w 365760"/>
              <a:gd name="connsiteY11" fmla="*/ 148684 h 365760"/>
              <a:gd name="connsiteX12" fmla="*/ 93345 w 365760"/>
              <a:gd name="connsiteY12" fmla="*/ 179316 h 365760"/>
              <a:gd name="connsiteX13" fmla="*/ 197129 w 365760"/>
              <a:gd name="connsiteY13" fmla="*/ 283253 h 365760"/>
              <a:gd name="connsiteX14" fmla="*/ 227762 w 365760"/>
              <a:gd name="connsiteY14" fmla="*/ 338269 h 365760"/>
              <a:gd name="connsiteX15" fmla="*/ 278206 w 365760"/>
              <a:gd name="connsiteY15" fmla="*/ 300017 h 365760"/>
              <a:gd name="connsiteX16" fmla="*/ 302133 w 365760"/>
              <a:gd name="connsiteY16" fmla="*/ 203395 h 365760"/>
              <a:gd name="connsiteX17" fmla="*/ 101879 w 365760"/>
              <a:gd name="connsiteY17" fmla="*/ 274566 h 365760"/>
              <a:gd name="connsiteX18" fmla="*/ 45643 w 365760"/>
              <a:gd name="connsiteY18" fmla="*/ 274566 h 365760"/>
              <a:gd name="connsiteX19" fmla="*/ 19431 w 365760"/>
              <a:gd name="connsiteY19" fmla="*/ 357015 h 365760"/>
              <a:gd name="connsiteX20" fmla="*/ 101879 w 365760"/>
              <a:gd name="connsiteY20" fmla="*/ 330802 h 365760"/>
              <a:gd name="connsiteX21" fmla="*/ 101879 w 365760"/>
              <a:gd name="connsiteY21" fmla="*/ 274566 h 365760"/>
              <a:gd name="connsiteX22" fmla="*/ 261442 w 365760"/>
              <a:gd name="connsiteY22" fmla="*/ 115003 h 365760"/>
              <a:gd name="connsiteX23" fmla="*/ 218313 w 365760"/>
              <a:gd name="connsiteY23" fmla="*/ 115003 h 365760"/>
              <a:gd name="connsiteX24" fmla="*/ 218313 w 365760"/>
              <a:gd name="connsiteY24" fmla="*/ 158132 h 365760"/>
              <a:gd name="connsiteX25" fmla="*/ 261442 w 365760"/>
              <a:gd name="connsiteY25" fmla="*/ 158132 h 365760"/>
              <a:gd name="connsiteX26" fmla="*/ 261442 w 365760"/>
              <a:gd name="connsiteY26" fmla="*/ 115003 h 365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65760" h="365760">
                <a:moveTo>
                  <a:pt x="328955" y="20210"/>
                </a:moveTo>
                <a:cubicBezTo>
                  <a:pt x="345566" y="15791"/>
                  <a:pt x="360655" y="30878"/>
                  <a:pt x="356235" y="47490"/>
                </a:cubicBezTo>
                <a:lnTo>
                  <a:pt x="331698" y="139540"/>
                </a:lnTo>
                <a:cubicBezTo>
                  <a:pt x="324840" y="176268"/>
                  <a:pt x="303809" y="208729"/>
                  <a:pt x="273176" y="230065"/>
                </a:cubicBezTo>
                <a:lnTo>
                  <a:pt x="178232" y="296359"/>
                </a:lnTo>
                <a:lnTo>
                  <a:pt x="79933" y="198061"/>
                </a:lnTo>
                <a:lnTo>
                  <a:pt x="146228" y="103116"/>
                </a:lnTo>
                <a:cubicBezTo>
                  <a:pt x="167563" y="72484"/>
                  <a:pt x="200177" y="51452"/>
                  <a:pt x="236754" y="44594"/>
                </a:cubicBezTo>
                <a:lnTo>
                  <a:pt x="328955" y="20210"/>
                </a:lnTo>
                <a:close/>
                <a:moveTo>
                  <a:pt x="173202" y="74312"/>
                </a:moveTo>
                <a:lnTo>
                  <a:pt x="76581" y="98239"/>
                </a:lnTo>
                <a:lnTo>
                  <a:pt x="38328" y="148684"/>
                </a:lnTo>
                <a:lnTo>
                  <a:pt x="93345" y="179316"/>
                </a:lnTo>
                <a:moveTo>
                  <a:pt x="197129" y="283253"/>
                </a:moveTo>
                <a:lnTo>
                  <a:pt x="227762" y="338269"/>
                </a:lnTo>
                <a:lnTo>
                  <a:pt x="278206" y="300017"/>
                </a:lnTo>
                <a:lnTo>
                  <a:pt x="302133" y="203395"/>
                </a:lnTo>
                <a:moveTo>
                  <a:pt x="101879" y="274566"/>
                </a:moveTo>
                <a:cubicBezTo>
                  <a:pt x="86335" y="259021"/>
                  <a:pt x="61188" y="259021"/>
                  <a:pt x="45643" y="274566"/>
                </a:cubicBezTo>
                <a:cubicBezTo>
                  <a:pt x="30099" y="290111"/>
                  <a:pt x="19431" y="357015"/>
                  <a:pt x="19431" y="357015"/>
                </a:cubicBezTo>
                <a:cubicBezTo>
                  <a:pt x="19431" y="357015"/>
                  <a:pt x="86335" y="346346"/>
                  <a:pt x="101879" y="330802"/>
                </a:cubicBezTo>
                <a:cubicBezTo>
                  <a:pt x="117424" y="315257"/>
                  <a:pt x="117577" y="290111"/>
                  <a:pt x="101879" y="274566"/>
                </a:cubicBezTo>
                <a:close/>
                <a:moveTo>
                  <a:pt x="261442" y="115003"/>
                </a:moveTo>
                <a:cubicBezTo>
                  <a:pt x="249555" y="103116"/>
                  <a:pt x="230200" y="103116"/>
                  <a:pt x="218313" y="115003"/>
                </a:cubicBezTo>
                <a:cubicBezTo>
                  <a:pt x="206425" y="126890"/>
                  <a:pt x="206425" y="146245"/>
                  <a:pt x="218313" y="158132"/>
                </a:cubicBezTo>
                <a:cubicBezTo>
                  <a:pt x="230200" y="170020"/>
                  <a:pt x="249555" y="170020"/>
                  <a:pt x="261442" y="158132"/>
                </a:cubicBezTo>
                <a:cubicBezTo>
                  <a:pt x="273329" y="146245"/>
                  <a:pt x="273329" y="127043"/>
                  <a:pt x="261442" y="115003"/>
                </a:cubicBezTo>
                <a:close/>
              </a:path>
            </a:pathLst>
          </a:custGeom>
          <a:noFill/>
          <a:ln w="5080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57" name="Freeform 103">
            <a:extLst>
              <a:ext uri="{FF2B5EF4-FFF2-40B4-BE49-F238E27FC236}">
                <a16:creationId xmlns:a16="http://schemas.microsoft.com/office/drawing/2014/main" id="{67AA84F8-2E2B-819F-69F2-5631CCCD806D}"/>
              </a:ext>
            </a:extLst>
          </p:cNvPr>
          <p:cNvSpPr>
            <a:spLocks noEditPoints="1"/>
          </p:cNvSpPr>
          <p:nvPr/>
        </p:nvSpPr>
        <p:spPr bwMode="auto">
          <a:xfrm>
            <a:off x="8646354" y="6875453"/>
            <a:ext cx="868814" cy="664388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5080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58" name="Freeform 109">
            <a:extLst>
              <a:ext uri="{FF2B5EF4-FFF2-40B4-BE49-F238E27FC236}">
                <a16:creationId xmlns:a16="http://schemas.microsoft.com/office/drawing/2014/main" id="{43E2247A-422F-01D7-994B-56677966B88A}"/>
              </a:ext>
            </a:extLst>
          </p:cNvPr>
          <p:cNvSpPr>
            <a:spLocks noEditPoints="1"/>
          </p:cNvSpPr>
          <p:nvPr/>
        </p:nvSpPr>
        <p:spPr bwMode="auto">
          <a:xfrm>
            <a:off x="11810870" y="6816794"/>
            <a:ext cx="762258" cy="781706"/>
          </a:xfrm>
          <a:custGeom>
            <a:avLst/>
            <a:gdLst>
              <a:gd name="T0" fmla="*/ 704 w 819"/>
              <a:gd name="T1" fmla="*/ 341 h 836"/>
              <a:gd name="T2" fmla="*/ 363 w 819"/>
              <a:gd name="T3" fmla="*/ 682 h 836"/>
              <a:gd name="T4" fmla="*/ 175 w 819"/>
              <a:gd name="T5" fmla="*/ 626 h 836"/>
              <a:gd name="T6" fmla="*/ 0 w 819"/>
              <a:gd name="T7" fmla="*/ 682 h 836"/>
              <a:gd name="T8" fmla="*/ 59 w 819"/>
              <a:gd name="T9" fmla="*/ 497 h 836"/>
              <a:gd name="T10" fmla="*/ 22 w 819"/>
              <a:gd name="T11" fmla="*/ 341 h 836"/>
              <a:gd name="T12" fmla="*/ 363 w 819"/>
              <a:gd name="T13" fmla="*/ 0 h 836"/>
              <a:gd name="T14" fmla="*/ 704 w 819"/>
              <a:gd name="T15" fmla="*/ 341 h 836"/>
              <a:gd name="T16" fmla="*/ 409 w 819"/>
              <a:gd name="T17" fmla="*/ 794 h 836"/>
              <a:gd name="T18" fmla="*/ 549 w 819"/>
              <a:gd name="T19" fmla="*/ 836 h 836"/>
              <a:gd name="T20" fmla="*/ 688 w 819"/>
              <a:gd name="T21" fmla="*/ 794 h 836"/>
              <a:gd name="T22" fmla="*/ 819 w 819"/>
              <a:gd name="T23" fmla="*/ 836 h 836"/>
              <a:gd name="T24" fmla="*/ 775 w 819"/>
              <a:gd name="T25" fmla="*/ 697 h 836"/>
              <a:gd name="T26" fmla="*/ 803 w 819"/>
              <a:gd name="T27" fmla="*/ 581 h 836"/>
              <a:gd name="T28" fmla="*/ 786 w 819"/>
              <a:gd name="T29" fmla="*/ 491 h 836"/>
              <a:gd name="T30" fmla="*/ 204 w 819"/>
              <a:gd name="T31" fmla="*/ 276 h 836"/>
              <a:gd name="T32" fmla="*/ 522 w 819"/>
              <a:gd name="T33" fmla="*/ 276 h 836"/>
              <a:gd name="T34" fmla="*/ 204 w 819"/>
              <a:gd name="T35" fmla="*/ 406 h 836"/>
              <a:gd name="T36" fmla="*/ 522 w 819"/>
              <a:gd name="T37" fmla="*/ 40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19" h="836">
                <a:moveTo>
                  <a:pt x="704" y="341"/>
                </a:moveTo>
                <a:cubicBezTo>
                  <a:pt x="704" y="529"/>
                  <a:pt x="551" y="682"/>
                  <a:pt x="363" y="682"/>
                </a:cubicBezTo>
                <a:cubicBezTo>
                  <a:pt x="293" y="682"/>
                  <a:pt x="229" y="661"/>
                  <a:pt x="175" y="626"/>
                </a:cubicBezTo>
                <a:cubicBezTo>
                  <a:pt x="0" y="682"/>
                  <a:pt x="0" y="682"/>
                  <a:pt x="0" y="682"/>
                </a:cubicBezTo>
                <a:cubicBezTo>
                  <a:pt x="59" y="497"/>
                  <a:pt x="59" y="497"/>
                  <a:pt x="59" y="497"/>
                </a:cubicBezTo>
                <a:cubicBezTo>
                  <a:pt x="35" y="450"/>
                  <a:pt x="22" y="397"/>
                  <a:pt x="22" y="341"/>
                </a:cubicBezTo>
                <a:cubicBezTo>
                  <a:pt x="22" y="153"/>
                  <a:pt x="174" y="0"/>
                  <a:pt x="363" y="0"/>
                </a:cubicBezTo>
                <a:cubicBezTo>
                  <a:pt x="551" y="0"/>
                  <a:pt x="704" y="153"/>
                  <a:pt x="704" y="341"/>
                </a:cubicBezTo>
                <a:close/>
                <a:moveTo>
                  <a:pt x="409" y="794"/>
                </a:moveTo>
                <a:cubicBezTo>
                  <a:pt x="449" y="820"/>
                  <a:pt x="497" y="836"/>
                  <a:pt x="549" y="836"/>
                </a:cubicBezTo>
                <a:cubicBezTo>
                  <a:pt x="600" y="836"/>
                  <a:pt x="648" y="820"/>
                  <a:pt x="688" y="794"/>
                </a:cubicBezTo>
                <a:cubicBezTo>
                  <a:pt x="819" y="836"/>
                  <a:pt x="819" y="836"/>
                  <a:pt x="819" y="836"/>
                </a:cubicBezTo>
                <a:cubicBezTo>
                  <a:pt x="775" y="697"/>
                  <a:pt x="775" y="697"/>
                  <a:pt x="775" y="697"/>
                </a:cubicBezTo>
                <a:cubicBezTo>
                  <a:pt x="792" y="663"/>
                  <a:pt x="803" y="623"/>
                  <a:pt x="803" y="581"/>
                </a:cubicBezTo>
                <a:cubicBezTo>
                  <a:pt x="803" y="549"/>
                  <a:pt x="797" y="519"/>
                  <a:pt x="786" y="491"/>
                </a:cubicBezTo>
                <a:moveTo>
                  <a:pt x="204" y="276"/>
                </a:moveTo>
                <a:cubicBezTo>
                  <a:pt x="522" y="276"/>
                  <a:pt x="522" y="276"/>
                  <a:pt x="522" y="276"/>
                </a:cubicBezTo>
                <a:moveTo>
                  <a:pt x="204" y="406"/>
                </a:moveTo>
                <a:cubicBezTo>
                  <a:pt x="522" y="406"/>
                  <a:pt x="522" y="406"/>
                  <a:pt x="522" y="406"/>
                </a:cubicBezTo>
              </a:path>
            </a:pathLst>
          </a:custGeom>
          <a:noFill/>
          <a:ln w="5080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59" name="Freeform 16">
            <a:extLst>
              <a:ext uri="{FF2B5EF4-FFF2-40B4-BE49-F238E27FC236}">
                <a16:creationId xmlns:a16="http://schemas.microsoft.com/office/drawing/2014/main" id="{CA6A9FF2-B4EA-E90B-4A57-4F629D343F9D}"/>
              </a:ext>
            </a:extLst>
          </p:cNvPr>
          <p:cNvSpPr>
            <a:spLocks noEditPoints="1"/>
          </p:cNvSpPr>
          <p:nvPr/>
        </p:nvSpPr>
        <p:spPr bwMode="auto">
          <a:xfrm>
            <a:off x="14901254" y="6767937"/>
            <a:ext cx="680738" cy="879420"/>
          </a:xfrm>
          <a:custGeom>
            <a:avLst/>
            <a:gdLst>
              <a:gd name="T0" fmla="*/ 0 w 870"/>
              <a:gd name="T1" fmla="*/ 973 h 1122"/>
              <a:gd name="T2" fmla="*/ 103 w 870"/>
              <a:gd name="T3" fmla="*/ 764 h 1122"/>
              <a:gd name="T4" fmla="*/ 338 w 870"/>
              <a:gd name="T5" fmla="*/ 463 h 1122"/>
              <a:gd name="T6" fmla="*/ 103 w 870"/>
              <a:gd name="T7" fmla="*/ 764 h 1122"/>
              <a:gd name="T8" fmla="*/ 605 w 870"/>
              <a:gd name="T9" fmla="*/ 470 h 1122"/>
              <a:gd name="T10" fmla="*/ 534 w 870"/>
              <a:gd name="T11" fmla="*/ 321 h 1122"/>
              <a:gd name="T12" fmla="*/ 669 w 870"/>
              <a:gd name="T13" fmla="*/ 332 h 1122"/>
              <a:gd name="T14" fmla="*/ 870 w 870"/>
              <a:gd name="T15" fmla="*/ 0 h 1122"/>
              <a:gd name="T16" fmla="*/ 103 w 870"/>
              <a:gd name="T17" fmla="*/ 764 h 1122"/>
              <a:gd name="T18" fmla="*/ 466 w 870"/>
              <a:gd name="T19" fmla="*/ 1114 h 1122"/>
              <a:gd name="T20" fmla="*/ 264 w 870"/>
              <a:gd name="T21" fmla="*/ 1091 h 1122"/>
              <a:gd name="T22" fmla="*/ 240 w 870"/>
              <a:gd name="T23" fmla="*/ 1087 h 1122"/>
              <a:gd name="T24" fmla="*/ 167 w 870"/>
              <a:gd name="T25" fmla="*/ 1118 h 1122"/>
              <a:gd name="T26" fmla="*/ 127 w 870"/>
              <a:gd name="T27" fmla="*/ 1106 h 1122"/>
              <a:gd name="T28" fmla="*/ 25 w 870"/>
              <a:gd name="T29" fmla="*/ 1122 h 1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70" h="1122">
                <a:moveTo>
                  <a:pt x="0" y="973"/>
                </a:moveTo>
                <a:cubicBezTo>
                  <a:pt x="0" y="973"/>
                  <a:pt x="11" y="923"/>
                  <a:pt x="103" y="764"/>
                </a:cubicBezTo>
                <a:cubicBezTo>
                  <a:pt x="195" y="606"/>
                  <a:pt x="262" y="548"/>
                  <a:pt x="338" y="463"/>
                </a:cubicBezTo>
                <a:moveTo>
                  <a:pt x="103" y="764"/>
                </a:moveTo>
                <a:cubicBezTo>
                  <a:pt x="436" y="828"/>
                  <a:pt x="598" y="484"/>
                  <a:pt x="605" y="470"/>
                </a:cubicBezTo>
                <a:cubicBezTo>
                  <a:pt x="534" y="321"/>
                  <a:pt x="534" y="321"/>
                  <a:pt x="534" y="321"/>
                </a:cubicBezTo>
                <a:cubicBezTo>
                  <a:pt x="669" y="332"/>
                  <a:pt x="669" y="332"/>
                  <a:pt x="669" y="332"/>
                </a:cubicBezTo>
                <a:cubicBezTo>
                  <a:pt x="719" y="198"/>
                  <a:pt x="802" y="25"/>
                  <a:pt x="870" y="0"/>
                </a:cubicBezTo>
                <a:cubicBezTo>
                  <a:pt x="870" y="0"/>
                  <a:pt x="59" y="93"/>
                  <a:pt x="103" y="764"/>
                </a:cubicBezTo>
                <a:close/>
                <a:moveTo>
                  <a:pt x="466" y="1114"/>
                </a:moveTo>
                <a:cubicBezTo>
                  <a:pt x="398" y="1118"/>
                  <a:pt x="329" y="1110"/>
                  <a:pt x="264" y="1091"/>
                </a:cubicBezTo>
                <a:cubicBezTo>
                  <a:pt x="256" y="1089"/>
                  <a:pt x="248" y="1087"/>
                  <a:pt x="240" y="1087"/>
                </a:cubicBezTo>
                <a:cubicBezTo>
                  <a:pt x="213" y="1088"/>
                  <a:pt x="194" y="1118"/>
                  <a:pt x="167" y="1118"/>
                </a:cubicBezTo>
                <a:cubicBezTo>
                  <a:pt x="153" y="1119"/>
                  <a:pt x="140" y="1111"/>
                  <a:pt x="127" y="1106"/>
                </a:cubicBezTo>
                <a:cubicBezTo>
                  <a:pt x="94" y="1093"/>
                  <a:pt x="53" y="1100"/>
                  <a:pt x="25" y="1122"/>
                </a:cubicBezTo>
              </a:path>
            </a:pathLst>
          </a:custGeom>
          <a:noFill/>
          <a:ln w="5080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B31EBF6E-564D-C8B7-5628-3675311B4365}"/>
              </a:ext>
            </a:extLst>
          </p:cNvPr>
          <p:cNvSpPr/>
          <p:nvPr/>
        </p:nvSpPr>
        <p:spPr>
          <a:xfrm>
            <a:off x="5539010" y="6848885"/>
            <a:ext cx="861026" cy="717524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5080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</p:spTree>
    <p:extLst>
      <p:ext uri="{BB962C8B-B14F-4D97-AF65-F5344CB8AC3E}">
        <p14:creationId xmlns:p14="http://schemas.microsoft.com/office/powerpoint/2010/main" val="3622931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:comb/>
      </p:transition>
    </mc:Choice>
    <mc:Fallback xmlns="">
      <p:transition spd="slow" advClick="0" advTm="2500">
        <p:comb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4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4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7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47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47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47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7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47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7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49" presetClass="entr" presetSubtype="0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49" presetClass="entr" presetSubtype="0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75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49" presetClass="entr" presetSubtype="0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7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7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7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75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49" presetClass="entr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7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7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7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75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49" presetClass="entr" presetSubtype="0" decel="100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7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7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7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75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49" presetClass="entr" presetSubtype="0" decel="10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7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7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7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75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49" presetClass="entr" presetSubtype="0" decel="10000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7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7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7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75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1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2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2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0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22" presetClass="entr" presetSubtype="8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22" presetClass="entr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6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22" presetClass="entr" presetSubtype="8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9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8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1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4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7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0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3" dur="1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4" dur="1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5" presetID="2" presetClass="entr" presetSubtype="8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7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8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9" presetID="2" presetClass="entr" presetSubtype="8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1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2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3" presetID="2" presetClass="entr" presetSubtype="8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5" dur="1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6" dur="1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7" presetID="2" presetClass="entr" presetSubtype="8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9" dur="1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0" dur="1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1" presetID="2" presetClass="entr" presetSubtype="8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3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4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5" presetID="2" presetClass="entr" presetSubtype="8" decel="100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7" dur="1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8" dur="1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 animBg="1"/>
          <p:bldP spid="6" grpId="0" animBg="1"/>
          <p:bldP spid="7" grpId="0" animBg="1"/>
          <p:bldP spid="8" grpId="0" animBg="1"/>
          <p:bldP spid="9" grpId="0"/>
          <p:bldP spid="10" grpId="0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23" grpId="0" animBg="1"/>
          <p:bldP spid="24" grpId="0" animBg="1"/>
          <p:bldP spid="29" grpId="0" animBg="1"/>
          <p:bldP spid="34" grpId="0" animBg="1"/>
          <p:bldP spid="39" grpId="0" animBg="1"/>
          <p:bldP spid="44" grpId="0" animBg="1"/>
          <p:bldP spid="49" grpId="0" animBg="1"/>
          <p:bldP spid="54" grpId="0" animBg="1"/>
          <p:bldP spid="55" grpId="0" animBg="1"/>
          <p:bldP spid="56" grpId="0" animBg="1"/>
          <p:bldP spid="57" grpId="0" animBg="1"/>
          <p:bldP spid="58" grpId="0" animBg="1"/>
          <p:bldP spid="59" grpId="0" animBg="1"/>
          <p:bldP spid="60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4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4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7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47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47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47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7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47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7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49" presetClass="entr" presetSubtype="0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49" presetClass="entr" presetSubtype="0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75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49" presetClass="entr" presetSubtype="0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7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7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7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75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49" presetClass="entr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7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7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7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75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49" presetClass="entr" presetSubtype="0" decel="100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7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7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7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75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49" presetClass="entr" presetSubtype="0" decel="10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7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7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7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75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49" presetClass="entr" presetSubtype="0" decel="10000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7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7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7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75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1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2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2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0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22" presetClass="entr" presetSubtype="8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22" presetClass="entr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6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22" presetClass="entr" presetSubtype="8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9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8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1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4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7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0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3" dur="1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4" dur="1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5" presetID="2" presetClass="entr" presetSubtype="8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7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8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9" presetID="2" presetClass="entr" presetSubtype="8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1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2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3" presetID="2" presetClass="entr" presetSubtype="8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5" dur="1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6" dur="1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7" presetID="2" presetClass="entr" presetSubtype="8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9" dur="1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0" dur="1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1" presetID="2" presetClass="entr" presetSubtype="8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3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4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5" presetID="2" presetClass="entr" presetSubtype="8" decel="100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7" dur="1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8" dur="1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 animBg="1"/>
          <p:bldP spid="6" grpId="0" animBg="1"/>
          <p:bldP spid="7" grpId="0" animBg="1"/>
          <p:bldP spid="8" grpId="0" animBg="1"/>
          <p:bldP spid="9" grpId="0"/>
          <p:bldP spid="10" grpId="0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23" grpId="0" animBg="1"/>
          <p:bldP spid="24" grpId="0" animBg="1"/>
          <p:bldP spid="29" grpId="0" animBg="1"/>
          <p:bldP spid="34" grpId="0" animBg="1"/>
          <p:bldP spid="39" grpId="0" animBg="1"/>
          <p:bldP spid="44" grpId="0" animBg="1"/>
          <p:bldP spid="49" grpId="0" animBg="1"/>
          <p:bldP spid="54" grpId="0" animBg="1"/>
          <p:bldP spid="55" grpId="0" animBg="1"/>
          <p:bldP spid="56" grpId="0" animBg="1"/>
          <p:bldP spid="57" grpId="0" animBg="1"/>
          <p:bldP spid="58" grpId="0" animBg="1"/>
          <p:bldP spid="59" grpId="0" animBg="1"/>
          <p:bldP spid="60" grpId="0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46004F1E-CAF6-9BCA-25DD-22F0818C2B7A}"/>
              </a:ext>
            </a:extLst>
          </p:cNvPr>
          <p:cNvSpPr/>
          <p:nvPr/>
        </p:nvSpPr>
        <p:spPr>
          <a:xfrm>
            <a:off x="1513579" y="4318278"/>
            <a:ext cx="2689412" cy="7380194"/>
          </a:xfrm>
          <a:prstGeom prst="roundRect">
            <a:avLst>
              <a:gd name="adj" fmla="val 9867"/>
            </a:avLst>
          </a:prstGeom>
          <a:gradFill>
            <a:gsLst>
              <a:gs pos="74800">
                <a:schemeClr val="bg2">
                  <a:lumMod val="10000"/>
                </a:schemeClr>
              </a:gs>
              <a:gs pos="100000">
                <a:schemeClr val="bg2">
                  <a:lumMod val="25000"/>
                </a:schemeClr>
              </a:gs>
              <a:gs pos="0">
                <a:schemeClr val="bg2"/>
              </a:gs>
            </a:gsLst>
            <a:lin ang="5400000" scaled="1"/>
          </a:gradFill>
          <a:ln>
            <a:noFill/>
          </a:ln>
          <a:effectLst>
            <a:outerShdw blurRad="127000" dist="127000" dir="5400000" algn="t" rotWithShape="0">
              <a:prstClr val="black">
                <a:alpha val="30000"/>
              </a:prstClr>
            </a:outerShdw>
            <a:reflection blurRad="6350" stA="50000" endA="300" endPos="18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F6FB3104-8287-1F07-217D-1AB14A2DC6A0}"/>
              </a:ext>
            </a:extLst>
          </p:cNvPr>
          <p:cNvSpPr/>
          <p:nvPr/>
        </p:nvSpPr>
        <p:spPr>
          <a:xfrm>
            <a:off x="1513579" y="4318279"/>
            <a:ext cx="2689412" cy="1962228"/>
          </a:xfrm>
          <a:custGeom>
            <a:avLst/>
            <a:gdLst>
              <a:gd name="csX0" fmla="*/ 827655 w 2689412"/>
              <a:gd name="csY0" fmla="*/ 1674265 h 1962228"/>
              <a:gd name="csX1" fmla="*/ 1861757 w 2689412"/>
              <a:gd name="csY1" fmla="*/ 1674265 h 1962228"/>
              <a:gd name="csX2" fmla="*/ 1344706 w 2689412"/>
              <a:gd name="csY2" fmla="*/ 1962228 h 1962228"/>
              <a:gd name="csX3" fmla="*/ 265364 w 2689412"/>
              <a:gd name="csY3" fmla="*/ 0 h 1962228"/>
              <a:gd name="csX4" fmla="*/ 2424048 w 2689412"/>
              <a:gd name="csY4" fmla="*/ 0 h 1962228"/>
              <a:gd name="csX5" fmla="*/ 2689412 w 2689412"/>
              <a:gd name="csY5" fmla="*/ 265364 h 1962228"/>
              <a:gd name="csX6" fmla="*/ 2689412 w 2689412"/>
              <a:gd name="csY6" fmla="*/ 1674265 h 1962228"/>
              <a:gd name="csX7" fmla="*/ 1861757 w 2689412"/>
              <a:gd name="csY7" fmla="*/ 1674265 h 1962228"/>
              <a:gd name="csX8" fmla="*/ 2002043 w 2689412"/>
              <a:gd name="csY8" fmla="*/ 1596135 h 1962228"/>
              <a:gd name="csX9" fmla="*/ 2002041 w 2689412"/>
              <a:gd name="csY9" fmla="*/ 1596135 h 1962228"/>
              <a:gd name="csX10" fmla="*/ 1861757 w 2689412"/>
              <a:gd name="csY10" fmla="*/ 1674264 h 1962228"/>
              <a:gd name="csX11" fmla="*/ 827655 w 2689412"/>
              <a:gd name="csY11" fmla="*/ 1674264 h 1962228"/>
              <a:gd name="csX12" fmla="*/ 687371 w 2689412"/>
              <a:gd name="csY12" fmla="*/ 1596135 h 1962228"/>
              <a:gd name="csX13" fmla="*/ 687369 w 2689412"/>
              <a:gd name="csY13" fmla="*/ 1596135 h 1962228"/>
              <a:gd name="csX14" fmla="*/ 827655 w 2689412"/>
              <a:gd name="csY14" fmla="*/ 1674265 h 1962228"/>
              <a:gd name="csX15" fmla="*/ 0 w 2689412"/>
              <a:gd name="csY15" fmla="*/ 1674265 h 1962228"/>
              <a:gd name="csX16" fmla="*/ 0 w 2689412"/>
              <a:gd name="csY16" fmla="*/ 265364 h 1962228"/>
              <a:gd name="csX17" fmla="*/ 265364 w 2689412"/>
              <a:gd name="csY17" fmla="*/ 0 h 196222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</a:cxnLst>
            <a:rect l="l" t="t" r="r" b="b"/>
            <a:pathLst>
              <a:path w="2689412" h="1962228">
                <a:moveTo>
                  <a:pt x="827655" y="1674265"/>
                </a:moveTo>
                <a:lnTo>
                  <a:pt x="1861757" y="1674265"/>
                </a:lnTo>
                <a:lnTo>
                  <a:pt x="1344706" y="1962228"/>
                </a:lnTo>
                <a:close/>
                <a:moveTo>
                  <a:pt x="265364" y="0"/>
                </a:moveTo>
                <a:lnTo>
                  <a:pt x="2424048" y="0"/>
                </a:lnTo>
                <a:cubicBezTo>
                  <a:pt x="2570604" y="0"/>
                  <a:pt x="2689412" y="118808"/>
                  <a:pt x="2689412" y="265364"/>
                </a:cubicBezTo>
                <a:lnTo>
                  <a:pt x="2689412" y="1674265"/>
                </a:lnTo>
                <a:lnTo>
                  <a:pt x="1861757" y="1674265"/>
                </a:lnTo>
                <a:lnTo>
                  <a:pt x="2002043" y="1596135"/>
                </a:lnTo>
                <a:lnTo>
                  <a:pt x="2002041" y="1596135"/>
                </a:lnTo>
                <a:lnTo>
                  <a:pt x="1861757" y="1674264"/>
                </a:lnTo>
                <a:lnTo>
                  <a:pt x="827655" y="1674264"/>
                </a:lnTo>
                <a:lnTo>
                  <a:pt x="687371" y="1596135"/>
                </a:lnTo>
                <a:lnTo>
                  <a:pt x="687369" y="1596135"/>
                </a:lnTo>
                <a:lnTo>
                  <a:pt x="827655" y="1674265"/>
                </a:lnTo>
                <a:lnTo>
                  <a:pt x="0" y="1674265"/>
                </a:lnTo>
                <a:lnTo>
                  <a:pt x="0" y="265364"/>
                </a:lnTo>
                <a:cubicBezTo>
                  <a:pt x="0" y="118808"/>
                  <a:pt x="118808" y="0"/>
                  <a:pt x="2653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dist="1270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5400" b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01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037928B4-D059-AFA7-D9F4-865666E68EE4}"/>
              </a:ext>
            </a:extLst>
          </p:cNvPr>
          <p:cNvGrpSpPr/>
          <p:nvPr/>
        </p:nvGrpSpPr>
        <p:grpSpPr>
          <a:xfrm>
            <a:off x="1906570" y="8253142"/>
            <a:ext cx="1903430" cy="1788969"/>
            <a:chOff x="4443430" y="4424291"/>
            <a:chExt cx="2488311" cy="1788969"/>
          </a:xfrm>
          <a:noFill/>
        </p:grpSpPr>
        <p:sp>
          <p:nvSpPr>
            <p:cNvPr id="30" name="Textbox 200">
              <a:extLst>
                <a:ext uri="{FF2B5EF4-FFF2-40B4-BE49-F238E27FC236}">
                  <a16:creationId xmlns:a16="http://schemas.microsoft.com/office/drawing/2014/main" id="{E69F5A4E-B8C2-F425-E2AF-002F577A612C}"/>
                </a:ext>
              </a:extLst>
            </p:cNvPr>
            <p:cNvSpPr txBox="1"/>
            <p:nvPr/>
          </p:nvSpPr>
          <p:spPr>
            <a:xfrm flipH="1">
              <a:off x="4443431" y="4424291"/>
              <a:ext cx="2488310" cy="40011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000" b="1" dirty="0">
                  <a:solidFill>
                    <a:schemeClr val="bg2">
                      <a:lumMod val="50000"/>
                    </a:schemeClr>
                  </a:solidFill>
                  <a:latin typeface="+mj-lt"/>
                </a:rPr>
                <a:t>MAIN TITLE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31" name="Textbox 200">
              <a:extLst>
                <a:ext uri="{FF2B5EF4-FFF2-40B4-BE49-F238E27FC236}">
                  <a16:creationId xmlns:a16="http://schemas.microsoft.com/office/drawing/2014/main" id="{5FD52995-9A6E-EB43-97CB-B7E17911E5DF}"/>
                </a:ext>
              </a:extLst>
            </p:cNvPr>
            <p:cNvSpPr txBox="1"/>
            <p:nvPr/>
          </p:nvSpPr>
          <p:spPr>
            <a:xfrm flipH="1">
              <a:off x="4443431" y="4748429"/>
              <a:ext cx="2488310" cy="27699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ctr">
                <a:defRPr/>
              </a:pPr>
              <a:r>
                <a:rPr lang="en-US" sz="12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05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32" name="Textbox 200">
              <a:extLst>
                <a:ext uri="{FF2B5EF4-FFF2-40B4-BE49-F238E27FC236}">
                  <a16:creationId xmlns:a16="http://schemas.microsoft.com/office/drawing/2014/main" id="{703AD68E-D0F2-A78E-A7E3-2D862281A212}"/>
                </a:ext>
              </a:extLst>
            </p:cNvPr>
            <p:cNvSpPr txBox="1"/>
            <p:nvPr/>
          </p:nvSpPr>
          <p:spPr>
            <a:xfrm flipH="1">
              <a:off x="4443430" y="5382263"/>
              <a:ext cx="2488311" cy="83099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just"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</a:p>
          </p:txBody>
        </p:sp>
      </p:grp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6261C62F-B7F1-1D48-612B-4DA10CE7135B}"/>
              </a:ext>
            </a:extLst>
          </p:cNvPr>
          <p:cNvSpPr/>
          <p:nvPr/>
        </p:nvSpPr>
        <p:spPr>
          <a:xfrm>
            <a:off x="2480460" y="10913453"/>
            <a:ext cx="755650" cy="103188"/>
          </a:xfrm>
          <a:prstGeom prst="roundRect">
            <a:avLst>
              <a:gd name="adj" fmla="val 50000"/>
            </a:avLst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B997476D-E848-4252-5425-4118C3A1C394}"/>
              </a:ext>
            </a:extLst>
          </p:cNvPr>
          <p:cNvSpPr/>
          <p:nvPr/>
        </p:nvSpPr>
        <p:spPr>
          <a:xfrm>
            <a:off x="2480460" y="6816794"/>
            <a:ext cx="755650" cy="781706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508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113E1135-1244-ADC6-1C70-023AB733F030}"/>
              </a:ext>
            </a:extLst>
          </p:cNvPr>
          <p:cNvSpPr/>
          <p:nvPr/>
        </p:nvSpPr>
        <p:spPr>
          <a:xfrm>
            <a:off x="4624817" y="4318278"/>
            <a:ext cx="2689412" cy="7380194"/>
          </a:xfrm>
          <a:prstGeom prst="roundRect">
            <a:avLst>
              <a:gd name="adj" fmla="val 9867"/>
            </a:avLst>
          </a:prstGeom>
          <a:gradFill>
            <a:gsLst>
              <a:gs pos="100000">
                <a:schemeClr val="accent1">
                  <a:lumMod val="75000"/>
                </a:schemeClr>
              </a:gs>
              <a:gs pos="75000">
                <a:schemeClr val="accent1">
                  <a:lumMod val="50000"/>
                </a:schemeClr>
              </a:gs>
              <a:gs pos="0">
                <a:schemeClr val="accent1"/>
              </a:gs>
            </a:gsLst>
            <a:lin ang="5400000" scaled="1"/>
          </a:gradFill>
          <a:ln>
            <a:noFill/>
          </a:ln>
          <a:effectLst>
            <a:outerShdw blurRad="127000" dist="127000" dir="5400000" algn="t" rotWithShape="0">
              <a:prstClr val="black">
                <a:alpha val="30000"/>
              </a:prstClr>
            </a:outerShdw>
            <a:reflection blurRad="6350" stA="50000" endA="300" endPos="18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F700711F-6119-888F-4424-952872B46347}"/>
              </a:ext>
            </a:extLst>
          </p:cNvPr>
          <p:cNvSpPr/>
          <p:nvPr/>
        </p:nvSpPr>
        <p:spPr>
          <a:xfrm>
            <a:off x="4624817" y="4318279"/>
            <a:ext cx="2689412" cy="1962228"/>
          </a:xfrm>
          <a:custGeom>
            <a:avLst/>
            <a:gdLst>
              <a:gd name="csX0" fmla="*/ 827655 w 2689412"/>
              <a:gd name="csY0" fmla="*/ 1674265 h 1962228"/>
              <a:gd name="csX1" fmla="*/ 1861757 w 2689412"/>
              <a:gd name="csY1" fmla="*/ 1674265 h 1962228"/>
              <a:gd name="csX2" fmla="*/ 1344706 w 2689412"/>
              <a:gd name="csY2" fmla="*/ 1962228 h 1962228"/>
              <a:gd name="csX3" fmla="*/ 265364 w 2689412"/>
              <a:gd name="csY3" fmla="*/ 0 h 1962228"/>
              <a:gd name="csX4" fmla="*/ 2424048 w 2689412"/>
              <a:gd name="csY4" fmla="*/ 0 h 1962228"/>
              <a:gd name="csX5" fmla="*/ 2689412 w 2689412"/>
              <a:gd name="csY5" fmla="*/ 265364 h 1962228"/>
              <a:gd name="csX6" fmla="*/ 2689412 w 2689412"/>
              <a:gd name="csY6" fmla="*/ 1674265 h 1962228"/>
              <a:gd name="csX7" fmla="*/ 1861757 w 2689412"/>
              <a:gd name="csY7" fmla="*/ 1674265 h 1962228"/>
              <a:gd name="csX8" fmla="*/ 2002043 w 2689412"/>
              <a:gd name="csY8" fmla="*/ 1596135 h 1962228"/>
              <a:gd name="csX9" fmla="*/ 2002041 w 2689412"/>
              <a:gd name="csY9" fmla="*/ 1596135 h 1962228"/>
              <a:gd name="csX10" fmla="*/ 1861757 w 2689412"/>
              <a:gd name="csY10" fmla="*/ 1674264 h 1962228"/>
              <a:gd name="csX11" fmla="*/ 827655 w 2689412"/>
              <a:gd name="csY11" fmla="*/ 1674264 h 1962228"/>
              <a:gd name="csX12" fmla="*/ 687371 w 2689412"/>
              <a:gd name="csY12" fmla="*/ 1596135 h 1962228"/>
              <a:gd name="csX13" fmla="*/ 687369 w 2689412"/>
              <a:gd name="csY13" fmla="*/ 1596135 h 1962228"/>
              <a:gd name="csX14" fmla="*/ 827655 w 2689412"/>
              <a:gd name="csY14" fmla="*/ 1674265 h 1962228"/>
              <a:gd name="csX15" fmla="*/ 0 w 2689412"/>
              <a:gd name="csY15" fmla="*/ 1674265 h 1962228"/>
              <a:gd name="csX16" fmla="*/ 0 w 2689412"/>
              <a:gd name="csY16" fmla="*/ 265364 h 1962228"/>
              <a:gd name="csX17" fmla="*/ 265364 w 2689412"/>
              <a:gd name="csY17" fmla="*/ 0 h 196222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</a:cxnLst>
            <a:rect l="l" t="t" r="r" b="b"/>
            <a:pathLst>
              <a:path w="2689412" h="1962228">
                <a:moveTo>
                  <a:pt x="827655" y="1674265"/>
                </a:moveTo>
                <a:lnTo>
                  <a:pt x="1861757" y="1674265"/>
                </a:lnTo>
                <a:lnTo>
                  <a:pt x="1344706" y="1962228"/>
                </a:lnTo>
                <a:close/>
                <a:moveTo>
                  <a:pt x="265364" y="0"/>
                </a:moveTo>
                <a:lnTo>
                  <a:pt x="2424048" y="0"/>
                </a:lnTo>
                <a:cubicBezTo>
                  <a:pt x="2570604" y="0"/>
                  <a:pt x="2689412" y="118808"/>
                  <a:pt x="2689412" y="265364"/>
                </a:cubicBezTo>
                <a:lnTo>
                  <a:pt x="2689412" y="1674265"/>
                </a:lnTo>
                <a:lnTo>
                  <a:pt x="1861757" y="1674265"/>
                </a:lnTo>
                <a:lnTo>
                  <a:pt x="2002043" y="1596135"/>
                </a:lnTo>
                <a:lnTo>
                  <a:pt x="2002041" y="1596135"/>
                </a:lnTo>
                <a:lnTo>
                  <a:pt x="1861757" y="1674264"/>
                </a:lnTo>
                <a:lnTo>
                  <a:pt x="827655" y="1674264"/>
                </a:lnTo>
                <a:lnTo>
                  <a:pt x="687371" y="1596135"/>
                </a:lnTo>
                <a:lnTo>
                  <a:pt x="687369" y="1596135"/>
                </a:lnTo>
                <a:lnTo>
                  <a:pt x="827655" y="1674265"/>
                </a:lnTo>
                <a:lnTo>
                  <a:pt x="0" y="1674265"/>
                </a:lnTo>
                <a:lnTo>
                  <a:pt x="0" y="265364"/>
                </a:lnTo>
                <a:cubicBezTo>
                  <a:pt x="0" y="118808"/>
                  <a:pt x="118808" y="0"/>
                  <a:pt x="2653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dist="1270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5400" b="1" dirty="0">
                <a:solidFill>
                  <a:schemeClr val="accent1"/>
                </a:solidFill>
                <a:latin typeface="+mj-lt"/>
              </a:rPr>
              <a:t>02</a:t>
            </a:r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CFB123DA-813C-9F68-69DC-3715DEE02A8A}"/>
              </a:ext>
            </a:extLst>
          </p:cNvPr>
          <p:cNvGrpSpPr/>
          <p:nvPr/>
        </p:nvGrpSpPr>
        <p:grpSpPr>
          <a:xfrm>
            <a:off x="5017808" y="8253142"/>
            <a:ext cx="1903430" cy="1788969"/>
            <a:chOff x="4443430" y="4424291"/>
            <a:chExt cx="2488311" cy="1788969"/>
          </a:xfrm>
          <a:noFill/>
        </p:grpSpPr>
        <p:sp>
          <p:nvSpPr>
            <p:cNvPr id="52" name="Textbox 200">
              <a:extLst>
                <a:ext uri="{FF2B5EF4-FFF2-40B4-BE49-F238E27FC236}">
                  <a16:creationId xmlns:a16="http://schemas.microsoft.com/office/drawing/2014/main" id="{79BC8029-4548-2CF6-EED2-A7B253EDDA9B}"/>
                </a:ext>
              </a:extLst>
            </p:cNvPr>
            <p:cNvSpPr txBox="1"/>
            <p:nvPr/>
          </p:nvSpPr>
          <p:spPr>
            <a:xfrm flipH="1">
              <a:off x="4443431" y="4424291"/>
              <a:ext cx="2488310" cy="40011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0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+mj-lt"/>
                </a:rPr>
                <a:t>MAIN TITLE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3" name="Textbox 200">
              <a:extLst>
                <a:ext uri="{FF2B5EF4-FFF2-40B4-BE49-F238E27FC236}">
                  <a16:creationId xmlns:a16="http://schemas.microsoft.com/office/drawing/2014/main" id="{4926B5EF-AEBB-4F2D-2228-AB391D729B59}"/>
                </a:ext>
              </a:extLst>
            </p:cNvPr>
            <p:cNvSpPr txBox="1"/>
            <p:nvPr/>
          </p:nvSpPr>
          <p:spPr>
            <a:xfrm flipH="1">
              <a:off x="4443431" y="4748429"/>
              <a:ext cx="2488310" cy="27699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ctr">
                <a:defRPr/>
              </a:pPr>
              <a:r>
                <a:rPr lang="en-US" sz="12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05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4" name="Textbox 200">
              <a:extLst>
                <a:ext uri="{FF2B5EF4-FFF2-40B4-BE49-F238E27FC236}">
                  <a16:creationId xmlns:a16="http://schemas.microsoft.com/office/drawing/2014/main" id="{93A4300C-7980-0D90-473A-B81A0B90A36E}"/>
                </a:ext>
              </a:extLst>
            </p:cNvPr>
            <p:cNvSpPr txBox="1"/>
            <p:nvPr/>
          </p:nvSpPr>
          <p:spPr>
            <a:xfrm flipH="1">
              <a:off x="4443430" y="5382263"/>
              <a:ext cx="2488311" cy="83099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just"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consectetuer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adipiscing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elit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. Maecenas porttitor congue massa. </a:t>
              </a:r>
            </a:p>
          </p:txBody>
        </p:sp>
      </p:grp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ACF7729D-2A17-6B65-9EEC-BB74CF4C883B}"/>
              </a:ext>
            </a:extLst>
          </p:cNvPr>
          <p:cNvSpPr/>
          <p:nvPr/>
        </p:nvSpPr>
        <p:spPr>
          <a:xfrm>
            <a:off x="5591698" y="10913453"/>
            <a:ext cx="755650" cy="103188"/>
          </a:xfrm>
          <a:prstGeom prst="roundRect">
            <a:avLst>
              <a:gd name="adj" fmla="val 50000"/>
            </a:avLst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8E16E444-9305-8536-6DA7-AEB9A5EC1EE9}"/>
              </a:ext>
            </a:extLst>
          </p:cNvPr>
          <p:cNvSpPr/>
          <p:nvPr/>
        </p:nvSpPr>
        <p:spPr>
          <a:xfrm>
            <a:off x="7736055" y="4318278"/>
            <a:ext cx="2689412" cy="7380194"/>
          </a:xfrm>
          <a:prstGeom prst="roundRect">
            <a:avLst>
              <a:gd name="adj" fmla="val 9867"/>
            </a:avLst>
          </a:prstGeom>
          <a:gradFill>
            <a:gsLst>
              <a:gs pos="100000">
                <a:schemeClr val="accent2">
                  <a:lumMod val="75000"/>
                </a:schemeClr>
              </a:gs>
              <a:gs pos="75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5400000" scaled="1"/>
          </a:gradFill>
          <a:ln>
            <a:noFill/>
          </a:ln>
          <a:effectLst>
            <a:outerShdw blurRad="127000" dist="127000" dir="5400000" algn="t" rotWithShape="0">
              <a:prstClr val="black">
                <a:alpha val="30000"/>
              </a:prstClr>
            </a:outerShdw>
            <a:reflection blurRad="6350" stA="50000" endA="300" endPos="18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AC5B2FBB-619F-ACFA-2E10-E0B915AF1C59}"/>
              </a:ext>
            </a:extLst>
          </p:cNvPr>
          <p:cNvSpPr/>
          <p:nvPr/>
        </p:nvSpPr>
        <p:spPr>
          <a:xfrm>
            <a:off x="7736055" y="4318279"/>
            <a:ext cx="2689412" cy="1962228"/>
          </a:xfrm>
          <a:custGeom>
            <a:avLst/>
            <a:gdLst>
              <a:gd name="csX0" fmla="*/ 827655 w 2689412"/>
              <a:gd name="csY0" fmla="*/ 1674265 h 1962228"/>
              <a:gd name="csX1" fmla="*/ 1861757 w 2689412"/>
              <a:gd name="csY1" fmla="*/ 1674265 h 1962228"/>
              <a:gd name="csX2" fmla="*/ 1344706 w 2689412"/>
              <a:gd name="csY2" fmla="*/ 1962228 h 1962228"/>
              <a:gd name="csX3" fmla="*/ 265364 w 2689412"/>
              <a:gd name="csY3" fmla="*/ 0 h 1962228"/>
              <a:gd name="csX4" fmla="*/ 2424048 w 2689412"/>
              <a:gd name="csY4" fmla="*/ 0 h 1962228"/>
              <a:gd name="csX5" fmla="*/ 2689412 w 2689412"/>
              <a:gd name="csY5" fmla="*/ 265364 h 1962228"/>
              <a:gd name="csX6" fmla="*/ 2689412 w 2689412"/>
              <a:gd name="csY6" fmla="*/ 1674265 h 1962228"/>
              <a:gd name="csX7" fmla="*/ 1861757 w 2689412"/>
              <a:gd name="csY7" fmla="*/ 1674265 h 1962228"/>
              <a:gd name="csX8" fmla="*/ 2002043 w 2689412"/>
              <a:gd name="csY8" fmla="*/ 1596135 h 1962228"/>
              <a:gd name="csX9" fmla="*/ 2002041 w 2689412"/>
              <a:gd name="csY9" fmla="*/ 1596135 h 1962228"/>
              <a:gd name="csX10" fmla="*/ 1861757 w 2689412"/>
              <a:gd name="csY10" fmla="*/ 1674264 h 1962228"/>
              <a:gd name="csX11" fmla="*/ 827655 w 2689412"/>
              <a:gd name="csY11" fmla="*/ 1674264 h 1962228"/>
              <a:gd name="csX12" fmla="*/ 687371 w 2689412"/>
              <a:gd name="csY12" fmla="*/ 1596135 h 1962228"/>
              <a:gd name="csX13" fmla="*/ 687369 w 2689412"/>
              <a:gd name="csY13" fmla="*/ 1596135 h 1962228"/>
              <a:gd name="csX14" fmla="*/ 827655 w 2689412"/>
              <a:gd name="csY14" fmla="*/ 1674265 h 1962228"/>
              <a:gd name="csX15" fmla="*/ 0 w 2689412"/>
              <a:gd name="csY15" fmla="*/ 1674265 h 1962228"/>
              <a:gd name="csX16" fmla="*/ 0 w 2689412"/>
              <a:gd name="csY16" fmla="*/ 265364 h 1962228"/>
              <a:gd name="csX17" fmla="*/ 265364 w 2689412"/>
              <a:gd name="csY17" fmla="*/ 0 h 196222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</a:cxnLst>
            <a:rect l="l" t="t" r="r" b="b"/>
            <a:pathLst>
              <a:path w="2689412" h="1962228">
                <a:moveTo>
                  <a:pt x="827655" y="1674265"/>
                </a:moveTo>
                <a:lnTo>
                  <a:pt x="1861757" y="1674265"/>
                </a:lnTo>
                <a:lnTo>
                  <a:pt x="1344706" y="1962228"/>
                </a:lnTo>
                <a:close/>
                <a:moveTo>
                  <a:pt x="265364" y="0"/>
                </a:moveTo>
                <a:lnTo>
                  <a:pt x="2424048" y="0"/>
                </a:lnTo>
                <a:cubicBezTo>
                  <a:pt x="2570604" y="0"/>
                  <a:pt x="2689412" y="118808"/>
                  <a:pt x="2689412" y="265364"/>
                </a:cubicBezTo>
                <a:lnTo>
                  <a:pt x="2689412" y="1674265"/>
                </a:lnTo>
                <a:lnTo>
                  <a:pt x="1861757" y="1674265"/>
                </a:lnTo>
                <a:lnTo>
                  <a:pt x="2002043" y="1596135"/>
                </a:lnTo>
                <a:lnTo>
                  <a:pt x="2002041" y="1596135"/>
                </a:lnTo>
                <a:lnTo>
                  <a:pt x="1861757" y="1674264"/>
                </a:lnTo>
                <a:lnTo>
                  <a:pt x="827655" y="1674264"/>
                </a:lnTo>
                <a:lnTo>
                  <a:pt x="687371" y="1596135"/>
                </a:lnTo>
                <a:lnTo>
                  <a:pt x="687369" y="1596135"/>
                </a:lnTo>
                <a:lnTo>
                  <a:pt x="827655" y="1674265"/>
                </a:lnTo>
                <a:lnTo>
                  <a:pt x="0" y="1674265"/>
                </a:lnTo>
                <a:lnTo>
                  <a:pt x="0" y="265364"/>
                </a:lnTo>
                <a:cubicBezTo>
                  <a:pt x="0" y="118808"/>
                  <a:pt x="118808" y="0"/>
                  <a:pt x="2653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dist="1270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5400" b="1" dirty="0">
                <a:solidFill>
                  <a:schemeClr val="accent2"/>
                </a:solidFill>
                <a:latin typeface="+mj-lt"/>
              </a:rPr>
              <a:t>03</a:t>
            </a:r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7BEA3C33-6082-6D65-85C9-11CD1E06F3BB}"/>
              </a:ext>
            </a:extLst>
          </p:cNvPr>
          <p:cNvGrpSpPr/>
          <p:nvPr/>
        </p:nvGrpSpPr>
        <p:grpSpPr>
          <a:xfrm>
            <a:off x="8129046" y="8253142"/>
            <a:ext cx="1903430" cy="1788969"/>
            <a:chOff x="4443430" y="4424291"/>
            <a:chExt cx="2488311" cy="1788969"/>
          </a:xfrm>
          <a:noFill/>
        </p:grpSpPr>
        <p:sp>
          <p:nvSpPr>
            <p:cNvPr id="59" name="Textbox 200">
              <a:extLst>
                <a:ext uri="{FF2B5EF4-FFF2-40B4-BE49-F238E27FC236}">
                  <a16:creationId xmlns:a16="http://schemas.microsoft.com/office/drawing/2014/main" id="{8C24CEFC-F108-E51B-0E3E-0D4987169BE0}"/>
                </a:ext>
              </a:extLst>
            </p:cNvPr>
            <p:cNvSpPr txBox="1"/>
            <p:nvPr/>
          </p:nvSpPr>
          <p:spPr>
            <a:xfrm flipH="1">
              <a:off x="4443431" y="4424291"/>
              <a:ext cx="2488310" cy="40011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000" b="1" dirty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+mj-lt"/>
                </a:rPr>
                <a:t>MAIN TITLE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60" name="Textbox 200">
              <a:extLst>
                <a:ext uri="{FF2B5EF4-FFF2-40B4-BE49-F238E27FC236}">
                  <a16:creationId xmlns:a16="http://schemas.microsoft.com/office/drawing/2014/main" id="{5AB6EDF7-8745-82C6-2D00-9DAA8569044E}"/>
                </a:ext>
              </a:extLst>
            </p:cNvPr>
            <p:cNvSpPr txBox="1"/>
            <p:nvPr/>
          </p:nvSpPr>
          <p:spPr>
            <a:xfrm flipH="1">
              <a:off x="4443431" y="4748429"/>
              <a:ext cx="2488310" cy="27699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ctr">
                <a:defRPr/>
              </a:pPr>
              <a:r>
                <a:rPr lang="en-US" sz="12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05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61" name="Textbox 200">
              <a:extLst>
                <a:ext uri="{FF2B5EF4-FFF2-40B4-BE49-F238E27FC236}">
                  <a16:creationId xmlns:a16="http://schemas.microsoft.com/office/drawing/2014/main" id="{D6BA9060-EABC-5406-ED3C-DCDD9A72D740}"/>
                </a:ext>
              </a:extLst>
            </p:cNvPr>
            <p:cNvSpPr txBox="1"/>
            <p:nvPr/>
          </p:nvSpPr>
          <p:spPr>
            <a:xfrm flipH="1">
              <a:off x="4443430" y="5382263"/>
              <a:ext cx="2488311" cy="83099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just"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</a:p>
          </p:txBody>
        </p:sp>
      </p:grpSp>
      <p:sp>
        <p:nvSpPr>
          <p:cNvPr id="62" name="Rectangle: Rounded Corners 61">
            <a:extLst>
              <a:ext uri="{FF2B5EF4-FFF2-40B4-BE49-F238E27FC236}">
                <a16:creationId xmlns:a16="http://schemas.microsoft.com/office/drawing/2014/main" id="{3F545060-A8D5-888B-741C-C157F101D24A}"/>
              </a:ext>
            </a:extLst>
          </p:cNvPr>
          <p:cNvSpPr/>
          <p:nvPr/>
        </p:nvSpPr>
        <p:spPr>
          <a:xfrm>
            <a:off x="8702936" y="10913453"/>
            <a:ext cx="755650" cy="103188"/>
          </a:xfrm>
          <a:prstGeom prst="roundRect">
            <a:avLst>
              <a:gd name="adj" fmla="val 50000"/>
            </a:avLst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ectangle: Rounded Corners 62">
            <a:extLst>
              <a:ext uri="{FF2B5EF4-FFF2-40B4-BE49-F238E27FC236}">
                <a16:creationId xmlns:a16="http://schemas.microsoft.com/office/drawing/2014/main" id="{384DA550-839E-066F-DEA4-5FC74383C33E}"/>
              </a:ext>
            </a:extLst>
          </p:cNvPr>
          <p:cNvSpPr/>
          <p:nvPr/>
        </p:nvSpPr>
        <p:spPr>
          <a:xfrm>
            <a:off x="10847293" y="4318278"/>
            <a:ext cx="2689412" cy="7380194"/>
          </a:xfrm>
          <a:prstGeom prst="roundRect">
            <a:avLst>
              <a:gd name="adj" fmla="val 9867"/>
            </a:avLst>
          </a:prstGeom>
          <a:gradFill>
            <a:gsLst>
              <a:gs pos="100000">
                <a:schemeClr val="accent3">
                  <a:lumMod val="75000"/>
                </a:schemeClr>
              </a:gs>
              <a:gs pos="75000">
                <a:schemeClr val="accent3">
                  <a:lumMod val="50000"/>
                </a:schemeClr>
              </a:gs>
              <a:gs pos="0">
                <a:schemeClr val="accent3"/>
              </a:gs>
            </a:gsLst>
            <a:lin ang="5400000" scaled="1"/>
          </a:gradFill>
          <a:ln>
            <a:noFill/>
          </a:ln>
          <a:effectLst>
            <a:outerShdw blurRad="127000" dist="127000" dir="5400000" algn="t" rotWithShape="0">
              <a:prstClr val="black">
                <a:alpha val="30000"/>
              </a:prstClr>
            </a:outerShdw>
            <a:reflection blurRad="6350" stA="50000" endA="300" endPos="18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Freeform: Shape 63">
            <a:extLst>
              <a:ext uri="{FF2B5EF4-FFF2-40B4-BE49-F238E27FC236}">
                <a16:creationId xmlns:a16="http://schemas.microsoft.com/office/drawing/2014/main" id="{F145588B-2DDD-1335-D2B9-BC27838E0887}"/>
              </a:ext>
            </a:extLst>
          </p:cNvPr>
          <p:cNvSpPr/>
          <p:nvPr/>
        </p:nvSpPr>
        <p:spPr>
          <a:xfrm>
            <a:off x="10847293" y="4318279"/>
            <a:ext cx="2689412" cy="1962228"/>
          </a:xfrm>
          <a:custGeom>
            <a:avLst/>
            <a:gdLst>
              <a:gd name="csX0" fmla="*/ 827655 w 2689412"/>
              <a:gd name="csY0" fmla="*/ 1674265 h 1962228"/>
              <a:gd name="csX1" fmla="*/ 1861757 w 2689412"/>
              <a:gd name="csY1" fmla="*/ 1674265 h 1962228"/>
              <a:gd name="csX2" fmla="*/ 1344706 w 2689412"/>
              <a:gd name="csY2" fmla="*/ 1962228 h 1962228"/>
              <a:gd name="csX3" fmla="*/ 265364 w 2689412"/>
              <a:gd name="csY3" fmla="*/ 0 h 1962228"/>
              <a:gd name="csX4" fmla="*/ 2424048 w 2689412"/>
              <a:gd name="csY4" fmla="*/ 0 h 1962228"/>
              <a:gd name="csX5" fmla="*/ 2689412 w 2689412"/>
              <a:gd name="csY5" fmla="*/ 265364 h 1962228"/>
              <a:gd name="csX6" fmla="*/ 2689412 w 2689412"/>
              <a:gd name="csY6" fmla="*/ 1674265 h 1962228"/>
              <a:gd name="csX7" fmla="*/ 1861757 w 2689412"/>
              <a:gd name="csY7" fmla="*/ 1674265 h 1962228"/>
              <a:gd name="csX8" fmla="*/ 2002043 w 2689412"/>
              <a:gd name="csY8" fmla="*/ 1596135 h 1962228"/>
              <a:gd name="csX9" fmla="*/ 2002041 w 2689412"/>
              <a:gd name="csY9" fmla="*/ 1596135 h 1962228"/>
              <a:gd name="csX10" fmla="*/ 1861757 w 2689412"/>
              <a:gd name="csY10" fmla="*/ 1674264 h 1962228"/>
              <a:gd name="csX11" fmla="*/ 827655 w 2689412"/>
              <a:gd name="csY11" fmla="*/ 1674264 h 1962228"/>
              <a:gd name="csX12" fmla="*/ 687371 w 2689412"/>
              <a:gd name="csY12" fmla="*/ 1596135 h 1962228"/>
              <a:gd name="csX13" fmla="*/ 687369 w 2689412"/>
              <a:gd name="csY13" fmla="*/ 1596135 h 1962228"/>
              <a:gd name="csX14" fmla="*/ 827655 w 2689412"/>
              <a:gd name="csY14" fmla="*/ 1674265 h 1962228"/>
              <a:gd name="csX15" fmla="*/ 0 w 2689412"/>
              <a:gd name="csY15" fmla="*/ 1674265 h 1962228"/>
              <a:gd name="csX16" fmla="*/ 0 w 2689412"/>
              <a:gd name="csY16" fmla="*/ 265364 h 1962228"/>
              <a:gd name="csX17" fmla="*/ 265364 w 2689412"/>
              <a:gd name="csY17" fmla="*/ 0 h 196222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</a:cxnLst>
            <a:rect l="l" t="t" r="r" b="b"/>
            <a:pathLst>
              <a:path w="2689412" h="1962228">
                <a:moveTo>
                  <a:pt x="827655" y="1674265"/>
                </a:moveTo>
                <a:lnTo>
                  <a:pt x="1861757" y="1674265"/>
                </a:lnTo>
                <a:lnTo>
                  <a:pt x="1344706" y="1962228"/>
                </a:lnTo>
                <a:close/>
                <a:moveTo>
                  <a:pt x="265364" y="0"/>
                </a:moveTo>
                <a:lnTo>
                  <a:pt x="2424048" y="0"/>
                </a:lnTo>
                <a:cubicBezTo>
                  <a:pt x="2570604" y="0"/>
                  <a:pt x="2689412" y="118808"/>
                  <a:pt x="2689412" y="265364"/>
                </a:cubicBezTo>
                <a:lnTo>
                  <a:pt x="2689412" y="1674265"/>
                </a:lnTo>
                <a:lnTo>
                  <a:pt x="1861757" y="1674265"/>
                </a:lnTo>
                <a:lnTo>
                  <a:pt x="2002043" y="1596135"/>
                </a:lnTo>
                <a:lnTo>
                  <a:pt x="2002041" y="1596135"/>
                </a:lnTo>
                <a:lnTo>
                  <a:pt x="1861757" y="1674264"/>
                </a:lnTo>
                <a:lnTo>
                  <a:pt x="827655" y="1674264"/>
                </a:lnTo>
                <a:lnTo>
                  <a:pt x="687371" y="1596135"/>
                </a:lnTo>
                <a:lnTo>
                  <a:pt x="687369" y="1596135"/>
                </a:lnTo>
                <a:lnTo>
                  <a:pt x="827655" y="1674265"/>
                </a:lnTo>
                <a:lnTo>
                  <a:pt x="0" y="1674265"/>
                </a:lnTo>
                <a:lnTo>
                  <a:pt x="0" y="265364"/>
                </a:lnTo>
                <a:cubicBezTo>
                  <a:pt x="0" y="118808"/>
                  <a:pt x="118808" y="0"/>
                  <a:pt x="2653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dist="1270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5400" b="1" dirty="0">
                <a:solidFill>
                  <a:schemeClr val="accent3"/>
                </a:solidFill>
                <a:latin typeface="+mj-lt"/>
              </a:rPr>
              <a:t>04</a:t>
            </a:r>
          </a:p>
        </p:txBody>
      </p:sp>
      <p:grpSp>
        <p:nvGrpSpPr>
          <p:cNvPr id="65" name="Group 64">
            <a:extLst>
              <a:ext uri="{FF2B5EF4-FFF2-40B4-BE49-F238E27FC236}">
                <a16:creationId xmlns:a16="http://schemas.microsoft.com/office/drawing/2014/main" id="{A3DB0186-6C00-778A-770A-3C4B0CD4281F}"/>
              </a:ext>
            </a:extLst>
          </p:cNvPr>
          <p:cNvGrpSpPr/>
          <p:nvPr/>
        </p:nvGrpSpPr>
        <p:grpSpPr>
          <a:xfrm>
            <a:off x="11240284" y="8253142"/>
            <a:ext cx="1903430" cy="1788969"/>
            <a:chOff x="4443430" y="4424291"/>
            <a:chExt cx="2488311" cy="1788969"/>
          </a:xfrm>
          <a:noFill/>
        </p:grpSpPr>
        <p:sp>
          <p:nvSpPr>
            <p:cNvPr id="66" name="Textbox 200">
              <a:extLst>
                <a:ext uri="{FF2B5EF4-FFF2-40B4-BE49-F238E27FC236}">
                  <a16:creationId xmlns:a16="http://schemas.microsoft.com/office/drawing/2014/main" id="{D8FC4A9C-FC98-8D77-6FEE-34EA578468FA}"/>
                </a:ext>
              </a:extLst>
            </p:cNvPr>
            <p:cNvSpPr txBox="1"/>
            <p:nvPr/>
          </p:nvSpPr>
          <p:spPr>
            <a:xfrm flipH="1">
              <a:off x="4443431" y="4424291"/>
              <a:ext cx="2488310" cy="40011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000" b="1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+mj-lt"/>
                </a:rPr>
                <a:t>MAIN TITLE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67" name="Textbox 200">
              <a:extLst>
                <a:ext uri="{FF2B5EF4-FFF2-40B4-BE49-F238E27FC236}">
                  <a16:creationId xmlns:a16="http://schemas.microsoft.com/office/drawing/2014/main" id="{1A7CDB04-A8CC-E928-895C-3472BBE9F005}"/>
                </a:ext>
              </a:extLst>
            </p:cNvPr>
            <p:cNvSpPr txBox="1"/>
            <p:nvPr/>
          </p:nvSpPr>
          <p:spPr>
            <a:xfrm flipH="1">
              <a:off x="4443431" y="4748429"/>
              <a:ext cx="2488310" cy="27699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ctr">
                <a:defRPr/>
              </a:pPr>
              <a:r>
                <a:rPr lang="en-US" sz="12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05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68" name="Textbox 200">
              <a:extLst>
                <a:ext uri="{FF2B5EF4-FFF2-40B4-BE49-F238E27FC236}">
                  <a16:creationId xmlns:a16="http://schemas.microsoft.com/office/drawing/2014/main" id="{6437AFD7-3F4B-FF4C-7A67-496594E06960}"/>
                </a:ext>
              </a:extLst>
            </p:cNvPr>
            <p:cNvSpPr txBox="1"/>
            <p:nvPr/>
          </p:nvSpPr>
          <p:spPr>
            <a:xfrm flipH="1">
              <a:off x="4443430" y="5382263"/>
              <a:ext cx="2488311" cy="83099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just"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</a:p>
          </p:txBody>
        </p:sp>
      </p:grpSp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3411F3A3-590C-D1A8-32C4-8E33209E2F50}"/>
              </a:ext>
            </a:extLst>
          </p:cNvPr>
          <p:cNvSpPr/>
          <p:nvPr/>
        </p:nvSpPr>
        <p:spPr>
          <a:xfrm>
            <a:off x="11814174" y="10913453"/>
            <a:ext cx="755650" cy="103188"/>
          </a:xfrm>
          <a:prstGeom prst="roundRect">
            <a:avLst>
              <a:gd name="adj" fmla="val 50000"/>
            </a:avLst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: Rounded Corners 69">
            <a:extLst>
              <a:ext uri="{FF2B5EF4-FFF2-40B4-BE49-F238E27FC236}">
                <a16:creationId xmlns:a16="http://schemas.microsoft.com/office/drawing/2014/main" id="{2E8D91EC-7AFA-1D61-941C-EFE9322A9959}"/>
              </a:ext>
            </a:extLst>
          </p:cNvPr>
          <p:cNvSpPr/>
          <p:nvPr/>
        </p:nvSpPr>
        <p:spPr>
          <a:xfrm>
            <a:off x="13896917" y="4318278"/>
            <a:ext cx="2689412" cy="7380194"/>
          </a:xfrm>
          <a:prstGeom prst="roundRect">
            <a:avLst>
              <a:gd name="adj" fmla="val 9867"/>
            </a:avLst>
          </a:prstGeom>
          <a:gradFill>
            <a:gsLst>
              <a:gs pos="100000">
                <a:schemeClr val="accent4">
                  <a:lumMod val="75000"/>
                </a:schemeClr>
              </a:gs>
              <a:gs pos="75000">
                <a:schemeClr val="accent4">
                  <a:lumMod val="50000"/>
                </a:schemeClr>
              </a:gs>
              <a:gs pos="0">
                <a:schemeClr val="accent4"/>
              </a:gs>
            </a:gsLst>
            <a:lin ang="5400000" scaled="1"/>
          </a:gradFill>
          <a:ln>
            <a:noFill/>
          </a:ln>
          <a:effectLst>
            <a:outerShdw blurRad="127000" dist="127000" dir="5400000" algn="t" rotWithShape="0">
              <a:prstClr val="black">
                <a:alpha val="30000"/>
              </a:prstClr>
            </a:outerShdw>
            <a:reflection blurRad="6350" stA="50000" endA="300" endPos="18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Freeform: Shape 70">
            <a:extLst>
              <a:ext uri="{FF2B5EF4-FFF2-40B4-BE49-F238E27FC236}">
                <a16:creationId xmlns:a16="http://schemas.microsoft.com/office/drawing/2014/main" id="{A221F59A-2397-5692-B1B2-8E70A3B9DACE}"/>
              </a:ext>
            </a:extLst>
          </p:cNvPr>
          <p:cNvSpPr/>
          <p:nvPr/>
        </p:nvSpPr>
        <p:spPr>
          <a:xfrm>
            <a:off x="13896917" y="4318279"/>
            <a:ext cx="2689412" cy="1962228"/>
          </a:xfrm>
          <a:custGeom>
            <a:avLst/>
            <a:gdLst>
              <a:gd name="csX0" fmla="*/ 827655 w 2689412"/>
              <a:gd name="csY0" fmla="*/ 1674265 h 1962228"/>
              <a:gd name="csX1" fmla="*/ 1861757 w 2689412"/>
              <a:gd name="csY1" fmla="*/ 1674265 h 1962228"/>
              <a:gd name="csX2" fmla="*/ 1344706 w 2689412"/>
              <a:gd name="csY2" fmla="*/ 1962228 h 1962228"/>
              <a:gd name="csX3" fmla="*/ 265364 w 2689412"/>
              <a:gd name="csY3" fmla="*/ 0 h 1962228"/>
              <a:gd name="csX4" fmla="*/ 2424048 w 2689412"/>
              <a:gd name="csY4" fmla="*/ 0 h 1962228"/>
              <a:gd name="csX5" fmla="*/ 2689412 w 2689412"/>
              <a:gd name="csY5" fmla="*/ 265364 h 1962228"/>
              <a:gd name="csX6" fmla="*/ 2689412 w 2689412"/>
              <a:gd name="csY6" fmla="*/ 1674265 h 1962228"/>
              <a:gd name="csX7" fmla="*/ 1861757 w 2689412"/>
              <a:gd name="csY7" fmla="*/ 1674265 h 1962228"/>
              <a:gd name="csX8" fmla="*/ 2002043 w 2689412"/>
              <a:gd name="csY8" fmla="*/ 1596135 h 1962228"/>
              <a:gd name="csX9" fmla="*/ 2002041 w 2689412"/>
              <a:gd name="csY9" fmla="*/ 1596135 h 1962228"/>
              <a:gd name="csX10" fmla="*/ 1861757 w 2689412"/>
              <a:gd name="csY10" fmla="*/ 1674264 h 1962228"/>
              <a:gd name="csX11" fmla="*/ 827655 w 2689412"/>
              <a:gd name="csY11" fmla="*/ 1674264 h 1962228"/>
              <a:gd name="csX12" fmla="*/ 687371 w 2689412"/>
              <a:gd name="csY12" fmla="*/ 1596135 h 1962228"/>
              <a:gd name="csX13" fmla="*/ 687369 w 2689412"/>
              <a:gd name="csY13" fmla="*/ 1596135 h 1962228"/>
              <a:gd name="csX14" fmla="*/ 827655 w 2689412"/>
              <a:gd name="csY14" fmla="*/ 1674265 h 1962228"/>
              <a:gd name="csX15" fmla="*/ 0 w 2689412"/>
              <a:gd name="csY15" fmla="*/ 1674265 h 1962228"/>
              <a:gd name="csX16" fmla="*/ 0 w 2689412"/>
              <a:gd name="csY16" fmla="*/ 265364 h 1962228"/>
              <a:gd name="csX17" fmla="*/ 265364 w 2689412"/>
              <a:gd name="csY17" fmla="*/ 0 h 196222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</a:cxnLst>
            <a:rect l="l" t="t" r="r" b="b"/>
            <a:pathLst>
              <a:path w="2689412" h="1962228">
                <a:moveTo>
                  <a:pt x="827655" y="1674265"/>
                </a:moveTo>
                <a:lnTo>
                  <a:pt x="1861757" y="1674265"/>
                </a:lnTo>
                <a:lnTo>
                  <a:pt x="1344706" y="1962228"/>
                </a:lnTo>
                <a:close/>
                <a:moveTo>
                  <a:pt x="265364" y="0"/>
                </a:moveTo>
                <a:lnTo>
                  <a:pt x="2424048" y="0"/>
                </a:lnTo>
                <a:cubicBezTo>
                  <a:pt x="2570604" y="0"/>
                  <a:pt x="2689412" y="118808"/>
                  <a:pt x="2689412" y="265364"/>
                </a:cubicBezTo>
                <a:lnTo>
                  <a:pt x="2689412" y="1674265"/>
                </a:lnTo>
                <a:lnTo>
                  <a:pt x="1861757" y="1674265"/>
                </a:lnTo>
                <a:lnTo>
                  <a:pt x="2002043" y="1596135"/>
                </a:lnTo>
                <a:lnTo>
                  <a:pt x="2002041" y="1596135"/>
                </a:lnTo>
                <a:lnTo>
                  <a:pt x="1861757" y="1674264"/>
                </a:lnTo>
                <a:lnTo>
                  <a:pt x="827655" y="1674264"/>
                </a:lnTo>
                <a:lnTo>
                  <a:pt x="687371" y="1596135"/>
                </a:lnTo>
                <a:lnTo>
                  <a:pt x="687369" y="1596135"/>
                </a:lnTo>
                <a:lnTo>
                  <a:pt x="827655" y="1674265"/>
                </a:lnTo>
                <a:lnTo>
                  <a:pt x="0" y="1674265"/>
                </a:lnTo>
                <a:lnTo>
                  <a:pt x="0" y="265364"/>
                </a:lnTo>
                <a:cubicBezTo>
                  <a:pt x="0" y="118808"/>
                  <a:pt x="118808" y="0"/>
                  <a:pt x="2653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dist="1270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5400" b="1" dirty="0">
                <a:solidFill>
                  <a:schemeClr val="accent4"/>
                </a:solidFill>
                <a:latin typeface="+mj-lt"/>
              </a:rPr>
              <a:t>05</a:t>
            </a:r>
          </a:p>
        </p:txBody>
      </p:sp>
      <p:grpSp>
        <p:nvGrpSpPr>
          <p:cNvPr id="72" name="Group 71">
            <a:extLst>
              <a:ext uri="{FF2B5EF4-FFF2-40B4-BE49-F238E27FC236}">
                <a16:creationId xmlns:a16="http://schemas.microsoft.com/office/drawing/2014/main" id="{96F26B7A-EF5E-F537-7579-58174884E5E7}"/>
              </a:ext>
            </a:extLst>
          </p:cNvPr>
          <p:cNvGrpSpPr/>
          <p:nvPr/>
        </p:nvGrpSpPr>
        <p:grpSpPr>
          <a:xfrm>
            <a:off x="14351522" y="8253142"/>
            <a:ext cx="1903430" cy="1788969"/>
            <a:chOff x="4443430" y="4424291"/>
            <a:chExt cx="2488311" cy="1788969"/>
          </a:xfrm>
          <a:noFill/>
        </p:grpSpPr>
        <p:sp>
          <p:nvSpPr>
            <p:cNvPr id="73" name="Textbox 200">
              <a:extLst>
                <a:ext uri="{FF2B5EF4-FFF2-40B4-BE49-F238E27FC236}">
                  <a16:creationId xmlns:a16="http://schemas.microsoft.com/office/drawing/2014/main" id="{B6FEA2AE-4859-ED18-C360-9914C3089E2B}"/>
                </a:ext>
              </a:extLst>
            </p:cNvPr>
            <p:cNvSpPr txBox="1"/>
            <p:nvPr/>
          </p:nvSpPr>
          <p:spPr>
            <a:xfrm flipH="1">
              <a:off x="4443431" y="4424291"/>
              <a:ext cx="2488310" cy="40011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000" b="1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+mj-lt"/>
                </a:rPr>
                <a:t>MAIN TITLE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74" name="Textbox 200">
              <a:extLst>
                <a:ext uri="{FF2B5EF4-FFF2-40B4-BE49-F238E27FC236}">
                  <a16:creationId xmlns:a16="http://schemas.microsoft.com/office/drawing/2014/main" id="{550C225E-76A0-CE94-BCE1-C60F7032C0DA}"/>
                </a:ext>
              </a:extLst>
            </p:cNvPr>
            <p:cNvSpPr txBox="1"/>
            <p:nvPr/>
          </p:nvSpPr>
          <p:spPr>
            <a:xfrm flipH="1">
              <a:off x="4443431" y="4748429"/>
              <a:ext cx="2488310" cy="27699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ctr">
                <a:defRPr/>
              </a:pPr>
              <a:r>
                <a:rPr lang="en-US" sz="12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05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75" name="Textbox 200">
              <a:extLst>
                <a:ext uri="{FF2B5EF4-FFF2-40B4-BE49-F238E27FC236}">
                  <a16:creationId xmlns:a16="http://schemas.microsoft.com/office/drawing/2014/main" id="{9AE70A6E-35FF-8F87-FC6B-5CDBC2218B43}"/>
                </a:ext>
              </a:extLst>
            </p:cNvPr>
            <p:cNvSpPr txBox="1"/>
            <p:nvPr/>
          </p:nvSpPr>
          <p:spPr>
            <a:xfrm flipH="1">
              <a:off x="4443430" y="5382263"/>
              <a:ext cx="2488311" cy="83099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just"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</a:p>
          </p:txBody>
        </p:sp>
      </p:grpSp>
      <p:sp>
        <p:nvSpPr>
          <p:cNvPr id="76" name="Rectangle: Rounded Corners 75">
            <a:extLst>
              <a:ext uri="{FF2B5EF4-FFF2-40B4-BE49-F238E27FC236}">
                <a16:creationId xmlns:a16="http://schemas.microsoft.com/office/drawing/2014/main" id="{A41E69AE-9630-28C7-8134-73E3A11F2F94}"/>
              </a:ext>
            </a:extLst>
          </p:cNvPr>
          <p:cNvSpPr/>
          <p:nvPr/>
        </p:nvSpPr>
        <p:spPr>
          <a:xfrm>
            <a:off x="14925412" y="10913453"/>
            <a:ext cx="755650" cy="103188"/>
          </a:xfrm>
          <a:prstGeom prst="roundRect">
            <a:avLst>
              <a:gd name="adj" fmla="val 50000"/>
            </a:avLst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: Rounded Corners 76">
            <a:extLst>
              <a:ext uri="{FF2B5EF4-FFF2-40B4-BE49-F238E27FC236}">
                <a16:creationId xmlns:a16="http://schemas.microsoft.com/office/drawing/2014/main" id="{40AB9BB1-057A-66CF-2997-B489E068D2BD}"/>
              </a:ext>
            </a:extLst>
          </p:cNvPr>
          <p:cNvSpPr/>
          <p:nvPr/>
        </p:nvSpPr>
        <p:spPr>
          <a:xfrm>
            <a:off x="17069769" y="4318278"/>
            <a:ext cx="2689412" cy="7380194"/>
          </a:xfrm>
          <a:prstGeom prst="roundRect">
            <a:avLst>
              <a:gd name="adj" fmla="val 9867"/>
            </a:avLst>
          </a:prstGeom>
          <a:gradFill>
            <a:gsLst>
              <a:gs pos="100000">
                <a:schemeClr val="accent5">
                  <a:lumMod val="75000"/>
                </a:schemeClr>
              </a:gs>
              <a:gs pos="75000">
                <a:schemeClr val="accent5">
                  <a:lumMod val="50000"/>
                </a:schemeClr>
              </a:gs>
              <a:gs pos="0">
                <a:schemeClr val="accent5"/>
              </a:gs>
            </a:gsLst>
            <a:lin ang="5400000" scaled="1"/>
          </a:gradFill>
          <a:ln>
            <a:noFill/>
          </a:ln>
          <a:effectLst>
            <a:outerShdw blurRad="127000" dist="127000" dir="5400000" algn="t" rotWithShape="0">
              <a:prstClr val="black">
                <a:alpha val="30000"/>
              </a:prstClr>
            </a:outerShdw>
            <a:reflection blurRad="6350" stA="50000" endA="300" endPos="18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Freeform: Shape 77">
            <a:extLst>
              <a:ext uri="{FF2B5EF4-FFF2-40B4-BE49-F238E27FC236}">
                <a16:creationId xmlns:a16="http://schemas.microsoft.com/office/drawing/2014/main" id="{AFF09F57-FAB6-3FE4-6D93-FE9FC6AA1813}"/>
              </a:ext>
            </a:extLst>
          </p:cNvPr>
          <p:cNvSpPr/>
          <p:nvPr/>
        </p:nvSpPr>
        <p:spPr>
          <a:xfrm>
            <a:off x="17069769" y="4318279"/>
            <a:ext cx="2689412" cy="1962228"/>
          </a:xfrm>
          <a:custGeom>
            <a:avLst/>
            <a:gdLst>
              <a:gd name="csX0" fmla="*/ 827655 w 2689412"/>
              <a:gd name="csY0" fmla="*/ 1674265 h 1962228"/>
              <a:gd name="csX1" fmla="*/ 1861757 w 2689412"/>
              <a:gd name="csY1" fmla="*/ 1674265 h 1962228"/>
              <a:gd name="csX2" fmla="*/ 1344706 w 2689412"/>
              <a:gd name="csY2" fmla="*/ 1962228 h 1962228"/>
              <a:gd name="csX3" fmla="*/ 265364 w 2689412"/>
              <a:gd name="csY3" fmla="*/ 0 h 1962228"/>
              <a:gd name="csX4" fmla="*/ 2424048 w 2689412"/>
              <a:gd name="csY4" fmla="*/ 0 h 1962228"/>
              <a:gd name="csX5" fmla="*/ 2689412 w 2689412"/>
              <a:gd name="csY5" fmla="*/ 265364 h 1962228"/>
              <a:gd name="csX6" fmla="*/ 2689412 w 2689412"/>
              <a:gd name="csY6" fmla="*/ 1674265 h 1962228"/>
              <a:gd name="csX7" fmla="*/ 1861757 w 2689412"/>
              <a:gd name="csY7" fmla="*/ 1674265 h 1962228"/>
              <a:gd name="csX8" fmla="*/ 2002043 w 2689412"/>
              <a:gd name="csY8" fmla="*/ 1596135 h 1962228"/>
              <a:gd name="csX9" fmla="*/ 2002041 w 2689412"/>
              <a:gd name="csY9" fmla="*/ 1596135 h 1962228"/>
              <a:gd name="csX10" fmla="*/ 1861757 w 2689412"/>
              <a:gd name="csY10" fmla="*/ 1674264 h 1962228"/>
              <a:gd name="csX11" fmla="*/ 827655 w 2689412"/>
              <a:gd name="csY11" fmla="*/ 1674264 h 1962228"/>
              <a:gd name="csX12" fmla="*/ 687371 w 2689412"/>
              <a:gd name="csY12" fmla="*/ 1596135 h 1962228"/>
              <a:gd name="csX13" fmla="*/ 687369 w 2689412"/>
              <a:gd name="csY13" fmla="*/ 1596135 h 1962228"/>
              <a:gd name="csX14" fmla="*/ 827655 w 2689412"/>
              <a:gd name="csY14" fmla="*/ 1674265 h 1962228"/>
              <a:gd name="csX15" fmla="*/ 0 w 2689412"/>
              <a:gd name="csY15" fmla="*/ 1674265 h 1962228"/>
              <a:gd name="csX16" fmla="*/ 0 w 2689412"/>
              <a:gd name="csY16" fmla="*/ 265364 h 1962228"/>
              <a:gd name="csX17" fmla="*/ 265364 w 2689412"/>
              <a:gd name="csY17" fmla="*/ 0 h 196222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</a:cxnLst>
            <a:rect l="l" t="t" r="r" b="b"/>
            <a:pathLst>
              <a:path w="2689412" h="1962228">
                <a:moveTo>
                  <a:pt x="827655" y="1674265"/>
                </a:moveTo>
                <a:lnTo>
                  <a:pt x="1861757" y="1674265"/>
                </a:lnTo>
                <a:lnTo>
                  <a:pt x="1344706" y="1962228"/>
                </a:lnTo>
                <a:close/>
                <a:moveTo>
                  <a:pt x="265364" y="0"/>
                </a:moveTo>
                <a:lnTo>
                  <a:pt x="2424048" y="0"/>
                </a:lnTo>
                <a:cubicBezTo>
                  <a:pt x="2570604" y="0"/>
                  <a:pt x="2689412" y="118808"/>
                  <a:pt x="2689412" y="265364"/>
                </a:cubicBezTo>
                <a:lnTo>
                  <a:pt x="2689412" y="1674265"/>
                </a:lnTo>
                <a:lnTo>
                  <a:pt x="1861757" y="1674265"/>
                </a:lnTo>
                <a:lnTo>
                  <a:pt x="2002043" y="1596135"/>
                </a:lnTo>
                <a:lnTo>
                  <a:pt x="2002041" y="1596135"/>
                </a:lnTo>
                <a:lnTo>
                  <a:pt x="1861757" y="1674264"/>
                </a:lnTo>
                <a:lnTo>
                  <a:pt x="827655" y="1674264"/>
                </a:lnTo>
                <a:lnTo>
                  <a:pt x="687371" y="1596135"/>
                </a:lnTo>
                <a:lnTo>
                  <a:pt x="687369" y="1596135"/>
                </a:lnTo>
                <a:lnTo>
                  <a:pt x="827655" y="1674265"/>
                </a:lnTo>
                <a:lnTo>
                  <a:pt x="0" y="1674265"/>
                </a:lnTo>
                <a:lnTo>
                  <a:pt x="0" y="265364"/>
                </a:lnTo>
                <a:cubicBezTo>
                  <a:pt x="0" y="118808"/>
                  <a:pt x="118808" y="0"/>
                  <a:pt x="2653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dist="1270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5400" b="1" dirty="0">
                <a:solidFill>
                  <a:schemeClr val="accent5"/>
                </a:solidFill>
                <a:latin typeface="+mj-lt"/>
              </a:rPr>
              <a:t>06</a:t>
            </a:r>
          </a:p>
        </p:txBody>
      </p:sp>
      <p:grpSp>
        <p:nvGrpSpPr>
          <p:cNvPr id="79" name="Group 78">
            <a:extLst>
              <a:ext uri="{FF2B5EF4-FFF2-40B4-BE49-F238E27FC236}">
                <a16:creationId xmlns:a16="http://schemas.microsoft.com/office/drawing/2014/main" id="{90E67787-6B56-7897-8926-6E2EAF6FDA5A}"/>
              </a:ext>
            </a:extLst>
          </p:cNvPr>
          <p:cNvGrpSpPr/>
          <p:nvPr/>
        </p:nvGrpSpPr>
        <p:grpSpPr>
          <a:xfrm>
            <a:off x="17462760" y="8253142"/>
            <a:ext cx="1903430" cy="1788969"/>
            <a:chOff x="4443430" y="4424291"/>
            <a:chExt cx="2488311" cy="1788969"/>
          </a:xfrm>
          <a:noFill/>
        </p:grpSpPr>
        <p:sp>
          <p:nvSpPr>
            <p:cNvPr id="80" name="Textbox 200">
              <a:extLst>
                <a:ext uri="{FF2B5EF4-FFF2-40B4-BE49-F238E27FC236}">
                  <a16:creationId xmlns:a16="http://schemas.microsoft.com/office/drawing/2014/main" id="{89409B88-7494-2985-53A1-D90B5DB4412F}"/>
                </a:ext>
              </a:extLst>
            </p:cNvPr>
            <p:cNvSpPr txBox="1"/>
            <p:nvPr/>
          </p:nvSpPr>
          <p:spPr>
            <a:xfrm flipH="1">
              <a:off x="4443431" y="4424291"/>
              <a:ext cx="2488310" cy="40011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000" b="1" dirty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+mj-lt"/>
                </a:rPr>
                <a:t>MAIN TITLE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81" name="Textbox 200">
              <a:extLst>
                <a:ext uri="{FF2B5EF4-FFF2-40B4-BE49-F238E27FC236}">
                  <a16:creationId xmlns:a16="http://schemas.microsoft.com/office/drawing/2014/main" id="{77BF3434-E523-061F-1092-6FFA256B9219}"/>
                </a:ext>
              </a:extLst>
            </p:cNvPr>
            <p:cNvSpPr txBox="1"/>
            <p:nvPr/>
          </p:nvSpPr>
          <p:spPr>
            <a:xfrm flipH="1">
              <a:off x="4443431" y="4748429"/>
              <a:ext cx="2488310" cy="27699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ctr">
                <a:defRPr/>
              </a:pPr>
              <a:r>
                <a:rPr lang="en-US" sz="12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05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82" name="Textbox 200">
              <a:extLst>
                <a:ext uri="{FF2B5EF4-FFF2-40B4-BE49-F238E27FC236}">
                  <a16:creationId xmlns:a16="http://schemas.microsoft.com/office/drawing/2014/main" id="{335A9666-1022-8302-94C3-6F8262801197}"/>
                </a:ext>
              </a:extLst>
            </p:cNvPr>
            <p:cNvSpPr txBox="1"/>
            <p:nvPr/>
          </p:nvSpPr>
          <p:spPr>
            <a:xfrm flipH="1">
              <a:off x="4443430" y="5382263"/>
              <a:ext cx="2488311" cy="83099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just"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</a:p>
          </p:txBody>
        </p:sp>
      </p:grpSp>
      <p:sp>
        <p:nvSpPr>
          <p:cNvPr id="83" name="Rectangle: Rounded Corners 82">
            <a:extLst>
              <a:ext uri="{FF2B5EF4-FFF2-40B4-BE49-F238E27FC236}">
                <a16:creationId xmlns:a16="http://schemas.microsoft.com/office/drawing/2014/main" id="{DD20C86B-B0AB-1E53-A285-1C6BE129DD71}"/>
              </a:ext>
            </a:extLst>
          </p:cNvPr>
          <p:cNvSpPr/>
          <p:nvPr/>
        </p:nvSpPr>
        <p:spPr>
          <a:xfrm>
            <a:off x="18036650" y="10913453"/>
            <a:ext cx="755650" cy="103188"/>
          </a:xfrm>
          <a:prstGeom prst="roundRect">
            <a:avLst>
              <a:gd name="adj" fmla="val 50000"/>
            </a:avLst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: Rounded Corners 83">
            <a:extLst>
              <a:ext uri="{FF2B5EF4-FFF2-40B4-BE49-F238E27FC236}">
                <a16:creationId xmlns:a16="http://schemas.microsoft.com/office/drawing/2014/main" id="{F4166F08-7EC5-7F42-4395-D323532565B5}"/>
              </a:ext>
            </a:extLst>
          </p:cNvPr>
          <p:cNvSpPr/>
          <p:nvPr/>
        </p:nvSpPr>
        <p:spPr>
          <a:xfrm>
            <a:off x="20181010" y="4318278"/>
            <a:ext cx="2689412" cy="7380194"/>
          </a:xfrm>
          <a:prstGeom prst="roundRect">
            <a:avLst>
              <a:gd name="adj" fmla="val 9867"/>
            </a:avLst>
          </a:prstGeom>
          <a:gradFill>
            <a:gsLst>
              <a:gs pos="100000">
                <a:schemeClr val="accent6">
                  <a:lumMod val="75000"/>
                </a:schemeClr>
              </a:gs>
              <a:gs pos="75000">
                <a:schemeClr val="accent6">
                  <a:lumMod val="50000"/>
                </a:schemeClr>
              </a:gs>
              <a:gs pos="0">
                <a:schemeClr val="accent6"/>
              </a:gs>
            </a:gsLst>
            <a:lin ang="5400000" scaled="1"/>
          </a:gradFill>
          <a:ln>
            <a:noFill/>
          </a:ln>
          <a:effectLst>
            <a:outerShdw blurRad="127000" dist="127000" dir="5400000" algn="t" rotWithShape="0">
              <a:prstClr val="black">
                <a:alpha val="30000"/>
              </a:prstClr>
            </a:outerShdw>
            <a:reflection blurRad="6350" stA="50000" endA="300" endPos="18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Freeform: Shape 84">
            <a:extLst>
              <a:ext uri="{FF2B5EF4-FFF2-40B4-BE49-F238E27FC236}">
                <a16:creationId xmlns:a16="http://schemas.microsoft.com/office/drawing/2014/main" id="{DCBC1CFF-00C7-8D4F-7F87-7FE8C5649AB0}"/>
              </a:ext>
            </a:extLst>
          </p:cNvPr>
          <p:cNvSpPr/>
          <p:nvPr/>
        </p:nvSpPr>
        <p:spPr>
          <a:xfrm>
            <a:off x="20181010" y="4318279"/>
            <a:ext cx="2689412" cy="1962228"/>
          </a:xfrm>
          <a:custGeom>
            <a:avLst/>
            <a:gdLst>
              <a:gd name="csX0" fmla="*/ 827655 w 2689412"/>
              <a:gd name="csY0" fmla="*/ 1674265 h 1962228"/>
              <a:gd name="csX1" fmla="*/ 1861757 w 2689412"/>
              <a:gd name="csY1" fmla="*/ 1674265 h 1962228"/>
              <a:gd name="csX2" fmla="*/ 1344706 w 2689412"/>
              <a:gd name="csY2" fmla="*/ 1962228 h 1962228"/>
              <a:gd name="csX3" fmla="*/ 265364 w 2689412"/>
              <a:gd name="csY3" fmla="*/ 0 h 1962228"/>
              <a:gd name="csX4" fmla="*/ 2424048 w 2689412"/>
              <a:gd name="csY4" fmla="*/ 0 h 1962228"/>
              <a:gd name="csX5" fmla="*/ 2689412 w 2689412"/>
              <a:gd name="csY5" fmla="*/ 265364 h 1962228"/>
              <a:gd name="csX6" fmla="*/ 2689412 w 2689412"/>
              <a:gd name="csY6" fmla="*/ 1674265 h 1962228"/>
              <a:gd name="csX7" fmla="*/ 1861757 w 2689412"/>
              <a:gd name="csY7" fmla="*/ 1674265 h 1962228"/>
              <a:gd name="csX8" fmla="*/ 2002043 w 2689412"/>
              <a:gd name="csY8" fmla="*/ 1596135 h 1962228"/>
              <a:gd name="csX9" fmla="*/ 2002041 w 2689412"/>
              <a:gd name="csY9" fmla="*/ 1596135 h 1962228"/>
              <a:gd name="csX10" fmla="*/ 1861757 w 2689412"/>
              <a:gd name="csY10" fmla="*/ 1674264 h 1962228"/>
              <a:gd name="csX11" fmla="*/ 827655 w 2689412"/>
              <a:gd name="csY11" fmla="*/ 1674264 h 1962228"/>
              <a:gd name="csX12" fmla="*/ 687371 w 2689412"/>
              <a:gd name="csY12" fmla="*/ 1596135 h 1962228"/>
              <a:gd name="csX13" fmla="*/ 687369 w 2689412"/>
              <a:gd name="csY13" fmla="*/ 1596135 h 1962228"/>
              <a:gd name="csX14" fmla="*/ 827655 w 2689412"/>
              <a:gd name="csY14" fmla="*/ 1674265 h 1962228"/>
              <a:gd name="csX15" fmla="*/ 0 w 2689412"/>
              <a:gd name="csY15" fmla="*/ 1674265 h 1962228"/>
              <a:gd name="csX16" fmla="*/ 0 w 2689412"/>
              <a:gd name="csY16" fmla="*/ 265364 h 1962228"/>
              <a:gd name="csX17" fmla="*/ 265364 w 2689412"/>
              <a:gd name="csY17" fmla="*/ 0 h 196222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</a:cxnLst>
            <a:rect l="l" t="t" r="r" b="b"/>
            <a:pathLst>
              <a:path w="2689412" h="1962228">
                <a:moveTo>
                  <a:pt x="827655" y="1674265"/>
                </a:moveTo>
                <a:lnTo>
                  <a:pt x="1861757" y="1674265"/>
                </a:lnTo>
                <a:lnTo>
                  <a:pt x="1344706" y="1962228"/>
                </a:lnTo>
                <a:close/>
                <a:moveTo>
                  <a:pt x="265364" y="0"/>
                </a:moveTo>
                <a:lnTo>
                  <a:pt x="2424048" y="0"/>
                </a:lnTo>
                <a:cubicBezTo>
                  <a:pt x="2570604" y="0"/>
                  <a:pt x="2689412" y="118808"/>
                  <a:pt x="2689412" y="265364"/>
                </a:cubicBezTo>
                <a:lnTo>
                  <a:pt x="2689412" y="1674265"/>
                </a:lnTo>
                <a:lnTo>
                  <a:pt x="1861757" y="1674265"/>
                </a:lnTo>
                <a:lnTo>
                  <a:pt x="2002043" y="1596135"/>
                </a:lnTo>
                <a:lnTo>
                  <a:pt x="2002041" y="1596135"/>
                </a:lnTo>
                <a:lnTo>
                  <a:pt x="1861757" y="1674264"/>
                </a:lnTo>
                <a:lnTo>
                  <a:pt x="827655" y="1674264"/>
                </a:lnTo>
                <a:lnTo>
                  <a:pt x="687371" y="1596135"/>
                </a:lnTo>
                <a:lnTo>
                  <a:pt x="687369" y="1596135"/>
                </a:lnTo>
                <a:lnTo>
                  <a:pt x="827655" y="1674265"/>
                </a:lnTo>
                <a:lnTo>
                  <a:pt x="0" y="1674265"/>
                </a:lnTo>
                <a:lnTo>
                  <a:pt x="0" y="265364"/>
                </a:lnTo>
                <a:cubicBezTo>
                  <a:pt x="0" y="118808"/>
                  <a:pt x="118808" y="0"/>
                  <a:pt x="2653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dist="1270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5400" b="1" dirty="0">
                <a:solidFill>
                  <a:schemeClr val="accent6"/>
                </a:solidFill>
                <a:latin typeface="+mj-lt"/>
              </a:rPr>
              <a:t>07</a:t>
            </a:r>
          </a:p>
        </p:txBody>
      </p:sp>
      <p:grpSp>
        <p:nvGrpSpPr>
          <p:cNvPr id="86" name="Group 85">
            <a:extLst>
              <a:ext uri="{FF2B5EF4-FFF2-40B4-BE49-F238E27FC236}">
                <a16:creationId xmlns:a16="http://schemas.microsoft.com/office/drawing/2014/main" id="{E11FDF79-A418-3EA3-A186-7148015DBAB7}"/>
              </a:ext>
            </a:extLst>
          </p:cNvPr>
          <p:cNvGrpSpPr/>
          <p:nvPr/>
        </p:nvGrpSpPr>
        <p:grpSpPr>
          <a:xfrm>
            <a:off x="20574001" y="8253142"/>
            <a:ext cx="1903430" cy="1788969"/>
            <a:chOff x="4443430" y="4424291"/>
            <a:chExt cx="2488311" cy="1788969"/>
          </a:xfrm>
          <a:noFill/>
        </p:grpSpPr>
        <p:sp>
          <p:nvSpPr>
            <p:cNvPr id="87" name="Textbox 200">
              <a:extLst>
                <a:ext uri="{FF2B5EF4-FFF2-40B4-BE49-F238E27FC236}">
                  <a16:creationId xmlns:a16="http://schemas.microsoft.com/office/drawing/2014/main" id="{A64E6774-283A-415A-2DEC-9BB20050F0A9}"/>
                </a:ext>
              </a:extLst>
            </p:cNvPr>
            <p:cNvSpPr txBox="1"/>
            <p:nvPr/>
          </p:nvSpPr>
          <p:spPr>
            <a:xfrm flipH="1">
              <a:off x="4443431" y="4424291"/>
              <a:ext cx="2488310" cy="40011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000" b="1" dirty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+mj-lt"/>
                </a:rPr>
                <a:t>MAIN TITLE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88" name="Textbox 200">
              <a:extLst>
                <a:ext uri="{FF2B5EF4-FFF2-40B4-BE49-F238E27FC236}">
                  <a16:creationId xmlns:a16="http://schemas.microsoft.com/office/drawing/2014/main" id="{22F0DA52-3340-FCF4-0395-D389B22A17B9}"/>
                </a:ext>
              </a:extLst>
            </p:cNvPr>
            <p:cNvSpPr txBox="1"/>
            <p:nvPr/>
          </p:nvSpPr>
          <p:spPr>
            <a:xfrm flipH="1">
              <a:off x="4443431" y="4748429"/>
              <a:ext cx="2488310" cy="27699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ctr">
                <a:defRPr/>
              </a:pPr>
              <a:r>
                <a:rPr lang="en-US" sz="12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05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89" name="Textbox 200">
              <a:extLst>
                <a:ext uri="{FF2B5EF4-FFF2-40B4-BE49-F238E27FC236}">
                  <a16:creationId xmlns:a16="http://schemas.microsoft.com/office/drawing/2014/main" id="{4A50CCE3-4FF1-4830-A244-E2AE321D7435}"/>
                </a:ext>
              </a:extLst>
            </p:cNvPr>
            <p:cNvSpPr txBox="1"/>
            <p:nvPr/>
          </p:nvSpPr>
          <p:spPr>
            <a:xfrm flipH="1">
              <a:off x="4443430" y="5382263"/>
              <a:ext cx="2488311" cy="83099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just"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</a:p>
          </p:txBody>
        </p:sp>
      </p:grpSp>
      <p:sp>
        <p:nvSpPr>
          <p:cNvPr id="90" name="Rectangle: Rounded Corners 89">
            <a:extLst>
              <a:ext uri="{FF2B5EF4-FFF2-40B4-BE49-F238E27FC236}">
                <a16:creationId xmlns:a16="http://schemas.microsoft.com/office/drawing/2014/main" id="{7DE68097-0319-8A60-F513-A06964385C07}"/>
              </a:ext>
            </a:extLst>
          </p:cNvPr>
          <p:cNvSpPr/>
          <p:nvPr/>
        </p:nvSpPr>
        <p:spPr>
          <a:xfrm>
            <a:off x="21147891" y="10913453"/>
            <a:ext cx="755650" cy="103188"/>
          </a:xfrm>
          <a:prstGeom prst="roundRect">
            <a:avLst>
              <a:gd name="adj" fmla="val 50000"/>
            </a:avLst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!!MainTitle1">
            <a:extLst>
              <a:ext uri="{FF2B5EF4-FFF2-40B4-BE49-F238E27FC236}">
                <a16:creationId xmlns:a16="http://schemas.microsoft.com/office/drawing/2014/main" id="{E971750A-2353-2967-6162-D2E2CAFA3199}"/>
              </a:ext>
            </a:extLst>
          </p:cNvPr>
          <p:cNvSpPr txBox="1"/>
          <p:nvPr/>
        </p:nvSpPr>
        <p:spPr>
          <a:xfrm>
            <a:off x="7364045" y="1037172"/>
            <a:ext cx="9655913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Process</a:t>
            </a:r>
            <a:r>
              <a:rPr lang="en-US" sz="7500" b="1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92" name="!!SubTitle">
            <a:extLst>
              <a:ext uri="{FF2B5EF4-FFF2-40B4-BE49-F238E27FC236}">
                <a16:creationId xmlns:a16="http://schemas.microsoft.com/office/drawing/2014/main" id="{4D5F0286-0AE5-D78B-1AF2-FCD65AB0C488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CF9D636F-1544-5D7A-E1FE-659D9D89D411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226</a:t>
            </a:r>
            <a:endParaRPr lang="en-US" sz="3000" i="0" spc="300" dirty="0">
              <a:solidFill>
                <a:schemeClr val="tx2"/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  <p:sp>
        <p:nvSpPr>
          <p:cNvPr id="94" name="Freeform: Shape 93">
            <a:extLst>
              <a:ext uri="{FF2B5EF4-FFF2-40B4-BE49-F238E27FC236}">
                <a16:creationId xmlns:a16="http://schemas.microsoft.com/office/drawing/2014/main" id="{FC3FB9D5-58B1-74FC-CD00-E06EB51BA96B}"/>
              </a:ext>
            </a:extLst>
          </p:cNvPr>
          <p:cNvSpPr/>
          <p:nvPr/>
        </p:nvSpPr>
        <p:spPr>
          <a:xfrm>
            <a:off x="18023622" y="6816794"/>
            <a:ext cx="781706" cy="781706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5080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95" name="Freeform: Shape 94">
            <a:extLst>
              <a:ext uri="{FF2B5EF4-FFF2-40B4-BE49-F238E27FC236}">
                <a16:creationId xmlns:a16="http://schemas.microsoft.com/office/drawing/2014/main" id="{53505DCC-C84A-2C38-8FCD-855FB0520C96}"/>
              </a:ext>
            </a:extLst>
          </p:cNvPr>
          <p:cNvSpPr/>
          <p:nvPr/>
        </p:nvSpPr>
        <p:spPr>
          <a:xfrm>
            <a:off x="21150497" y="6832428"/>
            <a:ext cx="750438" cy="750438"/>
          </a:xfrm>
          <a:custGeom>
            <a:avLst/>
            <a:gdLst>
              <a:gd name="connsiteX0" fmla="*/ 328955 w 365760"/>
              <a:gd name="connsiteY0" fmla="*/ 20210 h 365760"/>
              <a:gd name="connsiteX1" fmla="*/ 356235 w 365760"/>
              <a:gd name="connsiteY1" fmla="*/ 47490 h 365760"/>
              <a:gd name="connsiteX2" fmla="*/ 331698 w 365760"/>
              <a:gd name="connsiteY2" fmla="*/ 139540 h 365760"/>
              <a:gd name="connsiteX3" fmla="*/ 273176 w 365760"/>
              <a:gd name="connsiteY3" fmla="*/ 230065 h 365760"/>
              <a:gd name="connsiteX4" fmla="*/ 178232 w 365760"/>
              <a:gd name="connsiteY4" fmla="*/ 296359 h 365760"/>
              <a:gd name="connsiteX5" fmla="*/ 79933 w 365760"/>
              <a:gd name="connsiteY5" fmla="*/ 198061 h 365760"/>
              <a:gd name="connsiteX6" fmla="*/ 146228 w 365760"/>
              <a:gd name="connsiteY6" fmla="*/ 103116 h 365760"/>
              <a:gd name="connsiteX7" fmla="*/ 236754 w 365760"/>
              <a:gd name="connsiteY7" fmla="*/ 44594 h 365760"/>
              <a:gd name="connsiteX8" fmla="*/ 328955 w 365760"/>
              <a:gd name="connsiteY8" fmla="*/ 20210 h 365760"/>
              <a:gd name="connsiteX9" fmla="*/ 173202 w 365760"/>
              <a:gd name="connsiteY9" fmla="*/ 74312 h 365760"/>
              <a:gd name="connsiteX10" fmla="*/ 76581 w 365760"/>
              <a:gd name="connsiteY10" fmla="*/ 98239 h 365760"/>
              <a:gd name="connsiteX11" fmla="*/ 38328 w 365760"/>
              <a:gd name="connsiteY11" fmla="*/ 148684 h 365760"/>
              <a:gd name="connsiteX12" fmla="*/ 93345 w 365760"/>
              <a:gd name="connsiteY12" fmla="*/ 179316 h 365760"/>
              <a:gd name="connsiteX13" fmla="*/ 197129 w 365760"/>
              <a:gd name="connsiteY13" fmla="*/ 283253 h 365760"/>
              <a:gd name="connsiteX14" fmla="*/ 227762 w 365760"/>
              <a:gd name="connsiteY14" fmla="*/ 338269 h 365760"/>
              <a:gd name="connsiteX15" fmla="*/ 278206 w 365760"/>
              <a:gd name="connsiteY15" fmla="*/ 300017 h 365760"/>
              <a:gd name="connsiteX16" fmla="*/ 302133 w 365760"/>
              <a:gd name="connsiteY16" fmla="*/ 203395 h 365760"/>
              <a:gd name="connsiteX17" fmla="*/ 101879 w 365760"/>
              <a:gd name="connsiteY17" fmla="*/ 274566 h 365760"/>
              <a:gd name="connsiteX18" fmla="*/ 45643 w 365760"/>
              <a:gd name="connsiteY18" fmla="*/ 274566 h 365760"/>
              <a:gd name="connsiteX19" fmla="*/ 19431 w 365760"/>
              <a:gd name="connsiteY19" fmla="*/ 357015 h 365760"/>
              <a:gd name="connsiteX20" fmla="*/ 101879 w 365760"/>
              <a:gd name="connsiteY20" fmla="*/ 330802 h 365760"/>
              <a:gd name="connsiteX21" fmla="*/ 101879 w 365760"/>
              <a:gd name="connsiteY21" fmla="*/ 274566 h 365760"/>
              <a:gd name="connsiteX22" fmla="*/ 261442 w 365760"/>
              <a:gd name="connsiteY22" fmla="*/ 115003 h 365760"/>
              <a:gd name="connsiteX23" fmla="*/ 218313 w 365760"/>
              <a:gd name="connsiteY23" fmla="*/ 115003 h 365760"/>
              <a:gd name="connsiteX24" fmla="*/ 218313 w 365760"/>
              <a:gd name="connsiteY24" fmla="*/ 158132 h 365760"/>
              <a:gd name="connsiteX25" fmla="*/ 261442 w 365760"/>
              <a:gd name="connsiteY25" fmla="*/ 158132 h 365760"/>
              <a:gd name="connsiteX26" fmla="*/ 261442 w 365760"/>
              <a:gd name="connsiteY26" fmla="*/ 115003 h 365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65760" h="365760">
                <a:moveTo>
                  <a:pt x="328955" y="20210"/>
                </a:moveTo>
                <a:cubicBezTo>
                  <a:pt x="345566" y="15791"/>
                  <a:pt x="360655" y="30878"/>
                  <a:pt x="356235" y="47490"/>
                </a:cubicBezTo>
                <a:lnTo>
                  <a:pt x="331698" y="139540"/>
                </a:lnTo>
                <a:cubicBezTo>
                  <a:pt x="324840" y="176268"/>
                  <a:pt x="303809" y="208729"/>
                  <a:pt x="273176" y="230065"/>
                </a:cubicBezTo>
                <a:lnTo>
                  <a:pt x="178232" y="296359"/>
                </a:lnTo>
                <a:lnTo>
                  <a:pt x="79933" y="198061"/>
                </a:lnTo>
                <a:lnTo>
                  <a:pt x="146228" y="103116"/>
                </a:lnTo>
                <a:cubicBezTo>
                  <a:pt x="167563" y="72484"/>
                  <a:pt x="200177" y="51452"/>
                  <a:pt x="236754" y="44594"/>
                </a:cubicBezTo>
                <a:lnTo>
                  <a:pt x="328955" y="20210"/>
                </a:lnTo>
                <a:close/>
                <a:moveTo>
                  <a:pt x="173202" y="74312"/>
                </a:moveTo>
                <a:lnTo>
                  <a:pt x="76581" y="98239"/>
                </a:lnTo>
                <a:lnTo>
                  <a:pt x="38328" y="148684"/>
                </a:lnTo>
                <a:lnTo>
                  <a:pt x="93345" y="179316"/>
                </a:lnTo>
                <a:moveTo>
                  <a:pt x="197129" y="283253"/>
                </a:moveTo>
                <a:lnTo>
                  <a:pt x="227762" y="338269"/>
                </a:lnTo>
                <a:lnTo>
                  <a:pt x="278206" y="300017"/>
                </a:lnTo>
                <a:lnTo>
                  <a:pt x="302133" y="203395"/>
                </a:lnTo>
                <a:moveTo>
                  <a:pt x="101879" y="274566"/>
                </a:moveTo>
                <a:cubicBezTo>
                  <a:pt x="86335" y="259021"/>
                  <a:pt x="61188" y="259021"/>
                  <a:pt x="45643" y="274566"/>
                </a:cubicBezTo>
                <a:cubicBezTo>
                  <a:pt x="30099" y="290111"/>
                  <a:pt x="19431" y="357015"/>
                  <a:pt x="19431" y="357015"/>
                </a:cubicBezTo>
                <a:cubicBezTo>
                  <a:pt x="19431" y="357015"/>
                  <a:pt x="86335" y="346346"/>
                  <a:pt x="101879" y="330802"/>
                </a:cubicBezTo>
                <a:cubicBezTo>
                  <a:pt x="117424" y="315257"/>
                  <a:pt x="117577" y="290111"/>
                  <a:pt x="101879" y="274566"/>
                </a:cubicBezTo>
                <a:close/>
                <a:moveTo>
                  <a:pt x="261442" y="115003"/>
                </a:moveTo>
                <a:cubicBezTo>
                  <a:pt x="249555" y="103116"/>
                  <a:pt x="230200" y="103116"/>
                  <a:pt x="218313" y="115003"/>
                </a:cubicBezTo>
                <a:cubicBezTo>
                  <a:pt x="206425" y="126890"/>
                  <a:pt x="206425" y="146245"/>
                  <a:pt x="218313" y="158132"/>
                </a:cubicBezTo>
                <a:cubicBezTo>
                  <a:pt x="230200" y="170020"/>
                  <a:pt x="249555" y="170020"/>
                  <a:pt x="261442" y="158132"/>
                </a:cubicBezTo>
                <a:cubicBezTo>
                  <a:pt x="273329" y="146245"/>
                  <a:pt x="273329" y="127043"/>
                  <a:pt x="261442" y="115003"/>
                </a:cubicBezTo>
                <a:close/>
              </a:path>
            </a:pathLst>
          </a:custGeom>
          <a:noFill/>
          <a:ln w="5080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96" name="Freeform 103">
            <a:extLst>
              <a:ext uri="{FF2B5EF4-FFF2-40B4-BE49-F238E27FC236}">
                <a16:creationId xmlns:a16="http://schemas.microsoft.com/office/drawing/2014/main" id="{8847E8DB-92E4-6F64-93AF-A522A39860CF}"/>
              </a:ext>
            </a:extLst>
          </p:cNvPr>
          <p:cNvSpPr>
            <a:spLocks noEditPoints="1"/>
          </p:cNvSpPr>
          <p:nvPr/>
        </p:nvSpPr>
        <p:spPr bwMode="auto">
          <a:xfrm>
            <a:off x="8646354" y="6875453"/>
            <a:ext cx="868814" cy="664388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5080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97" name="Freeform 109">
            <a:extLst>
              <a:ext uri="{FF2B5EF4-FFF2-40B4-BE49-F238E27FC236}">
                <a16:creationId xmlns:a16="http://schemas.microsoft.com/office/drawing/2014/main" id="{D56596C2-4864-AEB3-7D6C-9E5F7E831AF4}"/>
              </a:ext>
            </a:extLst>
          </p:cNvPr>
          <p:cNvSpPr>
            <a:spLocks noEditPoints="1"/>
          </p:cNvSpPr>
          <p:nvPr/>
        </p:nvSpPr>
        <p:spPr bwMode="auto">
          <a:xfrm>
            <a:off x="11810870" y="6816794"/>
            <a:ext cx="762258" cy="781706"/>
          </a:xfrm>
          <a:custGeom>
            <a:avLst/>
            <a:gdLst>
              <a:gd name="T0" fmla="*/ 704 w 819"/>
              <a:gd name="T1" fmla="*/ 341 h 836"/>
              <a:gd name="T2" fmla="*/ 363 w 819"/>
              <a:gd name="T3" fmla="*/ 682 h 836"/>
              <a:gd name="T4" fmla="*/ 175 w 819"/>
              <a:gd name="T5" fmla="*/ 626 h 836"/>
              <a:gd name="T6" fmla="*/ 0 w 819"/>
              <a:gd name="T7" fmla="*/ 682 h 836"/>
              <a:gd name="T8" fmla="*/ 59 w 819"/>
              <a:gd name="T9" fmla="*/ 497 h 836"/>
              <a:gd name="T10" fmla="*/ 22 w 819"/>
              <a:gd name="T11" fmla="*/ 341 h 836"/>
              <a:gd name="T12" fmla="*/ 363 w 819"/>
              <a:gd name="T13" fmla="*/ 0 h 836"/>
              <a:gd name="T14" fmla="*/ 704 w 819"/>
              <a:gd name="T15" fmla="*/ 341 h 836"/>
              <a:gd name="T16" fmla="*/ 409 w 819"/>
              <a:gd name="T17" fmla="*/ 794 h 836"/>
              <a:gd name="T18" fmla="*/ 549 w 819"/>
              <a:gd name="T19" fmla="*/ 836 h 836"/>
              <a:gd name="T20" fmla="*/ 688 w 819"/>
              <a:gd name="T21" fmla="*/ 794 h 836"/>
              <a:gd name="T22" fmla="*/ 819 w 819"/>
              <a:gd name="T23" fmla="*/ 836 h 836"/>
              <a:gd name="T24" fmla="*/ 775 w 819"/>
              <a:gd name="T25" fmla="*/ 697 h 836"/>
              <a:gd name="T26" fmla="*/ 803 w 819"/>
              <a:gd name="T27" fmla="*/ 581 h 836"/>
              <a:gd name="T28" fmla="*/ 786 w 819"/>
              <a:gd name="T29" fmla="*/ 491 h 836"/>
              <a:gd name="T30" fmla="*/ 204 w 819"/>
              <a:gd name="T31" fmla="*/ 276 h 836"/>
              <a:gd name="T32" fmla="*/ 522 w 819"/>
              <a:gd name="T33" fmla="*/ 276 h 836"/>
              <a:gd name="T34" fmla="*/ 204 w 819"/>
              <a:gd name="T35" fmla="*/ 406 h 836"/>
              <a:gd name="T36" fmla="*/ 522 w 819"/>
              <a:gd name="T37" fmla="*/ 40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19" h="836">
                <a:moveTo>
                  <a:pt x="704" y="341"/>
                </a:moveTo>
                <a:cubicBezTo>
                  <a:pt x="704" y="529"/>
                  <a:pt x="551" y="682"/>
                  <a:pt x="363" y="682"/>
                </a:cubicBezTo>
                <a:cubicBezTo>
                  <a:pt x="293" y="682"/>
                  <a:pt x="229" y="661"/>
                  <a:pt x="175" y="626"/>
                </a:cubicBezTo>
                <a:cubicBezTo>
                  <a:pt x="0" y="682"/>
                  <a:pt x="0" y="682"/>
                  <a:pt x="0" y="682"/>
                </a:cubicBezTo>
                <a:cubicBezTo>
                  <a:pt x="59" y="497"/>
                  <a:pt x="59" y="497"/>
                  <a:pt x="59" y="497"/>
                </a:cubicBezTo>
                <a:cubicBezTo>
                  <a:pt x="35" y="450"/>
                  <a:pt x="22" y="397"/>
                  <a:pt x="22" y="341"/>
                </a:cubicBezTo>
                <a:cubicBezTo>
                  <a:pt x="22" y="153"/>
                  <a:pt x="174" y="0"/>
                  <a:pt x="363" y="0"/>
                </a:cubicBezTo>
                <a:cubicBezTo>
                  <a:pt x="551" y="0"/>
                  <a:pt x="704" y="153"/>
                  <a:pt x="704" y="341"/>
                </a:cubicBezTo>
                <a:close/>
                <a:moveTo>
                  <a:pt x="409" y="794"/>
                </a:moveTo>
                <a:cubicBezTo>
                  <a:pt x="449" y="820"/>
                  <a:pt x="497" y="836"/>
                  <a:pt x="549" y="836"/>
                </a:cubicBezTo>
                <a:cubicBezTo>
                  <a:pt x="600" y="836"/>
                  <a:pt x="648" y="820"/>
                  <a:pt x="688" y="794"/>
                </a:cubicBezTo>
                <a:cubicBezTo>
                  <a:pt x="819" y="836"/>
                  <a:pt x="819" y="836"/>
                  <a:pt x="819" y="836"/>
                </a:cubicBezTo>
                <a:cubicBezTo>
                  <a:pt x="775" y="697"/>
                  <a:pt x="775" y="697"/>
                  <a:pt x="775" y="697"/>
                </a:cubicBezTo>
                <a:cubicBezTo>
                  <a:pt x="792" y="663"/>
                  <a:pt x="803" y="623"/>
                  <a:pt x="803" y="581"/>
                </a:cubicBezTo>
                <a:cubicBezTo>
                  <a:pt x="803" y="549"/>
                  <a:pt x="797" y="519"/>
                  <a:pt x="786" y="491"/>
                </a:cubicBezTo>
                <a:moveTo>
                  <a:pt x="204" y="276"/>
                </a:moveTo>
                <a:cubicBezTo>
                  <a:pt x="522" y="276"/>
                  <a:pt x="522" y="276"/>
                  <a:pt x="522" y="276"/>
                </a:cubicBezTo>
                <a:moveTo>
                  <a:pt x="204" y="406"/>
                </a:moveTo>
                <a:cubicBezTo>
                  <a:pt x="522" y="406"/>
                  <a:pt x="522" y="406"/>
                  <a:pt x="522" y="406"/>
                </a:cubicBezTo>
              </a:path>
            </a:pathLst>
          </a:custGeom>
          <a:noFill/>
          <a:ln w="5080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98" name="Freeform 16">
            <a:extLst>
              <a:ext uri="{FF2B5EF4-FFF2-40B4-BE49-F238E27FC236}">
                <a16:creationId xmlns:a16="http://schemas.microsoft.com/office/drawing/2014/main" id="{4712290E-D36D-561C-5ED3-FF7C58267A76}"/>
              </a:ext>
            </a:extLst>
          </p:cNvPr>
          <p:cNvSpPr>
            <a:spLocks noEditPoints="1"/>
          </p:cNvSpPr>
          <p:nvPr/>
        </p:nvSpPr>
        <p:spPr bwMode="auto">
          <a:xfrm>
            <a:off x="14901254" y="6767937"/>
            <a:ext cx="680738" cy="879420"/>
          </a:xfrm>
          <a:custGeom>
            <a:avLst/>
            <a:gdLst>
              <a:gd name="T0" fmla="*/ 0 w 870"/>
              <a:gd name="T1" fmla="*/ 973 h 1122"/>
              <a:gd name="T2" fmla="*/ 103 w 870"/>
              <a:gd name="T3" fmla="*/ 764 h 1122"/>
              <a:gd name="T4" fmla="*/ 338 w 870"/>
              <a:gd name="T5" fmla="*/ 463 h 1122"/>
              <a:gd name="T6" fmla="*/ 103 w 870"/>
              <a:gd name="T7" fmla="*/ 764 h 1122"/>
              <a:gd name="T8" fmla="*/ 605 w 870"/>
              <a:gd name="T9" fmla="*/ 470 h 1122"/>
              <a:gd name="T10" fmla="*/ 534 w 870"/>
              <a:gd name="T11" fmla="*/ 321 h 1122"/>
              <a:gd name="T12" fmla="*/ 669 w 870"/>
              <a:gd name="T13" fmla="*/ 332 h 1122"/>
              <a:gd name="T14" fmla="*/ 870 w 870"/>
              <a:gd name="T15" fmla="*/ 0 h 1122"/>
              <a:gd name="T16" fmla="*/ 103 w 870"/>
              <a:gd name="T17" fmla="*/ 764 h 1122"/>
              <a:gd name="T18" fmla="*/ 466 w 870"/>
              <a:gd name="T19" fmla="*/ 1114 h 1122"/>
              <a:gd name="T20" fmla="*/ 264 w 870"/>
              <a:gd name="T21" fmla="*/ 1091 h 1122"/>
              <a:gd name="T22" fmla="*/ 240 w 870"/>
              <a:gd name="T23" fmla="*/ 1087 h 1122"/>
              <a:gd name="T24" fmla="*/ 167 w 870"/>
              <a:gd name="T25" fmla="*/ 1118 h 1122"/>
              <a:gd name="T26" fmla="*/ 127 w 870"/>
              <a:gd name="T27" fmla="*/ 1106 h 1122"/>
              <a:gd name="T28" fmla="*/ 25 w 870"/>
              <a:gd name="T29" fmla="*/ 1122 h 1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70" h="1122">
                <a:moveTo>
                  <a:pt x="0" y="973"/>
                </a:moveTo>
                <a:cubicBezTo>
                  <a:pt x="0" y="973"/>
                  <a:pt x="11" y="923"/>
                  <a:pt x="103" y="764"/>
                </a:cubicBezTo>
                <a:cubicBezTo>
                  <a:pt x="195" y="606"/>
                  <a:pt x="262" y="548"/>
                  <a:pt x="338" y="463"/>
                </a:cubicBezTo>
                <a:moveTo>
                  <a:pt x="103" y="764"/>
                </a:moveTo>
                <a:cubicBezTo>
                  <a:pt x="436" y="828"/>
                  <a:pt x="598" y="484"/>
                  <a:pt x="605" y="470"/>
                </a:cubicBezTo>
                <a:cubicBezTo>
                  <a:pt x="534" y="321"/>
                  <a:pt x="534" y="321"/>
                  <a:pt x="534" y="321"/>
                </a:cubicBezTo>
                <a:cubicBezTo>
                  <a:pt x="669" y="332"/>
                  <a:pt x="669" y="332"/>
                  <a:pt x="669" y="332"/>
                </a:cubicBezTo>
                <a:cubicBezTo>
                  <a:pt x="719" y="198"/>
                  <a:pt x="802" y="25"/>
                  <a:pt x="870" y="0"/>
                </a:cubicBezTo>
                <a:cubicBezTo>
                  <a:pt x="870" y="0"/>
                  <a:pt x="59" y="93"/>
                  <a:pt x="103" y="764"/>
                </a:cubicBezTo>
                <a:close/>
                <a:moveTo>
                  <a:pt x="466" y="1114"/>
                </a:moveTo>
                <a:cubicBezTo>
                  <a:pt x="398" y="1118"/>
                  <a:pt x="329" y="1110"/>
                  <a:pt x="264" y="1091"/>
                </a:cubicBezTo>
                <a:cubicBezTo>
                  <a:pt x="256" y="1089"/>
                  <a:pt x="248" y="1087"/>
                  <a:pt x="240" y="1087"/>
                </a:cubicBezTo>
                <a:cubicBezTo>
                  <a:pt x="213" y="1088"/>
                  <a:pt x="194" y="1118"/>
                  <a:pt x="167" y="1118"/>
                </a:cubicBezTo>
                <a:cubicBezTo>
                  <a:pt x="153" y="1119"/>
                  <a:pt x="140" y="1111"/>
                  <a:pt x="127" y="1106"/>
                </a:cubicBezTo>
                <a:cubicBezTo>
                  <a:pt x="94" y="1093"/>
                  <a:pt x="53" y="1100"/>
                  <a:pt x="25" y="1122"/>
                </a:cubicBezTo>
              </a:path>
            </a:pathLst>
          </a:custGeom>
          <a:noFill/>
          <a:ln w="5080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99" name="Freeform: Shape 98">
            <a:extLst>
              <a:ext uri="{FF2B5EF4-FFF2-40B4-BE49-F238E27FC236}">
                <a16:creationId xmlns:a16="http://schemas.microsoft.com/office/drawing/2014/main" id="{6F0354A6-97D5-26D1-5F26-3C446C740D40}"/>
              </a:ext>
            </a:extLst>
          </p:cNvPr>
          <p:cNvSpPr/>
          <p:nvPr/>
        </p:nvSpPr>
        <p:spPr>
          <a:xfrm>
            <a:off x="5539010" y="6848885"/>
            <a:ext cx="861026" cy="717524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5080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</p:spTree>
    <p:extLst>
      <p:ext uri="{BB962C8B-B14F-4D97-AF65-F5344CB8AC3E}">
        <p14:creationId xmlns:p14="http://schemas.microsoft.com/office/powerpoint/2010/main" val="712763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:blinds dir="vert"/>
      </p:transition>
    </mc:Choice>
    <mc:Fallback xmlns="">
      <p:transition spd="slow" advClick="0" advTm="2500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decel="100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7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75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7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75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7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47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75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7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7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47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75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7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7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47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75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" dur="7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7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47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75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7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7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49" presetClass="entr" presetSubtype="0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7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49" presetClass="entr" presetSubtype="0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75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75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75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75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49" presetClass="entr" presetSubtype="0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75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75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75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75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49" presetClass="entr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75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75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75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8" dur="75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49" presetClass="entr" presetSubtype="0" decel="100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75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75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75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75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49" presetClass="entr" presetSubtype="0" decel="10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7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7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7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75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49" presetClass="entr" presetSubtype="0" decel="10000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75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75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75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6" dur="75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9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2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2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5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2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8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22" presetClass="entr" presetSubtype="8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1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22" presetClass="entr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4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22" presetClass="entr" presetSubtype="8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7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0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1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3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6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7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9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0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2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5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6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8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 animBg="1"/>
          <p:bldP spid="28" grpId="0" animBg="1"/>
          <p:bldP spid="33" grpId="0" animBg="1"/>
          <p:bldP spid="34" grpId="0" animBg="1"/>
          <p:bldP spid="49" grpId="0" animBg="1"/>
          <p:bldP spid="50" grpId="0" animBg="1"/>
          <p:bldP spid="55" grpId="0" animBg="1"/>
          <p:bldP spid="56" grpId="0" animBg="1"/>
          <p:bldP spid="57" grpId="0" animBg="1"/>
          <p:bldP spid="62" grpId="0" animBg="1"/>
          <p:bldP spid="63" grpId="0" animBg="1"/>
          <p:bldP spid="64" grpId="0" animBg="1"/>
          <p:bldP spid="69" grpId="0" animBg="1"/>
          <p:bldP spid="70" grpId="0" animBg="1"/>
          <p:bldP spid="71" grpId="0" animBg="1"/>
          <p:bldP spid="76" grpId="0" animBg="1"/>
          <p:bldP spid="77" grpId="0" animBg="1"/>
          <p:bldP spid="78" grpId="0" animBg="1"/>
          <p:bldP spid="83" grpId="0" animBg="1"/>
          <p:bldP spid="84" grpId="0" animBg="1"/>
          <p:bldP spid="85" grpId="0" animBg="1"/>
          <p:bldP spid="90" grpId="0" animBg="1"/>
          <p:bldP spid="91" grpId="0"/>
          <p:bldP spid="92" grpId="0"/>
          <p:bldP spid="94" grpId="0" animBg="1"/>
          <p:bldP spid="95" grpId="0" animBg="1"/>
          <p:bldP spid="96" grpId="0" animBg="1"/>
          <p:bldP spid="97" grpId="0" animBg="1"/>
          <p:bldP spid="98" grpId="0" animBg="1"/>
          <p:bldP spid="99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decel="100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7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75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7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75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7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47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75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7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7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47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75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7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7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47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75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" dur="7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7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47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75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7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7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49" presetClass="entr" presetSubtype="0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7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49" presetClass="entr" presetSubtype="0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75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75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75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75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49" presetClass="entr" presetSubtype="0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75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75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75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75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49" presetClass="entr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75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75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75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8" dur="75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49" presetClass="entr" presetSubtype="0" decel="100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75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75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75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75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49" presetClass="entr" presetSubtype="0" decel="10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7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7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7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75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49" presetClass="entr" presetSubtype="0" decel="10000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75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75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75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6" dur="75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9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2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2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5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2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8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22" presetClass="entr" presetSubtype="8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1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22" presetClass="entr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4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22" presetClass="entr" presetSubtype="8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7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0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1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3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6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7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9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0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2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5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6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8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 animBg="1"/>
          <p:bldP spid="28" grpId="0" animBg="1"/>
          <p:bldP spid="33" grpId="0" animBg="1"/>
          <p:bldP spid="34" grpId="0" animBg="1"/>
          <p:bldP spid="49" grpId="0" animBg="1"/>
          <p:bldP spid="50" grpId="0" animBg="1"/>
          <p:bldP spid="55" grpId="0" animBg="1"/>
          <p:bldP spid="56" grpId="0" animBg="1"/>
          <p:bldP spid="57" grpId="0" animBg="1"/>
          <p:bldP spid="62" grpId="0" animBg="1"/>
          <p:bldP spid="63" grpId="0" animBg="1"/>
          <p:bldP spid="64" grpId="0" animBg="1"/>
          <p:bldP spid="69" grpId="0" animBg="1"/>
          <p:bldP spid="70" grpId="0" animBg="1"/>
          <p:bldP spid="71" grpId="0" animBg="1"/>
          <p:bldP spid="76" grpId="0" animBg="1"/>
          <p:bldP spid="77" grpId="0" animBg="1"/>
          <p:bldP spid="78" grpId="0" animBg="1"/>
          <p:bldP spid="83" grpId="0" animBg="1"/>
          <p:bldP spid="84" grpId="0" animBg="1"/>
          <p:bldP spid="85" grpId="0" animBg="1"/>
          <p:bldP spid="90" grpId="0" animBg="1"/>
          <p:bldP spid="91" grpId="0"/>
          <p:bldP spid="92" grpId="0"/>
          <p:bldP spid="94" grpId="0" animBg="1"/>
          <p:bldP spid="95" grpId="0" animBg="1"/>
          <p:bldP spid="96" grpId="0" animBg="1"/>
          <p:bldP spid="97" grpId="0" animBg="1"/>
          <p:bldP spid="98" grpId="0" animBg="1"/>
          <p:bldP spid="99" grpId="0" animBg="1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3B661BF6-9A6D-E733-0612-8CA5E5B91D65}"/>
              </a:ext>
            </a:extLst>
          </p:cNvPr>
          <p:cNvSpPr/>
          <p:nvPr/>
        </p:nvSpPr>
        <p:spPr>
          <a:xfrm>
            <a:off x="1513579" y="4318278"/>
            <a:ext cx="2689412" cy="7380194"/>
          </a:xfrm>
          <a:prstGeom prst="roundRect">
            <a:avLst>
              <a:gd name="adj" fmla="val 9867"/>
            </a:avLst>
          </a:prstGeom>
          <a:gradFill>
            <a:gsLst>
              <a:gs pos="74800">
                <a:schemeClr val="bg2">
                  <a:lumMod val="10000"/>
                </a:schemeClr>
              </a:gs>
              <a:gs pos="100000">
                <a:schemeClr val="bg2">
                  <a:lumMod val="25000"/>
                </a:schemeClr>
              </a:gs>
              <a:gs pos="0">
                <a:schemeClr val="bg2"/>
              </a:gs>
            </a:gsLst>
            <a:lin ang="5400000" scaled="1"/>
          </a:gradFill>
          <a:ln>
            <a:noFill/>
          </a:ln>
          <a:effectLst>
            <a:outerShdw blurRad="127000" dist="127000" dir="5400000" algn="t" rotWithShape="0">
              <a:prstClr val="black">
                <a:alpha val="30000"/>
              </a:prstClr>
            </a:outerShdw>
            <a:reflection blurRad="6350" stA="50000" endA="300" endPos="18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B69B0B1E-A9F5-6D5C-0E0F-8A68F191144C}"/>
              </a:ext>
            </a:extLst>
          </p:cNvPr>
          <p:cNvSpPr/>
          <p:nvPr/>
        </p:nvSpPr>
        <p:spPr>
          <a:xfrm>
            <a:off x="4624817" y="4318278"/>
            <a:ext cx="2689412" cy="7380194"/>
          </a:xfrm>
          <a:prstGeom prst="roundRect">
            <a:avLst>
              <a:gd name="adj" fmla="val 9867"/>
            </a:avLst>
          </a:prstGeom>
          <a:gradFill>
            <a:gsLst>
              <a:gs pos="100000">
                <a:schemeClr val="accent1">
                  <a:lumMod val="75000"/>
                </a:schemeClr>
              </a:gs>
              <a:gs pos="75000">
                <a:schemeClr val="accent1">
                  <a:lumMod val="50000"/>
                </a:schemeClr>
              </a:gs>
              <a:gs pos="0">
                <a:schemeClr val="accent1"/>
              </a:gs>
            </a:gsLst>
            <a:lin ang="5400000" scaled="1"/>
          </a:gradFill>
          <a:ln>
            <a:noFill/>
          </a:ln>
          <a:effectLst>
            <a:outerShdw blurRad="127000" dist="127000" dir="5400000" algn="t" rotWithShape="0">
              <a:prstClr val="black">
                <a:alpha val="30000"/>
              </a:prstClr>
            </a:outerShdw>
            <a:reflection blurRad="6350" stA="50000" endA="300" endPos="18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251529CF-07AE-D9A2-F9C9-45667C9E3B2C}"/>
              </a:ext>
            </a:extLst>
          </p:cNvPr>
          <p:cNvSpPr/>
          <p:nvPr/>
        </p:nvSpPr>
        <p:spPr>
          <a:xfrm>
            <a:off x="7736055" y="4318278"/>
            <a:ext cx="2689412" cy="7380194"/>
          </a:xfrm>
          <a:prstGeom prst="roundRect">
            <a:avLst>
              <a:gd name="adj" fmla="val 9867"/>
            </a:avLst>
          </a:prstGeom>
          <a:gradFill>
            <a:gsLst>
              <a:gs pos="100000">
                <a:schemeClr val="accent2">
                  <a:lumMod val="75000"/>
                </a:schemeClr>
              </a:gs>
              <a:gs pos="75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5400000" scaled="1"/>
          </a:gradFill>
          <a:ln>
            <a:noFill/>
          </a:ln>
          <a:effectLst>
            <a:outerShdw blurRad="127000" dist="127000" dir="5400000" algn="t" rotWithShape="0">
              <a:prstClr val="black">
                <a:alpha val="30000"/>
              </a:prstClr>
            </a:outerShdw>
            <a:reflection blurRad="6350" stA="50000" endA="300" endPos="18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D9B129E5-E384-CD28-DA7F-A4CA19CB52AE}"/>
              </a:ext>
            </a:extLst>
          </p:cNvPr>
          <p:cNvSpPr/>
          <p:nvPr/>
        </p:nvSpPr>
        <p:spPr>
          <a:xfrm>
            <a:off x="10847293" y="4318278"/>
            <a:ext cx="2689412" cy="7380194"/>
          </a:xfrm>
          <a:prstGeom prst="roundRect">
            <a:avLst>
              <a:gd name="adj" fmla="val 9867"/>
            </a:avLst>
          </a:prstGeom>
          <a:gradFill>
            <a:gsLst>
              <a:gs pos="100000">
                <a:schemeClr val="accent3">
                  <a:lumMod val="75000"/>
                </a:schemeClr>
              </a:gs>
              <a:gs pos="75000">
                <a:schemeClr val="accent3">
                  <a:lumMod val="50000"/>
                </a:schemeClr>
              </a:gs>
              <a:gs pos="0">
                <a:schemeClr val="accent3"/>
              </a:gs>
            </a:gsLst>
            <a:lin ang="5400000" scaled="1"/>
          </a:gradFill>
          <a:ln>
            <a:noFill/>
          </a:ln>
          <a:effectLst>
            <a:outerShdw blurRad="127000" dist="127000" dir="5400000" algn="t" rotWithShape="0">
              <a:prstClr val="black">
                <a:alpha val="30000"/>
              </a:prstClr>
            </a:outerShdw>
            <a:reflection blurRad="6350" stA="50000" endA="300" endPos="18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1E508B6-681C-8D9C-79D7-8FF5F63D5A66}"/>
              </a:ext>
            </a:extLst>
          </p:cNvPr>
          <p:cNvSpPr/>
          <p:nvPr/>
        </p:nvSpPr>
        <p:spPr>
          <a:xfrm>
            <a:off x="13896917" y="4318278"/>
            <a:ext cx="2689412" cy="7380194"/>
          </a:xfrm>
          <a:prstGeom prst="roundRect">
            <a:avLst>
              <a:gd name="adj" fmla="val 9867"/>
            </a:avLst>
          </a:prstGeom>
          <a:gradFill>
            <a:gsLst>
              <a:gs pos="100000">
                <a:schemeClr val="accent4">
                  <a:lumMod val="75000"/>
                </a:schemeClr>
              </a:gs>
              <a:gs pos="75000">
                <a:schemeClr val="accent4">
                  <a:lumMod val="50000"/>
                </a:schemeClr>
              </a:gs>
              <a:gs pos="0">
                <a:schemeClr val="accent4"/>
              </a:gs>
            </a:gsLst>
            <a:lin ang="5400000" scaled="1"/>
          </a:gradFill>
          <a:ln>
            <a:noFill/>
          </a:ln>
          <a:effectLst>
            <a:outerShdw blurRad="127000" dist="127000" dir="5400000" algn="t" rotWithShape="0">
              <a:prstClr val="black">
                <a:alpha val="30000"/>
              </a:prstClr>
            </a:outerShdw>
            <a:reflection blurRad="6350" stA="50000" endA="300" endPos="18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B67D462B-8E62-2FBA-48C0-00020ECA492B}"/>
              </a:ext>
            </a:extLst>
          </p:cNvPr>
          <p:cNvSpPr/>
          <p:nvPr/>
        </p:nvSpPr>
        <p:spPr>
          <a:xfrm>
            <a:off x="17069769" y="4318278"/>
            <a:ext cx="2689412" cy="7380194"/>
          </a:xfrm>
          <a:prstGeom prst="roundRect">
            <a:avLst>
              <a:gd name="adj" fmla="val 9867"/>
            </a:avLst>
          </a:prstGeom>
          <a:gradFill>
            <a:gsLst>
              <a:gs pos="100000">
                <a:schemeClr val="accent5">
                  <a:lumMod val="75000"/>
                </a:schemeClr>
              </a:gs>
              <a:gs pos="75000">
                <a:schemeClr val="accent5">
                  <a:lumMod val="50000"/>
                </a:schemeClr>
              </a:gs>
              <a:gs pos="0">
                <a:schemeClr val="accent5"/>
              </a:gs>
            </a:gsLst>
            <a:lin ang="5400000" scaled="1"/>
          </a:gradFill>
          <a:ln>
            <a:noFill/>
          </a:ln>
          <a:effectLst>
            <a:outerShdw blurRad="127000" dist="127000" dir="5400000" algn="t" rotWithShape="0">
              <a:prstClr val="black">
                <a:alpha val="30000"/>
              </a:prstClr>
            </a:outerShdw>
            <a:reflection blurRad="6350" stA="50000" endA="300" endPos="18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6E229017-7920-43CF-0C61-3C4B456EB434}"/>
              </a:ext>
            </a:extLst>
          </p:cNvPr>
          <p:cNvSpPr/>
          <p:nvPr/>
        </p:nvSpPr>
        <p:spPr>
          <a:xfrm>
            <a:off x="20181010" y="4318278"/>
            <a:ext cx="2689412" cy="7380194"/>
          </a:xfrm>
          <a:prstGeom prst="roundRect">
            <a:avLst>
              <a:gd name="adj" fmla="val 9867"/>
            </a:avLst>
          </a:prstGeom>
          <a:gradFill>
            <a:gsLst>
              <a:gs pos="100000">
                <a:schemeClr val="accent6">
                  <a:lumMod val="75000"/>
                </a:schemeClr>
              </a:gs>
              <a:gs pos="75000">
                <a:schemeClr val="accent6">
                  <a:lumMod val="50000"/>
                </a:schemeClr>
              </a:gs>
              <a:gs pos="0">
                <a:schemeClr val="accent6"/>
              </a:gs>
            </a:gsLst>
            <a:lin ang="5400000" scaled="1"/>
          </a:gradFill>
          <a:ln>
            <a:noFill/>
          </a:ln>
          <a:effectLst>
            <a:outerShdw blurRad="127000" dist="127000" dir="5400000" algn="t" rotWithShape="0">
              <a:prstClr val="black">
                <a:alpha val="30000"/>
              </a:prstClr>
            </a:outerShdw>
            <a:reflection blurRad="6350" stA="50000" endA="300" endPos="18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!!MainTitle1">
            <a:extLst>
              <a:ext uri="{FF2B5EF4-FFF2-40B4-BE49-F238E27FC236}">
                <a16:creationId xmlns:a16="http://schemas.microsoft.com/office/drawing/2014/main" id="{B162286D-578D-F148-6099-3E37112976B1}"/>
              </a:ext>
            </a:extLst>
          </p:cNvPr>
          <p:cNvSpPr txBox="1"/>
          <p:nvPr/>
        </p:nvSpPr>
        <p:spPr>
          <a:xfrm>
            <a:off x="7364045" y="1037172"/>
            <a:ext cx="9655913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Process</a:t>
            </a:r>
            <a:r>
              <a:rPr lang="en-US" sz="7500" b="1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10" name="!!SubTitle">
            <a:extLst>
              <a:ext uri="{FF2B5EF4-FFF2-40B4-BE49-F238E27FC236}">
                <a16:creationId xmlns:a16="http://schemas.microsoft.com/office/drawing/2014/main" id="{C4A08370-2E56-3F1C-D0BF-7E8D52EF2548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B3D0031-3CEC-148A-08B1-0CA86119197F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226</a:t>
            </a:r>
            <a:endParaRPr lang="en-US" sz="3000" i="0" spc="300" dirty="0">
              <a:solidFill>
                <a:schemeClr val="tx2"/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5BB68FE2-6CB1-2617-A063-C66A42727919}"/>
              </a:ext>
            </a:extLst>
          </p:cNvPr>
          <p:cNvSpPr/>
          <p:nvPr/>
        </p:nvSpPr>
        <p:spPr>
          <a:xfrm>
            <a:off x="1513579" y="4318279"/>
            <a:ext cx="2689412" cy="1962228"/>
          </a:xfrm>
          <a:custGeom>
            <a:avLst/>
            <a:gdLst>
              <a:gd name="csX0" fmla="*/ 827655 w 2689412"/>
              <a:gd name="csY0" fmla="*/ 1674265 h 1962228"/>
              <a:gd name="csX1" fmla="*/ 1861757 w 2689412"/>
              <a:gd name="csY1" fmla="*/ 1674265 h 1962228"/>
              <a:gd name="csX2" fmla="*/ 1344706 w 2689412"/>
              <a:gd name="csY2" fmla="*/ 1962228 h 1962228"/>
              <a:gd name="csX3" fmla="*/ 265364 w 2689412"/>
              <a:gd name="csY3" fmla="*/ 0 h 1962228"/>
              <a:gd name="csX4" fmla="*/ 2424048 w 2689412"/>
              <a:gd name="csY4" fmla="*/ 0 h 1962228"/>
              <a:gd name="csX5" fmla="*/ 2689412 w 2689412"/>
              <a:gd name="csY5" fmla="*/ 265364 h 1962228"/>
              <a:gd name="csX6" fmla="*/ 2689412 w 2689412"/>
              <a:gd name="csY6" fmla="*/ 1674265 h 1962228"/>
              <a:gd name="csX7" fmla="*/ 1861757 w 2689412"/>
              <a:gd name="csY7" fmla="*/ 1674265 h 1962228"/>
              <a:gd name="csX8" fmla="*/ 2002043 w 2689412"/>
              <a:gd name="csY8" fmla="*/ 1596135 h 1962228"/>
              <a:gd name="csX9" fmla="*/ 2002041 w 2689412"/>
              <a:gd name="csY9" fmla="*/ 1596135 h 1962228"/>
              <a:gd name="csX10" fmla="*/ 1861757 w 2689412"/>
              <a:gd name="csY10" fmla="*/ 1674264 h 1962228"/>
              <a:gd name="csX11" fmla="*/ 827655 w 2689412"/>
              <a:gd name="csY11" fmla="*/ 1674264 h 1962228"/>
              <a:gd name="csX12" fmla="*/ 687371 w 2689412"/>
              <a:gd name="csY12" fmla="*/ 1596135 h 1962228"/>
              <a:gd name="csX13" fmla="*/ 687369 w 2689412"/>
              <a:gd name="csY13" fmla="*/ 1596135 h 1962228"/>
              <a:gd name="csX14" fmla="*/ 827655 w 2689412"/>
              <a:gd name="csY14" fmla="*/ 1674265 h 1962228"/>
              <a:gd name="csX15" fmla="*/ 0 w 2689412"/>
              <a:gd name="csY15" fmla="*/ 1674265 h 1962228"/>
              <a:gd name="csX16" fmla="*/ 0 w 2689412"/>
              <a:gd name="csY16" fmla="*/ 265364 h 1962228"/>
              <a:gd name="csX17" fmla="*/ 265364 w 2689412"/>
              <a:gd name="csY17" fmla="*/ 0 h 196222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</a:cxnLst>
            <a:rect l="l" t="t" r="r" b="b"/>
            <a:pathLst>
              <a:path w="2689412" h="1962228">
                <a:moveTo>
                  <a:pt x="827655" y="1674265"/>
                </a:moveTo>
                <a:lnTo>
                  <a:pt x="1861757" y="1674265"/>
                </a:lnTo>
                <a:lnTo>
                  <a:pt x="1344706" y="1962228"/>
                </a:lnTo>
                <a:close/>
                <a:moveTo>
                  <a:pt x="265364" y="0"/>
                </a:moveTo>
                <a:lnTo>
                  <a:pt x="2424048" y="0"/>
                </a:lnTo>
                <a:cubicBezTo>
                  <a:pt x="2570604" y="0"/>
                  <a:pt x="2689412" y="118808"/>
                  <a:pt x="2689412" y="265364"/>
                </a:cubicBezTo>
                <a:lnTo>
                  <a:pt x="2689412" y="1674265"/>
                </a:lnTo>
                <a:lnTo>
                  <a:pt x="1861757" y="1674265"/>
                </a:lnTo>
                <a:lnTo>
                  <a:pt x="2002043" y="1596135"/>
                </a:lnTo>
                <a:lnTo>
                  <a:pt x="2002041" y="1596135"/>
                </a:lnTo>
                <a:lnTo>
                  <a:pt x="1861757" y="1674264"/>
                </a:lnTo>
                <a:lnTo>
                  <a:pt x="827655" y="1674264"/>
                </a:lnTo>
                <a:lnTo>
                  <a:pt x="687371" y="1596135"/>
                </a:lnTo>
                <a:lnTo>
                  <a:pt x="687369" y="1596135"/>
                </a:lnTo>
                <a:lnTo>
                  <a:pt x="827655" y="1674265"/>
                </a:lnTo>
                <a:lnTo>
                  <a:pt x="0" y="1674265"/>
                </a:lnTo>
                <a:lnTo>
                  <a:pt x="0" y="265364"/>
                </a:lnTo>
                <a:cubicBezTo>
                  <a:pt x="0" y="118808"/>
                  <a:pt x="118808" y="0"/>
                  <a:pt x="265364" y="0"/>
                </a:cubicBezTo>
                <a:close/>
              </a:path>
            </a:pathLst>
          </a:custGeom>
          <a:solidFill>
            <a:schemeClr val="bg2">
              <a:lumMod val="85000"/>
              <a:lumOff val="15000"/>
            </a:schemeClr>
          </a:solidFill>
          <a:ln>
            <a:noFill/>
          </a:ln>
          <a:effectLst>
            <a:outerShdw blurRad="63500" dist="1270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5400" b="1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01</a:t>
            </a: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192CB1CB-CC26-7AD2-DD9B-94547E484693}"/>
              </a:ext>
            </a:extLst>
          </p:cNvPr>
          <p:cNvSpPr/>
          <p:nvPr/>
        </p:nvSpPr>
        <p:spPr>
          <a:xfrm>
            <a:off x="4624817" y="4318279"/>
            <a:ext cx="2689412" cy="1962228"/>
          </a:xfrm>
          <a:custGeom>
            <a:avLst/>
            <a:gdLst>
              <a:gd name="csX0" fmla="*/ 827655 w 2689412"/>
              <a:gd name="csY0" fmla="*/ 1674265 h 1962228"/>
              <a:gd name="csX1" fmla="*/ 1861757 w 2689412"/>
              <a:gd name="csY1" fmla="*/ 1674265 h 1962228"/>
              <a:gd name="csX2" fmla="*/ 1344706 w 2689412"/>
              <a:gd name="csY2" fmla="*/ 1962228 h 1962228"/>
              <a:gd name="csX3" fmla="*/ 265364 w 2689412"/>
              <a:gd name="csY3" fmla="*/ 0 h 1962228"/>
              <a:gd name="csX4" fmla="*/ 2424048 w 2689412"/>
              <a:gd name="csY4" fmla="*/ 0 h 1962228"/>
              <a:gd name="csX5" fmla="*/ 2689412 w 2689412"/>
              <a:gd name="csY5" fmla="*/ 265364 h 1962228"/>
              <a:gd name="csX6" fmla="*/ 2689412 w 2689412"/>
              <a:gd name="csY6" fmla="*/ 1674265 h 1962228"/>
              <a:gd name="csX7" fmla="*/ 1861757 w 2689412"/>
              <a:gd name="csY7" fmla="*/ 1674265 h 1962228"/>
              <a:gd name="csX8" fmla="*/ 2002043 w 2689412"/>
              <a:gd name="csY8" fmla="*/ 1596135 h 1962228"/>
              <a:gd name="csX9" fmla="*/ 2002041 w 2689412"/>
              <a:gd name="csY9" fmla="*/ 1596135 h 1962228"/>
              <a:gd name="csX10" fmla="*/ 1861757 w 2689412"/>
              <a:gd name="csY10" fmla="*/ 1674264 h 1962228"/>
              <a:gd name="csX11" fmla="*/ 827655 w 2689412"/>
              <a:gd name="csY11" fmla="*/ 1674264 h 1962228"/>
              <a:gd name="csX12" fmla="*/ 687371 w 2689412"/>
              <a:gd name="csY12" fmla="*/ 1596135 h 1962228"/>
              <a:gd name="csX13" fmla="*/ 687369 w 2689412"/>
              <a:gd name="csY13" fmla="*/ 1596135 h 1962228"/>
              <a:gd name="csX14" fmla="*/ 827655 w 2689412"/>
              <a:gd name="csY14" fmla="*/ 1674265 h 1962228"/>
              <a:gd name="csX15" fmla="*/ 0 w 2689412"/>
              <a:gd name="csY15" fmla="*/ 1674265 h 1962228"/>
              <a:gd name="csX16" fmla="*/ 0 w 2689412"/>
              <a:gd name="csY16" fmla="*/ 265364 h 1962228"/>
              <a:gd name="csX17" fmla="*/ 265364 w 2689412"/>
              <a:gd name="csY17" fmla="*/ 0 h 196222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</a:cxnLst>
            <a:rect l="l" t="t" r="r" b="b"/>
            <a:pathLst>
              <a:path w="2689412" h="1962228">
                <a:moveTo>
                  <a:pt x="827655" y="1674265"/>
                </a:moveTo>
                <a:lnTo>
                  <a:pt x="1861757" y="1674265"/>
                </a:lnTo>
                <a:lnTo>
                  <a:pt x="1344706" y="1962228"/>
                </a:lnTo>
                <a:close/>
                <a:moveTo>
                  <a:pt x="265364" y="0"/>
                </a:moveTo>
                <a:lnTo>
                  <a:pt x="2424048" y="0"/>
                </a:lnTo>
                <a:cubicBezTo>
                  <a:pt x="2570604" y="0"/>
                  <a:pt x="2689412" y="118808"/>
                  <a:pt x="2689412" y="265364"/>
                </a:cubicBezTo>
                <a:lnTo>
                  <a:pt x="2689412" y="1674265"/>
                </a:lnTo>
                <a:lnTo>
                  <a:pt x="1861757" y="1674265"/>
                </a:lnTo>
                <a:lnTo>
                  <a:pt x="2002043" y="1596135"/>
                </a:lnTo>
                <a:lnTo>
                  <a:pt x="2002041" y="1596135"/>
                </a:lnTo>
                <a:lnTo>
                  <a:pt x="1861757" y="1674264"/>
                </a:lnTo>
                <a:lnTo>
                  <a:pt x="827655" y="1674264"/>
                </a:lnTo>
                <a:lnTo>
                  <a:pt x="687371" y="1596135"/>
                </a:lnTo>
                <a:lnTo>
                  <a:pt x="687369" y="1596135"/>
                </a:lnTo>
                <a:lnTo>
                  <a:pt x="827655" y="1674265"/>
                </a:lnTo>
                <a:lnTo>
                  <a:pt x="0" y="1674265"/>
                </a:lnTo>
                <a:lnTo>
                  <a:pt x="0" y="265364"/>
                </a:lnTo>
                <a:cubicBezTo>
                  <a:pt x="0" y="118808"/>
                  <a:pt x="118808" y="0"/>
                  <a:pt x="265364" y="0"/>
                </a:cubicBezTo>
                <a:close/>
              </a:path>
            </a:pathLst>
          </a:custGeom>
          <a:solidFill>
            <a:schemeClr val="bg2">
              <a:lumMod val="85000"/>
              <a:lumOff val="15000"/>
            </a:schemeClr>
          </a:solidFill>
          <a:ln>
            <a:noFill/>
          </a:ln>
          <a:effectLst>
            <a:outerShdw blurRad="63500" dist="1270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5400" b="1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02</a:t>
            </a: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1604AAED-FA09-897E-9022-68E7A0F60754}"/>
              </a:ext>
            </a:extLst>
          </p:cNvPr>
          <p:cNvSpPr/>
          <p:nvPr/>
        </p:nvSpPr>
        <p:spPr>
          <a:xfrm>
            <a:off x="7736055" y="4318279"/>
            <a:ext cx="2689412" cy="1962228"/>
          </a:xfrm>
          <a:custGeom>
            <a:avLst/>
            <a:gdLst>
              <a:gd name="csX0" fmla="*/ 827655 w 2689412"/>
              <a:gd name="csY0" fmla="*/ 1674265 h 1962228"/>
              <a:gd name="csX1" fmla="*/ 1861757 w 2689412"/>
              <a:gd name="csY1" fmla="*/ 1674265 h 1962228"/>
              <a:gd name="csX2" fmla="*/ 1344706 w 2689412"/>
              <a:gd name="csY2" fmla="*/ 1962228 h 1962228"/>
              <a:gd name="csX3" fmla="*/ 265364 w 2689412"/>
              <a:gd name="csY3" fmla="*/ 0 h 1962228"/>
              <a:gd name="csX4" fmla="*/ 2424048 w 2689412"/>
              <a:gd name="csY4" fmla="*/ 0 h 1962228"/>
              <a:gd name="csX5" fmla="*/ 2689412 w 2689412"/>
              <a:gd name="csY5" fmla="*/ 265364 h 1962228"/>
              <a:gd name="csX6" fmla="*/ 2689412 w 2689412"/>
              <a:gd name="csY6" fmla="*/ 1674265 h 1962228"/>
              <a:gd name="csX7" fmla="*/ 1861757 w 2689412"/>
              <a:gd name="csY7" fmla="*/ 1674265 h 1962228"/>
              <a:gd name="csX8" fmla="*/ 2002043 w 2689412"/>
              <a:gd name="csY8" fmla="*/ 1596135 h 1962228"/>
              <a:gd name="csX9" fmla="*/ 2002041 w 2689412"/>
              <a:gd name="csY9" fmla="*/ 1596135 h 1962228"/>
              <a:gd name="csX10" fmla="*/ 1861757 w 2689412"/>
              <a:gd name="csY10" fmla="*/ 1674264 h 1962228"/>
              <a:gd name="csX11" fmla="*/ 827655 w 2689412"/>
              <a:gd name="csY11" fmla="*/ 1674264 h 1962228"/>
              <a:gd name="csX12" fmla="*/ 687371 w 2689412"/>
              <a:gd name="csY12" fmla="*/ 1596135 h 1962228"/>
              <a:gd name="csX13" fmla="*/ 687369 w 2689412"/>
              <a:gd name="csY13" fmla="*/ 1596135 h 1962228"/>
              <a:gd name="csX14" fmla="*/ 827655 w 2689412"/>
              <a:gd name="csY14" fmla="*/ 1674265 h 1962228"/>
              <a:gd name="csX15" fmla="*/ 0 w 2689412"/>
              <a:gd name="csY15" fmla="*/ 1674265 h 1962228"/>
              <a:gd name="csX16" fmla="*/ 0 w 2689412"/>
              <a:gd name="csY16" fmla="*/ 265364 h 1962228"/>
              <a:gd name="csX17" fmla="*/ 265364 w 2689412"/>
              <a:gd name="csY17" fmla="*/ 0 h 196222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</a:cxnLst>
            <a:rect l="l" t="t" r="r" b="b"/>
            <a:pathLst>
              <a:path w="2689412" h="1962228">
                <a:moveTo>
                  <a:pt x="827655" y="1674265"/>
                </a:moveTo>
                <a:lnTo>
                  <a:pt x="1861757" y="1674265"/>
                </a:lnTo>
                <a:lnTo>
                  <a:pt x="1344706" y="1962228"/>
                </a:lnTo>
                <a:close/>
                <a:moveTo>
                  <a:pt x="265364" y="0"/>
                </a:moveTo>
                <a:lnTo>
                  <a:pt x="2424048" y="0"/>
                </a:lnTo>
                <a:cubicBezTo>
                  <a:pt x="2570604" y="0"/>
                  <a:pt x="2689412" y="118808"/>
                  <a:pt x="2689412" y="265364"/>
                </a:cubicBezTo>
                <a:lnTo>
                  <a:pt x="2689412" y="1674265"/>
                </a:lnTo>
                <a:lnTo>
                  <a:pt x="1861757" y="1674265"/>
                </a:lnTo>
                <a:lnTo>
                  <a:pt x="2002043" y="1596135"/>
                </a:lnTo>
                <a:lnTo>
                  <a:pt x="2002041" y="1596135"/>
                </a:lnTo>
                <a:lnTo>
                  <a:pt x="1861757" y="1674264"/>
                </a:lnTo>
                <a:lnTo>
                  <a:pt x="827655" y="1674264"/>
                </a:lnTo>
                <a:lnTo>
                  <a:pt x="687371" y="1596135"/>
                </a:lnTo>
                <a:lnTo>
                  <a:pt x="687369" y="1596135"/>
                </a:lnTo>
                <a:lnTo>
                  <a:pt x="827655" y="1674265"/>
                </a:lnTo>
                <a:lnTo>
                  <a:pt x="0" y="1674265"/>
                </a:lnTo>
                <a:lnTo>
                  <a:pt x="0" y="265364"/>
                </a:lnTo>
                <a:cubicBezTo>
                  <a:pt x="0" y="118808"/>
                  <a:pt x="118808" y="0"/>
                  <a:pt x="265364" y="0"/>
                </a:cubicBezTo>
                <a:close/>
              </a:path>
            </a:pathLst>
          </a:custGeom>
          <a:solidFill>
            <a:schemeClr val="bg2">
              <a:lumMod val="85000"/>
              <a:lumOff val="15000"/>
            </a:schemeClr>
          </a:solidFill>
          <a:ln>
            <a:noFill/>
          </a:ln>
          <a:effectLst>
            <a:outerShdw blurRad="63500" dist="1270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5400" b="1" dirty="0">
                <a:solidFill>
                  <a:schemeClr val="accent2"/>
                </a:solidFill>
                <a:latin typeface="+mj-lt"/>
              </a:rPr>
              <a:t>03</a:t>
            </a: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0CD8D300-5400-B5A6-E51D-5E48D50968A3}"/>
              </a:ext>
            </a:extLst>
          </p:cNvPr>
          <p:cNvSpPr/>
          <p:nvPr/>
        </p:nvSpPr>
        <p:spPr>
          <a:xfrm>
            <a:off x="10847293" y="4318279"/>
            <a:ext cx="2689412" cy="1962228"/>
          </a:xfrm>
          <a:custGeom>
            <a:avLst/>
            <a:gdLst>
              <a:gd name="csX0" fmla="*/ 827655 w 2689412"/>
              <a:gd name="csY0" fmla="*/ 1674265 h 1962228"/>
              <a:gd name="csX1" fmla="*/ 1861757 w 2689412"/>
              <a:gd name="csY1" fmla="*/ 1674265 h 1962228"/>
              <a:gd name="csX2" fmla="*/ 1344706 w 2689412"/>
              <a:gd name="csY2" fmla="*/ 1962228 h 1962228"/>
              <a:gd name="csX3" fmla="*/ 265364 w 2689412"/>
              <a:gd name="csY3" fmla="*/ 0 h 1962228"/>
              <a:gd name="csX4" fmla="*/ 2424048 w 2689412"/>
              <a:gd name="csY4" fmla="*/ 0 h 1962228"/>
              <a:gd name="csX5" fmla="*/ 2689412 w 2689412"/>
              <a:gd name="csY5" fmla="*/ 265364 h 1962228"/>
              <a:gd name="csX6" fmla="*/ 2689412 w 2689412"/>
              <a:gd name="csY6" fmla="*/ 1674265 h 1962228"/>
              <a:gd name="csX7" fmla="*/ 1861757 w 2689412"/>
              <a:gd name="csY7" fmla="*/ 1674265 h 1962228"/>
              <a:gd name="csX8" fmla="*/ 2002043 w 2689412"/>
              <a:gd name="csY8" fmla="*/ 1596135 h 1962228"/>
              <a:gd name="csX9" fmla="*/ 2002041 w 2689412"/>
              <a:gd name="csY9" fmla="*/ 1596135 h 1962228"/>
              <a:gd name="csX10" fmla="*/ 1861757 w 2689412"/>
              <a:gd name="csY10" fmla="*/ 1674264 h 1962228"/>
              <a:gd name="csX11" fmla="*/ 827655 w 2689412"/>
              <a:gd name="csY11" fmla="*/ 1674264 h 1962228"/>
              <a:gd name="csX12" fmla="*/ 687371 w 2689412"/>
              <a:gd name="csY12" fmla="*/ 1596135 h 1962228"/>
              <a:gd name="csX13" fmla="*/ 687369 w 2689412"/>
              <a:gd name="csY13" fmla="*/ 1596135 h 1962228"/>
              <a:gd name="csX14" fmla="*/ 827655 w 2689412"/>
              <a:gd name="csY14" fmla="*/ 1674265 h 1962228"/>
              <a:gd name="csX15" fmla="*/ 0 w 2689412"/>
              <a:gd name="csY15" fmla="*/ 1674265 h 1962228"/>
              <a:gd name="csX16" fmla="*/ 0 w 2689412"/>
              <a:gd name="csY16" fmla="*/ 265364 h 1962228"/>
              <a:gd name="csX17" fmla="*/ 265364 w 2689412"/>
              <a:gd name="csY17" fmla="*/ 0 h 196222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</a:cxnLst>
            <a:rect l="l" t="t" r="r" b="b"/>
            <a:pathLst>
              <a:path w="2689412" h="1962228">
                <a:moveTo>
                  <a:pt x="827655" y="1674265"/>
                </a:moveTo>
                <a:lnTo>
                  <a:pt x="1861757" y="1674265"/>
                </a:lnTo>
                <a:lnTo>
                  <a:pt x="1344706" y="1962228"/>
                </a:lnTo>
                <a:close/>
                <a:moveTo>
                  <a:pt x="265364" y="0"/>
                </a:moveTo>
                <a:lnTo>
                  <a:pt x="2424048" y="0"/>
                </a:lnTo>
                <a:cubicBezTo>
                  <a:pt x="2570604" y="0"/>
                  <a:pt x="2689412" y="118808"/>
                  <a:pt x="2689412" y="265364"/>
                </a:cubicBezTo>
                <a:lnTo>
                  <a:pt x="2689412" y="1674265"/>
                </a:lnTo>
                <a:lnTo>
                  <a:pt x="1861757" y="1674265"/>
                </a:lnTo>
                <a:lnTo>
                  <a:pt x="2002043" y="1596135"/>
                </a:lnTo>
                <a:lnTo>
                  <a:pt x="2002041" y="1596135"/>
                </a:lnTo>
                <a:lnTo>
                  <a:pt x="1861757" y="1674264"/>
                </a:lnTo>
                <a:lnTo>
                  <a:pt x="827655" y="1674264"/>
                </a:lnTo>
                <a:lnTo>
                  <a:pt x="687371" y="1596135"/>
                </a:lnTo>
                <a:lnTo>
                  <a:pt x="687369" y="1596135"/>
                </a:lnTo>
                <a:lnTo>
                  <a:pt x="827655" y="1674265"/>
                </a:lnTo>
                <a:lnTo>
                  <a:pt x="0" y="1674265"/>
                </a:lnTo>
                <a:lnTo>
                  <a:pt x="0" y="265364"/>
                </a:lnTo>
                <a:cubicBezTo>
                  <a:pt x="0" y="118808"/>
                  <a:pt x="118808" y="0"/>
                  <a:pt x="265364" y="0"/>
                </a:cubicBezTo>
                <a:close/>
              </a:path>
            </a:pathLst>
          </a:custGeom>
          <a:solidFill>
            <a:schemeClr val="bg2">
              <a:lumMod val="85000"/>
              <a:lumOff val="15000"/>
            </a:schemeClr>
          </a:solidFill>
          <a:ln>
            <a:noFill/>
          </a:ln>
          <a:effectLst>
            <a:outerShdw blurRad="63500" dist="1270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5400" b="1" dirty="0">
                <a:solidFill>
                  <a:schemeClr val="accent3"/>
                </a:solidFill>
                <a:latin typeface="+mj-lt"/>
              </a:rPr>
              <a:t>04</a:t>
            </a: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57C4597D-5432-FF3F-D85D-479D21627D8C}"/>
              </a:ext>
            </a:extLst>
          </p:cNvPr>
          <p:cNvSpPr/>
          <p:nvPr/>
        </p:nvSpPr>
        <p:spPr>
          <a:xfrm>
            <a:off x="13896917" y="4318279"/>
            <a:ext cx="2689412" cy="1962228"/>
          </a:xfrm>
          <a:custGeom>
            <a:avLst/>
            <a:gdLst>
              <a:gd name="csX0" fmla="*/ 827655 w 2689412"/>
              <a:gd name="csY0" fmla="*/ 1674265 h 1962228"/>
              <a:gd name="csX1" fmla="*/ 1861757 w 2689412"/>
              <a:gd name="csY1" fmla="*/ 1674265 h 1962228"/>
              <a:gd name="csX2" fmla="*/ 1344706 w 2689412"/>
              <a:gd name="csY2" fmla="*/ 1962228 h 1962228"/>
              <a:gd name="csX3" fmla="*/ 265364 w 2689412"/>
              <a:gd name="csY3" fmla="*/ 0 h 1962228"/>
              <a:gd name="csX4" fmla="*/ 2424048 w 2689412"/>
              <a:gd name="csY4" fmla="*/ 0 h 1962228"/>
              <a:gd name="csX5" fmla="*/ 2689412 w 2689412"/>
              <a:gd name="csY5" fmla="*/ 265364 h 1962228"/>
              <a:gd name="csX6" fmla="*/ 2689412 w 2689412"/>
              <a:gd name="csY6" fmla="*/ 1674265 h 1962228"/>
              <a:gd name="csX7" fmla="*/ 1861757 w 2689412"/>
              <a:gd name="csY7" fmla="*/ 1674265 h 1962228"/>
              <a:gd name="csX8" fmla="*/ 2002043 w 2689412"/>
              <a:gd name="csY8" fmla="*/ 1596135 h 1962228"/>
              <a:gd name="csX9" fmla="*/ 2002041 w 2689412"/>
              <a:gd name="csY9" fmla="*/ 1596135 h 1962228"/>
              <a:gd name="csX10" fmla="*/ 1861757 w 2689412"/>
              <a:gd name="csY10" fmla="*/ 1674264 h 1962228"/>
              <a:gd name="csX11" fmla="*/ 827655 w 2689412"/>
              <a:gd name="csY11" fmla="*/ 1674264 h 1962228"/>
              <a:gd name="csX12" fmla="*/ 687371 w 2689412"/>
              <a:gd name="csY12" fmla="*/ 1596135 h 1962228"/>
              <a:gd name="csX13" fmla="*/ 687369 w 2689412"/>
              <a:gd name="csY13" fmla="*/ 1596135 h 1962228"/>
              <a:gd name="csX14" fmla="*/ 827655 w 2689412"/>
              <a:gd name="csY14" fmla="*/ 1674265 h 1962228"/>
              <a:gd name="csX15" fmla="*/ 0 w 2689412"/>
              <a:gd name="csY15" fmla="*/ 1674265 h 1962228"/>
              <a:gd name="csX16" fmla="*/ 0 w 2689412"/>
              <a:gd name="csY16" fmla="*/ 265364 h 1962228"/>
              <a:gd name="csX17" fmla="*/ 265364 w 2689412"/>
              <a:gd name="csY17" fmla="*/ 0 h 196222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</a:cxnLst>
            <a:rect l="l" t="t" r="r" b="b"/>
            <a:pathLst>
              <a:path w="2689412" h="1962228">
                <a:moveTo>
                  <a:pt x="827655" y="1674265"/>
                </a:moveTo>
                <a:lnTo>
                  <a:pt x="1861757" y="1674265"/>
                </a:lnTo>
                <a:lnTo>
                  <a:pt x="1344706" y="1962228"/>
                </a:lnTo>
                <a:close/>
                <a:moveTo>
                  <a:pt x="265364" y="0"/>
                </a:moveTo>
                <a:lnTo>
                  <a:pt x="2424048" y="0"/>
                </a:lnTo>
                <a:cubicBezTo>
                  <a:pt x="2570604" y="0"/>
                  <a:pt x="2689412" y="118808"/>
                  <a:pt x="2689412" y="265364"/>
                </a:cubicBezTo>
                <a:lnTo>
                  <a:pt x="2689412" y="1674265"/>
                </a:lnTo>
                <a:lnTo>
                  <a:pt x="1861757" y="1674265"/>
                </a:lnTo>
                <a:lnTo>
                  <a:pt x="2002043" y="1596135"/>
                </a:lnTo>
                <a:lnTo>
                  <a:pt x="2002041" y="1596135"/>
                </a:lnTo>
                <a:lnTo>
                  <a:pt x="1861757" y="1674264"/>
                </a:lnTo>
                <a:lnTo>
                  <a:pt x="827655" y="1674264"/>
                </a:lnTo>
                <a:lnTo>
                  <a:pt x="687371" y="1596135"/>
                </a:lnTo>
                <a:lnTo>
                  <a:pt x="687369" y="1596135"/>
                </a:lnTo>
                <a:lnTo>
                  <a:pt x="827655" y="1674265"/>
                </a:lnTo>
                <a:lnTo>
                  <a:pt x="0" y="1674265"/>
                </a:lnTo>
                <a:lnTo>
                  <a:pt x="0" y="265364"/>
                </a:lnTo>
                <a:cubicBezTo>
                  <a:pt x="0" y="118808"/>
                  <a:pt x="118808" y="0"/>
                  <a:pt x="265364" y="0"/>
                </a:cubicBezTo>
                <a:close/>
              </a:path>
            </a:pathLst>
          </a:custGeom>
          <a:solidFill>
            <a:schemeClr val="bg2">
              <a:lumMod val="85000"/>
              <a:lumOff val="15000"/>
            </a:schemeClr>
          </a:solidFill>
          <a:ln>
            <a:noFill/>
          </a:ln>
          <a:effectLst>
            <a:outerShdw blurRad="63500" dist="1270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5400" b="1" dirty="0">
                <a:solidFill>
                  <a:schemeClr val="accent4"/>
                </a:solidFill>
                <a:latin typeface="+mj-lt"/>
              </a:rPr>
              <a:t>05</a:t>
            </a: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321A931C-95F0-65FD-433A-0805F4391716}"/>
              </a:ext>
            </a:extLst>
          </p:cNvPr>
          <p:cNvSpPr/>
          <p:nvPr/>
        </p:nvSpPr>
        <p:spPr>
          <a:xfrm>
            <a:off x="17069769" y="4318279"/>
            <a:ext cx="2689412" cy="1962228"/>
          </a:xfrm>
          <a:custGeom>
            <a:avLst/>
            <a:gdLst>
              <a:gd name="csX0" fmla="*/ 827655 w 2689412"/>
              <a:gd name="csY0" fmla="*/ 1674265 h 1962228"/>
              <a:gd name="csX1" fmla="*/ 1861757 w 2689412"/>
              <a:gd name="csY1" fmla="*/ 1674265 h 1962228"/>
              <a:gd name="csX2" fmla="*/ 1344706 w 2689412"/>
              <a:gd name="csY2" fmla="*/ 1962228 h 1962228"/>
              <a:gd name="csX3" fmla="*/ 265364 w 2689412"/>
              <a:gd name="csY3" fmla="*/ 0 h 1962228"/>
              <a:gd name="csX4" fmla="*/ 2424048 w 2689412"/>
              <a:gd name="csY4" fmla="*/ 0 h 1962228"/>
              <a:gd name="csX5" fmla="*/ 2689412 w 2689412"/>
              <a:gd name="csY5" fmla="*/ 265364 h 1962228"/>
              <a:gd name="csX6" fmla="*/ 2689412 w 2689412"/>
              <a:gd name="csY6" fmla="*/ 1674265 h 1962228"/>
              <a:gd name="csX7" fmla="*/ 1861757 w 2689412"/>
              <a:gd name="csY7" fmla="*/ 1674265 h 1962228"/>
              <a:gd name="csX8" fmla="*/ 2002043 w 2689412"/>
              <a:gd name="csY8" fmla="*/ 1596135 h 1962228"/>
              <a:gd name="csX9" fmla="*/ 2002041 w 2689412"/>
              <a:gd name="csY9" fmla="*/ 1596135 h 1962228"/>
              <a:gd name="csX10" fmla="*/ 1861757 w 2689412"/>
              <a:gd name="csY10" fmla="*/ 1674264 h 1962228"/>
              <a:gd name="csX11" fmla="*/ 827655 w 2689412"/>
              <a:gd name="csY11" fmla="*/ 1674264 h 1962228"/>
              <a:gd name="csX12" fmla="*/ 687371 w 2689412"/>
              <a:gd name="csY12" fmla="*/ 1596135 h 1962228"/>
              <a:gd name="csX13" fmla="*/ 687369 w 2689412"/>
              <a:gd name="csY13" fmla="*/ 1596135 h 1962228"/>
              <a:gd name="csX14" fmla="*/ 827655 w 2689412"/>
              <a:gd name="csY14" fmla="*/ 1674265 h 1962228"/>
              <a:gd name="csX15" fmla="*/ 0 w 2689412"/>
              <a:gd name="csY15" fmla="*/ 1674265 h 1962228"/>
              <a:gd name="csX16" fmla="*/ 0 w 2689412"/>
              <a:gd name="csY16" fmla="*/ 265364 h 1962228"/>
              <a:gd name="csX17" fmla="*/ 265364 w 2689412"/>
              <a:gd name="csY17" fmla="*/ 0 h 196222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</a:cxnLst>
            <a:rect l="l" t="t" r="r" b="b"/>
            <a:pathLst>
              <a:path w="2689412" h="1962228">
                <a:moveTo>
                  <a:pt x="827655" y="1674265"/>
                </a:moveTo>
                <a:lnTo>
                  <a:pt x="1861757" y="1674265"/>
                </a:lnTo>
                <a:lnTo>
                  <a:pt x="1344706" y="1962228"/>
                </a:lnTo>
                <a:close/>
                <a:moveTo>
                  <a:pt x="265364" y="0"/>
                </a:moveTo>
                <a:lnTo>
                  <a:pt x="2424048" y="0"/>
                </a:lnTo>
                <a:cubicBezTo>
                  <a:pt x="2570604" y="0"/>
                  <a:pt x="2689412" y="118808"/>
                  <a:pt x="2689412" y="265364"/>
                </a:cubicBezTo>
                <a:lnTo>
                  <a:pt x="2689412" y="1674265"/>
                </a:lnTo>
                <a:lnTo>
                  <a:pt x="1861757" y="1674265"/>
                </a:lnTo>
                <a:lnTo>
                  <a:pt x="2002043" y="1596135"/>
                </a:lnTo>
                <a:lnTo>
                  <a:pt x="2002041" y="1596135"/>
                </a:lnTo>
                <a:lnTo>
                  <a:pt x="1861757" y="1674264"/>
                </a:lnTo>
                <a:lnTo>
                  <a:pt x="827655" y="1674264"/>
                </a:lnTo>
                <a:lnTo>
                  <a:pt x="687371" y="1596135"/>
                </a:lnTo>
                <a:lnTo>
                  <a:pt x="687369" y="1596135"/>
                </a:lnTo>
                <a:lnTo>
                  <a:pt x="827655" y="1674265"/>
                </a:lnTo>
                <a:lnTo>
                  <a:pt x="0" y="1674265"/>
                </a:lnTo>
                <a:lnTo>
                  <a:pt x="0" y="265364"/>
                </a:lnTo>
                <a:cubicBezTo>
                  <a:pt x="0" y="118808"/>
                  <a:pt x="118808" y="0"/>
                  <a:pt x="265364" y="0"/>
                </a:cubicBezTo>
                <a:close/>
              </a:path>
            </a:pathLst>
          </a:custGeom>
          <a:solidFill>
            <a:schemeClr val="bg2">
              <a:lumMod val="85000"/>
              <a:lumOff val="15000"/>
            </a:schemeClr>
          </a:solidFill>
          <a:ln>
            <a:noFill/>
          </a:ln>
          <a:effectLst>
            <a:outerShdw blurRad="63500" dist="1270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5400" b="1" dirty="0">
                <a:solidFill>
                  <a:schemeClr val="accent5"/>
                </a:solidFill>
                <a:latin typeface="+mj-lt"/>
              </a:rPr>
              <a:t>06</a:t>
            </a: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1FFD81B1-E35D-DFF0-4C98-5F5BF446E73F}"/>
              </a:ext>
            </a:extLst>
          </p:cNvPr>
          <p:cNvSpPr/>
          <p:nvPr/>
        </p:nvSpPr>
        <p:spPr>
          <a:xfrm>
            <a:off x="20181010" y="4318279"/>
            <a:ext cx="2689412" cy="1962228"/>
          </a:xfrm>
          <a:custGeom>
            <a:avLst/>
            <a:gdLst>
              <a:gd name="csX0" fmla="*/ 827655 w 2689412"/>
              <a:gd name="csY0" fmla="*/ 1674265 h 1962228"/>
              <a:gd name="csX1" fmla="*/ 1861757 w 2689412"/>
              <a:gd name="csY1" fmla="*/ 1674265 h 1962228"/>
              <a:gd name="csX2" fmla="*/ 1344706 w 2689412"/>
              <a:gd name="csY2" fmla="*/ 1962228 h 1962228"/>
              <a:gd name="csX3" fmla="*/ 265364 w 2689412"/>
              <a:gd name="csY3" fmla="*/ 0 h 1962228"/>
              <a:gd name="csX4" fmla="*/ 2424048 w 2689412"/>
              <a:gd name="csY4" fmla="*/ 0 h 1962228"/>
              <a:gd name="csX5" fmla="*/ 2689412 w 2689412"/>
              <a:gd name="csY5" fmla="*/ 265364 h 1962228"/>
              <a:gd name="csX6" fmla="*/ 2689412 w 2689412"/>
              <a:gd name="csY6" fmla="*/ 1674265 h 1962228"/>
              <a:gd name="csX7" fmla="*/ 1861757 w 2689412"/>
              <a:gd name="csY7" fmla="*/ 1674265 h 1962228"/>
              <a:gd name="csX8" fmla="*/ 2002043 w 2689412"/>
              <a:gd name="csY8" fmla="*/ 1596135 h 1962228"/>
              <a:gd name="csX9" fmla="*/ 2002041 w 2689412"/>
              <a:gd name="csY9" fmla="*/ 1596135 h 1962228"/>
              <a:gd name="csX10" fmla="*/ 1861757 w 2689412"/>
              <a:gd name="csY10" fmla="*/ 1674264 h 1962228"/>
              <a:gd name="csX11" fmla="*/ 827655 w 2689412"/>
              <a:gd name="csY11" fmla="*/ 1674264 h 1962228"/>
              <a:gd name="csX12" fmla="*/ 687371 w 2689412"/>
              <a:gd name="csY12" fmla="*/ 1596135 h 1962228"/>
              <a:gd name="csX13" fmla="*/ 687369 w 2689412"/>
              <a:gd name="csY13" fmla="*/ 1596135 h 1962228"/>
              <a:gd name="csX14" fmla="*/ 827655 w 2689412"/>
              <a:gd name="csY14" fmla="*/ 1674265 h 1962228"/>
              <a:gd name="csX15" fmla="*/ 0 w 2689412"/>
              <a:gd name="csY15" fmla="*/ 1674265 h 1962228"/>
              <a:gd name="csX16" fmla="*/ 0 w 2689412"/>
              <a:gd name="csY16" fmla="*/ 265364 h 1962228"/>
              <a:gd name="csX17" fmla="*/ 265364 w 2689412"/>
              <a:gd name="csY17" fmla="*/ 0 h 196222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</a:cxnLst>
            <a:rect l="l" t="t" r="r" b="b"/>
            <a:pathLst>
              <a:path w="2689412" h="1962228">
                <a:moveTo>
                  <a:pt x="827655" y="1674265"/>
                </a:moveTo>
                <a:lnTo>
                  <a:pt x="1861757" y="1674265"/>
                </a:lnTo>
                <a:lnTo>
                  <a:pt x="1344706" y="1962228"/>
                </a:lnTo>
                <a:close/>
                <a:moveTo>
                  <a:pt x="265364" y="0"/>
                </a:moveTo>
                <a:lnTo>
                  <a:pt x="2424048" y="0"/>
                </a:lnTo>
                <a:cubicBezTo>
                  <a:pt x="2570604" y="0"/>
                  <a:pt x="2689412" y="118808"/>
                  <a:pt x="2689412" y="265364"/>
                </a:cubicBezTo>
                <a:lnTo>
                  <a:pt x="2689412" y="1674265"/>
                </a:lnTo>
                <a:lnTo>
                  <a:pt x="1861757" y="1674265"/>
                </a:lnTo>
                <a:lnTo>
                  <a:pt x="2002043" y="1596135"/>
                </a:lnTo>
                <a:lnTo>
                  <a:pt x="2002041" y="1596135"/>
                </a:lnTo>
                <a:lnTo>
                  <a:pt x="1861757" y="1674264"/>
                </a:lnTo>
                <a:lnTo>
                  <a:pt x="827655" y="1674264"/>
                </a:lnTo>
                <a:lnTo>
                  <a:pt x="687371" y="1596135"/>
                </a:lnTo>
                <a:lnTo>
                  <a:pt x="687369" y="1596135"/>
                </a:lnTo>
                <a:lnTo>
                  <a:pt x="827655" y="1674265"/>
                </a:lnTo>
                <a:lnTo>
                  <a:pt x="0" y="1674265"/>
                </a:lnTo>
                <a:lnTo>
                  <a:pt x="0" y="265364"/>
                </a:lnTo>
                <a:cubicBezTo>
                  <a:pt x="0" y="118808"/>
                  <a:pt x="118808" y="0"/>
                  <a:pt x="265364" y="0"/>
                </a:cubicBezTo>
                <a:close/>
              </a:path>
            </a:pathLst>
          </a:custGeom>
          <a:solidFill>
            <a:schemeClr val="bg2">
              <a:lumMod val="85000"/>
              <a:lumOff val="15000"/>
            </a:schemeClr>
          </a:solidFill>
          <a:ln>
            <a:noFill/>
          </a:ln>
          <a:effectLst>
            <a:outerShdw blurRad="63500" dist="1270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5400" b="1" dirty="0">
                <a:solidFill>
                  <a:schemeClr val="accent6"/>
                </a:solidFill>
                <a:latin typeface="+mj-lt"/>
              </a:rPr>
              <a:t>07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4E463CFD-A7FE-7960-694F-3D758144211C}"/>
              </a:ext>
            </a:extLst>
          </p:cNvPr>
          <p:cNvGrpSpPr/>
          <p:nvPr/>
        </p:nvGrpSpPr>
        <p:grpSpPr>
          <a:xfrm>
            <a:off x="1906570" y="8253142"/>
            <a:ext cx="1903430" cy="1788969"/>
            <a:chOff x="4443430" y="4424291"/>
            <a:chExt cx="2488311" cy="1788969"/>
          </a:xfrm>
          <a:noFill/>
        </p:grpSpPr>
        <p:sp>
          <p:nvSpPr>
            <p:cNvPr id="20" name="Textbox 200">
              <a:extLst>
                <a:ext uri="{FF2B5EF4-FFF2-40B4-BE49-F238E27FC236}">
                  <a16:creationId xmlns:a16="http://schemas.microsoft.com/office/drawing/2014/main" id="{1A0EBEF0-B474-6E15-E831-49EDD6E3E315}"/>
                </a:ext>
              </a:extLst>
            </p:cNvPr>
            <p:cNvSpPr txBox="1"/>
            <p:nvPr/>
          </p:nvSpPr>
          <p:spPr>
            <a:xfrm flipH="1">
              <a:off x="4443431" y="4424291"/>
              <a:ext cx="2488310" cy="40011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000" b="1" dirty="0">
                  <a:solidFill>
                    <a:schemeClr val="bg2">
                      <a:lumMod val="50000"/>
                    </a:schemeClr>
                  </a:solidFill>
                  <a:latin typeface="+mj-lt"/>
                </a:rPr>
                <a:t>MAIN TITLE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1" name="Textbox 200">
              <a:extLst>
                <a:ext uri="{FF2B5EF4-FFF2-40B4-BE49-F238E27FC236}">
                  <a16:creationId xmlns:a16="http://schemas.microsoft.com/office/drawing/2014/main" id="{97E81D8F-F65C-FFAA-95D2-45D342D9C5B8}"/>
                </a:ext>
              </a:extLst>
            </p:cNvPr>
            <p:cNvSpPr txBox="1"/>
            <p:nvPr/>
          </p:nvSpPr>
          <p:spPr>
            <a:xfrm flipH="1">
              <a:off x="4443431" y="4748429"/>
              <a:ext cx="2488310" cy="27699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ctr">
                <a:defRPr/>
              </a:pPr>
              <a:r>
                <a:rPr lang="en-US" sz="12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05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2" name="Textbox 200">
              <a:extLst>
                <a:ext uri="{FF2B5EF4-FFF2-40B4-BE49-F238E27FC236}">
                  <a16:creationId xmlns:a16="http://schemas.microsoft.com/office/drawing/2014/main" id="{C5D8C057-E542-03F6-BC6E-D64C1D4F5EE9}"/>
                </a:ext>
              </a:extLst>
            </p:cNvPr>
            <p:cNvSpPr txBox="1"/>
            <p:nvPr/>
          </p:nvSpPr>
          <p:spPr>
            <a:xfrm flipH="1">
              <a:off x="4443430" y="5382263"/>
              <a:ext cx="2488311" cy="83099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just"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</a:p>
          </p:txBody>
        </p:sp>
      </p:grp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3F1995BE-8C9B-CE05-7662-2DF0750368C1}"/>
              </a:ext>
            </a:extLst>
          </p:cNvPr>
          <p:cNvSpPr/>
          <p:nvPr/>
        </p:nvSpPr>
        <p:spPr>
          <a:xfrm>
            <a:off x="2480460" y="10913453"/>
            <a:ext cx="755650" cy="103188"/>
          </a:xfrm>
          <a:prstGeom prst="roundRect">
            <a:avLst>
              <a:gd name="adj" fmla="val 50000"/>
            </a:avLst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DFFE1C82-7777-7E7C-0C95-C851AB52FDDD}"/>
              </a:ext>
            </a:extLst>
          </p:cNvPr>
          <p:cNvSpPr/>
          <p:nvPr/>
        </p:nvSpPr>
        <p:spPr>
          <a:xfrm>
            <a:off x="2480460" y="6816794"/>
            <a:ext cx="755650" cy="781706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50800">
            <a:solidFill>
              <a:schemeClr val="bg2">
                <a:lumMod val="90000"/>
                <a:lumOff val="1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F008B357-7854-BF72-F174-2C4065E84409}"/>
              </a:ext>
            </a:extLst>
          </p:cNvPr>
          <p:cNvGrpSpPr/>
          <p:nvPr/>
        </p:nvGrpSpPr>
        <p:grpSpPr>
          <a:xfrm>
            <a:off x="5017808" y="8253142"/>
            <a:ext cx="1903430" cy="1788969"/>
            <a:chOff x="4443430" y="4424291"/>
            <a:chExt cx="2488311" cy="1788969"/>
          </a:xfrm>
          <a:noFill/>
        </p:grpSpPr>
        <p:sp>
          <p:nvSpPr>
            <p:cNvPr id="26" name="Textbox 200">
              <a:extLst>
                <a:ext uri="{FF2B5EF4-FFF2-40B4-BE49-F238E27FC236}">
                  <a16:creationId xmlns:a16="http://schemas.microsoft.com/office/drawing/2014/main" id="{B7E59C1A-B6BC-355A-0A37-B25689B782F6}"/>
                </a:ext>
              </a:extLst>
            </p:cNvPr>
            <p:cNvSpPr txBox="1"/>
            <p:nvPr/>
          </p:nvSpPr>
          <p:spPr>
            <a:xfrm flipH="1">
              <a:off x="4443431" y="4424291"/>
              <a:ext cx="2488310" cy="40011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0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+mj-lt"/>
                </a:rPr>
                <a:t>MAIN TITLE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7" name="Textbox 200">
              <a:extLst>
                <a:ext uri="{FF2B5EF4-FFF2-40B4-BE49-F238E27FC236}">
                  <a16:creationId xmlns:a16="http://schemas.microsoft.com/office/drawing/2014/main" id="{81B43230-7617-6249-1B4A-3EC5EBD039BB}"/>
                </a:ext>
              </a:extLst>
            </p:cNvPr>
            <p:cNvSpPr txBox="1"/>
            <p:nvPr/>
          </p:nvSpPr>
          <p:spPr>
            <a:xfrm flipH="1">
              <a:off x="4443431" y="4748429"/>
              <a:ext cx="2488310" cy="27699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ctr">
                <a:defRPr/>
              </a:pPr>
              <a:r>
                <a:rPr lang="en-US" sz="12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05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8" name="Textbox 200">
              <a:extLst>
                <a:ext uri="{FF2B5EF4-FFF2-40B4-BE49-F238E27FC236}">
                  <a16:creationId xmlns:a16="http://schemas.microsoft.com/office/drawing/2014/main" id="{B97D8067-EA45-07F7-70A4-573C8C03F5B5}"/>
                </a:ext>
              </a:extLst>
            </p:cNvPr>
            <p:cNvSpPr txBox="1"/>
            <p:nvPr/>
          </p:nvSpPr>
          <p:spPr>
            <a:xfrm flipH="1">
              <a:off x="4443430" y="5382263"/>
              <a:ext cx="2488311" cy="83099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just"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consectetuer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adipiscing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elit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. Maecenas porttitor congue massa. </a:t>
              </a:r>
            </a:p>
          </p:txBody>
        </p:sp>
      </p:grp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7237862B-DAED-7F34-4322-7414F75BD6CD}"/>
              </a:ext>
            </a:extLst>
          </p:cNvPr>
          <p:cNvSpPr/>
          <p:nvPr/>
        </p:nvSpPr>
        <p:spPr>
          <a:xfrm>
            <a:off x="5591698" y="10913453"/>
            <a:ext cx="755650" cy="103188"/>
          </a:xfrm>
          <a:prstGeom prst="roundRect">
            <a:avLst>
              <a:gd name="adj" fmla="val 50000"/>
            </a:avLst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42044781-E39B-7022-8D2E-4D391685408D}"/>
              </a:ext>
            </a:extLst>
          </p:cNvPr>
          <p:cNvGrpSpPr/>
          <p:nvPr/>
        </p:nvGrpSpPr>
        <p:grpSpPr>
          <a:xfrm>
            <a:off x="8129046" y="8253142"/>
            <a:ext cx="1903430" cy="1788969"/>
            <a:chOff x="4443430" y="4424291"/>
            <a:chExt cx="2488311" cy="1788969"/>
          </a:xfrm>
          <a:noFill/>
        </p:grpSpPr>
        <p:sp>
          <p:nvSpPr>
            <p:cNvPr id="31" name="Textbox 200">
              <a:extLst>
                <a:ext uri="{FF2B5EF4-FFF2-40B4-BE49-F238E27FC236}">
                  <a16:creationId xmlns:a16="http://schemas.microsoft.com/office/drawing/2014/main" id="{1897CEBE-D948-858A-E1F3-CD3CDB369B96}"/>
                </a:ext>
              </a:extLst>
            </p:cNvPr>
            <p:cNvSpPr txBox="1"/>
            <p:nvPr/>
          </p:nvSpPr>
          <p:spPr>
            <a:xfrm flipH="1">
              <a:off x="4443431" y="4424291"/>
              <a:ext cx="2488310" cy="40011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000" b="1" dirty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+mj-lt"/>
                </a:rPr>
                <a:t>MAIN TITLE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32" name="Textbox 200">
              <a:extLst>
                <a:ext uri="{FF2B5EF4-FFF2-40B4-BE49-F238E27FC236}">
                  <a16:creationId xmlns:a16="http://schemas.microsoft.com/office/drawing/2014/main" id="{5FC3910F-2638-E336-0619-929E7BC131FC}"/>
                </a:ext>
              </a:extLst>
            </p:cNvPr>
            <p:cNvSpPr txBox="1"/>
            <p:nvPr/>
          </p:nvSpPr>
          <p:spPr>
            <a:xfrm flipH="1">
              <a:off x="4443431" y="4748429"/>
              <a:ext cx="2488310" cy="27699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ctr">
                <a:defRPr/>
              </a:pPr>
              <a:r>
                <a:rPr lang="en-US" sz="12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05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33" name="Textbox 200">
              <a:extLst>
                <a:ext uri="{FF2B5EF4-FFF2-40B4-BE49-F238E27FC236}">
                  <a16:creationId xmlns:a16="http://schemas.microsoft.com/office/drawing/2014/main" id="{E3629748-4812-59E2-D7E2-1F96D019A18C}"/>
                </a:ext>
              </a:extLst>
            </p:cNvPr>
            <p:cNvSpPr txBox="1"/>
            <p:nvPr/>
          </p:nvSpPr>
          <p:spPr>
            <a:xfrm flipH="1">
              <a:off x="4443430" y="5382263"/>
              <a:ext cx="2488311" cy="83099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just"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</a:p>
          </p:txBody>
        </p:sp>
      </p:grp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CEEF3F24-2595-30D7-3E73-A8D497119045}"/>
              </a:ext>
            </a:extLst>
          </p:cNvPr>
          <p:cNvSpPr/>
          <p:nvPr/>
        </p:nvSpPr>
        <p:spPr>
          <a:xfrm>
            <a:off x="8702936" y="10913453"/>
            <a:ext cx="755650" cy="103188"/>
          </a:xfrm>
          <a:prstGeom prst="roundRect">
            <a:avLst>
              <a:gd name="adj" fmla="val 50000"/>
            </a:avLst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071F418F-8762-44C4-D47E-1E6769FDAB52}"/>
              </a:ext>
            </a:extLst>
          </p:cNvPr>
          <p:cNvGrpSpPr/>
          <p:nvPr/>
        </p:nvGrpSpPr>
        <p:grpSpPr>
          <a:xfrm>
            <a:off x="11240284" y="8253142"/>
            <a:ext cx="1903430" cy="1788969"/>
            <a:chOff x="4443430" y="4424291"/>
            <a:chExt cx="2488311" cy="1788969"/>
          </a:xfrm>
          <a:noFill/>
        </p:grpSpPr>
        <p:sp>
          <p:nvSpPr>
            <p:cNvPr id="36" name="Textbox 200">
              <a:extLst>
                <a:ext uri="{FF2B5EF4-FFF2-40B4-BE49-F238E27FC236}">
                  <a16:creationId xmlns:a16="http://schemas.microsoft.com/office/drawing/2014/main" id="{90B4BEEC-33C4-5A33-276C-A475B12FB607}"/>
                </a:ext>
              </a:extLst>
            </p:cNvPr>
            <p:cNvSpPr txBox="1"/>
            <p:nvPr/>
          </p:nvSpPr>
          <p:spPr>
            <a:xfrm flipH="1">
              <a:off x="4443431" y="4424291"/>
              <a:ext cx="2488310" cy="40011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000" b="1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+mj-lt"/>
                </a:rPr>
                <a:t>MAIN TITLE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37" name="Textbox 200">
              <a:extLst>
                <a:ext uri="{FF2B5EF4-FFF2-40B4-BE49-F238E27FC236}">
                  <a16:creationId xmlns:a16="http://schemas.microsoft.com/office/drawing/2014/main" id="{FE5B1A29-8225-744F-5F4F-1BA960DFEC73}"/>
                </a:ext>
              </a:extLst>
            </p:cNvPr>
            <p:cNvSpPr txBox="1"/>
            <p:nvPr/>
          </p:nvSpPr>
          <p:spPr>
            <a:xfrm flipH="1">
              <a:off x="4443431" y="4748429"/>
              <a:ext cx="2488310" cy="27699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ctr">
                <a:defRPr/>
              </a:pPr>
              <a:r>
                <a:rPr lang="en-US" sz="12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05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38" name="Textbox 200">
              <a:extLst>
                <a:ext uri="{FF2B5EF4-FFF2-40B4-BE49-F238E27FC236}">
                  <a16:creationId xmlns:a16="http://schemas.microsoft.com/office/drawing/2014/main" id="{848AD838-4937-FDB1-BE31-DA172EFAEFE3}"/>
                </a:ext>
              </a:extLst>
            </p:cNvPr>
            <p:cNvSpPr txBox="1"/>
            <p:nvPr/>
          </p:nvSpPr>
          <p:spPr>
            <a:xfrm flipH="1">
              <a:off x="4443430" y="5382263"/>
              <a:ext cx="2488311" cy="83099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just"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</a:p>
          </p:txBody>
        </p:sp>
      </p:grp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54100F48-CBC8-ACE6-1651-AB18A0040A3D}"/>
              </a:ext>
            </a:extLst>
          </p:cNvPr>
          <p:cNvSpPr/>
          <p:nvPr/>
        </p:nvSpPr>
        <p:spPr>
          <a:xfrm>
            <a:off x="11814174" y="10913453"/>
            <a:ext cx="755650" cy="103188"/>
          </a:xfrm>
          <a:prstGeom prst="roundRect">
            <a:avLst>
              <a:gd name="adj" fmla="val 50000"/>
            </a:avLst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AD4F10BD-E0AC-95EB-3E5C-FBE8AE2A8C00}"/>
              </a:ext>
            </a:extLst>
          </p:cNvPr>
          <p:cNvGrpSpPr/>
          <p:nvPr/>
        </p:nvGrpSpPr>
        <p:grpSpPr>
          <a:xfrm>
            <a:off x="14351522" y="8253142"/>
            <a:ext cx="1903430" cy="1788969"/>
            <a:chOff x="4443430" y="4424291"/>
            <a:chExt cx="2488311" cy="1788969"/>
          </a:xfrm>
          <a:noFill/>
        </p:grpSpPr>
        <p:sp>
          <p:nvSpPr>
            <p:cNvPr id="80" name="Textbox 200">
              <a:extLst>
                <a:ext uri="{FF2B5EF4-FFF2-40B4-BE49-F238E27FC236}">
                  <a16:creationId xmlns:a16="http://schemas.microsoft.com/office/drawing/2014/main" id="{E4E4DC61-1B2E-40FF-6D8A-BB9265BB9EC9}"/>
                </a:ext>
              </a:extLst>
            </p:cNvPr>
            <p:cNvSpPr txBox="1"/>
            <p:nvPr/>
          </p:nvSpPr>
          <p:spPr>
            <a:xfrm flipH="1">
              <a:off x="4443431" y="4424291"/>
              <a:ext cx="2488310" cy="40011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000" b="1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+mj-lt"/>
                </a:rPr>
                <a:t>MAIN TITLE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81" name="Textbox 200">
              <a:extLst>
                <a:ext uri="{FF2B5EF4-FFF2-40B4-BE49-F238E27FC236}">
                  <a16:creationId xmlns:a16="http://schemas.microsoft.com/office/drawing/2014/main" id="{0B9FA9A7-33F8-29A7-B718-AFDC0D2EA49B}"/>
                </a:ext>
              </a:extLst>
            </p:cNvPr>
            <p:cNvSpPr txBox="1"/>
            <p:nvPr/>
          </p:nvSpPr>
          <p:spPr>
            <a:xfrm flipH="1">
              <a:off x="4443431" y="4748429"/>
              <a:ext cx="2488310" cy="27699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ctr">
                <a:defRPr/>
              </a:pPr>
              <a:r>
                <a:rPr lang="en-US" sz="12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05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82" name="Textbox 200">
              <a:extLst>
                <a:ext uri="{FF2B5EF4-FFF2-40B4-BE49-F238E27FC236}">
                  <a16:creationId xmlns:a16="http://schemas.microsoft.com/office/drawing/2014/main" id="{9F59D83A-8272-CC51-F3BA-29DEB65A44CE}"/>
                </a:ext>
              </a:extLst>
            </p:cNvPr>
            <p:cNvSpPr txBox="1"/>
            <p:nvPr/>
          </p:nvSpPr>
          <p:spPr>
            <a:xfrm flipH="1">
              <a:off x="4443430" y="5382263"/>
              <a:ext cx="2488311" cy="83099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just"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</a:p>
          </p:txBody>
        </p:sp>
      </p:grpSp>
      <p:sp>
        <p:nvSpPr>
          <p:cNvPr id="83" name="Rectangle: Rounded Corners 82">
            <a:extLst>
              <a:ext uri="{FF2B5EF4-FFF2-40B4-BE49-F238E27FC236}">
                <a16:creationId xmlns:a16="http://schemas.microsoft.com/office/drawing/2014/main" id="{2317F41F-AA3A-5297-BF2C-B32B3F76E8B2}"/>
              </a:ext>
            </a:extLst>
          </p:cNvPr>
          <p:cNvSpPr/>
          <p:nvPr/>
        </p:nvSpPr>
        <p:spPr>
          <a:xfrm>
            <a:off x="14925412" y="10913453"/>
            <a:ext cx="755650" cy="103188"/>
          </a:xfrm>
          <a:prstGeom prst="roundRect">
            <a:avLst>
              <a:gd name="adj" fmla="val 50000"/>
            </a:avLst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4" name="Group 83">
            <a:extLst>
              <a:ext uri="{FF2B5EF4-FFF2-40B4-BE49-F238E27FC236}">
                <a16:creationId xmlns:a16="http://schemas.microsoft.com/office/drawing/2014/main" id="{D05A635D-B1F1-3B69-950C-4BBA8FA7CD18}"/>
              </a:ext>
            </a:extLst>
          </p:cNvPr>
          <p:cNvGrpSpPr/>
          <p:nvPr/>
        </p:nvGrpSpPr>
        <p:grpSpPr>
          <a:xfrm>
            <a:off x="17462760" y="8253142"/>
            <a:ext cx="1903430" cy="1788969"/>
            <a:chOff x="4443430" y="4424291"/>
            <a:chExt cx="2488311" cy="1788969"/>
          </a:xfrm>
          <a:noFill/>
        </p:grpSpPr>
        <p:sp>
          <p:nvSpPr>
            <p:cNvPr id="85" name="Textbox 200">
              <a:extLst>
                <a:ext uri="{FF2B5EF4-FFF2-40B4-BE49-F238E27FC236}">
                  <a16:creationId xmlns:a16="http://schemas.microsoft.com/office/drawing/2014/main" id="{51A63406-EB45-F1EF-8225-E0D581E38953}"/>
                </a:ext>
              </a:extLst>
            </p:cNvPr>
            <p:cNvSpPr txBox="1"/>
            <p:nvPr/>
          </p:nvSpPr>
          <p:spPr>
            <a:xfrm flipH="1">
              <a:off x="4443431" y="4424291"/>
              <a:ext cx="2488310" cy="40011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000" b="1" dirty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+mj-lt"/>
                </a:rPr>
                <a:t>MAIN TITLE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86" name="Textbox 200">
              <a:extLst>
                <a:ext uri="{FF2B5EF4-FFF2-40B4-BE49-F238E27FC236}">
                  <a16:creationId xmlns:a16="http://schemas.microsoft.com/office/drawing/2014/main" id="{42DBDE00-A667-3527-5A76-CAE0C90F6F53}"/>
                </a:ext>
              </a:extLst>
            </p:cNvPr>
            <p:cNvSpPr txBox="1"/>
            <p:nvPr/>
          </p:nvSpPr>
          <p:spPr>
            <a:xfrm flipH="1">
              <a:off x="4443431" y="4748429"/>
              <a:ext cx="2488310" cy="27699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ctr">
                <a:defRPr/>
              </a:pPr>
              <a:r>
                <a:rPr lang="en-US" sz="12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05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87" name="Textbox 200">
              <a:extLst>
                <a:ext uri="{FF2B5EF4-FFF2-40B4-BE49-F238E27FC236}">
                  <a16:creationId xmlns:a16="http://schemas.microsoft.com/office/drawing/2014/main" id="{CE6188DB-B04C-23A9-6743-16F21D199225}"/>
                </a:ext>
              </a:extLst>
            </p:cNvPr>
            <p:cNvSpPr txBox="1"/>
            <p:nvPr/>
          </p:nvSpPr>
          <p:spPr>
            <a:xfrm flipH="1">
              <a:off x="4443430" y="5382263"/>
              <a:ext cx="2488311" cy="83099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just"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</a:p>
          </p:txBody>
        </p:sp>
      </p:grpSp>
      <p:sp>
        <p:nvSpPr>
          <p:cNvPr id="88" name="Rectangle: Rounded Corners 87">
            <a:extLst>
              <a:ext uri="{FF2B5EF4-FFF2-40B4-BE49-F238E27FC236}">
                <a16:creationId xmlns:a16="http://schemas.microsoft.com/office/drawing/2014/main" id="{1D3D5A31-B15E-7427-A37F-533577430600}"/>
              </a:ext>
            </a:extLst>
          </p:cNvPr>
          <p:cNvSpPr/>
          <p:nvPr/>
        </p:nvSpPr>
        <p:spPr>
          <a:xfrm>
            <a:off x="18036650" y="10913453"/>
            <a:ext cx="755650" cy="103188"/>
          </a:xfrm>
          <a:prstGeom prst="roundRect">
            <a:avLst>
              <a:gd name="adj" fmla="val 50000"/>
            </a:avLst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9" name="Group 88">
            <a:extLst>
              <a:ext uri="{FF2B5EF4-FFF2-40B4-BE49-F238E27FC236}">
                <a16:creationId xmlns:a16="http://schemas.microsoft.com/office/drawing/2014/main" id="{827F4B0A-B53D-8CED-6A28-2DB71C81B9C6}"/>
              </a:ext>
            </a:extLst>
          </p:cNvPr>
          <p:cNvGrpSpPr/>
          <p:nvPr/>
        </p:nvGrpSpPr>
        <p:grpSpPr>
          <a:xfrm>
            <a:off x="20574001" y="8253142"/>
            <a:ext cx="1903430" cy="1788969"/>
            <a:chOff x="4443430" y="4424291"/>
            <a:chExt cx="2488311" cy="1788969"/>
          </a:xfrm>
          <a:noFill/>
        </p:grpSpPr>
        <p:sp>
          <p:nvSpPr>
            <p:cNvPr id="90" name="Textbox 200">
              <a:extLst>
                <a:ext uri="{FF2B5EF4-FFF2-40B4-BE49-F238E27FC236}">
                  <a16:creationId xmlns:a16="http://schemas.microsoft.com/office/drawing/2014/main" id="{C6E495D6-7126-9D02-6E1B-94BE62E68237}"/>
                </a:ext>
              </a:extLst>
            </p:cNvPr>
            <p:cNvSpPr txBox="1"/>
            <p:nvPr/>
          </p:nvSpPr>
          <p:spPr>
            <a:xfrm flipH="1">
              <a:off x="4443431" y="4424291"/>
              <a:ext cx="2488310" cy="40011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000" b="1" dirty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+mj-lt"/>
                </a:rPr>
                <a:t>MAIN TITLE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91" name="Textbox 200">
              <a:extLst>
                <a:ext uri="{FF2B5EF4-FFF2-40B4-BE49-F238E27FC236}">
                  <a16:creationId xmlns:a16="http://schemas.microsoft.com/office/drawing/2014/main" id="{F79612F1-2F05-194A-6034-0CF00F715D31}"/>
                </a:ext>
              </a:extLst>
            </p:cNvPr>
            <p:cNvSpPr txBox="1"/>
            <p:nvPr/>
          </p:nvSpPr>
          <p:spPr>
            <a:xfrm flipH="1">
              <a:off x="4443431" y="4748429"/>
              <a:ext cx="2488310" cy="27699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ctr">
                <a:defRPr/>
              </a:pPr>
              <a:r>
                <a:rPr lang="en-US" sz="12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05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92" name="Textbox 200">
              <a:extLst>
                <a:ext uri="{FF2B5EF4-FFF2-40B4-BE49-F238E27FC236}">
                  <a16:creationId xmlns:a16="http://schemas.microsoft.com/office/drawing/2014/main" id="{DB63C328-09C5-229C-7C5B-4D5BC9B05085}"/>
                </a:ext>
              </a:extLst>
            </p:cNvPr>
            <p:cNvSpPr txBox="1"/>
            <p:nvPr/>
          </p:nvSpPr>
          <p:spPr>
            <a:xfrm flipH="1">
              <a:off x="4443430" y="5382263"/>
              <a:ext cx="2488311" cy="83099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just"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</a:p>
          </p:txBody>
        </p:sp>
      </p:grpSp>
      <p:sp>
        <p:nvSpPr>
          <p:cNvPr id="93" name="Rectangle: Rounded Corners 92">
            <a:extLst>
              <a:ext uri="{FF2B5EF4-FFF2-40B4-BE49-F238E27FC236}">
                <a16:creationId xmlns:a16="http://schemas.microsoft.com/office/drawing/2014/main" id="{5D072ACF-1B8A-95EE-453F-641E395125C6}"/>
              </a:ext>
            </a:extLst>
          </p:cNvPr>
          <p:cNvSpPr/>
          <p:nvPr/>
        </p:nvSpPr>
        <p:spPr>
          <a:xfrm>
            <a:off x="21147891" y="10913453"/>
            <a:ext cx="755650" cy="103188"/>
          </a:xfrm>
          <a:prstGeom prst="roundRect">
            <a:avLst>
              <a:gd name="adj" fmla="val 50000"/>
            </a:avLst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Freeform: Shape 93">
            <a:extLst>
              <a:ext uri="{FF2B5EF4-FFF2-40B4-BE49-F238E27FC236}">
                <a16:creationId xmlns:a16="http://schemas.microsoft.com/office/drawing/2014/main" id="{7E711EE6-9A8B-8D22-BAB3-7B9380E06BB4}"/>
              </a:ext>
            </a:extLst>
          </p:cNvPr>
          <p:cNvSpPr/>
          <p:nvPr/>
        </p:nvSpPr>
        <p:spPr>
          <a:xfrm>
            <a:off x="18023622" y="6816794"/>
            <a:ext cx="781706" cy="781706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50800">
            <a:solidFill>
              <a:schemeClr val="bg2">
                <a:lumMod val="90000"/>
                <a:lumOff val="1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95" name="Freeform: Shape 94">
            <a:extLst>
              <a:ext uri="{FF2B5EF4-FFF2-40B4-BE49-F238E27FC236}">
                <a16:creationId xmlns:a16="http://schemas.microsoft.com/office/drawing/2014/main" id="{8A40CEF1-E28E-47C4-7F34-5EE05594903F}"/>
              </a:ext>
            </a:extLst>
          </p:cNvPr>
          <p:cNvSpPr/>
          <p:nvPr/>
        </p:nvSpPr>
        <p:spPr>
          <a:xfrm>
            <a:off x="21150497" y="6832428"/>
            <a:ext cx="750438" cy="750438"/>
          </a:xfrm>
          <a:custGeom>
            <a:avLst/>
            <a:gdLst>
              <a:gd name="connsiteX0" fmla="*/ 328955 w 365760"/>
              <a:gd name="connsiteY0" fmla="*/ 20210 h 365760"/>
              <a:gd name="connsiteX1" fmla="*/ 356235 w 365760"/>
              <a:gd name="connsiteY1" fmla="*/ 47490 h 365760"/>
              <a:gd name="connsiteX2" fmla="*/ 331698 w 365760"/>
              <a:gd name="connsiteY2" fmla="*/ 139540 h 365760"/>
              <a:gd name="connsiteX3" fmla="*/ 273176 w 365760"/>
              <a:gd name="connsiteY3" fmla="*/ 230065 h 365760"/>
              <a:gd name="connsiteX4" fmla="*/ 178232 w 365760"/>
              <a:gd name="connsiteY4" fmla="*/ 296359 h 365760"/>
              <a:gd name="connsiteX5" fmla="*/ 79933 w 365760"/>
              <a:gd name="connsiteY5" fmla="*/ 198061 h 365760"/>
              <a:gd name="connsiteX6" fmla="*/ 146228 w 365760"/>
              <a:gd name="connsiteY6" fmla="*/ 103116 h 365760"/>
              <a:gd name="connsiteX7" fmla="*/ 236754 w 365760"/>
              <a:gd name="connsiteY7" fmla="*/ 44594 h 365760"/>
              <a:gd name="connsiteX8" fmla="*/ 328955 w 365760"/>
              <a:gd name="connsiteY8" fmla="*/ 20210 h 365760"/>
              <a:gd name="connsiteX9" fmla="*/ 173202 w 365760"/>
              <a:gd name="connsiteY9" fmla="*/ 74312 h 365760"/>
              <a:gd name="connsiteX10" fmla="*/ 76581 w 365760"/>
              <a:gd name="connsiteY10" fmla="*/ 98239 h 365760"/>
              <a:gd name="connsiteX11" fmla="*/ 38328 w 365760"/>
              <a:gd name="connsiteY11" fmla="*/ 148684 h 365760"/>
              <a:gd name="connsiteX12" fmla="*/ 93345 w 365760"/>
              <a:gd name="connsiteY12" fmla="*/ 179316 h 365760"/>
              <a:gd name="connsiteX13" fmla="*/ 197129 w 365760"/>
              <a:gd name="connsiteY13" fmla="*/ 283253 h 365760"/>
              <a:gd name="connsiteX14" fmla="*/ 227762 w 365760"/>
              <a:gd name="connsiteY14" fmla="*/ 338269 h 365760"/>
              <a:gd name="connsiteX15" fmla="*/ 278206 w 365760"/>
              <a:gd name="connsiteY15" fmla="*/ 300017 h 365760"/>
              <a:gd name="connsiteX16" fmla="*/ 302133 w 365760"/>
              <a:gd name="connsiteY16" fmla="*/ 203395 h 365760"/>
              <a:gd name="connsiteX17" fmla="*/ 101879 w 365760"/>
              <a:gd name="connsiteY17" fmla="*/ 274566 h 365760"/>
              <a:gd name="connsiteX18" fmla="*/ 45643 w 365760"/>
              <a:gd name="connsiteY18" fmla="*/ 274566 h 365760"/>
              <a:gd name="connsiteX19" fmla="*/ 19431 w 365760"/>
              <a:gd name="connsiteY19" fmla="*/ 357015 h 365760"/>
              <a:gd name="connsiteX20" fmla="*/ 101879 w 365760"/>
              <a:gd name="connsiteY20" fmla="*/ 330802 h 365760"/>
              <a:gd name="connsiteX21" fmla="*/ 101879 w 365760"/>
              <a:gd name="connsiteY21" fmla="*/ 274566 h 365760"/>
              <a:gd name="connsiteX22" fmla="*/ 261442 w 365760"/>
              <a:gd name="connsiteY22" fmla="*/ 115003 h 365760"/>
              <a:gd name="connsiteX23" fmla="*/ 218313 w 365760"/>
              <a:gd name="connsiteY23" fmla="*/ 115003 h 365760"/>
              <a:gd name="connsiteX24" fmla="*/ 218313 w 365760"/>
              <a:gd name="connsiteY24" fmla="*/ 158132 h 365760"/>
              <a:gd name="connsiteX25" fmla="*/ 261442 w 365760"/>
              <a:gd name="connsiteY25" fmla="*/ 158132 h 365760"/>
              <a:gd name="connsiteX26" fmla="*/ 261442 w 365760"/>
              <a:gd name="connsiteY26" fmla="*/ 115003 h 365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65760" h="365760">
                <a:moveTo>
                  <a:pt x="328955" y="20210"/>
                </a:moveTo>
                <a:cubicBezTo>
                  <a:pt x="345566" y="15791"/>
                  <a:pt x="360655" y="30878"/>
                  <a:pt x="356235" y="47490"/>
                </a:cubicBezTo>
                <a:lnTo>
                  <a:pt x="331698" y="139540"/>
                </a:lnTo>
                <a:cubicBezTo>
                  <a:pt x="324840" y="176268"/>
                  <a:pt x="303809" y="208729"/>
                  <a:pt x="273176" y="230065"/>
                </a:cubicBezTo>
                <a:lnTo>
                  <a:pt x="178232" y="296359"/>
                </a:lnTo>
                <a:lnTo>
                  <a:pt x="79933" y="198061"/>
                </a:lnTo>
                <a:lnTo>
                  <a:pt x="146228" y="103116"/>
                </a:lnTo>
                <a:cubicBezTo>
                  <a:pt x="167563" y="72484"/>
                  <a:pt x="200177" y="51452"/>
                  <a:pt x="236754" y="44594"/>
                </a:cubicBezTo>
                <a:lnTo>
                  <a:pt x="328955" y="20210"/>
                </a:lnTo>
                <a:close/>
                <a:moveTo>
                  <a:pt x="173202" y="74312"/>
                </a:moveTo>
                <a:lnTo>
                  <a:pt x="76581" y="98239"/>
                </a:lnTo>
                <a:lnTo>
                  <a:pt x="38328" y="148684"/>
                </a:lnTo>
                <a:lnTo>
                  <a:pt x="93345" y="179316"/>
                </a:lnTo>
                <a:moveTo>
                  <a:pt x="197129" y="283253"/>
                </a:moveTo>
                <a:lnTo>
                  <a:pt x="227762" y="338269"/>
                </a:lnTo>
                <a:lnTo>
                  <a:pt x="278206" y="300017"/>
                </a:lnTo>
                <a:lnTo>
                  <a:pt x="302133" y="203395"/>
                </a:lnTo>
                <a:moveTo>
                  <a:pt x="101879" y="274566"/>
                </a:moveTo>
                <a:cubicBezTo>
                  <a:pt x="86335" y="259021"/>
                  <a:pt x="61188" y="259021"/>
                  <a:pt x="45643" y="274566"/>
                </a:cubicBezTo>
                <a:cubicBezTo>
                  <a:pt x="30099" y="290111"/>
                  <a:pt x="19431" y="357015"/>
                  <a:pt x="19431" y="357015"/>
                </a:cubicBezTo>
                <a:cubicBezTo>
                  <a:pt x="19431" y="357015"/>
                  <a:pt x="86335" y="346346"/>
                  <a:pt x="101879" y="330802"/>
                </a:cubicBezTo>
                <a:cubicBezTo>
                  <a:pt x="117424" y="315257"/>
                  <a:pt x="117577" y="290111"/>
                  <a:pt x="101879" y="274566"/>
                </a:cubicBezTo>
                <a:close/>
                <a:moveTo>
                  <a:pt x="261442" y="115003"/>
                </a:moveTo>
                <a:cubicBezTo>
                  <a:pt x="249555" y="103116"/>
                  <a:pt x="230200" y="103116"/>
                  <a:pt x="218313" y="115003"/>
                </a:cubicBezTo>
                <a:cubicBezTo>
                  <a:pt x="206425" y="126890"/>
                  <a:pt x="206425" y="146245"/>
                  <a:pt x="218313" y="158132"/>
                </a:cubicBezTo>
                <a:cubicBezTo>
                  <a:pt x="230200" y="170020"/>
                  <a:pt x="249555" y="170020"/>
                  <a:pt x="261442" y="158132"/>
                </a:cubicBezTo>
                <a:cubicBezTo>
                  <a:pt x="273329" y="146245"/>
                  <a:pt x="273329" y="127043"/>
                  <a:pt x="261442" y="115003"/>
                </a:cubicBezTo>
                <a:close/>
              </a:path>
            </a:pathLst>
          </a:custGeom>
          <a:noFill/>
          <a:ln w="50800">
            <a:solidFill>
              <a:schemeClr val="bg2">
                <a:lumMod val="90000"/>
                <a:lumOff val="1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96" name="Freeform 103">
            <a:extLst>
              <a:ext uri="{FF2B5EF4-FFF2-40B4-BE49-F238E27FC236}">
                <a16:creationId xmlns:a16="http://schemas.microsoft.com/office/drawing/2014/main" id="{6725DCC1-3BF8-CE22-2204-06BBAEF9A5C6}"/>
              </a:ext>
            </a:extLst>
          </p:cNvPr>
          <p:cNvSpPr>
            <a:spLocks noEditPoints="1"/>
          </p:cNvSpPr>
          <p:nvPr/>
        </p:nvSpPr>
        <p:spPr bwMode="auto">
          <a:xfrm>
            <a:off x="8646354" y="6875453"/>
            <a:ext cx="868814" cy="664388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50800">
            <a:solidFill>
              <a:schemeClr val="bg2">
                <a:lumMod val="90000"/>
                <a:lumOff val="1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97" name="Freeform 109">
            <a:extLst>
              <a:ext uri="{FF2B5EF4-FFF2-40B4-BE49-F238E27FC236}">
                <a16:creationId xmlns:a16="http://schemas.microsoft.com/office/drawing/2014/main" id="{B20473C5-45CB-CE43-07C6-87AF8E6D94B2}"/>
              </a:ext>
            </a:extLst>
          </p:cNvPr>
          <p:cNvSpPr>
            <a:spLocks noEditPoints="1"/>
          </p:cNvSpPr>
          <p:nvPr/>
        </p:nvSpPr>
        <p:spPr bwMode="auto">
          <a:xfrm>
            <a:off x="11810870" y="6816794"/>
            <a:ext cx="762258" cy="781706"/>
          </a:xfrm>
          <a:custGeom>
            <a:avLst/>
            <a:gdLst>
              <a:gd name="T0" fmla="*/ 704 w 819"/>
              <a:gd name="T1" fmla="*/ 341 h 836"/>
              <a:gd name="T2" fmla="*/ 363 w 819"/>
              <a:gd name="T3" fmla="*/ 682 h 836"/>
              <a:gd name="T4" fmla="*/ 175 w 819"/>
              <a:gd name="T5" fmla="*/ 626 h 836"/>
              <a:gd name="T6" fmla="*/ 0 w 819"/>
              <a:gd name="T7" fmla="*/ 682 h 836"/>
              <a:gd name="T8" fmla="*/ 59 w 819"/>
              <a:gd name="T9" fmla="*/ 497 h 836"/>
              <a:gd name="T10" fmla="*/ 22 w 819"/>
              <a:gd name="T11" fmla="*/ 341 h 836"/>
              <a:gd name="T12" fmla="*/ 363 w 819"/>
              <a:gd name="T13" fmla="*/ 0 h 836"/>
              <a:gd name="T14" fmla="*/ 704 w 819"/>
              <a:gd name="T15" fmla="*/ 341 h 836"/>
              <a:gd name="T16" fmla="*/ 409 w 819"/>
              <a:gd name="T17" fmla="*/ 794 h 836"/>
              <a:gd name="T18" fmla="*/ 549 w 819"/>
              <a:gd name="T19" fmla="*/ 836 h 836"/>
              <a:gd name="T20" fmla="*/ 688 w 819"/>
              <a:gd name="T21" fmla="*/ 794 h 836"/>
              <a:gd name="T22" fmla="*/ 819 w 819"/>
              <a:gd name="T23" fmla="*/ 836 h 836"/>
              <a:gd name="T24" fmla="*/ 775 w 819"/>
              <a:gd name="T25" fmla="*/ 697 h 836"/>
              <a:gd name="T26" fmla="*/ 803 w 819"/>
              <a:gd name="T27" fmla="*/ 581 h 836"/>
              <a:gd name="T28" fmla="*/ 786 w 819"/>
              <a:gd name="T29" fmla="*/ 491 h 836"/>
              <a:gd name="T30" fmla="*/ 204 w 819"/>
              <a:gd name="T31" fmla="*/ 276 h 836"/>
              <a:gd name="T32" fmla="*/ 522 w 819"/>
              <a:gd name="T33" fmla="*/ 276 h 836"/>
              <a:gd name="T34" fmla="*/ 204 w 819"/>
              <a:gd name="T35" fmla="*/ 406 h 836"/>
              <a:gd name="T36" fmla="*/ 522 w 819"/>
              <a:gd name="T37" fmla="*/ 40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19" h="836">
                <a:moveTo>
                  <a:pt x="704" y="341"/>
                </a:moveTo>
                <a:cubicBezTo>
                  <a:pt x="704" y="529"/>
                  <a:pt x="551" y="682"/>
                  <a:pt x="363" y="682"/>
                </a:cubicBezTo>
                <a:cubicBezTo>
                  <a:pt x="293" y="682"/>
                  <a:pt x="229" y="661"/>
                  <a:pt x="175" y="626"/>
                </a:cubicBezTo>
                <a:cubicBezTo>
                  <a:pt x="0" y="682"/>
                  <a:pt x="0" y="682"/>
                  <a:pt x="0" y="682"/>
                </a:cubicBezTo>
                <a:cubicBezTo>
                  <a:pt x="59" y="497"/>
                  <a:pt x="59" y="497"/>
                  <a:pt x="59" y="497"/>
                </a:cubicBezTo>
                <a:cubicBezTo>
                  <a:pt x="35" y="450"/>
                  <a:pt x="22" y="397"/>
                  <a:pt x="22" y="341"/>
                </a:cubicBezTo>
                <a:cubicBezTo>
                  <a:pt x="22" y="153"/>
                  <a:pt x="174" y="0"/>
                  <a:pt x="363" y="0"/>
                </a:cubicBezTo>
                <a:cubicBezTo>
                  <a:pt x="551" y="0"/>
                  <a:pt x="704" y="153"/>
                  <a:pt x="704" y="341"/>
                </a:cubicBezTo>
                <a:close/>
                <a:moveTo>
                  <a:pt x="409" y="794"/>
                </a:moveTo>
                <a:cubicBezTo>
                  <a:pt x="449" y="820"/>
                  <a:pt x="497" y="836"/>
                  <a:pt x="549" y="836"/>
                </a:cubicBezTo>
                <a:cubicBezTo>
                  <a:pt x="600" y="836"/>
                  <a:pt x="648" y="820"/>
                  <a:pt x="688" y="794"/>
                </a:cubicBezTo>
                <a:cubicBezTo>
                  <a:pt x="819" y="836"/>
                  <a:pt x="819" y="836"/>
                  <a:pt x="819" y="836"/>
                </a:cubicBezTo>
                <a:cubicBezTo>
                  <a:pt x="775" y="697"/>
                  <a:pt x="775" y="697"/>
                  <a:pt x="775" y="697"/>
                </a:cubicBezTo>
                <a:cubicBezTo>
                  <a:pt x="792" y="663"/>
                  <a:pt x="803" y="623"/>
                  <a:pt x="803" y="581"/>
                </a:cubicBezTo>
                <a:cubicBezTo>
                  <a:pt x="803" y="549"/>
                  <a:pt x="797" y="519"/>
                  <a:pt x="786" y="491"/>
                </a:cubicBezTo>
                <a:moveTo>
                  <a:pt x="204" y="276"/>
                </a:moveTo>
                <a:cubicBezTo>
                  <a:pt x="522" y="276"/>
                  <a:pt x="522" y="276"/>
                  <a:pt x="522" y="276"/>
                </a:cubicBezTo>
                <a:moveTo>
                  <a:pt x="204" y="406"/>
                </a:moveTo>
                <a:cubicBezTo>
                  <a:pt x="522" y="406"/>
                  <a:pt x="522" y="406"/>
                  <a:pt x="522" y="406"/>
                </a:cubicBezTo>
              </a:path>
            </a:pathLst>
          </a:custGeom>
          <a:noFill/>
          <a:ln w="50800">
            <a:solidFill>
              <a:schemeClr val="bg2">
                <a:lumMod val="90000"/>
                <a:lumOff val="1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98" name="Freeform 16">
            <a:extLst>
              <a:ext uri="{FF2B5EF4-FFF2-40B4-BE49-F238E27FC236}">
                <a16:creationId xmlns:a16="http://schemas.microsoft.com/office/drawing/2014/main" id="{74E2E844-ABBD-7E0B-4A06-A231421F7BF3}"/>
              </a:ext>
            </a:extLst>
          </p:cNvPr>
          <p:cNvSpPr>
            <a:spLocks noEditPoints="1"/>
          </p:cNvSpPr>
          <p:nvPr/>
        </p:nvSpPr>
        <p:spPr bwMode="auto">
          <a:xfrm>
            <a:off x="14901254" y="6767937"/>
            <a:ext cx="680738" cy="879420"/>
          </a:xfrm>
          <a:custGeom>
            <a:avLst/>
            <a:gdLst>
              <a:gd name="T0" fmla="*/ 0 w 870"/>
              <a:gd name="T1" fmla="*/ 973 h 1122"/>
              <a:gd name="T2" fmla="*/ 103 w 870"/>
              <a:gd name="T3" fmla="*/ 764 h 1122"/>
              <a:gd name="T4" fmla="*/ 338 w 870"/>
              <a:gd name="T5" fmla="*/ 463 h 1122"/>
              <a:gd name="T6" fmla="*/ 103 w 870"/>
              <a:gd name="T7" fmla="*/ 764 h 1122"/>
              <a:gd name="T8" fmla="*/ 605 w 870"/>
              <a:gd name="T9" fmla="*/ 470 h 1122"/>
              <a:gd name="T10" fmla="*/ 534 w 870"/>
              <a:gd name="T11" fmla="*/ 321 h 1122"/>
              <a:gd name="T12" fmla="*/ 669 w 870"/>
              <a:gd name="T13" fmla="*/ 332 h 1122"/>
              <a:gd name="T14" fmla="*/ 870 w 870"/>
              <a:gd name="T15" fmla="*/ 0 h 1122"/>
              <a:gd name="T16" fmla="*/ 103 w 870"/>
              <a:gd name="T17" fmla="*/ 764 h 1122"/>
              <a:gd name="T18" fmla="*/ 466 w 870"/>
              <a:gd name="T19" fmla="*/ 1114 h 1122"/>
              <a:gd name="T20" fmla="*/ 264 w 870"/>
              <a:gd name="T21" fmla="*/ 1091 h 1122"/>
              <a:gd name="T22" fmla="*/ 240 w 870"/>
              <a:gd name="T23" fmla="*/ 1087 h 1122"/>
              <a:gd name="T24" fmla="*/ 167 w 870"/>
              <a:gd name="T25" fmla="*/ 1118 h 1122"/>
              <a:gd name="T26" fmla="*/ 127 w 870"/>
              <a:gd name="T27" fmla="*/ 1106 h 1122"/>
              <a:gd name="T28" fmla="*/ 25 w 870"/>
              <a:gd name="T29" fmla="*/ 1122 h 1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70" h="1122">
                <a:moveTo>
                  <a:pt x="0" y="973"/>
                </a:moveTo>
                <a:cubicBezTo>
                  <a:pt x="0" y="973"/>
                  <a:pt x="11" y="923"/>
                  <a:pt x="103" y="764"/>
                </a:cubicBezTo>
                <a:cubicBezTo>
                  <a:pt x="195" y="606"/>
                  <a:pt x="262" y="548"/>
                  <a:pt x="338" y="463"/>
                </a:cubicBezTo>
                <a:moveTo>
                  <a:pt x="103" y="764"/>
                </a:moveTo>
                <a:cubicBezTo>
                  <a:pt x="436" y="828"/>
                  <a:pt x="598" y="484"/>
                  <a:pt x="605" y="470"/>
                </a:cubicBezTo>
                <a:cubicBezTo>
                  <a:pt x="534" y="321"/>
                  <a:pt x="534" y="321"/>
                  <a:pt x="534" y="321"/>
                </a:cubicBezTo>
                <a:cubicBezTo>
                  <a:pt x="669" y="332"/>
                  <a:pt x="669" y="332"/>
                  <a:pt x="669" y="332"/>
                </a:cubicBezTo>
                <a:cubicBezTo>
                  <a:pt x="719" y="198"/>
                  <a:pt x="802" y="25"/>
                  <a:pt x="870" y="0"/>
                </a:cubicBezTo>
                <a:cubicBezTo>
                  <a:pt x="870" y="0"/>
                  <a:pt x="59" y="93"/>
                  <a:pt x="103" y="764"/>
                </a:cubicBezTo>
                <a:close/>
                <a:moveTo>
                  <a:pt x="466" y="1114"/>
                </a:moveTo>
                <a:cubicBezTo>
                  <a:pt x="398" y="1118"/>
                  <a:pt x="329" y="1110"/>
                  <a:pt x="264" y="1091"/>
                </a:cubicBezTo>
                <a:cubicBezTo>
                  <a:pt x="256" y="1089"/>
                  <a:pt x="248" y="1087"/>
                  <a:pt x="240" y="1087"/>
                </a:cubicBezTo>
                <a:cubicBezTo>
                  <a:pt x="213" y="1088"/>
                  <a:pt x="194" y="1118"/>
                  <a:pt x="167" y="1118"/>
                </a:cubicBezTo>
                <a:cubicBezTo>
                  <a:pt x="153" y="1119"/>
                  <a:pt x="140" y="1111"/>
                  <a:pt x="127" y="1106"/>
                </a:cubicBezTo>
                <a:cubicBezTo>
                  <a:pt x="94" y="1093"/>
                  <a:pt x="53" y="1100"/>
                  <a:pt x="25" y="1122"/>
                </a:cubicBezTo>
              </a:path>
            </a:pathLst>
          </a:custGeom>
          <a:noFill/>
          <a:ln w="50800">
            <a:solidFill>
              <a:schemeClr val="bg2">
                <a:lumMod val="90000"/>
                <a:lumOff val="1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99" name="Freeform: Shape 98">
            <a:extLst>
              <a:ext uri="{FF2B5EF4-FFF2-40B4-BE49-F238E27FC236}">
                <a16:creationId xmlns:a16="http://schemas.microsoft.com/office/drawing/2014/main" id="{9A44C466-4A0A-C2B4-AE2C-5C89EF18B8EB}"/>
              </a:ext>
            </a:extLst>
          </p:cNvPr>
          <p:cNvSpPr/>
          <p:nvPr/>
        </p:nvSpPr>
        <p:spPr>
          <a:xfrm>
            <a:off x="5539010" y="6848885"/>
            <a:ext cx="861026" cy="717524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50800">
            <a:solidFill>
              <a:schemeClr val="bg2">
                <a:lumMod val="90000"/>
                <a:lumOff val="1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</p:spTree>
    <p:extLst>
      <p:ext uri="{BB962C8B-B14F-4D97-AF65-F5344CB8AC3E}">
        <p14:creationId xmlns:p14="http://schemas.microsoft.com/office/powerpoint/2010/main" val="1459579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14:gallery dir="l"/>
      </p:transition>
    </mc:Choice>
    <mc:Fallback xmlns="">
      <p:transition spd="slow" advClick="0" advTm="25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4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4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7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47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47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47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7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47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7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49" presetClass="entr" presetSubtype="0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49" presetClass="entr" presetSubtype="0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75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75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75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75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49" presetClass="entr" presetSubtype="0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75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75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75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75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49" presetClass="entr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75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75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75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75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49" presetClass="entr" presetSubtype="0" decel="100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75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75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75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75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49" presetClass="entr" presetSubtype="0" decel="10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7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7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7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75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49" presetClass="entr" presetSubtype="0" decel="10000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75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75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75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75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1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2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2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0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22" presetClass="entr" presetSubtype="8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22" presetClass="entr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6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22" presetClass="entr" presetSubtype="8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9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8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1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4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7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0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3" dur="1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4" dur="1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5" presetID="2" presetClass="entr" presetSubtype="8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7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8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9" presetID="2" presetClass="entr" presetSubtype="8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1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2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3" presetID="2" presetClass="entr" presetSubtype="8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5" dur="1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6" dur="1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7" presetID="2" presetClass="entr" presetSubtype="8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9" dur="1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0" dur="1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1" presetID="2" presetClass="entr" presetSubtype="8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3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4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5" presetID="2" presetClass="entr" presetSubtype="8" decel="100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7" dur="1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8" dur="1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 animBg="1"/>
          <p:bldP spid="6" grpId="0" animBg="1"/>
          <p:bldP spid="7" grpId="0" animBg="1"/>
          <p:bldP spid="8" grpId="0" animBg="1"/>
          <p:bldP spid="9" grpId="0"/>
          <p:bldP spid="10" grpId="0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23" grpId="0" animBg="1"/>
          <p:bldP spid="24" grpId="0" animBg="1"/>
          <p:bldP spid="29" grpId="0" animBg="1"/>
          <p:bldP spid="34" grpId="0" animBg="1"/>
          <p:bldP spid="39" grpId="0" animBg="1"/>
          <p:bldP spid="83" grpId="0" animBg="1"/>
          <p:bldP spid="88" grpId="0" animBg="1"/>
          <p:bldP spid="93" grpId="0" animBg="1"/>
          <p:bldP spid="94" grpId="0" animBg="1"/>
          <p:bldP spid="95" grpId="0" animBg="1"/>
          <p:bldP spid="96" grpId="0" animBg="1"/>
          <p:bldP spid="97" grpId="0" animBg="1"/>
          <p:bldP spid="98" grpId="0" animBg="1"/>
          <p:bldP spid="99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4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4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7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47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47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47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7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47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7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49" presetClass="entr" presetSubtype="0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49" presetClass="entr" presetSubtype="0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75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75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75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75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49" presetClass="entr" presetSubtype="0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75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75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75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75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49" presetClass="entr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75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75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75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75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49" presetClass="entr" presetSubtype="0" decel="100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75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75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75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75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49" presetClass="entr" presetSubtype="0" decel="10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7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7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7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75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49" presetClass="entr" presetSubtype="0" decel="10000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75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75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75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75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1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2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2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0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22" presetClass="entr" presetSubtype="8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22" presetClass="entr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6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22" presetClass="entr" presetSubtype="8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9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8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1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4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7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0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3" dur="1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4" dur="1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5" presetID="2" presetClass="entr" presetSubtype="8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7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8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9" presetID="2" presetClass="entr" presetSubtype="8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1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2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3" presetID="2" presetClass="entr" presetSubtype="8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5" dur="1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6" dur="1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7" presetID="2" presetClass="entr" presetSubtype="8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9" dur="1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0" dur="1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1" presetID="2" presetClass="entr" presetSubtype="8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3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4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5" presetID="2" presetClass="entr" presetSubtype="8" decel="100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7" dur="1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8" dur="1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 animBg="1"/>
          <p:bldP spid="6" grpId="0" animBg="1"/>
          <p:bldP spid="7" grpId="0" animBg="1"/>
          <p:bldP spid="8" grpId="0" animBg="1"/>
          <p:bldP spid="9" grpId="0"/>
          <p:bldP spid="10" grpId="0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23" grpId="0" animBg="1"/>
          <p:bldP spid="24" grpId="0" animBg="1"/>
          <p:bldP spid="29" grpId="0" animBg="1"/>
          <p:bldP spid="34" grpId="0" animBg="1"/>
          <p:bldP spid="39" grpId="0" animBg="1"/>
          <p:bldP spid="83" grpId="0" animBg="1"/>
          <p:bldP spid="88" grpId="0" animBg="1"/>
          <p:bldP spid="93" grpId="0" animBg="1"/>
          <p:bldP spid="94" grpId="0" animBg="1"/>
          <p:bldP spid="95" grpId="0" animBg="1"/>
          <p:bldP spid="96" grpId="0" animBg="1"/>
          <p:bldP spid="97" grpId="0" animBg="1"/>
          <p:bldP spid="98" grpId="0" animBg="1"/>
          <p:bldP spid="99" grpId="0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DE3E3486-8F45-01E2-DEE4-3F1F40CAACAB}"/>
              </a:ext>
            </a:extLst>
          </p:cNvPr>
          <p:cNvSpPr/>
          <p:nvPr/>
        </p:nvSpPr>
        <p:spPr>
          <a:xfrm>
            <a:off x="1513579" y="4318278"/>
            <a:ext cx="2689412" cy="7380194"/>
          </a:xfrm>
          <a:prstGeom prst="roundRect">
            <a:avLst>
              <a:gd name="adj" fmla="val 9867"/>
            </a:avLst>
          </a:prstGeom>
          <a:gradFill>
            <a:gsLst>
              <a:gs pos="74800">
                <a:schemeClr val="bg2">
                  <a:lumMod val="10000"/>
                </a:schemeClr>
              </a:gs>
              <a:gs pos="100000">
                <a:schemeClr val="bg2">
                  <a:lumMod val="25000"/>
                </a:schemeClr>
              </a:gs>
              <a:gs pos="0">
                <a:schemeClr val="bg2"/>
              </a:gs>
            </a:gsLst>
            <a:lin ang="5400000" scaled="1"/>
          </a:gradFill>
          <a:ln>
            <a:noFill/>
          </a:ln>
          <a:effectLst>
            <a:outerShdw blurRad="127000" dist="127000" dir="5400000" algn="t" rotWithShape="0">
              <a:prstClr val="black">
                <a:alpha val="30000"/>
              </a:prstClr>
            </a:outerShdw>
            <a:reflection blurRad="6350" stA="50000" endA="300" endPos="18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ED461297-03C3-B6E5-4A97-0E84B68BF5F8}"/>
              </a:ext>
            </a:extLst>
          </p:cNvPr>
          <p:cNvSpPr/>
          <p:nvPr/>
        </p:nvSpPr>
        <p:spPr>
          <a:xfrm>
            <a:off x="1513579" y="4318279"/>
            <a:ext cx="2689412" cy="1962228"/>
          </a:xfrm>
          <a:custGeom>
            <a:avLst/>
            <a:gdLst>
              <a:gd name="csX0" fmla="*/ 827655 w 2689412"/>
              <a:gd name="csY0" fmla="*/ 1674265 h 1962228"/>
              <a:gd name="csX1" fmla="*/ 1861757 w 2689412"/>
              <a:gd name="csY1" fmla="*/ 1674265 h 1962228"/>
              <a:gd name="csX2" fmla="*/ 1344706 w 2689412"/>
              <a:gd name="csY2" fmla="*/ 1962228 h 1962228"/>
              <a:gd name="csX3" fmla="*/ 265364 w 2689412"/>
              <a:gd name="csY3" fmla="*/ 0 h 1962228"/>
              <a:gd name="csX4" fmla="*/ 2424048 w 2689412"/>
              <a:gd name="csY4" fmla="*/ 0 h 1962228"/>
              <a:gd name="csX5" fmla="*/ 2689412 w 2689412"/>
              <a:gd name="csY5" fmla="*/ 265364 h 1962228"/>
              <a:gd name="csX6" fmla="*/ 2689412 w 2689412"/>
              <a:gd name="csY6" fmla="*/ 1674265 h 1962228"/>
              <a:gd name="csX7" fmla="*/ 1861757 w 2689412"/>
              <a:gd name="csY7" fmla="*/ 1674265 h 1962228"/>
              <a:gd name="csX8" fmla="*/ 2002043 w 2689412"/>
              <a:gd name="csY8" fmla="*/ 1596135 h 1962228"/>
              <a:gd name="csX9" fmla="*/ 2002041 w 2689412"/>
              <a:gd name="csY9" fmla="*/ 1596135 h 1962228"/>
              <a:gd name="csX10" fmla="*/ 1861757 w 2689412"/>
              <a:gd name="csY10" fmla="*/ 1674264 h 1962228"/>
              <a:gd name="csX11" fmla="*/ 827655 w 2689412"/>
              <a:gd name="csY11" fmla="*/ 1674264 h 1962228"/>
              <a:gd name="csX12" fmla="*/ 687371 w 2689412"/>
              <a:gd name="csY12" fmla="*/ 1596135 h 1962228"/>
              <a:gd name="csX13" fmla="*/ 687369 w 2689412"/>
              <a:gd name="csY13" fmla="*/ 1596135 h 1962228"/>
              <a:gd name="csX14" fmla="*/ 827655 w 2689412"/>
              <a:gd name="csY14" fmla="*/ 1674265 h 1962228"/>
              <a:gd name="csX15" fmla="*/ 0 w 2689412"/>
              <a:gd name="csY15" fmla="*/ 1674265 h 1962228"/>
              <a:gd name="csX16" fmla="*/ 0 w 2689412"/>
              <a:gd name="csY16" fmla="*/ 265364 h 1962228"/>
              <a:gd name="csX17" fmla="*/ 265364 w 2689412"/>
              <a:gd name="csY17" fmla="*/ 0 h 196222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</a:cxnLst>
            <a:rect l="l" t="t" r="r" b="b"/>
            <a:pathLst>
              <a:path w="2689412" h="1962228">
                <a:moveTo>
                  <a:pt x="827655" y="1674265"/>
                </a:moveTo>
                <a:lnTo>
                  <a:pt x="1861757" y="1674265"/>
                </a:lnTo>
                <a:lnTo>
                  <a:pt x="1344706" y="1962228"/>
                </a:lnTo>
                <a:close/>
                <a:moveTo>
                  <a:pt x="265364" y="0"/>
                </a:moveTo>
                <a:lnTo>
                  <a:pt x="2424048" y="0"/>
                </a:lnTo>
                <a:cubicBezTo>
                  <a:pt x="2570604" y="0"/>
                  <a:pt x="2689412" y="118808"/>
                  <a:pt x="2689412" y="265364"/>
                </a:cubicBezTo>
                <a:lnTo>
                  <a:pt x="2689412" y="1674265"/>
                </a:lnTo>
                <a:lnTo>
                  <a:pt x="1861757" y="1674265"/>
                </a:lnTo>
                <a:lnTo>
                  <a:pt x="2002043" y="1596135"/>
                </a:lnTo>
                <a:lnTo>
                  <a:pt x="2002041" y="1596135"/>
                </a:lnTo>
                <a:lnTo>
                  <a:pt x="1861757" y="1674264"/>
                </a:lnTo>
                <a:lnTo>
                  <a:pt x="827655" y="1674264"/>
                </a:lnTo>
                <a:lnTo>
                  <a:pt x="687371" y="1596135"/>
                </a:lnTo>
                <a:lnTo>
                  <a:pt x="687369" y="1596135"/>
                </a:lnTo>
                <a:lnTo>
                  <a:pt x="827655" y="1674265"/>
                </a:lnTo>
                <a:lnTo>
                  <a:pt x="0" y="1674265"/>
                </a:lnTo>
                <a:lnTo>
                  <a:pt x="0" y="265364"/>
                </a:lnTo>
                <a:cubicBezTo>
                  <a:pt x="0" y="118808"/>
                  <a:pt x="118808" y="0"/>
                  <a:pt x="2653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dist="1270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5400" b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01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8F43AEF-66F9-C609-FB65-C0416AC23511}"/>
              </a:ext>
            </a:extLst>
          </p:cNvPr>
          <p:cNvGrpSpPr/>
          <p:nvPr/>
        </p:nvGrpSpPr>
        <p:grpSpPr>
          <a:xfrm>
            <a:off x="1906570" y="8253142"/>
            <a:ext cx="1903430" cy="1788969"/>
            <a:chOff x="4443430" y="4424291"/>
            <a:chExt cx="2488311" cy="1788969"/>
          </a:xfrm>
          <a:noFill/>
        </p:grpSpPr>
        <p:sp>
          <p:nvSpPr>
            <p:cNvPr id="13" name="Textbox 200">
              <a:extLst>
                <a:ext uri="{FF2B5EF4-FFF2-40B4-BE49-F238E27FC236}">
                  <a16:creationId xmlns:a16="http://schemas.microsoft.com/office/drawing/2014/main" id="{99C1DABB-F87B-A606-93DB-A5BA180073E4}"/>
                </a:ext>
              </a:extLst>
            </p:cNvPr>
            <p:cNvSpPr txBox="1"/>
            <p:nvPr/>
          </p:nvSpPr>
          <p:spPr>
            <a:xfrm flipH="1">
              <a:off x="4443431" y="4424291"/>
              <a:ext cx="2488310" cy="40011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000" b="1" dirty="0">
                  <a:solidFill>
                    <a:schemeClr val="bg2">
                      <a:lumMod val="50000"/>
                    </a:schemeClr>
                  </a:solidFill>
                  <a:latin typeface="+mj-lt"/>
                </a:rPr>
                <a:t>MAIN TITLE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4" name="Textbox 200">
              <a:extLst>
                <a:ext uri="{FF2B5EF4-FFF2-40B4-BE49-F238E27FC236}">
                  <a16:creationId xmlns:a16="http://schemas.microsoft.com/office/drawing/2014/main" id="{82D33C9F-4C8A-FF61-64B1-37C63AA73BE3}"/>
                </a:ext>
              </a:extLst>
            </p:cNvPr>
            <p:cNvSpPr txBox="1"/>
            <p:nvPr/>
          </p:nvSpPr>
          <p:spPr>
            <a:xfrm flipH="1">
              <a:off x="4443431" y="4748429"/>
              <a:ext cx="2488310" cy="27699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ctr">
                <a:defRPr/>
              </a:pPr>
              <a:r>
                <a:rPr lang="en-US" sz="12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05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5" name="Textbox 200">
              <a:extLst>
                <a:ext uri="{FF2B5EF4-FFF2-40B4-BE49-F238E27FC236}">
                  <a16:creationId xmlns:a16="http://schemas.microsoft.com/office/drawing/2014/main" id="{DF2EB703-38BD-1D98-71D7-8F918270038C}"/>
                </a:ext>
              </a:extLst>
            </p:cNvPr>
            <p:cNvSpPr txBox="1"/>
            <p:nvPr/>
          </p:nvSpPr>
          <p:spPr>
            <a:xfrm flipH="1">
              <a:off x="4443430" y="5382263"/>
              <a:ext cx="2488311" cy="83099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just"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</a:p>
          </p:txBody>
        </p:sp>
      </p:grp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6DE564AB-63DB-EE87-1A2F-CF5F38FFCC57}"/>
              </a:ext>
            </a:extLst>
          </p:cNvPr>
          <p:cNvSpPr/>
          <p:nvPr/>
        </p:nvSpPr>
        <p:spPr>
          <a:xfrm>
            <a:off x="2480460" y="10913453"/>
            <a:ext cx="755650" cy="103188"/>
          </a:xfrm>
          <a:prstGeom prst="roundRect">
            <a:avLst>
              <a:gd name="adj" fmla="val 50000"/>
            </a:avLst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1198EB41-C829-CA79-D410-FF17E364A507}"/>
              </a:ext>
            </a:extLst>
          </p:cNvPr>
          <p:cNvSpPr/>
          <p:nvPr/>
        </p:nvSpPr>
        <p:spPr>
          <a:xfrm>
            <a:off x="2480460" y="6816794"/>
            <a:ext cx="755650" cy="781706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508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98199C51-CD75-279F-A2D1-5F567D5854AA}"/>
              </a:ext>
            </a:extLst>
          </p:cNvPr>
          <p:cNvSpPr/>
          <p:nvPr/>
        </p:nvSpPr>
        <p:spPr>
          <a:xfrm>
            <a:off x="4624817" y="4318278"/>
            <a:ext cx="2689412" cy="7380194"/>
          </a:xfrm>
          <a:prstGeom prst="roundRect">
            <a:avLst>
              <a:gd name="adj" fmla="val 9867"/>
            </a:avLst>
          </a:prstGeom>
          <a:gradFill>
            <a:gsLst>
              <a:gs pos="100000">
                <a:schemeClr val="accent1">
                  <a:lumMod val="75000"/>
                </a:schemeClr>
              </a:gs>
              <a:gs pos="75000">
                <a:schemeClr val="accent1">
                  <a:lumMod val="50000"/>
                </a:schemeClr>
              </a:gs>
              <a:gs pos="0">
                <a:schemeClr val="accent1"/>
              </a:gs>
            </a:gsLst>
            <a:lin ang="5400000" scaled="1"/>
          </a:gradFill>
          <a:ln>
            <a:noFill/>
          </a:ln>
          <a:effectLst>
            <a:outerShdw blurRad="127000" dist="127000" dir="5400000" algn="t" rotWithShape="0">
              <a:prstClr val="black">
                <a:alpha val="30000"/>
              </a:prstClr>
            </a:outerShdw>
            <a:reflection blurRad="6350" stA="50000" endA="300" endPos="18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35B93F09-2387-C27A-FF1F-C463EA77EF7E}"/>
              </a:ext>
            </a:extLst>
          </p:cNvPr>
          <p:cNvSpPr/>
          <p:nvPr/>
        </p:nvSpPr>
        <p:spPr>
          <a:xfrm>
            <a:off x="4624817" y="4318279"/>
            <a:ext cx="2689412" cy="1962228"/>
          </a:xfrm>
          <a:custGeom>
            <a:avLst/>
            <a:gdLst>
              <a:gd name="csX0" fmla="*/ 827655 w 2689412"/>
              <a:gd name="csY0" fmla="*/ 1674265 h 1962228"/>
              <a:gd name="csX1" fmla="*/ 1861757 w 2689412"/>
              <a:gd name="csY1" fmla="*/ 1674265 h 1962228"/>
              <a:gd name="csX2" fmla="*/ 1344706 w 2689412"/>
              <a:gd name="csY2" fmla="*/ 1962228 h 1962228"/>
              <a:gd name="csX3" fmla="*/ 265364 w 2689412"/>
              <a:gd name="csY3" fmla="*/ 0 h 1962228"/>
              <a:gd name="csX4" fmla="*/ 2424048 w 2689412"/>
              <a:gd name="csY4" fmla="*/ 0 h 1962228"/>
              <a:gd name="csX5" fmla="*/ 2689412 w 2689412"/>
              <a:gd name="csY5" fmla="*/ 265364 h 1962228"/>
              <a:gd name="csX6" fmla="*/ 2689412 w 2689412"/>
              <a:gd name="csY6" fmla="*/ 1674265 h 1962228"/>
              <a:gd name="csX7" fmla="*/ 1861757 w 2689412"/>
              <a:gd name="csY7" fmla="*/ 1674265 h 1962228"/>
              <a:gd name="csX8" fmla="*/ 2002043 w 2689412"/>
              <a:gd name="csY8" fmla="*/ 1596135 h 1962228"/>
              <a:gd name="csX9" fmla="*/ 2002041 w 2689412"/>
              <a:gd name="csY9" fmla="*/ 1596135 h 1962228"/>
              <a:gd name="csX10" fmla="*/ 1861757 w 2689412"/>
              <a:gd name="csY10" fmla="*/ 1674264 h 1962228"/>
              <a:gd name="csX11" fmla="*/ 827655 w 2689412"/>
              <a:gd name="csY11" fmla="*/ 1674264 h 1962228"/>
              <a:gd name="csX12" fmla="*/ 687371 w 2689412"/>
              <a:gd name="csY12" fmla="*/ 1596135 h 1962228"/>
              <a:gd name="csX13" fmla="*/ 687369 w 2689412"/>
              <a:gd name="csY13" fmla="*/ 1596135 h 1962228"/>
              <a:gd name="csX14" fmla="*/ 827655 w 2689412"/>
              <a:gd name="csY14" fmla="*/ 1674265 h 1962228"/>
              <a:gd name="csX15" fmla="*/ 0 w 2689412"/>
              <a:gd name="csY15" fmla="*/ 1674265 h 1962228"/>
              <a:gd name="csX16" fmla="*/ 0 w 2689412"/>
              <a:gd name="csY16" fmla="*/ 265364 h 1962228"/>
              <a:gd name="csX17" fmla="*/ 265364 w 2689412"/>
              <a:gd name="csY17" fmla="*/ 0 h 196222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</a:cxnLst>
            <a:rect l="l" t="t" r="r" b="b"/>
            <a:pathLst>
              <a:path w="2689412" h="1962228">
                <a:moveTo>
                  <a:pt x="827655" y="1674265"/>
                </a:moveTo>
                <a:lnTo>
                  <a:pt x="1861757" y="1674265"/>
                </a:lnTo>
                <a:lnTo>
                  <a:pt x="1344706" y="1962228"/>
                </a:lnTo>
                <a:close/>
                <a:moveTo>
                  <a:pt x="265364" y="0"/>
                </a:moveTo>
                <a:lnTo>
                  <a:pt x="2424048" y="0"/>
                </a:lnTo>
                <a:cubicBezTo>
                  <a:pt x="2570604" y="0"/>
                  <a:pt x="2689412" y="118808"/>
                  <a:pt x="2689412" y="265364"/>
                </a:cubicBezTo>
                <a:lnTo>
                  <a:pt x="2689412" y="1674265"/>
                </a:lnTo>
                <a:lnTo>
                  <a:pt x="1861757" y="1674265"/>
                </a:lnTo>
                <a:lnTo>
                  <a:pt x="2002043" y="1596135"/>
                </a:lnTo>
                <a:lnTo>
                  <a:pt x="2002041" y="1596135"/>
                </a:lnTo>
                <a:lnTo>
                  <a:pt x="1861757" y="1674264"/>
                </a:lnTo>
                <a:lnTo>
                  <a:pt x="827655" y="1674264"/>
                </a:lnTo>
                <a:lnTo>
                  <a:pt x="687371" y="1596135"/>
                </a:lnTo>
                <a:lnTo>
                  <a:pt x="687369" y="1596135"/>
                </a:lnTo>
                <a:lnTo>
                  <a:pt x="827655" y="1674265"/>
                </a:lnTo>
                <a:lnTo>
                  <a:pt x="0" y="1674265"/>
                </a:lnTo>
                <a:lnTo>
                  <a:pt x="0" y="265364"/>
                </a:lnTo>
                <a:cubicBezTo>
                  <a:pt x="0" y="118808"/>
                  <a:pt x="118808" y="0"/>
                  <a:pt x="2653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dist="1270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5400" b="1" dirty="0">
                <a:solidFill>
                  <a:schemeClr val="accent1"/>
                </a:solidFill>
                <a:latin typeface="+mj-lt"/>
              </a:rPr>
              <a:t>02</a:t>
            </a:r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26290A6D-2A44-EE19-9764-957CBA2BCBAE}"/>
              </a:ext>
            </a:extLst>
          </p:cNvPr>
          <p:cNvGrpSpPr/>
          <p:nvPr/>
        </p:nvGrpSpPr>
        <p:grpSpPr>
          <a:xfrm>
            <a:off x="5017808" y="8253142"/>
            <a:ext cx="1903430" cy="1788969"/>
            <a:chOff x="4443430" y="4424291"/>
            <a:chExt cx="2488311" cy="1788969"/>
          </a:xfrm>
          <a:noFill/>
        </p:grpSpPr>
        <p:sp>
          <p:nvSpPr>
            <p:cNvPr id="52" name="Textbox 200">
              <a:extLst>
                <a:ext uri="{FF2B5EF4-FFF2-40B4-BE49-F238E27FC236}">
                  <a16:creationId xmlns:a16="http://schemas.microsoft.com/office/drawing/2014/main" id="{00C27A5E-5900-B8A9-D488-80C1CA32298D}"/>
                </a:ext>
              </a:extLst>
            </p:cNvPr>
            <p:cNvSpPr txBox="1"/>
            <p:nvPr/>
          </p:nvSpPr>
          <p:spPr>
            <a:xfrm flipH="1">
              <a:off x="4443431" y="4424291"/>
              <a:ext cx="2488310" cy="40011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0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+mj-lt"/>
                </a:rPr>
                <a:t>MAIN TITLE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3" name="Textbox 200">
              <a:extLst>
                <a:ext uri="{FF2B5EF4-FFF2-40B4-BE49-F238E27FC236}">
                  <a16:creationId xmlns:a16="http://schemas.microsoft.com/office/drawing/2014/main" id="{26DCE3A2-F5F4-D418-70EF-E7FD2F22D53A}"/>
                </a:ext>
              </a:extLst>
            </p:cNvPr>
            <p:cNvSpPr txBox="1"/>
            <p:nvPr/>
          </p:nvSpPr>
          <p:spPr>
            <a:xfrm flipH="1">
              <a:off x="4443431" y="4748429"/>
              <a:ext cx="2488310" cy="27699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ctr">
                <a:defRPr/>
              </a:pPr>
              <a:r>
                <a:rPr lang="en-US" sz="12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05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4" name="Textbox 200">
              <a:extLst>
                <a:ext uri="{FF2B5EF4-FFF2-40B4-BE49-F238E27FC236}">
                  <a16:creationId xmlns:a16="http://schemas.microsoft.com/office/drawing/2014/main" id="{289E1792-182E-77D2-C383-BD24F34D33D5}"/>
                </a:ext>
              </a:extLst>
            </p:cNvPr>
            <p:cNvSpPr txBox="1"/>
            <p:nvPr/>
          </p:nvSpPr>
          <p:spPr>
            <a:xfrm flipH="1">
              <a:off x="4443430" y="5382263"/>
              <a:ext cx="2488311" cy="83099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just"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consectetuer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adipiscing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elit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. Maecenas porttitor congue massa. </a:t>
              </a:r>
            </a:p>
          </p:txBody>
        </p:sp>
      </p:grp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B85E2A64-07D8-26C9-11AE-18374DDACBE6}"/>
              </a:ext>
            </a:extLst>
          </p:cNvPr>
          <p:cNvSpPr/>
          <p:nvPr/>
        </p:nvSpPr>
        <p:spPr>
          <a:xfrm>
            <a:off x="5591698" y="10913453"/>
            <a:ext cx="755650" cy="103188"/>
          </a:xfrm>
          <a:prstGeom prst="roundRect">
            <a:avLst>
              <a:gd name="adj" fmla="val 50000"/>
            </a:avLst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FE49F168-F298-83D2-7C3F-2D58BB92976B}"/>
              </a:ext>
            </a:extLst>
          </p:cNvPr>
          <p:cNvSpPr/>
          <p:nvPr/>
        </p:nvSpPr>
        <p:spPr>
          <a:xfrm>
            <a:off x="7736055" y="4318278"/>
            <a:ext cx="2689412" cy="7380194"/>
          </a:xfrm>
          <a:prstGeom prst="roundRect">
            <a:avLst>
              <a:gd name="adj" fmla="val 9867"/>
            </a:avLst>
          </a:prstGeom>
          <a:gradFill>
            <a:gsLst>
              <a:gs pos="100000">
                <a:schemeClr val="accent2">
                  <a:lumMod val="75000"/>
                </a:schemeClr>
              </a:gs>
              <a:gs pos="75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5400000" scaled="1"/>
          </a:gradFill>
          <a:ln>
            <a:noFill/>
          </a:ln>
          <a:effectLst>
            <a:outerShdw blurRad="127000" dist="127000" dir="5400000" algn="t" rotWithShape="0">
              <a:prstClr val="black">
                <a:alpha val="30000"/>
              </a:prstClr>
            </a:outerShdw>
            <a:reflection blurRad="6350" stA="50000" endA="300" endPos="18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2DFDA894-C489-6927-EE3B-B211743CB876}"/>
              </a:ext>
            </a:extLst>
          </p:cNvPr>
          <p:cNvSpPr/>
          <p:nvPr/>
        </p:nvSpPr>
        <p:spPr>
          <a:xfrm>
            <a:off x="7736055" y="4318279"/>
            <a:ext cx="2689412" cy="1962228"/>
          </a:xfrm>
          <a:custGeom>
            <a:avLst/>
            <a:gdLst>
              <a:gd name="csX0" fmla="*/ 827655 w 2689412"/>
              <a:gd name="csY0" fmla="*/ 1674265 h 1962228"/>
              <a:gd name="csX1" fmla="*/ 1861757 w 2689412"/>
              <a:gd name="csY1" fmla="*/ 1674265 h 1962228"/>
              <a:gd name="csX2" fmla="*/ 1344706 w 2689412"/>
              <a:gd name="csY2" fmla="*/ 1962228 h 1962228"/>
              <a:gd name="csX3" fmla="*/ 265364 w 2689412"/>
              <a:gd name="csY3" fmla="*/ 0 h 1962228"/>
              <a:gd name="csX4" fmla="*/ 2424048 w 2689412"/>
              <a:gd name="csY4" fmla="*/ 0 h 1962228"/>
              <a:gd name="csX5" fmla="*/ 2689412 w 2689412"/>
              <a:gd name="csY5" fmla="*/ 265364 h 1962228"/>
              <a:gd name="csX6" fmla="*/ 2689412 w 2689412"/>
              <a:gd name="csY6" fmla="*/ 1674265 h 1962228"/>
              <a:gd name="csX7" fmla="*/ 1861757 w 2689412"/>
              <a:gd name="csY7" fmla="*/ 1674265 h 1962228"/>
              <a:gd name="csX8" fmla="*/ 2002043 w 2689412"/>
              <a:gd name="csY8" fmla="*/ 1596135 h 1962228"/>
              <a:gd name="csX9" fmla="*/ 2002041 w 2689412"/>
              <a:gd name="csY9" fmla="*/ 1596135 h 1962228"/>
              <a:gd name="csX10" fmla="*/ 1861757 w 2689412"/>
              <a:gd name="csY10" fmla="*/ 1674264 h 1962228"/>
              <a:gd name="csX11" fmla="*/ 827655 w 2689412"/>
              <a:gd name="csY11" fmla="*/ 1674264 h 1962228"/>
              <a:gd name="csX12" fmla="*/ 687371 w 2689412"/>
              <a:gd name="csY12" fmla="*/ 1596135 h 1962228"/>
              <a:gd name="csX13" fmla="*/ 687369 w 2689412"/>
              <a:gd name="csY13" fmla="*/ 1596135 h 1962228"/>
              <a:gd name="csX14" fmla="*/ 827655 w 2689412"/>
              <a:gd name="csY14" fmla="*/ 1674265 h 1962228"/>
              <a:gd name="csX15" fmla="*/ 0 w 2689412"/>
              <a:gd name="csY15" fmla="*/ 1674265 h 1962228"/>
              <a:gd name="csX16" fmla="*/ 0 w 2689412"/>
              <a:gd name="csY16" fmla="*/ 265364 h 1962228"/>
              <a:gd name="csX17" fmla="*/ 265364 w 2689412"/>
              <a:gd name="csY17" fmla="*/ 0 h 196222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</a:cxnLst>
            <a:rect l="l" t="t" r="r" b="b"/>
            <a:pathLst>
              <a:path w="2689412" h="1962228">
                <a:moveTo>
                  <a:pt x="827655" y="1674265"/>
                </a:moveTo>
                <a:lnTo>
                  <a:pt x="1861757" y="1674265"/>
                </a:lnTo>
                <a:lnTo>
                  <a:pt x="1344706" y="1962228"/>
                </a:lnTo>
                <a:close/>
                <a:moveTo>
                  <a:pt x="265364" y="0"/>
                </a:moveTo>
                <a:lnTo>
                  <a:pt x="2424048" y="0"/>
                </a:lnTo>
                <a:cubicBezTo>
                  <a:pt x="2570604" y="0"/>
                  <a:pt x="2689412" y="118808"/>
                  <a:pt x="2689412" y="265364"/>
                </a:cubicBezTo>
                <a:lnTo>
                  <a:pt x="2689412" y="1674265"/>
                </a:lnTo>
                <a:lnTo>
                  <a:pt x="1861757" y="1674265"/>
                </a:lnTo>
                <a:lnTo>
                  <a:pt x="2002043" y="1596135"/>
                </a:lnTo>
                <a:lnTo>
                  <a:pt x="2002041" y="1596135"/>
                </a:lnTo>
                <a:lnTo>
                  <a:pt x="1861757" y="1674264"/>
                </a:lnTo>
                <a:lnTo>
                  <a:pt x="827655" y="1674264"/>
                </a:lnTo>
                <a:lnTo>
                  <a:pt x="687371" y="1596135"/>
                </a:lnTo>
                <a:lnTo>
                  <a:pt x="687369" y="1596135"/>
                </a:lnTo>
                <a:lnTo>
                  <a:pt x="827655" y="1674265"/>
                </a:lnTo>
                <a:lnTo>
                  <a:pt x="0" y="1674265"/>
                </a:lnTo>
                <a:lnTo>
                  <a:pt x="0" y="265364"/>
                </a:lnTo>
                <a:cubicBezTo>
                  <a:pt x="0" y="118808"/>
                  <a:pt x="118808" y="0"/>
                  <a:pt x="2653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dist="1270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5400" b="1" dirty="0">
                <a:solidFill>
                  <a:schemeClr val="accent2"/>
                </a:solidFill>
                <a:latin typeface="+mj-lt"/>
              </a:rPr>
              <a:t>03</a:t>
            </a:r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07920AB5-BB21-2D6F-77D2-175C98A8622D}"/>
              </a:ext>
            </a:extLst>
          </p:cNvPr>
          <p:cNvGrpSpPr/>
          <p:nvPr/>
        </p:nvGrpSpPr>
        <p:grpSpPr>
          <a:xfrm>
            <a:off x="8129046" y="8253142"/>
            <a:ext cx="1903430" cy="1788969"/>
            <a:chOff x="4443430" y="4424291"/>
            <a:chExt cx="2488311" cy="1788969"/>
          </a:xfrm>
          <a:noFill/>
        </p:grpSpPr>
        <p:sp>
          <p:nvSpPr>
            <p:cNvPr id="59" name="Textbox 200">
              <a:extLst>
                <a:ext uri="{FF2B5EF4-FFF2-40B4-BE49-F238E27FC236}">
                  <a16:creationId xmlns:a16="http://schemas.microsoft.com/office/drawing/2014/main" id="{08DA0350-74FA-A6D0-66A7-832D3F000325}"/>
                </a:ext>
              </a:extLst>
            </p:cNvPr>
            <p:cNvSpPr txBox="1"/>
            <p:nvPr/>
          </p:nvSpPr>
          <p:spPr>
            <a:xfrm flipH="1">
              <a:off x="4443431" y="4424291"/>
              <a:ext cx="2488310" cy="40011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000" b="1" dirty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+mj-lt"/>
                </a:rPr>
                <a:t>MAIN TITLE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60" name="Textbox 200">
              <a:extLst>
                <a:ext uri="{FF2B5EF4-FFF2-40B4-BE49-F238E27FC236}">
                  <a16:creationId xmlns:a16="http://schemas.microsoft.com/office/drawing/2014/main" id="{FA5FA033-E212-B47D-19FF-029D1658C1FD}"/>
                </a:ext>
              </a:extLst>
            </p:cNvPr>
            <p:cNvSpPr txBox="1"/>
            <p:nvPr/>
          </p:nvSpPr>
          <p:spPr>
            <a:xfrm flipH="1">
              <a:off x="4443431" y="4748429"/>
              <a:ext cx="2488310" cy="27699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ctr">
                <a:defRPr/>
              </a:pPr>
              <a:r>
                <a:rPr lang="en-US" sz="12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05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61" name="Textbox 200">
              <a:extLst>
                <a:ext uri="{FF2B5EF4-FFF2-40B4-BE49-F238E27FC236}">
                  <a16:creationId xmlns:a16="http://schemas.microsoft.com/office/drawing/2014/main" id="{EDC8417A-2C00-924B-2141-25901053FFA1}"/>
                </a:ext>
              </a:extLst>
            </p:cNvPr>
            <p:cNvSpPr txBox="1"/>
            <p:nvPr/>
          </p:nvSpPr>
          <p:spPr>
            <a:xfrm flipH="1">
              <a:off x="4443430" y="5382263"/>
              <a:ext cx="2488311" cy="83099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just"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</a:p>
          </p:txBody>
        </p:sp>
      </p:grpSp>
      <p:sp>
        <p:nvSpPr>
          <p:cNvPr id="62" name="Rectangle: Rounded Corners 61">
            <a:extLst>
              <a:ext uri="{FF2B5EF4-FFF2-40B4-BE49-F238E27FC236}">
                <a16:creationId xmlns:a16="http://schemas.microsoft.com/office/drawing/2014/main" id="{67D3C46A-0D83-C60B-5D22-87C25F469D6D}"/>
              </a:ext>
            </a:extLst>
          </p:cNvPr>
          <p:cNvSpPr/>
          <p:nvPr/>
        </p:nvSpPr>
        <p:spPr>
          <a:xfrm>
            <a:off x="8702936" y="10913453"/>
            <a:ext cx="755650" cy="103188"/>
          </a:xfrm>
          <a:prstGeom prst="roundRect">
            <a:avLst>
              <a:gd name="adj" fmla="val 50000"/>
            </a:avLst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ectangle: Rounded Corners 62">
            <a:extLst>
              <a:ext uri="{FF2B5EF4-FFF2-40B4-BE49-F238E27FC236}">
                <a16:creationId xmlns:a16="http://schemas.microsoft.com/office/drawing/2014/main" id="{A59A273C-4074-7714-AE3D-E4ACDFFE81FF}"/>
              </a:ext>
            </a:extLst>
          </p:cNvPr>
          <p:cNvSpPr/>
          <p:nvPr/>
        </p:nvSpPr>
        <p:spPr>
          <a:xfrm>
            <a:off x="10847293" y="4318278"/>
            <a:ext cx="2689412" cy="7380194"/>
          </a:xfrm>
          <a:prstGeom prst="roundRect">
            <a:avLst>
              <a:gd name="adj" fmla="val 9867"/>
            </a:avLst>
          </a:prstGeom>
          <a:gradFill>
            <a:gsLst>
              <a:gs pos="100000">
                <a:schemeClr val="accent3">
                  <a:lumMod val="75000"/>
                </a:schemeClr>
              </a:gs>
              <a:gs pos="75000">
                <a:schemeClr val="accent3">
                  <a:lumMod val="50000"/>
                </a:schemeClr>
              </a:gs>
              <a:gs pos="0">
                <a:schemeClr val="accent3"/>
              </a:gs>
            </a:gsLst>
            <a:lin ang="5400000" scaled="1"/>
          </a:gradFill>
          <a:ln>
            <a:noFill/>
          </a:ln>
          <a:effectLst>
            <a:outerShdw blurRad="127000" dist="127000" dir="5400000" algn="t" rotWithShape="0">
              <a:prstClr val="black">
                <a:alpha val="30000"/>
              </a:prstClr>
            </a:outerShdw>
            <a:reflection blurRad="6350" stA="50000" endA="300" endPos="18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Freeform: Shape 63">
            <a:extLst>
              <a:ext uri="{FF2B5EF4-FFF2-40B4-BE49-F238E27FC236}">
                <a16:creationId xmlns:a16="http://schemas.microsoft.com/office/drawing/2014/main" id="{B43D70E2-5246-4C7D-8A0C-EFCCB2E84333}"/>
              </a:ext>
            </a:extLst>
          </p:cNvPr>
          <p:cNvSpPr/>
          <p:nvPr/>
        </p:nvSpPr>
        <p:spPr>
          <a:xfrm>
            <a:off x="10847293" y="4318279"/>
            <a:ext cx="2689412" cy="1962228"/>
          </a:xfrm>
          <a:custGeom>
            <a:avLst/>
            <a:gdLst>
              <a:gd name="csX0" fmla="*/ 827655 w 2689412"/>
              <a:gd name="csY0" fmla="*/ 1674265 h 1962228"/>
              <a:gd name="csX1" fmla="*/ 1861757 w 2689412"/>
              <a:gd name="csY1" fmla="*/ 1674265 h 1962228"/>
              <a:gd name="csX2" fmla="*/ 1344706 w 2689412"/>
              <a:gd name="csY2" fmla="*/ 1962228 h 1962228"/>
              <a:gd name="csX3" fmla="*/ 265364 w 2689412"/>
              <a:gd name="csY3" fmla="*/ 0 h 1962228"/>
              <a:gd name="csX4" fmla="*/ 2424048 w 2689412"/>
              <a:gd name="csY4" fmla="*/ 0 h 1962228"/>
              <a:gd name="csX5" fmla="*/ 2689412 w 2689412"/>
              <a:gd name="csY5" fmla="*/ 265364 h 1962228"/>
              <a:gd name="csX6" fmla="*/ 2689412 w 2689412"/>
              <a:gd name="csY6" fmla="*/ 1674265 h 1962228"/>
              <a:gd name="csX7" fmla="*/ 1861757 w 2689412"/>
              <a:gd name="csY7" fmla="*/ 1674265 h 1962228"/>
              <a:gd name="csX8" fmla="*/ 2002043 w 2689412"/>
              <a:gd name="csY8" fmla="*/ 1596135 h 1962228"/>
              <a:gd name="csX9" fmla="*/ 2002041 w 2689412"/>
              <a:gd name="csY9" fmla="*/ 1596135 h 1962228"/>
              <a:gd name="csX10" fmla="*/ 1861757 w 2689412"/>
              <a:gd name="csY10" fmla="*/ 1674264 h 1962228"/>
              <a:gd name="csX11" fmla="*/ 827655 w 2689412"/>
              <a:gd name="csY11" fmla="*/ 1674264 h 1962228"/>
              <a:gd name="csX12" fmla="*/ 687371 w 2689412"/>
              <a:gd name="csY12" fmla="*/ 1596135 h 1962228"/>
              <a:gd name="csX13" fmla="*/ 687369 w 2689412"/>
              <a:gd name="csY13" fmla="*/ 1596135 h 1962228"/>
              <a:gd name="csX14" fmla="*/ 827655 w 2689412"/>
              <a:gd name="csY14" fmla="*/ 1674265 h 1962228"/>
              <a:gd name="csX15" fmla="*/ 0 w 2689412"/>
              <a:gd name="csY15" fmla="*/ 1674265 h 1962228"/>
              <a:gd name="csX16" fmla="*/ 0 w 2689412"/>
              <a:gd name="csY16" fmla="*/ 265364 h 1962228"/>
              <a:gd name="csX17" fmla="*/ 265364 w 2689412"/>
              <a:gd name="csY17" fmla="*/ 0 h 196222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</a:cxnLst>
            <a:rect l="l" t="t" r="r" b="b"/>
            <a:pathLst>
              <a:path w="2689412" h="1962228">
                <a:moveTo>
                  <a:pt x="827655" y="1674265"/>
                </a:moveTo>
                <a:lnTo>
                  <a:pt x="1861757" y="1674265"/>
                </a:lnTo>
                <a:lnTo>
                  <a:pt x="1344706" y="1962228"/>
                </a:lnTo>
                <a:close/>
                <a:moveTo>
                  <a:pt x="265364" y="0"/>
                </a:moveTo>
                <a:lnTo>
                  <a:pt x="2424048" y="0"/>
                </a:lnTo>
                <a:cubicBezTo>
                  <a:pt x="2570604" y="0"/>
                  <a:pt x="2689412" y="118808"/>
                  <a:pt x="2689412" y="265364"/>
                </a:cubicBezTo>
                <a:lnTo>
                  <a:pt x="2689412" y="1674265"/>
                </a:lnTo>
                <a:lnTo>
                  <a:pt x="1861757" y="1674265"/>
                </a:lnTo>
                <a:lnTo>
                  <a:pt x="2002043" y="1596135"/>
                </a:lnTo>
                <a:lnTo>
                  <a:pt x="2002041" y="1596135"/>
                </a:lnTo>
                <a:lnTo>
                  <a:pt x="1861757" y="1674264"/>
                </a:lnTo>
                <a:lnTo>
                  <a:pt x="827655" y="1674264"/>
                </a:lnTo>
                <a:lnTo>
                  <a:pt x="687371" y="1596135"/>
                </a:lnTo>
                <a:lnTo>
                  <a:pt x="687369" y="1596135"/>
                </a:lnTo>
                <a:lnTo>
                  <a:pt x="827655" y="1674265"/>
                </a:lnTo>
                <a:lnTo>
                  <a:pt x="0" y="1674265"/>
                </a:lnTo>
                <a:lnTo>
                  <a:pt x="0" y="265364"/>
                </a:lnTo>
                <a:cubicBezTo>
                  <a:pt x="0" y="118808"/>
                  <a:pt x="118808" y="0"/>
                  <a:pt x="2653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dist="1270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5400" b="1" dirty="0">
                <a:solidFill>
                  <a:schemeClr val="accent3"/>
                </a:solidFill>
                <a:latin typeface="+mj-lt"/>
              </a:rPr>
              <a:t>04</a:t>
            </a:r>
          </a:p>
        </p:txBody>
      </p:sp>
      <p:grpSp>
        <p:nvGrpSpPr>
          <p:cNvPr id="65" name="Group 64">
            <a:extLst>
              <a:ext uri="{FF2B5EF4-FFF2-40B4-BE49-F238E27FC236}">
                <a16:creationId xmlns:a16="http://schemas.microsoft.com/office/drawing/2014/main" id="{B6D30053-5669-DC4E-810A-1D3FAA263B2A}"/>
              </a:ext>
            </a:extLst>
          </p:cNvPr>
          <p:cNvGrpSpPr/>
          <p:nvPr/>
        </p:nvGrpSpPr>
        <p:grpSpPr>
          <a:xfrm>
            <a:off x="11240284" y="8253142"/>
            <a:ext cx="1903430" cy="1788969"/>
            <a:chOff x="4443430" y="4424291"/>
            <a:chExt cx="2488311" cy="1788969"/>
          </a:xfrm>
          <a:noFill/>
        </p:grpSpPr>
        <p:sp>
          <p:nvSpPr>
            <p:cNvPr id="66" name="Textbox 200">
              <a:extLst>
                <a:ext uri="{FF2B5EF4-FFF2-40B4-BE49-F238E27FC236}">
                  <a16:creationId xmlns:a16="http://schemas.microsoft.com/office/drawing/2014/main" id="{2786A388-8EA8-D851-3639-D29178216351}"/>
                </a:ext>
              </a:extLst>
            </p:cNvPr>
            <p:cNvSpPr txBox="1"/>
            <p:nvPr/>
          </p:nvSpPr>
          <p:spPr>
            <a:xfrm flipH="1">
              <a:off x="4443431" y="4424291"/>
              <a:ext cx="2488310" cy="40011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000" b="1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+mj-lt"/>
                </a:rPr>
                <a:t>MAIN TITLE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67" name="Textbox 200">
              <a:extLst>
                <a:ext uri="{FF2B5EF4-FFF2-40B4-BE49-F238E27FC236}">
                  <a16:creationId xmlns:a16="http://schemas.microsoft.com/office/drawing/2014/main" id="{49D082B8-4091-9EFA-72EF-ABC6CF8E6A68}"/>
                </a:ext>
              </a:extLst>
            </p:cNvPr>
            <p:cNvSpPr txBox="1"/>
            <p:nvPr/>
          </p:nvSpPr>
          <p:spPr>
            <a:xfrm flipH="1">
              <a:off x="4443431" y="4748429"/>
              <a:ext cx="2488310" cy="27699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ctr">
                <a:defRPr/>
              </a:pPr>
              <a:r>
                <a:rPr lang="en-US" sz="12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05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68" name="Textbox 200">
              <a:extLst>
                <a:ext uri="{FF2B5EF4-FFF2-40B4-BE49-F238E27FC236}">
                  <a16:creationId xmlns:a16="http://schemas.microsoft.com/office/drawing/2014/main" id="{AD187C0A-B9D1-2E73-5B77-96345ECBEAF8}"/>
                </a:ext>
              </a:extLst>
            </p:cNvPr>
            <p:cNvSpPr txBox="1"/>
            <p:nvPr/>
          </p:nvSpPr>
          <p:spPr>
            <a:xfrm flipH="1">
              <a:off x="4443430" y="5382263"/>
              <a:ext cx="2488311" cy="83099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just"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</a:p>
          </p:txBody>
        </p:sp>
      </p:grpSp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8C13D6E0-F099-F47B-9F73-9966E7ABB8DD}"/>
              </a:ext>
            </a:extLst>
          </p:cNvPr>
          <p:cNvSpPr/>
          <p:nvPr/>
        </p:nvSpPr>
        <p:spPr>
          <a:xfrm>
            <a:off x="11814174" y="10913453"/>
            <a:ext cx="755650" cy="103188"/>
          </a:xfrm>
          <a:prstGeom prst="roundRect">
            <a:avLst>
              <a:gd name="adj" fmla="val 50000"/>
            </a:avLst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: Rounded Corners 69">
            <a:extLst>
              <a:ext uri="{FF2B5EF4-FFF2-40B4-BE49-F238E27FC236}">
                <a16:creationId xmlns:a16="http://schemas.microsoft.com/office/drawing/2014/main" id="{63ADF100-A7FC-E75D-8B54-12C05681B72A}"/>
              </a:ext>
            </a:extLst>
          </p:cNvPr>
          <p:cNvSpPr/>
          <p:nvPr/>
        </p:nvSpPr>
        <p:spPr>
          <a:xfrm>
            <a:off x="13896917" y="4318278"/>
            <a:ext cx="2689412" cy="7380194"/>
          </a:xfrm>
          <a:prstGeom prst="roundRect">
            <a:avLst>
              <a:gd name="adj" fmla="val 9867"/>
            </a:avLst>
          </a:prstGeom>
          <a:gradFill>
            <a:gsLst>
              <a:gs pos="100000">
                <a:schemeClr val="accent4">
                  <a:lumMod val="75000"/>
                </a:schemeClr>
              </a:gs>
              <a:gs pos="75000">
                <a:schemeClr val="accent4">
                  <a:lumMod val="50000"/>
                </a:schemeClr>
              </a:gs>
              <a:gs pos="0">
                <a:schemeClr val="accent4"/>
              </a:gs>
            </a:gsLst>
            <a:lin ang="5400000" scaled="1"/>
          </a:gradFill>
          <a:ln>
            <a:noFill/>
          </a:ln>
          <a:effectLst>
            <a:outerShdw blurRad="127000" dist="127000" dir="5400000" algn="t" rotWithShape="0">
              <a:prstClr val="black">
                <a:alpha val="30000"/>
              </a:prstClr>
            </a:outerShdw>
            <a:reflection blurRad="6350" stA="50000" endA="300" endPos="18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Freeform: Shape 70">
            <a:extLst>
              <a:ext uri="{FF2B5EF4-FFF2-40B4-BE49-F238E27FC236}">
                <a16:creationId xmlns:a16="http://schemas.microsoft.com/office/drawing/2014/main" id="{7D4CACB3-7825-10E8-01D6-D80EC3E74FFD}"/>
              </a:ext>
            </a:extLst>
          </p:cNvPr>
          <p:cNvSpPr/>
          <p:nvPr/>
        </p:nvSpPr>
        <p:spPr>
          <a:xfrm>
            <a:off x="13896917" y="4318279"/>
            <a:ext cx="2689412" cy="1962228"/>
          </a:xfrm>
          <a:custGeom>
            <a:avLst/>
            <a:gdLst>
              <a:gd name="csX0" fmla="*/ 827655 w 2689412"/>
              <a:gd name="csY0" fmla="*/ 1674265 h 1962228"/>
              <a:gd name="csX1" fmla="*/ 1861757 w 2689412"/>
              <a:gd name="csY1" fmla="*/ 1674265 h 1962228"/>
              <a:gd name="csX2" fmla="*/ 1344706 w 2689412"/>
              <a:gd name="csY2" fmla="*/ 1962228 h 1962228"/>
              <a:gd name="csX3" fmla="*/ 265364 w 2689412"/>
              <a:gd name="csY3" fmla="*/ 0 h 1962228"/>
              <a:gd name="csX4" fmla="*/ 2424048 w 2689412"/>
              <a:gd name="csY4" fmla="*/ 0 h 1962228"/>
              <a:gd name="csX5" fmla="*/ 2689412 w 2689412"/>
              <a:gd name="csY5" fmla="*/ 265364 h 1962228"/>
              <a:gd name="csX6" fmla="*/ 2689412 w 2689412"/>
              <a:gd name="csY6" fmla="*/ 1674265 h 1962228"/>
              <a:gd name="csX7" fmla="*/ 1861757 w 2689412"/>
              <a:gd name="csY7" fmla="*/ 1674265 h 1962228"/>
              <a:gd name="csX8" fmla="*/ 2002043 w 2689412"/>
              <a:gd name="csY8" fmla="*/ 1596135 h 1962228"/>
              <a:gd name="csX9" fmla="*/ 2002041 w 2689412"/>
              <a:gd name="csY9" fmla="*/ 1596135 h 1962228"/>
              <a:gd name="csX10" fmla="*/ 1861757 w 2689412"/>
              <a:gd name="csY10" fmla="*/ 1674264 h 1962228"/>
              <a:gd name="csX11" fmla="*/ 827655 w 2689412"/>
              <a:gd name="csY11" fmla="*/ 1674264 h 1962228"/>
              <a:gd name="csX12" fmla="*/ 687371 w 2689412"/>
              <a:gd name="csY12" fmla="*/ 1596135 h 1962228"/>
              <a:gd name="csX13" fmla="*/ 687369 w 2689412"/>
              <a:gd name="csY13" fmla="*/ 1596135 h 1962228"/>
              <a:gd name="csX14" fmla="*/ 827655 w 2689412"/>
              <a:gd name="csY14" fmla="*/ 1674265 h 1962228"/>
              <a:gd name="csX15" fmla="*/ 0 w 2689412"/>
              <a:gd name="csY15" fmla="*/ 1674265 h 1962228"/>
              <a:gd name="csX16" fmla="*/ 0 w 2689412"/>
              <a:gd name="csY16" fmla="*/ 265364 h 1962228"/>
              <a:gd name="csX17" fmla="*/ 265364 w 2689412"/>
              <a:gd name="csY17" fmla="*/ 0 h 196222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</a:cxnLst>
            <a:rect l="l" t="t" r="r" b="b"/>
            <a:pathLst>
              <a:path w="2689412" h="1962228">
                <a:moveTo>
                  <a:pt x="827655" y="1674265"/>
                </a:moveTo>
                <a:lnTo>
                  <a:pt x="1861757" y="1674265"/>
                </a:lnTo>
                <a:lnTo>
                  <a:pt x="1344706" y="1962228"/>
                </a:lnTo>
                <a:close/>
                <a:moveTo>
                  <a:pt x="265364" y="0"/>
                </a:moveTo>
                <a:lnTo>
                  <a:pt x="2424048" y="0"/>
                </a:lnTo>
                <a:cubicBezTo>
                  <a:pt x="2570604" y="0"/>
                  <a:pt x="2689412" y="118808"/>
                  <a:pt x="2689412" y="265364"/>
                </a:cubicBezTo>
                <a:lnTo>
                  <a:pt x="2689412" y="1674265"/>
                </a:lnTo>
                <a:lnTo>
                  <a:pt x="1861757" y="1674265"/>
                </a:lnTo>
                <a:lnTo>
                  <a:pt x="2002043" y="1596135"/>
                </a:lnTo>
                <a:lnTo>
                  <a:pt x="2002041" y="1596135"/>
                </a:lnTo>
                <a:lnTo>
                  <a:pt x="1861757" y="1674264"/>
                </a:lnTo>
                <a:lnTo>
                  <a:pt x="827655" y="1674264"/>
                </a:lnTo>
                <a:lnTo>
                  <a:pt x="687371" y="1596135"/>
                </a:lnTo>
                <a:lnTo>
                  <a:pt x="687369" y="1596135"/>
                </a:lnTo>
                <a:lnTo>
                  <a:pt x="827655" y="1674265"/>
                </a:lnTo>
                <a:lnTo>
                  <a:pt x="0" y="1674265"/>
                </a:lnTo>
                <a:lnTo>
                  <a:pt x="0" y="265364"/>
                </a:lnTo>
                <a:cubicBezTo>
                  <a:pt x="0" y="118808"/>
                  <a:pt x="118808" y="0"/>
                  <a:pt x="2653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dist="1270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5400" b="1" dirty="0">
                <a:solidFill>
                  <a:schemeClr val="accent4"/>
                </a:solidFill>
                <a:latin typeface="+mj-lt"/>
              </a:rPr>
              <a:t>05</a:t>
            </a:r>
          </a:p>
        </p:txBody>
      </p:sp>
      <p:grpSp>
        <p:nvGrpSpPr>
          <p:cNvPr id="72" name="Group 71">
            <a:extLst>
              <a:ext uri="{FF2B5EF4-FFF2-40B4-BE49-F238E27FC236}">
                <a16:creationId xmlns:a16="http://schemas.microsoft.com/office/drawing/2014/main" id="{759CDB33-1CE5-C94F-6A8F-C72A806A8EB0}"/>
              </a:ext>
            </a:extLst>
          </p:cNvPr>
          <p:cNvGrpSpPr/>
          <p:nvPr/>
        </p:nvGrpSpPr>
        <p:grpSpPr>
          <a:xfrm>
            <a:off x="14351522" y="8253142"/>
            <a:ext cx="1903430" cy="1788969"/>
            <a:chOff x="4443430" y="4424291"/>
            <a:chExt cx="2488311" cy="1788969"/>
          </a:xfrm>
          <a:noFill/>
        </p:grpSpPr>
        <p:sp>
          <p:nvSpPr>
            <p:cNvPr id="73" name="Textbox 200">
              <a:extLst>
                <a:ext uri="{FF2B5EF4-FFF2-40B4-BE49-F238E27FC236}">
                  <a16:creationId xmlns:a16="http://schemas.microsoft.com/office/drawing/2014/main" id="{512B380E-1BCF-2A4C-238C-7158D413487F}"/>
                </a:ext>
              </a:extLst>
            </p:cNvPr>
            <p:cNvSpPr txBox="1"/>
            <p:nvPr/>
          </p:nvSpPr>
          <p:spPr>
            <a:xfrm flipH="1">
              <a:off x="4443431" y="4424291"/>
              <a:ext cx="2488310" cy="40011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000" b="1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+mj-lt"/>
                </a:rPr>
                <a:t>MAIN TITLE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74" name="Textbox 200">
              <a:extLst>
                <a:ext uri="{FF2B5EF4-FFF2-40B4-BE49-F238E27FC236}">
                  <a16:creationId xmlns:a16="http://schemas.microsoft.com/office/drawing/2014/main" id="{E705DF62-10FE-A6A4-EBCA-CD1EAACE8C33}"/>
                </a:ext>
              </a:extLst>
            </p:cNvPr>
            <p:cNvSpPr txBox="1"/>
            <p:nvPr/>
          </p:nvSpPr>
          <p:spPr>
            <a:xfrm flipH="1">
              <a:off x="4443431" y="4748429"/>
              <a:ext cx="2488310" cy="27699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ctr">
                <a:defRPr/>
              </a:pPr>
              <a:r>
                <a:rPr lang="en-US" sz="12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05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75" name="Textbox 200">
              <a:extLst>
                <a:ext uri="{FF2B5EF4-FFF2-40B4-BE49-F238E27FC236}">
                  <a16:creationId xmlns:a16="http://schemas.microsoft.com/office/drawing/2014/main" id="{C8405C3A-A641-88DA-A77A-8D0F85B65548}"/>
                </a:ext>
              </a:extLst>
            </p:cNvPr>
            <p:cNvSpPr txBox="1"/>
            <p:nvPr/>
          </p:nvSpPr>
          <p:spPr>
            <a:xfrm flipH="1">
              <a:off x="4443430" y="5382263"/>
              <a:ext cx="2488311" cy="83099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just"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</a:p>
          </p:txBody>
        </p:sp>
      </p:grpSp>
      <p:sp>
        <p:nvSpPr>
          <p:cNvPr id="76" name="Rectangle: Rounded Corners 75">
            <a:extLst>
              <a:ext uri="{FF2B5EF4-FFF2-40B4-BE49-F238E27FC236}">
                <a16:creationId xmlns:a16="http://schemas.microsoft.com/office/drawing/2014/main" id="{A25E896A-4EB1-7694-5BE0-F6BD727725AD}"/>
              </a:ext>
            </a:extLst>
          </p:cNvPr>
          <p:cNvSpPr/>
          <p:nvPr/>
        </p:nvSpPr>
        <p:spPr>
          <a:xfrm>
            <a:off x="14925412" y="10913453"/>
            <a:ext cx="755650" cy="103188"/>
          </a:xfrm>
          <a:prstGeom prst="roundRect">
            <a:avLst>
              <a:gd name="adj" fmla="val 50000"/>
            </a:avLst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: Rounded Corners 76">
            <a:extLst>
              <a:ext uri="{FF2B5EF4-FFF2-40B4-BE49-F238E27FC236}">
                <a16:creationId xmlns:a16="http://schemas.microsoft.com/office/drawing/2014/main" id="{632D66CF-64FA-A16B-7083-83BE59FF92C4}"/>
              </a:ext>
            </a:extLst>
          </p:cNvPr>
          <p:cNvSpPr/>
          <p:nvPr/>
        </p:nvSpPr>
        <p:spPr>
          <a:xfrm>
            <a:off x="17069769" y="4318278"/>
            <a:ext cx="2689412" cy="7380194"/>
          </a:xfrm>
          <a:prstGeom prst="roundRect">
            <a:avLst>
              <a:gd name="adj" fmla="val 9867"/>
            </a:avLst>
          </a:prstGeom>
          <a:gradFill>
            <a:gsLst>
              <a:gs pos="100000">
                <a:schemeClr val="accent5">
                  <a:lumMod val="75000"/>
                </a:schemeClr>
              </a:gs>
              <a:gs pos="75000">
                <a:schemeClr val="accent5">
                  <a:lumMod val="50000"/>
                </a:schemeClr>
              </a:gs>
              <a:gs pos="0">
                <a:schemeClr val="accent5"/>
              </a:gs>
            </a:gsLst>
            <a:lin ang="5400000" scaled="1"/>
          </a:gradFill>
          <a:ln>
            <a:noFill/>
          </a:ln>
          <a:effectLst>
            <a:outerShdw blurRad="127000" dist="127000" dir="5400000" algn="t" rotWithShape="0">
              <a:prstClr val="black">
                <a:alpha val="30000"/>
              </a:prstClr>
            </a:outerShdw>
            <a:reflection blurRad="6350" stA="50000" endA="300" endPos="18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Freeform: Shape 77">
            <a:extLst>
              <a:ext uri="{FF2B5EF4-FFF2-40B4-BE49-F238E27FC236}">
                <a16:creationId xmlns:a16="http://schemas.microsoft.com/office/drawing/2014/main" id="{8B242606-9914-1CA1-11FD-04EED3943808}"/>
              </a:ext>
            </a:extLst>
          </p:cNvPr>
          <p:cNvSpPr/>
          <p:nvPr/>
        </p:nvSpPr>
        <p:spPr>
          <a:xfrm>
            <a:off x="17069769" y="4318279"/>
            <a:ext cx="2689412" cy="1962228"/>
          </a:xfrm>
          <a:custGeom>
            <a:avLst/>
            <a:gdLst>
              <a:gd name="csX0" fmla="*/ 827655 w 2689412"/>
              <a:gd name="csY0" fmla="*/ 1674265 h 1962228"/>
              <a:gd name="csX1" fmla="*/ 1861757 w 2689412"/>
              <a:gd name="csY1" fmla="*/ 1674265 h 1962228"/>
              <a:gd name="csX2" fmla="*/ 1344706 w 2689412"/>
              <a:gd name="csY2" fmla="*/ 1962228 h 1962228"/>
              <a:gd name="csX3" fmla="*/ 265364 w 2689412"/>
              <a:gd name="csY3" fmla="*/ 0 h 1962228"/>
              <a:gd name="csX4" fmla="*/ 2424048 w 2689412"/>
              <a:gd name="csY4" fmla="*/ 0 h 1962228"/>
              <a:gd name="csX5" fmla="*/ 2689412 w 2689412"/>
              <a:gd name="csY5" fmla="*/ 265364 h 1962228"/>
              <a:gd name="csX6" fmla="*/ 2689412 w 2689412"/>
              <a:gd name="csY6" fmla="*/ 1674265 h 1962228"/>
              <a:gd name="csX7" fmla="*/ 1861757 w 2689412"/>
              <a:gd name="csY7" fmla="*/ 1674265 h 1962228"/>
              <a:gd name="csX8" fmla="*/ 2002043 w 2689412"/>
              <a:gd name="csY8" fmla="*/ 1596135 h 1962228"/>
              <a:gd name="csX9" fmla="*/ 2002041 w 2689412"/>
              <a:gd name="csY9" fmla="*/ 1596135 h 1962228"/>
              <a:gd name="csX10" fmla="*/ 1861757 w 2689412"/>
              <a:gd name="csY10" fmla="*/ 1674264 h 1962228"/>
              <a:gd name="csX11" fmla="*/ 827655 w 2689412"/>
              <a:gd name="csY11" fmla="*/ 1674264 h 1962228"/>
              <a:gd name="csX12" fmla="*/ 687371 w 2689412"/>
              <a:gd name="csY12" fmla="*/ 1596135 h 1962228"/>
              <a:gd name="csX13" fmla="*/ 687369 w 2689412"/>
              <a:gd name="csY13" fmla="*/ 1596135 h 1962228"/>
              <a:gd name="csX14" fmla="*/ 827655 w 2689412"/>
              <a:gd name="csY14" fmla="*/ 1674265 h 1962228"/>
              <a:gd name="csX15" fmla="*/ 0 w 2689412"/>
              <a:gd name="csY15" fmla="*/ 1674265 h 1962228"/>
              <a:gd name="csX16" fmla="*/ 0 w 2689412"/>
              <a:gd name="csY16" fmla="*/ 265364 h 1962228"/>
              <a:gd name="csX17" fmla="*/ 265364 w 2689412"/>
              <a:gd name="csY17" fmla="*/ 0 h 196222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</a:cxnLst>
            <a:rect l="l" t="t" r="r" b="b"/>
            <a:pathLst>
              <a:path w="2689412" h="1962228">
                <a:moveTo>
                  <a:pt x="827655" y="1674265"/>
                </a:moveTo>
                <a:lnTo>
                  <a:pt x="1861757" y="1674265"/>
                </a:lnTo>
                <a:lnTo>
                  <a:pt x="1344706" y="1962228"/>
                </a:lnTo>
                <a:close/>
                <a:moveTo>
                  <a:pt x="265364" y="0"/>
                </a:moveTo>
                <a:lnTo>
                  <a:pt x="2424048" y="0"/>
                </a:lnTo>
                <a:cubicBezTo>
                  <a:pt x="2570604" y="0"/>
                  <a:pt x="2689412" y="118808"/>
                  <a:pt x="2689412" y="265364"/>
                </a:cubicBezTo>
                <a:lnTo>
                  <a:pt x="2689412" y="1674265"/>
                </a:lnTo>
                <a:lnTo>
                  <a:pt x="1861757" y="1674265"/>
                </a:lnTo>
                <a:lnTo>
                  <a:pt x="2002043" y="1596135"/>
                </a:lnTo>
                <a:lnTo>
                  <a:pt x="2002041" y="1596135"/>
                </a:lnTo>
                <a:lnTo>
                  <a:pt x="1861757" y="1674264"/>
                </a:lnTo>
                <a:lnTo>
                  <a:pt x="827655" y="1674264"/>
                </a:lnTo>
                <a:lnTo>
                  <a:pt x="687371" y="1596135"/>
                </a:lnTo>
                <a:lnTo>
                  <a:pt x="687369" y="1596135"/>
                </a:lnTo>
                <a:lnTo>
                  <a:pt x="827655" y="1674265"/>
                </a:lnTo>
                <a:lnTo>
                  <a:pt x="0" y="1674265"/>
                </a:lnTo>
                <a:lnTo>
                  <a:pt x="0" y="265364"/>
                </a:lnTo>
                <a:cubicBezTo>
                  <a:pt x="0" y="118808"/>
                  <a:pt x="118808" y="0"/>
                  <a:pt x="2653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dist="1270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5400" b="1" dirty="0">
                <a:solidFill>
                  <a:schemeClr val="accent5"/>
                </a:solidFill>
                <a:latin typeface="+mj-lt"/>
              </a:rPr>
              <a:t>06</a:t>
            </a:r>
          </a:p>
        </p:txBody>
      </p:sp>
      <p:grpSp>
        <p:nvGrpSpPr>
          <p:cNvPr id="79" name="Group 78">
            <a:extLst>
              <a:ext uri="{FF2B5EF4-FFF2-40B4-BE49-F238E27FC236}">
                <a16:creationId xmlns:a16="http://schemas.microsoft.com/office/drawing/2014/main" id="{11CEDCEE-98F4-EBBD-5FCD-677EC527798E}"/>
              </a:ext>
            </a:extLst>
          </p:cNvPr>
          <p:cNvGrpSpPr/>
          <p:nvPr/>
        </p:nvGrpSpPr>
        <p:grpSpPr>
          <a:xfrm>
            <a:off x="17462760" y="8253142"/>
            <a:ext cx="1903430" cy="1788969"/>
            <a:chOff x="4443430" y="4424291"/>
            <a:chExt cx="2488311" cy="1788969"/>
          </a:xfrm>
          <a:noFill/>
        </p:grpSpPr>
        <p:sp>
          <p:nvSpPr>
            <p:cNvPr id="80" name="Textbox 200">
              <a:extLst>
                <a:ext uri="{FF2B5EF4-FFF2-40B4-BE49-F238E27FC236}">
                  <a16:creationId xmlns:a16="http://schemas.microsoft.com/office/drawing/2014/main" id="{11FD4E93-017A-F503-E4E2-0FC45C947354}"/>
                </a:ext>
              </a:extLst>
            </p:cNvPr>
            <p:cNvSpPr txBox="1"/>
            <p:nvPr/>
          </p:nvSpPr>
          <p:spPr>
            <a:xfrm flipH="1">
              <a:off x="4443431" y="4424291"/>
              <a:ext cx="2488310" cy="40011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000" b="1" dirty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+mj-lt"/>
                </a:rPr>
                <a:t>MAIN TITLE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81" name="Textbox 200">
              <a:extLst>
                <a:ext uri="{FF2B5EF4-FFF2-40B4-BE49-F238E27FC236}">
                  <a16:creationId xmlns:a16="http://schemas.microsoft.com/office/drawing/2014/main" id="{4EE37377-AADE-E7AD-03EC-FACCAA907A24}"/>
                </a:ext>
              </a:extLst>
            </p:cNvPr>
            <p:cNvSpPr txBox="1"/>
            <p:nvPr/>
          </p:nvSpPr>
          <p:spPr>
            <a:xfrm flipH="1">
              <a:off x="4443431" y="4748429"/>
              <a:ext cx="2488310" cy="27699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ctr">
                <a:defRPr/>
              </a:pPr>
              <a:r>
                <a:rPr lang="en-US" sz="12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05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82" name="Textbox 200">
              <a:extLst>
                <a:ext uri="{FF2B5EF4-FFF2-40B4-BE49-F238E27FC236}">
                  <a16:creationId xmlns:a16="http://schemas.microsoft.com/office/drawing/2014/main" id="{3B099A64-7F80-C8CC-A6AB-1E69451BEB87}"/>
                </a:ext>
              </a:extLst>
            </p:cNvPr>
            <p:cNvSpPr txBox="1"/>
            <p:nvPr/>
          </p:nvSpPr>
          <p:spPr>
            <a:xfrm flipH="1">
              <a:off x="4443430" y="5382263"/>
              <a:ext cx="2488311" cy="83099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just"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</a:p>
          </p:txBody>
        </p:sp>
      </p:grpSp>
      <p:sp>
        <p:nvSpPr>
          <p:cNvPr id="83" name="Rectangle: Rounded Corners 82">
            <a:extLst>
              <a:ext uri="{FF2B5EF4-FFF2-40B4-BE49-F238E27FC236}">
                <a16:creationId xmlns:a16="http://schemas.microsoft.com/office/drawing/2014/main" id="{F95109CA-4443-FFA4-649B-AB361AB1B639}"/>
              </a:ext>
            </a:extLst>
          </p:cNvPr>
          <p:cNvSpPr/>
          <p:nvPr/>
        </p:nvSpPr>
        <p:spPr>
          <a:xfrm>
            <a:off x="18036650" y="10913453"/>
            <a:ext cx="755650" cy="103188"/>
          </a:xfrm>
          <a:prstGeom prst="roundRect">
            <a:avLst>
              <a:gd name="adj" fmla="val 50000"/>
            </a:avLst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: Rounded Corners 83">
            <a:extLst>
              <a:ext uri="{FF2B5EF4-FFF2-40B4-BE49-F238E27FC236}">
                <a16:creationId xmlns:a16="http://schemas.microsoft.com/office/drawing/2014/main" id="{62C18F13-1139-8D2A-379B-2234AD6DDF51}"/>
              </a:ext>
            </a:extLst>
          </p:cNvPr>
          <p:cNvSpPr/>
          <p:nvPr/>
        </p:nvSpPr>
        <p:spPr>
          <a:xfrm>
            <a:off x="20181010" y="4318278"/>
            <a:ext cx="2689412" cy="7380194"/>
          </a:xfrm>
          <a:prstGeom prst="roundRect">
            <a:avLst>
              <a:gd name="adj" fmla="val 9867"/>
            </a:avLst>
          </a:prstGeom>
          <a:gradFill>
            <a:gsLst>
              <a:gs pos="100000">
                <a:schemeClr val="accent6">
                  <a:lumMod val="75000"/>
                </a:schemeClr>
              </a:gs>
              <a:gs pos="75000">
                <a:schemeClr val="accent6">
                  <a:lumMod val="50000"/>
                </a:schemeClr>
              </a:gs>
              <a:gs pos="0">
                <a:schemeClr val="accent6"/>
              </a:gs>
            </a:gsLst>
            <a:lin ang="5400000" scaled="1"/>
          </a:gradFill>
          <a:ln>
            <a:noFill/>
          </a:ln>
          <a:effectLst>
            <a:outerShdw blurRad="127000" dist="127000" dir="5400000" algn="t" rotWithShape="0">
              <a:prstClr val="black">
                <a:alpha val="30000"/>
              </a:prstClr>
            </a:outerShdw>
            <a:reflection blurRad="6350" stA="50000" endA="300" endPos="18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Freeform: Shape 84">
            <a:extLst>
              <a:ext uri="{FF2B5EF4-FFF2-40B4-BE49-F238E27FC236}">
                <a16:creationId xmlns:a16="http://schemas.microsoft.com/office/drawing/2014/main" id="{DABBC3A2-0447-0567-BC33-3982A69DE5C9}"/>
              </a:ext>
            </a:extLst>
          </p:cNvPr>
          <p:cNvSpPr/>
          <p:nvPr/>
        </p:nvSpPr>
        <p:spPr>
          <a:xfrm>
            <a:off x="20181010" y="4318279"/>
            <a:ext cx="2689412" cy="1962228"/>
          </a:xfrm>
          <a:custGeom>
            <a:avLst/>
            <a:gdLst>
              <a:gd name="csX0" fmla="*/ 827655 w 2689412"/>
              <a:gd name="csY0" fmla="*/ 1674265 h 1962228"/>
              <a:gd name="csX1" fmla="*/ 1861757 w 2689412"/>
              <a:gd name="csY1" fmla="*/ 1674265 h 1962228"/>
              <a:gd name="csX2" fmla="*/ 1344706 w 2689412"/>
              <a:gd name="csY2" fmla="*/ 1962228 h 1962228"/>
              <a:gd name="csX3" fmla="*/ 265364 w 2689412"/>
              <a:gd name="csY3" fmla="*/ 0 h 1962228"/>
              <a:gd name="csX4" fmla="*/ 2424048 w 2689412"/>
              <a:gd name="csY4" fmla="*/ 0 h 1962228"/>
              <a:gd name="csX5" fmla="*/ 2689412 w 2689412"/>
              <a:gd name="csY5" fmla="*/ 265364 h 1962228"/>
              <a:gd name="csX6" fmla="*/ 2689412 w 2689412"/>
              <a:gd name="csY6" fmla="*/ 1674265 h 1962228"/>
              <a:gd name="csX7" fmla="*/ 1861757 w 2689412"/>
              <a:gd name="csY7" fmla="*/ 1674265 h 1962228"/>
              <a:gd name="csX8" fmla="*/ 2002043 w 2689412"/>
              <a:gd name="csY8" fmla="*/ 1596135 h 1962228"/>
              <a:gd name="csX9" fmla="*/ 2002041 w 2689412"/>
              <a:gd name="csY9" fmla="*/ 1596135 h 1962228"/>
              <a:gd name="csX10" fmla="*/ 1861757 w 2689412"/>
              <a:gd name="csY10" fmla="*/ 1674264 h 1962228"/>
              <a:gd name="csX11" fmla="*/ 827655 w 2689412"/>
              <a:gd name="csY11" fmla="*/ 1674264 h 1962228"/>
              <a:gd name="csX12" fmla="*/ 687371 w 2689412"/>
              <a:gd name="csY12" fmla="*/ 1596135 h 1962228"/>
              <a:gd name="csX13" fmla="*/ 687369 w 2689412"/>
              <a:gd name="csY13" fmla="*/ 1596135 h 1962228"/>
              <a:gd name="csX14" fmla="*/ 827655 w 2689412"/>
              <a:gd name="csY14" fmla="*/ 1674265 h 1962228"/>
              <a:gd name="csX15" fmla="*/ 0 w 2689412"/>
              <a:gd name="csY15" fmla="*/ 1674265 h 1962228"/>
              <a:gd name="csX16" fmla="*/ 0 w 2689412"/>
              <a:gd name="csY16" fmla="*/ 265364 h 1962228"/>
              <a:gd name="csX17" fmla="*/ 265364 w 2689412"/>
              <a:gd name="csY17" fmla="*/ 0 h 196222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</a:cxnLst>
            <a:rect l="l" t="t" r="r" b="b"/>
            <a:pathLst>
              <a:path w="2689412" h="1962228">
                <a:moveTo>
                  <a:pt x="827655" y="1674265"/>
                </a:moveTo>
                <a:lnTo>
                  <a:pt x="1861757" y="1674265"/>
                </a:lnTo>
                <a:lnTo>
                  <a:pt x="1344706" y="1962228"/>
                </a:lnTo>
                <a:close/>
                <a:moveTo>
                  <a:pt x="265364" y="0"/>
                </a:moveTo>
                <a:lnTo>
                  <a:pt x="2424048" y="0"/>
                </a:lnTo>
                <a:cubicBezTo>
                  <a:pt x="2570604" y="0"/>
                  <a:pt x="2689412" y="118808"/>
                  <a:pt x="2689412" y="265364"/>
                </a:cubicBezTo>
                <a:lnTo>
                  <a:pt x="2689412" y="1674265"/>
                </a:lnTo>
                <a:lnTo>
                  <a:pt x="1861757" y="1674265"/>
                </a:lnTo>
                <a:lnTo>
                  <a:pt x="2002043" y="1596135"/>
                </a:lnTo>
                <a:lnTo>
                  <a:pt x="2002041" y="1596135"/>
                </a:lnTo>
                <a:lnTo>
                  <a:pt x="1861757" y="1674264"/>
                </a:lnTo>
                <a:lnTo>
                  <a:pt x="827655" y="1674264"/>
                </a:lnTo>
                <a:lnTo>
                  <a:pt x="687371" y="1596135"/>
                </a:lnTo>
                <a:lnTo>
                  <a:pt x="687369" y="1596135"/>
                </a:lnTo>
                <a:lnTo>
                  <a:pt x="827655" y="1674265"/>
                </a:lnTo>
                <a:lnTo>
                  <a:pt x="0" y="1674265"/>
                </a:lnTo>
                <a:lnTo>
                  <a:pt x="0" y="265364"/>
                </a:lnTo>
                <a:cubicBezTo>
                  <a:pt x="0" y="118808"/>
                  <a:pt x="118808" y="0"/>
                  <a:pt x="2653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dist="1270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5400" b="1" dirty="0">
                <a:solidFill>
                  <a:schemeClr val="accent6"/>
                </a:solidFill>
                <a:latin typeface="+mj-lt"/>
              </a:rPr>
              <a:t>07</a:t>
            </a:r>
          </a:p>
        </p:txBody>
      </p:sp>
      <p:grpSp>
        <p:nvGrpSpPr>
          <p:cNvPr id="86" name="Group 85">
            <a:extLst>
              <a:ext uri="{FF2B5EF4-FFF2-40B4-BE49-F238E27FC236}">
                <a16:creationId xmlns:a16="http://schemas.microsoft.com/office/drawing/2014/main" id="{3B8D4B12-C594-1095-06C9-951E4EFFE202}"/>
              </a:ext>
            </a:extLst>
          </p:cNvPr>
          <p:cNvGrpSpPr/>
          <p:nvPr/>
        </p:nvGrpSpPr>
        <p:grpSpPr>
          <a:xfrm>
            <a:off x="20574001" y="8253142"/>
            <a:ext cx="1903430" cy="1788969"/>
            <a:chOff x="4443430" y="4424291"/>
            <a:chExt cx="2488311" cy="1788969"/>
          </a:xfrm>
          <a:noFill/>
        </p:grpSpPr>
        <p:sp>
          <p:nvSpPr>
            <p:cNvPr id="87" name="Textbox 200">
              <a:extLst>
                <a:ext uri="{FF2B5EF4-FFF2-40B4-BE49-F238E27FC236}">
                  <a16:creationId xmlns:a16="http://schemas.microsoft.com/office/drawing/2014/main" id="{E6531945-286A-B377-24C1-C5015D6AFBBE}"/>
                </a:ext>
              </a:extLst>
            </p:cNvPr>
            <p:cNvSpPr txBox="1"/>
            <p:nvPr/>
          </p:nvSpPr>
          <p:spPr>
            <a:xfrm flipH="1">
              <a:off x="4443431" y="4424291"/>
              <a:ext cx="2488310" cy="40011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000" b="1" dirty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+mj-lt"/>
                </a:rPr>
                <a:t>MAIN TITLE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88" name="Textbox 200">
              <a:extLst>
                <a:ext uri="{FF2B5EF4-FFF2-40B4-BE49-F238E27FC236}">
                  <a16:creationId xmlns:a16="http://schemas.microsoft.com/office/drawing/2014/main" id="{D07665C7-116C-B6A2-29FE-44097117C692}"/>
                </a:ext>
              </a:extLst>
            </p:cNvPr>
            <p:cNvSpPr txBox="1"/>
            <p:nvPr/>
          </p:nvSpPr>
          <p:spPr>
            <a:xfrm flipH="1">
              <a:off x="4443431" y="4748429"/>
              <a:ext cx="2488310" cy="27699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ctr">
                <a:defRPr/>
              </a:pPr>
              <a:r>
                <a:rPr lang="en-US" sz="12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05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89" name="Textbox 200">
              <a:extLst>
                <a:ext uri="{FF2B5EF4-FFF2-40B4-BE49-F238E27FC236}">
                  <a16:creationId xmlns:a16="http://schemas.microsoft.com/office/drawing/2014/main" id="{CD5129D8-D77A-46B1-F11F-8871CF28AF5A}"/>
                </a:ext>
              </a:extLst>
            </p:cNvPr>
            <p:cNvSpPr txBox="1"/>
            <p:nvPr/>
          </p:nvSpPr>
          <p:spPr>
            <a:xfrm flipH="1">
              <a:off x="4443430" y="5382263"/>
              <a:ext cx="2488311" cy="83099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just"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</a:p>
          </p:txBody>
        </p:sp>
      </p:grpSp>
      <p:sp>
        <p:nvSpPr>
          <p:cNvPr id="90" name="Rectangle: Rounded Corners 89">
            <a:extLst>
              <a:ext uri="{FF2B5EF4-FFF2-40B4-BE49-F238E27FC236}">
                <a16:creationId xmlns:a16="http://schemas.microsoft.com/office/drawing/2014/main" id="{BF920531-D1FB-F550-32C9-6F822133E824}"/>
              </a:ext>
            </a:extLst>
          </p:cNvPr>
          <p:cNvSpPr/>
          <p:nvPr/>
        </p:nvSpPr>
        <p:spPr>
          <a:xfrm>
            <a:off x="21147891" y="10913453"/>
            <a:ext cx="755650" cy="103188"/>
          </a:xfrm>
          <a:prstGeom prst="roundRect">
            <a:avLst>
              <a:gd name="adj" fmla="val 50000"/>
            </a:avLst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!!MainTitle1">
            <a:extLst>
              <a:ext uri="{FF2B5EF4-FFF2-40B4-BE49-F238E27FC236}">
                <a16:creationId xmlns:a16="http://schemas.microsoft.com/office/drawing/2014/main" id="{4B67AD75-3389-9982-9E7E-7C2DE28DDBE1}"/>
              </a:ext>
            </a:extLst>
          </p:cNvPr>
          <p:cNvSpPr txBox="1"/>
          <p:nvPr/>
        </p:nvSpPr>
        <p:spPr>
          <a:xfrm>
            <a:off x="7364045" y="1037172"/>
            <a:ext cx="9655913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Process</a:t>
            </a:r>
            <a:r>
              <a:rPr lang="en-US" sz="7500" b="1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92" name="!!SubTitle">
            <a:extLst>
              <a:ext uri="{FF2B5EF4-FFF2-40B4-BE49-F238E27FC236}">
                <a16:creationId xmlns:a16="http://schemas.microsoft.com/office/drawing/2014/main" id="{960BAFAC-A23D-7E44-B019-E5C73BFF0535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8F202BE8-9598-3C47-CC3F-933CA35A3E23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226</a:t>
            </a:r>
            <a:endParaRPr lang="en-US" sz="3000" i="0" spc="300" dirty="0">
              <a:solidFill>
                <a:schemeClr val="tx2"/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  <p:sp>
        <p:nvSpPr>
          <p:cNvPr id="94" name="Freeform: Shape 93">
            <a:extLst>
              <a:ext uri="{FF2B5EF4-FFF2-40B4-BE49-F238E27FC236}">
                <a16:creationId xmlns:a16="http://schemas.microsoft.com/office/drawing/2014/main" id="{E315D3E3-4FFB-D7F3-BDBF-E29D19D741B1}"/>
              </a:ext>
            </a:extLst>
          </p:cNvPr>
          <p:cNvSpPr/>
          <p:nvPr/>
        </p:nvSpPr>
        <p:spPr>
          <a:xfrm>
            <a:off x="18023622" y="6816794"/>
            <a:ext cx="781706" cy="781706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5080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95" name="Freeform: Shape 94">
            <a:extLst>
              <a:ext uri="{FF2B5EF4-FFF2-40B4-BE49-F238E27FC236}">
                <a16:creationId xmlns:a16="http://schemas.microsoft.com/office/drawing/2014/main" id="{7A874FDB-3AAE-9CB4-CFDD-2383E5D3903A}"/>
              </a:ext>
            </a:extLst>
          </p:cNvPr>
          <p:cNvSpPr/>
          <p:nvPr/>
        </p:nvSpPr>
        <p:spPr>
          <a:xfrm>
            <a:off x="21150497" y="6832428"/>
            <a:ext cx="750438" cy="750438"/>
          </a:xfrm>
          <a:custGeom>
            <a:avLst/>
            <a:gdLst>
              <a:gd name="connsiteX0" fmla="*/ 328955 w 365760"/>
              <a:gd name="connsiteY0" fmla="*/ 20210 h 365760"/>
              <a:gd name="connsiteX1" fmla="*/ 356235 w 365760"/>
              <a:gd name="connsiteY1" fmla="*/ 47490 h 365760"/>
              <a:gd name="connsiteX2" fmla="*/ 331698 w 365760"/>
              <a:gd name="connsiteY2" fmla="*/ 139540 h 365760"/>
              <a:gd name="connsiteX3" fmla="*/ 273176 w 365760"/>
              <a:gd name="connsiteY3" fmla="*/ 230065 h 365760"/>
              <a:gd name="connsiteX4" fmla="*/ 178232 w 365760"/>
              <a:gd name="connsiteY4" fmla="*/ 296359 h 365760"/>
              <a:gd name="connsiteX5" fmla="*/ 79933 w 365760"/>
              <a:gd name="connsiteY5" fmla="*/ 198061 h 365760"/>
              <a:gd name="connsiteX6" fmla="*/ 146228 w 365760"/>
              <a:gd name="connsiteY6" fmla="*/ 103116 h 365760"/>
              <a:gd name="connsiteX7" fmla="*/ 236754 w 365760"/>
              <a:gd name="connsiteY7" fmla="*/ 44594 h 365760"/>
              <a:gd name="connsiteX8" fmla="*/ 328955 w 365760"/>
              <a:gd name="connsiteY8" fmla="*/ 20210 h 365760"/>
              <a:gd name="connsiteX9" fmla="*/ 173202 w 365760"/>
              <a:gd name="connsiteY9" fmla="*/ 74312 h 365760"/>
              <a:gd name="connsiteX10" fmla="*/ 76581 w 365760"/>
              <a:gd name="connsiteY10" fmla="*/ 98239 h 365760"/>
              <a:gd name="connsiteX11" fmla="*/ 38328 w 365760"/>
              <a:gd name="connsiteY11" fmla="*/ 148684 h 365760"/>
              <a:gd name="connsiteX12" fmla="*/ 93345 w 365760"/>
              <a:gd name="connsiteY12" fmla="*/ 179316 h 365760"/>
              <a:gd name="connsiteX13" fmla="*/ 197129 w 365760"/>
              <a:gd name="connsiteY13" fmla="*/ 283253 h 365760"/>
              <a:gd name="connsiteX14" fmla="*/ 227762 w 365760"/>
              <a:gd name="connsiteY14" fmla="*/ 338269 h 365760"/>
              <a:gd name="connsiteX15" fmla="*/ 278206 w 365760"/>
              <a:gd name="connsiteY15" fmla="*/ 300017 h 365760"/>
              <a:gd name="connsiteX16" fmla="*/ 302133 w 365760"/>
              <a:gd name="connsiteY16" fmla="*/ 203395 h 365760"/>
              <a:gd name="connsiteX17" fmla="*/ 101879 w 365760"/>
              <a:gd name="connsiteY17" fmla="*/ 274566 h 365760"/>
              <a:gd name="connsiteX18" fmla="*/ 45643 w 365760"/>
              <a:gd name="connsiteY18" fmla="*/ 274566 h 365760"/>
              <a:gd name="connsiteX19" fmla="*/ 19431 w 365760"/>
              <a:gd name="connsiteY19" fmla="*/ 357015 h 365760"/>
              <a:gd name="connsiteX20" fmla="*/ 101879 w 365760"/>
              <a:gd name="connsiteY20" fmla="*/ 330802 h 365760"/>
              <a:gd name="connsiteX21" fmla="*/ 101879 w 365760"/>
              <a:gd name="connsiteY21" fmla="*/ 274566 h 365760"/>
              <a:gd name="connsiteX22" fmla="*/ 261442 w 365760"/>
              <a:gd name="connsiteY22" fmla="*/ 115003 h 365760"/>
              <a:gd name="connsiteX23" fmla="*/ 218313 w 365760"/>
              <a:gd name="connsiteY23" fmla="*/ 115003 h 365760"/>
              <a:gd name="connsiteX24" fmla="*/ 218313 w 365760"/>
              <a:gd name="connsiteY24" fmla="*/ 158132 h 365760"/>
              <a:gd name="connsiteX25" fmla="*/ 261442 w 365760"/>
              <a:gd name="connsiteY25" fmla="*/ 158132 h 365760"/>
              <a:gd name="connsiteX26" fmla="*/ 261442 w 365760"/>
              <a:gd name="connsiteY26" fmla="*/ 115003 h 365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65760" h="365760">
                <a:moveTo>
                  <a:pt x="328955" y="20210"/>
                </a:moveTo>
                <a:cubicBezTo>
                  <a:pt x="345566" y="15791"/>
                  <a:pt x="360655" y="30878"/>
                  <a:pt x="356235" y="47490"/>
                </a:cubicBezTo>
                <a:lnTo>
                  <a:pt x="331698" y="139540"/>
                </a:lnTo>
                <a:cubicBezTo>
                  <a:pt x="324840" y="176268"/>
                  <a:pt x="303809" y="208729"/>
                  <a:pt x="273176" y="230065"/>
                </a:cubicBezTo>
                <a:lnTo>
                  <a:pt x="178232" y="296359"/>
                </a:lnTo>
                <a:lnTo>
                  <a:pt x="79933" y="198061"/>
                </a:lnTo>
                <a:lnTo>
                  <a:pt x="146228" y="103116"/>
                </a:lnTo>
                <a:cubicBezTo>
                  <a:pt x="167563" y="72484"/>
                  <a:pt x="200177" y="51452"/>
                  <a:pt x="236754" y="44594"/>
                </a:cubicBezTo>
                <a:lnTo>
                  <a:pt x="328955" y="20210"/>
                </a:lnTo>
                <a:close/>
                <a:moveTo>
                  <a:pt x="173202" y="74312"/>
                </a:moveTo>
                <a:lnTo>
                  <a:pt x="76581" y="98239"/>
                </a:lnTo>
                <a:lnTo>
                  <a:pt x="38328" y="148684"/>
                </a:lnTo>
                <a:lnTo>
                  <a:pt x="93345" y="179316"/>
                </a:lnTo>
                <a:moveTo>
                  <a:pt x="197129" y="283253"/>
                </a:moveTo>
                <a:lnTo>
                  <a:pt x="227762" y="338269"/>
                </a:lnTo>
                <a:lnTo>
                  <a:pt x="278206" y="300017"/>
                </a:lnTo>
                <a:lnTo>
                  <a:pt x="302133" y="203395"/>
                </a:lnTo>
                <a:moveTo>
                  <a:pt x="101879" y="274566"/>
                </a:moveTo>
                <a:cubicBezTo>
                  <a:pt x="86335" y="259021"/>
                  <a:pt x="61188" y="259021"/>
                  <a:pt x="45643" y="274566"/>
                </a:cubicBezTo>
                <a:cubicBezTo>
                  <a:pt x="30099" y="290111"/>
                  <a:pt x="19431" y="357015"/>
                  <a:pt x="19431" y="357015"/>
                </a:cubicBezTo>
                <a:cubicBezTo>
                  <a:pt x="19431" y="357015"/>
                  <a:pt x="86335" y="346346"/>
                  <a:pt x="101879" y="330802"/>
                </a:cubicBezTo>
                <a:cubicBezTo>
                  <a:pt x="117424" y="315257"/>
                  <a:pt x="117577" y="290111"/>
                  <a:pt x="101879" y="274566"/>
                </a:cubicBezTo>
                <a:close/>
                <a:moveTo>
                  <a:pt x="261442" y="115003"/>
                </a:moveTo>
                <a:cubicBezTo>
                  <a:pt x="249555" y="103116"/>
                  <a:pt x="230200" y="103116"/>
                  <a:pt x="218313" y="115003"/>
                </a:cubicBezTo>
                <a:cubicBezTo>
                  <a:pt x="206425" y="126890"/>
                  <a:pt x="206425" y="146245"/>
                  <a:pt x="218313" y="158132"/>
                </a:cubicBezTo>
                <a:cubicBezTo>
                  <a:pt x="230200" y="170020"/>
                  <a:pt x="249555" y="170020"/>
                  <a:pt x="261442" y="158132"/>
                </a:cubicBezTo>
                <a:cubicBezTo>
                  <a:pt x="273329" y="146245"/>
                  <a:pt x="273329" y="127043"/>
                  <a:pt x="261442" y="115003"/>
                </a:cubicBezTo>
                <a:close/>
              </a:path>
            </a:pathLst>
          </a:custGeom>
          <a:noFill/>
          <a:ln w="5080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96" name="Freeform 103">
            <a:extLst>
              <a:ext uri="{FF2B5EF4-FFF2-40B4-BE49-F238E27FC236}">
                <a16:creationId xmlns:a16="http://schemas.microsoft.com/office/drawing/2014/main" id="{69261CE5-94C8-54CC-B896-C320579BCE72}"/>
              </a:ext>
            </a:extLst>
          </p:cNvPr>
          <p:cNvSpPr>
            <a:spLocks noEditPoints="1"/>
          </p:cNvSpPr>
          <p:nvPr/>
        </p:nvSpPr>
        <p:spPr bwMode="auto">
          <a:xfrm>
            <a:off x="8646354" y="6875453"/>
            <a:ext cx="868814" cy="664388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5080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97" name="Freeform 109">
            <a:extLst>
              <a:ext uri="{FF2B5EF4-FFF2-40B4-BE49-F238E27FC236}">
                <a16:creationId xmlns:a16="http://schemas.microsoft.com/office/drawing/2014/main" id="{DAF08018-0702-2FF8-0555-BEFD91ED4395}"/>
              </a:ext>
            </a:extLst>
          </p:cNvPr>
          <p:cNvSpPr>
            <a:spLocks noEditPoints="1"/>
          </p:cNvSpPr>
          <p:nvPr/>
        </p:nvSpPr>
        <p:spPr bwMode="auto">
          <a:xfrm>
            <a:off x="11810870" y="6816794"/>
            <a:ext cx="762258" cy="781706"/>
          </a:xfrm>
          <a:custGeom>
            <a:avLst/>
            <a:gdLst>
              <a:gd name="T0" fmla="*/ 704 w 819"/>
              <a:gd name="T1" fmla="*/ 341 h 836"/>
              <a:gd name="T2" fmla="*/ 363 w 819"/>
              <a:gd name="T3" fmla="*/ 682 h 836"/>
              <a:gd name="T4" fmla="*/ 175 w 819"/>
              <a:gd name="T5" fmla="*/ 626 h 836"/>
              <a:gd name="T6" fmla="*/ 0 w 819"/>
              <a:gd name="T7" fmla="*/ 682 h 836"/>
              <a:gd name="T8" fmla="*/ 59 w 819"/>
              <a:gd name="T9" fmla="*/ 497 h 836"/>
              <a:gd name="T10" fmla="*/ 22 w 819"/>
              <a:gd name="T11" fmla="*/ 341 h 836"/>
              <a:gd name="T12" fmla="*/ 363 w 819"/>
              <a:gd name="T13" fmla="*/ 0 h 836"/>
              <a:gd name="T14" fmla="*/ 704 w 819"/>
              <a:gd name="T15" fmla="*/ 341 h 836"/>
              <a:gd name="T16" fmla="*/ 409 w 819"/>
              <a:gd name="T17" fmla="*/ 794 h 836"/>
              <a:gd name="T18" fmla="*/ 549 w 819"/>
              <a:gd name="T19" fmla="*/ 836 h 836"/>
              <a:gd name="T20" fmla="*/ 688 w 819"/>
              <a:gd name="T21" fmla="*/ 794 h 836"/>
              <a:gd name="T22" fmla="*/ 819 w 819"/>
              <a:gd name="T23" fmla="*/ 836 h 836"/>
              <a:gd name="T24" fmla="*/ 775 w 819"/>
              <a:gd name="T25" fmla="*/ 697 h 836"/>
              <a:gd name="T26" fmla="*/ 803 w 819"/>
              <a:gd name="T27" fmla="*/ 581 h 836"/>
              <a:gd name="T28" fmla="*/ 786 w 819"/>
              <a:gd name="T29" fmla="*/ 491 h 836"/>
              <a:gd name="T30" fmla="*/ 204 w 819"/>
              <a:gd name="T31" fmla="*/ 276 h 836"/>
              <a:gd name="T32" fmla="*/ 522 w 819"/>
              <a:gd name="T33" fmla="*/ 276 h 836"/>
              <a:gd name="T34" fmla="*/ 204 w 819"/>
              <a:gd name="T35" fmla="*/ 406 h 836"/>
              <a:gd name="T36" fmla="*/ 522 w 819"/>
              <a:gd name="T37" fmla="*/ 40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19" h="836">
                <a:moveTo>
                  <a:pt x="704" y="341"/>
                </a:moveTo>
                <a:cubicBezTo>
                  <a:pt x="704" y="529"/>
                  <a:pt x="551" y="682"/>
                  <a:pt x="363" y="682"/>
                </a:cubicBezTo>
                <a:cubicBezTo>
                  <a:pt x="293" y="682"/>
                  <a:pt x="229" y="661"/>
                  <a:pt x="175" y="626"/>
                </a:cubicBezTo>
                <a:cubicBezTo>
                  <a:pt x="0" y="682"/>
                  <a:pt x="0" y="682"/>
                  <a:pt x="0" y="682"/>
                </a:cubicBezTo>
                <a:cubicBezTo>
                  <a:pt x="59" y="497"/>
                  <a:pt x="59" y="497"/>
                  <a:pt x="59" y="497"/>
                </a:cubicBezTo>
                <a:cubicBezTo>
                  <a:pt x="35" y="450"/>
                  <a:pt x="22" y="397"/>
                  <a:pt x="22" y="341"/>
                </a:cubicBezTo>
                <a:cubicBezTo>
                  <a:pt x="22" y="153"/>
                  <a:pt x="174" y="0"/>
                  <a:pt x="363" y="0"/>
                </a:cubicBezTo>
                <a:cubicBezTo>
                  <a:pt x="551" y="0"/>
                  <a:pt x="704" y="153"/>
                  <a:pt x="704" y="341"/>
                </a:cubicBezTo>
                <a:close/>
                <a:moveTo>
                  <a:pt x="409" y="794"/>
                </a:moveTo>
                <a:cubicBezTo>
                  <a:pt x="449" y="820"/>
                  <a:pt x="497" y="836"/>
                  <a:pt x="549" y="836"/>
                </a:cubicBezTo>
                <a:cubicBezTo>
                  <a:pt x="600" y="836"/>
                  <a:pt x="648" y="820"/>
                  <a:pt x="688" y="794"/>
                </a:cubicBezTo>
                <a:cubicBezTo>
                  <a:pt x="819" y="836"/>
                  <a:pt x="819" y="836"/>
                  <a:pt x="819" y="836"/>
                </a:cubicBezTo>
                <a:cubicBezTo>
                  <a:pt x="775" y="697"/>
                  <a:pt x="775" y="697"/>
                  <a:pt x="775" y="697"/>
                </a:cubicBezTo>
                <a:cubicBezTo>
                  <a:pt x="792" y="663"/>
                  <a:pt x="803" y="623"/>
                  <a:pt x="803" y="581"/>
                </a:cubicBezTo>
                <a:cubicBezTo>
                  <a:pt x="803" y="549"/>
                  <a:pt x="797" y="519"/>
                  <a:pt x="786" y="491"/>
                </a:cubicBezTo>
                <a:moveTo>
                  <a:pt x="204" y="276"/>
                </a:moveTo>
                <a:cubicBezTo>
                  <a:pt x="522" y="276"/>
                  <a:pt x="522" y="276"/>
                  <a:pt x="522" y="276"/>
                </a:cubicBezTo>
                <a:moveTo>
                  <a:pt x="204" y="406"/>
                </a:moveTo>
                <a:cubicBezTo>
                  <a:pt x="522" y="406"/>
                  <a:pt x="522" y="406"/>
                  <a:pt x="522" y="406"/>
                </a:cubicBezTo>
              </a:path>
            </a:pathLst>
          </a:custGeom>
          <a:noFill/>
          <a:ln w="5080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98" name="Freeform 16">
            <a:extLst>
              <a:ext uri="{FF2B5EF4-FFF2-40B4-BE49-F238E27FC236}">
                <a16:creationId xmlns:a16="http://schemas.microsoft.com/office/drawing/2014/main" id="{2D6F8BFC-F465-CA88-C6BB-5A32F2AD4886}"/>
              </a:ext>
            </a:extLst>
          </p:cNvPr>
          <p:cNvSpPr>
            <a:spLocks noEditPoints="1"/>
          </p:cNvSpPr>
          <p:nvPr/>
        </p:nvSpPr>
        <p:spPr bwMode="auto">
          <a:xfrm>
            <a:off x="14901254" y="6767937"/>
            <a:ext cx="680738" cy="879420"/>
          </a:xfrm>
          <a:custGeom>
            <a:avLst/>
            <a:gdLst>
              <a:gd name="T0" fmla="*/ 0 w 870"/>
              <a:gd name="T1" fmla="*/ 973 h 1122"/>
              <a:gd name="T2" fmla="*/ 103 w 870"/>
              <a:gd name="T3" fmla="*/ 764 h 1122"/>
              <a:gd name="T4" fmla="*/ 338 w 870"/>
              <a:gd name="T5" fmla="*/ 463 h 1122"/>
              <a:gd name="T6" fmla="*/ 103 w 870"/>
              <a:gd name="T7" fmla="*/ 764 h 1122"/>
              <a:gd name="T8" fmla="*/ 605 w 870"/>
              <a:gd name="T9" fmla="*/ 470 h 1122"/>
              <a:gd name="T10" fmla="*/ 534 w 870"/>
              <a:gd name="T11" fmla="*/ 321 h 1122"/>
              <a:gd name="T12" fmla="*/ 669 w 870"/>
              <a:gd name="T13" fmla="*/ 332 h 1122"/>
              <a:gd name="T14" fmla="*/ 870 w 870"/>
              <a:gd name="T15" fmla="*/ 0 h 1122"/>
              <a:gd name="T16" fmla="*/ 103 w 870"/>
              <a:gd name="T17" fmla="*/ 764 h 1122"/>
              <a:gd name="T18" fmla="*/ 466 w 870"/>
              <a:gd name="T19" fmla="*/ 1114 h 1122"/>
              <a:gd name="T20" fmla="*/ 264 w 870"/>
              <a:gd name="T21" fmla="*/ 1091 h 1122"/>
              <a:gd name="T22" fmla="*/ 240 w 870"/>
              <a:gd name="T23" fmla="*/ 1087 h 1122"/>
              <a:gd name="T24" fmla="*/ 167 w 870"/>
              <a:gd name="T25" fmla="*/ 1118 h 1122"/>
              <a:gd name="T26" fmla="*/ 127 w 870"/>
              <a:gd name="T27" fmla="*/ 1106 h 1122"/>
              <a:gd name="T28" fmla="*/ 25 w 870"/>
              <a:gd name="T29" fmla="*/ 1122 h 1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70" h="1122">
                <a:moveTo>
                  <a:pt x="0" y="973"/>
                </a:moveTo>
                <a:cubicBezTo>
                  <a:pt x="0" y="973"/>
                  <a:pt x="11" y="923"/>
                  <a:pt x="103" y="764"/>
                </a:cubicBezTo>
                <a:cubicBezTo>
                  <a:pt x="195" y="606"/>
                  <a:pt x="262" y="548"/>
                  <a:pt x="338" y="463"/>
                </a:cubicBezTo>
                <a:moveTo>
                  <a:pt x="103" y="764"/>
                </a:moveTo>
                <a:cubicBezTo>
                  <a:pt x="436" y="828"/>
                  <a:pt x="598" y="484"/>
                  <a:pt x="605" y="470"/>
                </a:cubicBezTo>
                <a:cubicBezTo>
                  <a:pt x="534" y="321"/>
                  <a:pt x="534" y="321"/>
                  <a:pt x="534" y="321"/>
                </a:cubicBezTo>
                <a:cubicBezTo>
                  <a:pt x="669" y="332"/>
                  <a:pt x="669" y="332"/>
                  <a:pt x="669" y="332"/>
                </a:cubicBezTo>
                <a:cubicBezTo>
                  <a:pt x="719" y="198"/>
                  <a:pt x="802" y="25"/>
                  <a:pt x="870" y="0"/>
                </a:cubicBezTo>
                <a:cubicBezTo>
                  <a:pt x="870" y="0"/>
                  <a:pt x="59" y="93"/>
                  <a:pt x="103" y="764"/>
                </a:cubicBezTo>
                <a:close/>
                <a:moveTo>
                  <a:pt x="466" y="1114"/>
                </a:moveTo>
                <a:cubicBezTo>
                  <a:pt x="398" y="1118"/>
                  <a:pt x="329" y="1110"/>
                  <a:pt x="264" y="1091"/>
                </a:cubicBezTo>
                <a:cubicBezTo>
                  <a:pt x="256" y="1089"/>
                  <a:pt x="248" y="1087"/>
                  <a:pt x="240" y="1087"/>
                </a:cubicBezTo>
                <a:cubicBezTo>
                  <a:pt x="213" y="1088"/>
                  <a:pt x="194" y="1118"/>
                  <a:pt x="167" y="1118"/>
                </a:cubicBezTo>
                <a:cubicBezTo>
                  <a:pt x="153" y="1119"/>
                  <a:pt x="140" y="1111"/>
                  <a:pt x="127" y="1106"/>
                </a:cubicBezTo>
                <a:cubicBezTo>
                  <a:pt x="94" y="1093"/>
                  <a:pt x="53" y="1100"/>
                  <a:pt x="25" y="1122"/>
                </a:cubicBezTo>
              </a:path>
            </a:pathLst>
          </a:custGeom>
          <a:noFill/>
          <a:ln w="5080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99" name="Freeform: Shape 98">
            <a:extLst>
              <a:ext uri="{FF2B5EF4-FFF2-40B4-BE49-F238E27FC236}">
                <a16:creationId xmlns:a16="http://schemas.microsoft.com/office/drawing/2014/main" id="{9EB896FE-DEBC-A50B-9D2F-6570336C727E}"/>
              </a:ext>
            </a:extLst>
          </p:cNvPr>
          <p:cNvSpPr/>
          <p:nvPr/>
        </p:nvSpPr>
        <p:spPr>
          <a:xfrm>
            <a:off x="5539010" y="6848885"/>
            <a:ext cx="861026" cy="717524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5080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</p:spTree>
    <p:extLst>
      <p:ext uri="{BB962C8B-B14F-4D97-AF65-F5344CB8AC3E}">
        <p14:creationId xmlns:p14="http://schemas.microsoft.com/office/powerpoint/2010/main" val="1209036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14:window dir="vert"/>
      </p:transition>
    </mc:Choice>
    <mc:Fallback xmlns="">
      <p:transition spd="slow" advClick="0" advTm="25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decel="100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7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75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7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75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7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47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75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7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7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47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75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7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7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47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75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" dur="7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7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47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75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7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7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49" presetClass="entr" presetSubtype="0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49" presetClass="entr" presetSubtype="0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75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75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75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75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49" presetClass="entr" presetSubtype="0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75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75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75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75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49" presetClass="entr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75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75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75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8" dur="75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49" presetClass="entr" presetSubtype="0" decel="100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75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75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75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75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49" presetClass="entr" presetSubtype="0" decel="10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7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7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7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75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49" presetClass="entr" presetSubtype="0" decel="10000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75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75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75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6" dur="75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2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2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5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2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8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22" presetClass="entr" presetSubtype="8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1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22" presetClass="entr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4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22" presetClass="entr" presetSubtype="8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7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1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3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6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7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9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0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2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5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6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8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1" grpId="0" animBg="1"/>
          <p:bldP spid="16" grpId="0" animBg="1"/>
          <p:bldP spid="17" grpId="0" animBg="1"/>
          <p:bldP spid="49" grpId="0" animBg="1"/>
          <p:bldP spid="50" grpId="0" animBg="1"/>
          <p:bldP spid="55" grpId="0" animBg="1"/>
          <p:bldP spid="56" grpId="0" animBg="1"/>
          <p:bldP spid="57" grpId="0" animBg="1"/>
          <p:bldP spid="62" grpId="0" animBg="1"/>
          <p:bldP spid="63" grpId="0" animBg="1"/>
          <p:bldP spid="64" grpId="0" animBg="1"/>
          <p:bldP spid="69" grpId="0" animBg="1"/>
          <p:bldP spid="70" grpId="0" animBg="1"/>
          <p:bldP spid="71" grpId="0" animBg="1"/>
          <p:bldP spid="76" grpId="0" animBg="1"/>
          <p:bldP spid="77" grpId="0" animBg="1"/>
          <p:bldP spid="78" grpId="0" animBg="1"/>
          <p:bldP spid="83" grpId="0" animBg="1"/>
          <p:bldP spid="84" grpId="0" animBg="1"/>
          <p:bldP spid="85" grpId="0" animBg="1"/>
          <p:bldP spid="90" grpId="0" animBg="1"/>
          <p:bldP spid="91" grpId="0"/>
          <p:bldP spid="92" grpId="0"/>
          <p:bldP spid="94" grpId="0" animBg="1"/>
          <p:bldP spid="95" grpId="0" animBg="1"/>
          <p:bldP spid="96" grpId="0" animBg="1"/>
          <p:bldP spid="97" grpId="0" animBg="1"/>
          <p:bldP spid="98" grpId="0" animBg="1"/>
          <p:bldP spid="99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decel="100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7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75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7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75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7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47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75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7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7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47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75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7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7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47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75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" dur="7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7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47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75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7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7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49" presetClass="entr" presetSubtype="0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49" presetClass="entr" presetSubtype="0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75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75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75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75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49" presetClass="entr" presetSubtype="0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75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75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75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75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49" presetClass="entr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75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75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75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8" dur="75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49" presetClass="entr" presetSubtype="0" decel="100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75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75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75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75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49" presetClass="entr" presetSubtype="0" decel="10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7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7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7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75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49" presetClass="entr" presetSubtype="0" decel="10000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75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75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75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6" dur="75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2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2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5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2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8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22" presetClass="entr" presetSubtype="8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1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22" presetClass="entr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4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22" presetClass="entr" presetSubtype="8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7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1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3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6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7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9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0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2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5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6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8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1" grpId="0" animBg="1"/>
          <p:bldP spid="16" grpId="0" animBg="1"/>
          <p:bldP spid="17" grpId="0" animBg="1"/>
          <p:bldP spid="49" grpId="0" animBg="1"/>
          <p:bldP spid="50" grpId="0" animBg="1"/>
          <p:bldP spid="55" grpId="0" animBg="1"/>
          <p:bldP spid="56" grpId="0" animBg="1"/>
          <p:bldP spid="57" grpId="0" animBg="1"/>
          <p:bldP spid="62" grpId="0" animBg="1"/>
          <p:bldP spid="63" grpId="0" animBg="1"/>
          <p:bldP spid="64" grpId="0" animBg="1"/>
          <p:bldP spid="69" grpId="0" animBg="1"/>
          <p:bldP spid="70" grpId="0" animBg="1"/>
          <p:bldP spid="71" grpId="0" animBg="1"/>
          <p:bldP spid="76" grpId="0" animBg="1"/>
          <p:bldP spid="77" grpId="0" animBg="1"/>
          <p:bldP spid="78" grpId="0" animBg="1"/>
          <p:bldP spid="83" grpId="0" animBg="1"/>
          <p:bldP spid="84" grpId="0" animBg="1"/>
          <p:bldP spid="85" grpId="0" animBg="1"/>
          <p:bldP spid="90" grpId="0" animBg="1"/>
          <p:bldP spid="91" grpId="0"/>
          <p:bldP spid="92" grpId="0"/>
          <p:bldP spid="94" grpId="0" animBg="1"/>
          <p:bldP spid="95" grpId="0" animBg="1"/>
          <p:bldP spid="96" grpId="0" animBg="1"/>
          <p:bldP spid="97" grpId="0" animBg="1"/>
          <p:bldP spid="98" grpId="0" animBg="1"/>
          <p:bldP spid="99" grpId="0" animBg="1"/>
        </p:bldLst>
      </p:timing>
    </mc:Fallback>
  </mc:AlternateContent>
</p:sld>
</file>

<file path=ppt/theme/theme1.xml><?xml version="1.0" encoding="utf-8"?>
<a:theme xmlns:a="http://schemas.openxmlformats.org/drawingml/2006/main" name="SO01">
  <a:themeElements>
    <a:clrScheme name="CP2_L_07">
      <a:dk1>
        <a:srgbClr val="2A2833"/>
      </a:dk1>
      <a:lt1>
        <a:srgbClr val="FFFFFF"/>
      </a:lt1>
      <a:dk2>
        <a:srgbClr val="2A2834"/>
      </a:dk2>
      <a:lt2>
        <a:srgbClr val="FAFBFF"/>
      </a:lt2>
      <a:accent1>
        <a:srgbClr val="88A740"/>
      </a:accent1>
      <a:accent2>
        <a:srgbClr val="D5DD64"/>
      </a:accent2>
      <a:accent3>
        <a:srgbClr val="204825"/>
      </a:accent3>
      <a:accent4>
        <a:srgbClr val="EF583D"/>
      </a:accent4>
      <a:accent5>
        <a:srgbClr val="F2F2F2"/>
      </a:accent5>
      <a:accent6>
        <a:srgbClr val="CECCD9"/>
      </a:accent6>
      <a:hlink>
        <a:srgbClr val="0AB2C8"/>
      </a:hlink>
      <a:folHlink>
        <a:srgbClr val="85DFD0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0.xml><?xml version="1.0" encoding="utf-8"?>
<a:theme xmlns:a="http://schemas.openxmlformats.org/drawingml/2006/main" name="SO10">
  <a:themeElements>
    <a:clrScheme name="CP2_D_11">
      <a:dk1>
        <a:srgbClr val="FFFFFF"/>
      </a:dk1>
      <a:lt1>
        <a:srgbClr val="2A2833"/>
      </a:lt1>
      <a:dk2>
        <a:srgbClr val="FAFBFF"/>
      </a:dk2>
      <a:lt2>
        <a:srgbClr val="2A2834"/>
      </a:lt2>
      <a:accent1>
        <a:srgbClr val="F6CF18"/>
      </a:accent1>
      <a:accent2>
        <a:srgbClr val="5EAA87"/>
      </a:accent2>
      <a:accent3>
        <a:srgbClr val="D4CC1F"/>
      </a:accent3>
      <a:accent4>
        <a:srgbClr val="87468A"/>
      </a:accent4>
      <a:accent5>
        <a:srgbClr val="D5D4DD"/>
      </a:accent5>
      <a:accent6>
        <a:srgbClr val="B4B8C1"/>
      </a:accent6>
      <a:hlink>
        <a:srgbClr val="0AB2C8"/>
      </a:hlink>
      <a:folHlink>
        <a:srgbClr val="85DFD0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SO02">
  <a:themeElements>
    <a:clrScheme name="CP2_D_14">
      <a:dk1>
        <a:srgbClr val="FFFFFF"/>
      </a:dk1>
      <a:lt1>
        <a:srgbClr val="2A2833"/>
      </a:lt1>
      <a:dk2>
        <a:srgbClr val="FAFBFF"/>
      </a:dk2>
      <a:lt2>
        <a:srgbClr val="2A2834"/>
      </a:lt2>
      <a:accent1>
        <a:srgbClr val="292B38"/>
      </a:accent1>
      <a:accent2>
        <a:srgbClr val="55637E"/>
      </a:accent2>
      <a:accent3>
        <a:srgbClr val="75A2C3"/>
      </a:accent3>
      <a:accent4>
        <a:srgbClr val="551D2C"/>
      </a:accent4>
      <a:accent5>
        <a:srgbClr val="EC4227"/>
      </a:accent5>
      <a:accent6>
        <a:srgbClr val="FDC48C"/>
      </a:accent6>
      <a:hlink>
        <a:srgbClr val="0AB2C8"/>
      </a:hlink>
      <a:folHlink>
        <a:srgbClr val="85DFD0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SO03">
  <a:themeElements>
    <a:clrScheme name="CP2_L_20">
      <a:dk1>
        <a:srgbClr val="2A2833"/>
      </a:dk1>
      <a:lt1>
        <a:srgbClr val="FFFFFF"/>
      </a:lt1>
      <a:dk2>
        <a:srgbClr val="2A2834"/>
      </a:dk2>
      <a:lt2>
        <a:srgbClr val="FAFBFF"/>
      </a:lt2>
      <a:accent1>
        <a:srgbClr val="EE1923"/>
      </a:accent1>
      <a:accent2>
        <a:srgbClr val="1B1563"/>
      </a:accent2>
      <a:accent3>
        <a:srgbClr val="DCDBE7"/>
      </a:accent3>
      <a:accent4>
        <a:srgbClr val="383434"/>
      </a:accent4>
      <a:accent5>
        <a:srgbClr val="959597"/>
      </a:accent5>
      <a:accent6>
        <a:srgbClr val="DADADA"/>
      </a:accent6>
      <a:hlink>
        <a:srgbClr val="1B1563"/>
      </a:hlink>
      <a:folHlink>
        <a:srgbClr val="DCDBE7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SO04">
  <a:themeElements>
    <a:clrScheme name="CP_NEU_D_06">
      <a:dk1>
        <a:srgbClr val="10141A"/>
      </a:dk1>
      <a:lt1>
        <a:sysClr val="window" lastClr="FFFFFF"/>
      </a:lt1>
      <a:dk2>
        <a:srgbClr val="334257"/>
      </a:dk2>
      <a:lt2>
        <a:srgbClr val="242E3D"/>
      </a:lt2>
      <a:accent1>
        <a:srgbClr val="6E84A6"/>
      </a:accent1>
      <a:accent2>
        <a:srgbClr val="FFD000"/>
      </a:accent2>
      <a:accent3>
        <a:srgbClr val="00E6F2"/>
      </a:accent3>
      <a:accent4>
        <a:srgbClr val="006EFF"/>
      </a:accent4>
      <a:accent5>
        <a:srgbClr val="065381"/>
      </a:accent5>
      <a:accent6>
        <a:srgbClr val="BD114D"/>
      </a:accent6>
      <a:hlink>
        <a:srgbClr val="F33B48"/>
      </a:hlink>
      <a:folHlink>
        <a:srgbClr val="FFC000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SO05">
  <a:themeElements>
    <a:clrScheme name="CP_L_51">
      <a:dk1>
        <a:srgbClr val="6E808E"/>
      </a:dk1>
      <a:lt1>
        <a:srgbClr val="FFFFFF"/>
      </a:lt1>
      <a:dk2>
        <a:srgbClr val="242655"/>
      </a:dk2>
      <a:lt2>
        <a:srgbClr val="FFFFFF"/>
      </a:lt2>
      <a:accent1>
        <a:srgbClr val="1F299C"/>
      </a:accent1>
      <a:accent2>
        <a:srgbClr val="16205B"/>
      </a:accent2>
      <a:accent3>
        <a:srgbClr val="0471FF"/>
      </a:accent3>
      <a:accent4>
        <a:srgbClr val="2BD2FF"/>
      </a:accent4>
      <a:accent5>
        <a:srgbClr val="A2AAF3"/>
      </a:accent5>
      <a:accent6>
        <a:srgbClr val="DFEBFB"/>
      </a:accent6>
      <a:hlink>
        <a:srgbClr val="A8BFFE"/>
      </a:hlink>
      <a:folHlink>
        <a:srgbClr val="002691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6.xml><?xml version="1.0" encoding="utf-8"?>
<a:theme xmlns:a="http://schemas.openxmlformats.org/drawingml/2006/main" name="SO06">
  <a:themeElements>
    <a:clrScheme name="CP_D_91">
      <a:dk1>
        <a:srgbClr val="FFFFFF"/>
      </a:dk1>
      <a:lt1>
        <a:srgbClr val="2A2833"/>
      </a:lt1>
      <a:dk2>
        <a:srgbClr val="FAFBFF"/>
      </a:dk2>
      <a:lt2>
        <a:srgbClr val="2A2834"/>
      </a:lt2>
      <a:accent1>
        <a:srgbClr val="E97C81"/>
      </a:accent1>
      <a:accent2>
        <a:srgbClr val="747496"/>
      </a:accent2>
      <a:accent3>
        <a:srgbClr val="70A7AC"/>
      </a:accent3>
      <a:accent4>
        <a:srgbClr val="C6D4B0"/>
      </a:accent4>
      <a:accent5>
        <a:srgbClr val="6F8771"/>
      </a:accent5>
      <a:accent6>
        <a:srgbClr val="C6CDD5"/>
      </a:accent6>
      <a:hlink>
        <a:srgbClr val="0AB2C8"/>
      </a:hlink>
      <a:folHlink>
        <a:srgbClr val="85DFD0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7.xml><?xml version="1.0" encoding="utf-8"?>
<a:theme xmlns:a="http://schemas.openxmlformats.org/drawingml/2006/main" name="SO07">
  <a:themeElements>
    <a:clrScheme name="CP_L_78">
      <a:dk1>
        <a:srgbClr val="374047"/>
      </a:dk1>
      <a:lt1>
        <a:srgbClr val="FFFFFF"/>
      </a:lt1>
      <a:dk2>
        <a:srgbClr val="242655"/>
      </a:dk2>
      <a:lt2>
        <a:srgbClr val="FFFFFF"/>
      </a:lt2>
      <a:accent1>
        <a:srgbClr val="393156"/>
      </a:accent1>
      <a:accent2>
        <a:srgbClr val="152644"/>
      </a:accent2>
      <a:accent3>
        <a:srgbClr val="1743D7"/>
      </a:accent3>
      <a:accent4>
        <a:srgbClr val="E2FF65"/>
      </a:accent4>
      <a:accent5>
        <a:srgbClr val="8CC3E1"/>
      </a:accent5>
      <a:accent6>
        <a:srgbClr val="ECECE0"/>
      </a:accent6>
      <a:hlink>
        <a:srgbClr val="A8BFFE"/>
      </a:hlink>
      <a:folHlink>
        <a:srgbClr val="002691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8.xml><?xml version="1.0" encoding="utf-8"?>
<a:theme xmlns:a="http://schemas.openxmlformats.org/drawingml/2006/main" name="SO08">
  <a:themeElements>
    <a:clrScheme name="CP2_D_12">
      <a:dk1>
        <a:srgbClr val="FFFFFF"/>
      </a:dk1>
      <a:lt1>
        <a:srgbClr val="7F7F7F"/>
      </a:lt1>
      <a:dk2>
        <a:srgbClr val="FFFFFF"/>
      </a:dk2>
      <a:lt2>
        <a:srgbClr val="000000"/>
      </a:lt2>
      <a:accent1>
        <a:srgbClr val="E59D27"/>
      </a:accent1>
      <a:accent2>
        <a:srgbClr val="D63628"/>
      </a:accent2>
      <a:accent3>
        <a:srgbClr val="49205C"/>
      </a:accent3>
      <a:accent4>
        <a:srgbClr val="1E6F9E"/>
      </a:accent4>
      <a:accent5>
        <a:srgbClr val="67BDBA"/>
      </a:accent5>
      <a:accent6>
        <a:srgbClr val="DAD2BB"/>
      </a:accent6>
      <a:hlink>
        <a:srgbClr val="E7E7E7"/>
      </a:hlink>
      <a:folHlink>
        <a:srgbClr val="D87867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9.xml><?xml version="1.0" encoding="utf-8"?>
<a:theme xmlns:a="http://schemas.openxmlformats.org/drawingml/2006/main" name="SO09">
  <a:themeElements>
    <a:clrScheme name="CP_L_96">
      <a:dk1>
        <a:srgbClr val="000000"/>
      </a:dk1>
      <a:lt1>
        <a:srgbClr val="E5E8EC"/>
      </a:lt1>
      <a:dk2>
        <a:srgbClr val="2E2DA1"/>
      </a:dk2>
      <a:lt2>
        <a:srgbClr val="D1E1F6"/>
      </a:lt2>
      <a:accent1>
        <a:srgbClr val="EFBE39"/>
      </a:accent1>
      <a:accent2>
        <a:srgbClr val="E84D3B"/>
      </a:accent2>
      <a:accent3>
        <a:srgbClr val="20BBEB"/>
      </a:accent3>
      <a:accent4>
        <a:srgbClr val="6858C2"/>
      </a:accent4>
      <a:accent5>
        <a:srgbClr val="5342B4"/>
      </a:accent5>
      <a:accent6>
        <a:srgbClr val="F7AFB0"/>
      </a:accent6>
      <a:hlink>
        <a:srgbClr val="2E2DA1"/>
      </a:hlink>
      <a:folHlink>
        <a:srgbClr val="0097A7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17450</TotalTime>
  <Words>1420</Words>
  <Application>Microsoft Office PowerPoint</Application>
  <PresentationFormat>Custom</PresentationFormat>
  <Paragraphs>310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10</vt:i4>
      </vt:variant>
      <vt:variant>
        <vt:lpstr>Slide Titles</vt:lpstr>
      </vt:variant>
      <vt:variant>
        <vt:i4>10</vt:i4>
      </vt:variant>
    </vt:vector>
  </HeadingPairs>
  <TitlesOfParts>
    <vt:vector size="25" baseType="lpstr">
      <vt:lpstr>Aptos</vt:lpstr>
      <vt:lpstr>Arial</vt:lpstr>
      <vt:lpstr>Calibri</vt:lpstr>
      <vt:lpstr>Open Sans Light</vt:lpstr>
      <vt:lpstr>UTM Avo</vt:lpstr>
      <vt:lpstr>SO01</vt:lpstr>
      <vt:lpstr>SO02</vt:lpstr>
      <vt:lpstr>SO03</vt:lpstr>
      <vt:lpstr>SO04</vt:lpstr>
      <vt:lpstr>SO05</vt:lpstr>
      <vt:lpstr>SO06</vt:lpstr>
      <vt:lpstr>SO07</vt:lpstr>
      <vt:lpstr>SO08</vt:lpstr>
      <vt:lpstr>SO09</vt:lpstr>
      <vt:lpstr>SO10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Slide Ocean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Infographic Design 226</dc:title>
  <dc:creator>Slide Ocean</dc:creator>
  <cp:keywords>SlideOcean.net</cp:keywords>
  <cp:lastModifiedBy>SO</cp:lastModifiedBy>
  <cp:revision>4532</cp:revision>
  <dcterms:created xsi:type="dcterms:W3CDTF">2024-04-24T08:43:56Z</dcterms:created>
  <dcterms:modified xsi:type="dcterms:W3CDTF">2026-03-08T02:35:44Z</dcterms:modified>
</cp:coreProperties>
</file>