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08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2A35"/>
    <a:srgbClr val="1C1C1C"/>
    <a:srgbClr val="FFFFFF"/>
    <a:srgbClr val="000000"/>
    <a:srgbClr val="0B0A0E"/>
    <a:srgbClr val="D4B091"/>
    <a:srgbClr val="D69D6A"/>
    <a:srgbClr val="985D41"/>
    <a:srgbClr val="F3EBD4"/>
    <a:srgbClr val="CCA7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67" autoAdjust="0"/>
    <p:restoredTop sz="87046" autoAdjust="0"/>
  </p:normalViewPr>
  <p:slideViewPr>
    <p:cSldViewPr snapToGrid="0">
      <p:cViewPr varScale="1">
        <p:scale>
          <a:sx n="54" d="100"/>
          <a:sy n="54" d="100"/>
        </p:scale>
        <p:origin x="144" y="168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C8B64613-73B4-9082-36A0-17449D661ADD}"/>
              </a:ext>
            </a:extLst>
          </p:cNvPr>
          <p:cNvGrpSpPr/>
          <p:nvPr/>
        </p:nvGrpSpPr>
        <p:grpSpPr>
          <a:xfrm>
            <a:off x="2764464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E8DA1DA7-62BD-A1F0-4123-51C8F285FFA4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9" name="Textbox 200">
              <a:extLst>
                <a:ext uri="{FF2B5EF4-FFF2-40B4-BE49-F238E27FC236}">
                  <a16:creationId xmlns:a16="http://schemas.microsoft.com/office/drawing/2014/main" id="{0EDE5BE0-3B1F-2FDD-A462-C4FD463DB984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8" name="Textbox 200">
              <a:extLst>
                <a:ext uri="{FF2B5EF4-FFF2-40B4-BE49-F238E27FC236}">
                  <a16:creationId xmlns:a16="http://schemas.microsoft.com/office/drawing/2014/main" id="{8C498D77-DDD4-0FAB-71E6-BF64537DC018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4452813-95C8-268D-F377-C7F5B7E357EF}"/>
              </a:ext>
            </a:extLst>
          </p:cNvPr>
          <p:cNvGrpSpPr/>
          <p:nvPr/>
        </p:nvGrpSpPr>
        <p:grpSpPr>
          <a:xfrm>
            <a:off x="2764464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70" name="Textbox 200">
              <a:extLst>
                <a:ext uri="{FF2B5EF4-FFF2-40B4-BE49-F238E27FC236}">
                  <a16:creationId xmlns:a16="http://schemas.microsoft.com/office/drawing/2014/main" id="{8E31670C-5276-8FD9-7DA5-AE2D9D69E102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1" name="Textbox 200">
              <a:extLst>
                <a:ext uri="{FF2B5EF4-FFF2-40B4-BE49-F238E27FC236}">
                  <a16:creationId xmlns:a16="http://schemas.microsoft.com/office/drawing/2014/main" id="{9D4D0475-57B4-DC6B-5893-71632C5928A9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2" name="Textbox 200">
              <a:extLst>
                <a:ext uri="{FF2B5EF4-FFF2-40B4-BE49-F238E27FC236}">
                  <a16:creationId xmlns:a16="http://schemas.microsoft.com/office/drawing/2014/main" id="{00062AB2-4006-DD7C-27F3-3D355E87117A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4AF2E6F7-38C7-DAA1-9D99-34A3EEE2D3F6}"/>
              </a:ext>
            </a:extLst>
          </p:cNvPr>
          <p:cNvGrpSpPr/>
          <p:nvPr/>
        </p:nvGrpSpPr>
        <p:grpSpPr>
          <a:xfrm flipH="1">
            <a:off x="17202840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134" name="Textbox 200">
              <a:extLst>
                <a:ext uri="{FF2B5EF4-FFF2-40B4-BE49-F238E27FC236}">
                  <a16:creationId xmlns:a16="http://schemas.microsoft.com/office/drawing/2014/main" id="{1BBF7C88-F345-A597-02E6-A2A6900D8B91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5" name="Textbox 200">
              <a:extLst>
                <a:ext uri="{FF2B5EF4-FFF2-40B4-BE49-F238E27FC236}">
                  <a16:creationId xmlns:a16="http://schemas.microsoft.com/office/drawing/2014/main" id="{CF652168-C281-E59F-6105-0AC89DE87EDF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6" name="Textbox 200">
              <a:extLst>
                <a:ext uri="{FF2B5EF4-FFF2-40B4-BE49-F238E27FC236}">
                  <a16:creationId xmlns:a16="http://schemas.microsoft.com/office/drawing/2014/main" id="{8F6242EB-DFF0-8FF2-071B-F362FAF28361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28B301D0-1486-7085-8C92-A1F66D9C70EA}"/>
              </a:ext>
            </a:extLst>
          </p:cNvPr>
          <p:cNvGrpSpPr/>
          <p:nvPr/>
        </p:nvGrpSpPr>
        <p:grpSpPr>
          <a:xfrm flipH="1">
            <a:off x="17202840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127" name="Textbox 200">
              <a:extLst>
                <a:ext uri="{FF2B5EF4-FFF2-40B4-BE49-F238E27FC236}">
                  <a16:creationId xmlns:a16="http://schemas.microsoft.com/office/drawing/2014/main" id="{DEC7E999-A9DC-5725-5D4E-3E0D6454016D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8" name="Textbox 200">
              <a:extLst>
                <a:ext uri="{FF2B5EF4-FFF2-40B4-BE49-F238E27FC236}">
                  <a16:creationId xmlns:a16="http://schemas.microsoft.com/office/drawing/2014/main" id="{3CF6705D-C6B8-3A93-85F4-DEF92FC1028D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9" name="Textbox 200">
              <a:extLst>
                <a:ext uri="{FF2B5EF4-FFF2-40B4-BE49-F238E27FC236}">
                  <a16:creationId xmlns:a16="http://schemas.microsoft.com/office/drawing/2014/main" id="{A12CEE5A-FEF1-C773-6FD5-05F07E5DAE10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2E016539-EF14-E6EB-EF30-7AF8575F4483}"/>
              </a:ext>
            </a:extLst>
          </p:cNvPr>
          <p:cNvGrpSpPr/>
          <p:nvPr/>
        </p:nvGrpSpPr>
        <p:grpSpPr>
          <a:xfrm>
            <a:off x="8306809" y="4413686"/>
            <a:ext cx="3704057" cy="3704057"/>
            <a:chOff x="8306809" y="4413686"/>
            <a:chExt cx="3704057" cy="3704057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E143ACC-421B-FD56-3802-A0A74833AE3C}"/>
                </a:ext>
              </a:extLst>
            </p:cNvPr>
            <p:cNvSpPr/>
            <p:nvPr/>
          </p:nvSpPr>
          <p:spPr>
            <a:xfrm>
              <a:off x="8306809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5115CC5-91C4-5BF4-830B-42FDA69CB684}"/>
                </a:ext>
              </a:extLst>
            </p:cNvPr>
            <p:cNvSpPr/>
            <p:nvPr/>
          </p:nvSpPr>
          <p:spPr>
            <a:xfrm>
              <a:off x="8549172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9FE2533-E743-6790-6476-6B45AF98F093}"/>
              </a:ext>
            </a:extLst>
          </p:cNvPr>
          <p:cNvSpPr/>
          <p:nvPr/>
        </p:nvSpPr>
        <p:spPr>
          <a:xfrm>
            <a:off x="9682742" y="5773202"/>
            <a:ext cx="952192" cy="98502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EC34E7D-F006-1C8F-D490-DE93935FA782}"/>
              </a:ext>
            </a:extLst>
          </p:cNvPr>
          <p:cNvSpPr>
            <a:spLocks/>
          </p:cNvSpPr>
          <p:nvPr/>
        </p:nvSpPr>
        <p:spPr bwMode="auto">
          <a:xfrm>
            <a:off x="10983066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01</a:t>
            </a:r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5CDF3136-C35D-5263-33CE-76D881C97DFB}"/>
              </a:ext>
            </a:extLst>
          </p:cNvPr>
          <p:cNvGrpSpPr/>
          <p:nvPr/>
        </p:nvGrpSpPr>
        <p:grpSpPr>
          <a:xfrm>
            <a:off x="8306809" y="8335543"/>
            <a:ext cx="3704057" cy="3704057"/>
            <a:chOff x="8306809" y="8335543"/>
            <a:chExt cx="3704057" cy="3704057"/>
          </a:xfrm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BFFC6386-E6C0-2538-D60D-726C793CA4EF}"/>
                </a:ext>
              </a:extLst>
            </p:cNvPr>
            <p:cNvSpPr/>
            <p:nvPr/>
          </p:nvSpPr>
          <p:spPr>
            <a:xfrm flipV="1">
              <a:off x="8306809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12273210-599D-5651-94A2-5FBB6ABFB279}"/>
                </a:ext>
              </a:extLst>
            </p:cNvPr>
            <p:cNvSpPr/>
            <p:nvPr/>
          </p:nvSpPr>
          <p:spPr>
            <a:xfrm flipV="1">
              <a:off x="8549172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550E74D3-A777-A1E3-1BB6-C40C7F9F5F50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10983066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04</a:t>
            </a: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FE052E0F-D84C-C4EC-6AEF-26D690806B42}"/>
              </a:ext>
            </a:extLst>
          </p:cNvPr>
          <p:cNvGrpSpPr/>
          <p:nvPr/>
        </p:nvGrpSpPr>
        <p:grpSpPr>
          <a:xfrm>
            <a:off x="12253230" y="4413686"/>
            <a:ext cx="3704057" cy="3704057"/>
            <a:chOff x="12253230" y="4413686"/>
            <a:chExt cx="3704057" cy="3704057"/>
          </a:xfrm>
        </p:grpSpPr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C2203171-866E-6B53-81CB-1D429A5EB55E}"/>
                </a:ext>
              </a:extLst>
            </p:cNvPr>
            <p:cNvSpPr/>
            <p:nvPr/>
          </p:nvSpPr>
          <p:spPr>
            <a:xfrm flipH="1">
              <a:off x="12253230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317DD15B-E7C3-AFCC-6F65-67C456C1DB5F}"/>
                </a:ext>
              </a:extLst>
            </p:cNvPr>
            <p:cNvSpPr/>
            <p:nvPr/>
          </p:nvSpPr>
          <p:spPr>
            <a:xfrm flipH="1">
              <a:off x="12495593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33" name="Rectangle 132">
            <a:extLst>
              <a:ext uri="{FF2B5EF4-FFF2-40B4-BE49-F238E27FC236}">
                <a16:creationId xmlns:a16="http://schemas.microsoft.com/office/drawing/2014/main" id="{AACE4C7F-FC05-E6F6-0BD9-2132225749D4}"/>
              </a:ext>
            </a:extLst>
          </p:cNvPr>
          <p:cNvSpPr>
            <a:spLocks/>
          </p:cNvSpPr>
          <p:nvPr/>
        </p:nvSpPr>
        <p:spPr bwMode="auto">
          <a:xfrm flipH="1">
            <a:off x="12508885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02</a:t>
            </a:r>
          </a:p>
        </p:txBody>
      </p: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52E8652E-7F87-DD61-00EB-3EE2F1703D6A}"/>
              </a:ext>
            </a:extLst>
          </p:cNvPr>
          <p:cNvGrpSpPr/>
          <p:nvPr/>
        </p:nvGrpSpPr>
        <p:grpSpPr>
          <a:xfrm>
            <a:off x="12253230" y="8335543"/>
            <a:ext cx="3704057" cy="3704057"/>
            <a:chOff x="12253230" y="8335543"/>
            <a:chExt cx="3704057" cy="3704057"/>
          </a:xfrm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461475B-C9C1-3BCC-D4D6-7B8EDFA79C4E}"/>
                </a:ext>
              </a:extLst>
            </p:cNvPr>
            <p:cNvSpPr/>
            <p:nvPr/>
          </p:nvSpPr>
          <p:spPr>
            <a:xfrm flipH="1" flipV="1">
              <a:off x="12253230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A1C081A1-CD43-E971-2972-48818BCDB498}"/>
                </a:ext>
              </a:extLst>
            </p:cNvPr>
            <p:cNvSpPr/>
            <p:nvPr/>
          </p:nvSpPr>
          <p:spPr>
            <a:xfrm flipH="1" flipV="1">
              <a:off x="12495593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26" name="Rectangle 125">
            <a:extLst>
              <a:ext uri="{FF2B5EF4-FFF2-40B4-BE49-F238E27FC236}">
                <a16:creationId xmlns:a16="http://schemas.microsoft.com/office/drawing/2014/main" id="{5D8E3C3F-8743-1851-D89B-8A11FD5CFBEA}"/>
              </a:ext>
            </a:extLst>
          </p:cNvPr>
          <p:cNvSpPr>
            <a:spLocks/>
          </p:cNvSpPr>
          <p:nvPr/>
        </p:nvSpPr>
        <p:spPr bwMode="auto">
          <a:xfrm rot="10800000" flipH="1" flipV="1">
            <a:off x="12508885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03</a:t>
            </a:r>
          </a:p>
        </p:txBody>
      </p:sp>
      <p:sp>
        <p:nvSpPr>
          <p:cNvPr id="36" name="Freeform 103">
            <a:extLst>
              <a:ext uri="{FF2B5EF4-FFF2-40B4-BE49-F238E27FC236}">
                <a16:creationId xmlns:a16="http://schemas.microsoft.com/office/drawing/2014/main" id="{42DC7C5C-64D0-59FD-319B-433C78CE0010}"/>
              </a:ext>
            </a:extLst>
          </p:cNvPr>
          <p:cNvSpPr>
            <a:spLocks noEditPoints="1"/>
          </p:cNvSpPr>
          <p:nvPr/>
        </p:nvSpPr>
        <p:spPr bwMode="auto">
          <a:xfrm>
            <a:off x="13608293" y="9807539"/>
            <a:ext cx="993932" cy="760065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37D88D0F-6D71-6D58-22D7-572A772A887C}"/>
              </a:ext>
            </a:extLst>
          </p:cNvPr>
          <p:cNvSpPr/>
          <p:nvPr/>
        </p:nvSpPr>
        <p:spPr>
          <a:xfrm>
            <a:off x="13612745" y="5855286"/>
            <a:ext cx="985026" cy="82085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1C5C93DB-0580-5667-67BA-0FBCFB194D6E}"/>
              </a:ext>
            </a:extLst>
          </p:cNvPr>
          <p:cNvSpPr/>
          <p:nvPr/>
        </p:nvSpPr>
        <p:spPr>
          <a:xfrm>
            <a:off x="9711697" y="9740430"/>
            <a:ext cx="894282" cy="894282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AEA98949-D520-C4C7-2ECF-BB3B7AE6F22A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38" name="!!MainTitle1">
            <a:extLst>
              <a:ext uri="{FF2B5EF4-FFF2-40B4-BE49-F238E27FC236}">
                <a16:creationId xmlns:a16="http://schemas.microsoft.com/office/drawing/2014/main" id="{FB410CF2-6D78-BDF2-AAAB-166EF037AA49}"/>
              </a:ext>
            </a:extLst>
          </p:cNvPr>
          <p:cNvSpPr txBox="1"/>
          <p:nvPr/>
        </p:nvSpPr>
        <p:spPr>
          <a:xfrm>
            <a:off x="7546339" y="1037172"/>
            <a:ext cx="9291326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39" name="!!SubTitle">
            <a:extLst>
              <a:ext uri="{FF2B5EF4-FFF2-40B4-BE49-F238E27FC236}">
                <a16:creationId xmlns:a16="http://schemas.microsoft.com/office/drawing/2014/main" id="{70618694-1A2B-BAEF-BA39-28309193B2E2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235711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"/>
    </mc:Choice>
    <mc:Fallback xmlns="">
      <p:transition spd="slow" advClick="0" advTm="25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fill="hold" nodeType="with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4" dur="1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5" dur="1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fill="hold" nodeType="withEffect" p14:presetBounceEnd="53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8" dur="1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9" dur="1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fill="hold" nodeType="withEffect" p14:presetBounceEnd="53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2" dur="1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3" dur="1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 p14:presetBounceEnd="53333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6" dur="1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7" dur="1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67" grpId="0"/>
          <p:bldP spid="77" grpId="0"/>
          <p:bldP spid="133" grpId="0"/>
          <p:bldP spid="126" grpId="0"/>
          <p:bldP spid="36" grpId="0" animBg="1"/>
          <p:bldP spid="39" grpId="0" animBg="1"/>
          <p:bldP spid="44" grpId="0" animBg="1"/>
          <p:bldP spid="138" grpId="0"/>
          <p:bldP spid="13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67" grpId="0"/>
          <p:bldP spid="77" grpId="0"/>
          <p:bldP spid="133" grpId="0"/>
          <p:bldP spid="126" grpId="0"/>
          <p:bldP spid="36" grpId="0" animBg="1"/>
          <p:bldP spid="39" grpId="0" animBg="1"/>
          <p:bldP spid="44" grpId="0" animBg="1"/>
          <p:bldP spid="138" grpId="0"/>
          <p:bldP spid="139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7318DEC7-3F89-0861-55E3-B731129CFE0D}"/>
              </a:ext>
            </a:extLst>
          </p:cNvPr>
          <p:cNvGrpSpPr/>
          <p:nvPr/>
        </p:nvGrpSpPr>
        <p:grpSpPr>
          <a:xfrm>
            <a:off x="2764464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42" name="Textbox 200">
              <a:extLst>
                <a:ext uri="{FF2B5EF4-FFF2-40B4-BE49-F238E27FC236}">
                  <a16:creationId xmlns:a16="http://schemas.microsoft.com/office/drawing/2014/main" id="{C5DC91CE-440C-486C-FACC-976DF39F90BE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1C366648-0F2F-D5BD-C92D-F6FEB3C10D5A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4" name="Textbox 200">
              <a:extLst>
                <a:ext uri="{FF2B5EF4-FFF2-40B4-BE49-F238E27FC236}">
                  <a16:creationId xmlns:a16="http://schemas.microsoft.com/office/drawing/2014/main" id="{B23A6898-22F5-2D31-7080-AFDC6EFBBD1E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27E20B3-5EA5-4A11-668C-4F73817D5C14}"/>
              </a:ext>
            </a:extLst>
          </p:cNvPr>
          <p:cNvGrpSpPr/>
          <p:nvPr/>
        </p:nvGrpSpPr>
        <p:grpSpPr>
          <a:xfrm>
            <a:off x="2764464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E00926C0-9CAC-A953-EABF-E44BD0535BD5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4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BAA7A891-237B-DA0D-45A4-28A6404AA085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06447DEA-3137-0FD9-CF64-672C2C999EF6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1C8F859-1343-2124-9AD1-DFD4D0746DE2}"/>
              </a:ext>
            </a:extLst>
          </p:cNvPr>
          <p:cNvGrpSpPr/>
          <p:nvPr/>
        </p:nvGrpSpPr>
        <p:grpSpPr>
          <a:xfrm flipH="1">
            <a:off x="17202840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02B062FB-F252-5B58-3CC9-36968F081349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1E55CE2A-C518-1E11-3CED-3CDB8FC5D7AE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5D4031F0-35C4-F070-16A3-D1ED4A9AA0E2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D42CE5B-2947-17B5-9A2B-45E94111F152}"/>
              </a:ext>
            </a:extLst>
          </p:cNvPr>
          <p:cNvGrpSpPr/>
          <p:nvPr/>
        </p:nvGrpSpPr>
        <p:grpSpPr>
          <a:xfrm flipH="1">
            <a:off x="17202840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4E5991A5-121F-C7B7-DE3A-D9935A33B04F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75455C5D-E45D-E3EF-37D2-6646A93CCE2E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6B21D1A7-138C-AABA-9211-CA67E27F8FEC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5994CD67-68D0-678E-51B9-E4435722612A}"/>
              </a:ext>
            </a:extLst>
          </p:cNvPr>
          <p:cNvGrpSpPr/>
          <p:nvPr/>
        </p:nvGrpSpPr>
        <p:grpSpPr>
          <a:xfrm>
            <a:off x="8306809" y="4413686"/>
            <a:ext cx="3704057" cy="3704057"/>
            <a:chOff x="8306809" y="4413686"/>
            <a:chExt cx="3704057" cy="3704057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1B5F905-48E8-878E-4153-47CB05F15818}"/>
                </a:ext>
              </a:extLst>
            </p:cNvPr>
            <p:cNvSpPr/>
            <p:nvPr/>
          </p:nvSpPr>
          <p:spPr>
            <a:xfrm>
              <a:off x="8306809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B1CC0AA0-53D3-D4F8-738B-FEF916F89547}"/>
                </a:ext>
              </a:extLst>
            </p:cNvPr>
            <p:cNvSpPr/>
            <p:nvPr/>
          </p:nvSpPr>
          <p:spPr>
            <a:xfrm>
              <a:off x="8549172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33878704-EEA8-58BE-F087-465BE436ABE3}"/>
              </a:ext>
            </a:extLst>
          </p:cNvPr>
          <p:cNvSpPr/>
          <p:nvPr/>
        </p:nvSpPr>
        <p:spPr>
          <a:xfrm>
            <a:off x="9682742" y="5773202"/>
            <a:ext cx="952192" cy="98502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103D16B-D029-D59E-8F97-E79A89675564}"/>
              </a:ext>
            </a:extLst>
          </p:cNvPr>
          <p:cNvSpPr>
            <a:spLocks/>
          </p:cNvSpPr>
          <p:nvPr/>
        </p:nvSpPr>
        <p:spPr bwMode="auto">
          <a:xfrm>
            <a:off x="10983066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01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D16F60B2-7B47-0968-668A-C66B8CB20416}"/>
              </a:ext>
            </a:extLst>
          </p:cNvPr>
          <p:cNvGrpSpPr/>
          <p:nvPr/>
        </p:nvGrpSpPr>
        <p:grpSpPr>
          <a:xfrm>
            <a:off x="8306809" y="8335543"/>
            <a:ext cx="3704057" cy="3704057"/>
            <a:chOff x="8306809" y="8335543"/>
            <a:chExt cx="3704057" cy="3704057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68701423-D61F-FF4E-DEB9-8A122BA3ACB3}"/>
                </a:ext>
              </a:extLst>
            </p:cNvPr>
            <p:cNvSpPr/>
            <p:nvPr/>
          </p:nvSpPr>
          <p:spPr>
            <a:xfrm flipV="1">
              <a:off x="8306809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4921F0A2-7B48-AC04-49BE-4DAD1C843811}"/>
                </a:ext>
              </a:extLst>
            </p:cNvPr>
            <p:cNvSpPr/>
            <p:nvPr/>
          </p:nvSpPr>
          <p:spPr>
            <a:xfrm flipV="1">
              <a:off x="8549172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29" name="Rectangle 128">
            <a:extLst>
              <a:ext uri="{FF2B5EF4-FFF2-40B4-BE49-F238E27FC236}">
                <a16:creationId xmlns:a16="http://schemas.microsoft.com/office/drawing/2014/main" id="{8D38DEE5-3B42-32EE-A209-76EB69CC903D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10983066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04</a:t>
            </a:r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FC3424CC-705C-AD01-A868-CB72CD39D477}"/>
              </a:ext>
            </a:extLst>
          </p:cNvPr>
          <p:cNvGrpSpPr/>
          <p:nvPr/>
        </p:nvGrpSpPr>
        <p:grpSpPr>
          <a:xfrm>
            <a:off x="12253230" y="4413686"/>
            <a:ext cx="3704057" cy="3704057"/>
            <a:chOff x="12253230" y="4413686"/>
            <a:chExt cx="3704057" cy="3704057"/>
          </a:xfrm>
        </p:grpSpPr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858EC05C-2900-2264-C5C9-B76AD2E309DF}"/>
                </a:ext>
              </a:extLst>
            </p:cNvPr>
            <p:cNvSpPr/>
            <p:nvPr/>
          </p:nvSpPr>
          <p:spPr>
            <a:xfrm flipH="1">
              <a:off x="12253230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AD0BD9FF-68F9-85BA-5EC0-47BCB6A93C6E}"/>
                </a:ext>
              </a:extLst>
            </p:cNvPr>
            <p:cNvSpPr/>
            <p:nvPr/>
          </p:nvSpPr>
          <p:spPr>
            <a:xfrm flipH="1">
              <a:off x="12495593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33" name="Rectangle 132">
            <a:extLst>
              <a:ext uri="{FF2B5EF4-FFF2-40B4-BE49-F238E27FC236}">
                <a16:creationId xmlns:a16="http://schemas.microsoft.com/office/drawing/2014/main" id="{8C3C7A39-57DE-0429-5FD8-9881D55A2F1C}"/>
              </a:ext>
            </a:extLst>
          </p:cNvPr>
          <p:cNvSpPr>
            <a:spLocks/>
          </p:cNvSpPr>
          <p:nvPr/>
        </p:nvSpPr>
        <p:spPr bwMode="auto">
          <a:xfrm flipH="1">
            <a:off x="12508885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02</a:t>
            </a: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71632919-0B64-5428-FDF7-C5855FF91BAC}"/>
              </a:ext>
            </a:extLst>
          </p:cNvPr>
          <p:cNvGrpSpPr/>
          <p:nvPr/>
        </p:nvGrpSpPr>
        <p:grpSpPr>
          <a:xfrm>
            <a:off x="12253230" y="8335543"/>
            <a:ext cx="3704057" cy="3704057"/>
            <a:chOff x="12253230" y="8335543"/>
            <a:chExt cx="3704057" cy="3704057"/>
          </a:xfrm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7BD56851-2F26-731A-DC16-A2D0FD92D22B}"/>
                </a:ext>
              </a:extLst>
            </p:cNvPr>
            <p:cNvSpPr/>
            <p:nvPr/>
          </p:nvSpPr>
          <p:spPr>
            <a:xfrm flipH="1" flipV="1">
              <a:off x="12253230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05DA6F86-7902-11F2-DEF4-8650676837E8}"/>
                </a:ext>
              </a:extLst>
            </p:cNvPr>
            <p:cNvSpPr/>
            <p:nvPr/>
          </p:nvSpPr>
          <p:spPr>
            <a:xfrm flipH="1" flipV="1">
              <a:off x="12495593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37" name="Rectangle 136">
            <a:extLst>
              <a:ext uri="{FF2B5EF4-FFF2-40B4-BE49-F238E27FC236}">
                <a16:creationId xmlns:a16="http://schemas.microsoft.com/office/drawing/2014/main" id="{14253642-CAEC-812B-255A-A47888127861}"/>
              </a:ext>
            </a:extLst>
          </p:cNvPr>
          <p:cNvSpPr>
            <a:spLocks/>
          </p:cNvSpPr>
          <p:nvPr/>
        </p:nvSpPr>
        <p:spPr bwMode="auto">
          <a:xfrm rot="10800000" flipH="1" flipV="1">
            <a:off x="12508885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03</a:t>
            </a:r>
          </a:p>
        </p:txBody>
      </p:sp>
      <p:sp>
        <p:nvSpPr>
          <p:cNvPr id="138" name="Freeform 103">
            <a:extLst>
              <a:ext uri="{FF2B5EF4-FFF2-40B4-BE49-F238E27FC236}">
                <a16:creationId xmlns:a16="http://schemas.microsoft.com/office/drawing/2014/main" id="{6851090E-BED4-4328-87B6-DC14C667113C}"/>
              </a:ext>
            </a:extLst>
          </p:cNvPr>
          <p:cNvSpPr>
            <a:spLocks noEditPoints="1"/>
          </p:cNvSpPr>
          <p:nvPr/>
        </p:nvSpPr>
        <p:spPr bwMode="auto">
          <a:xfrm>
            <a:off x="13608293" y="9807539"/>
            <a:ext cx="993932" cy="760065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1ECDC2D1-9BD4-73F9-4AC9-96FCEFDEDF46}"/>
              </a:ext>
            </a:extLst>
          </p:cNvPr>
          <p:cNvSpPr/>
          <p:nvPr/>
        </p:nvSpPr>
        <p:spPr>
          <a:xfrm>
            <a:off x="13612745" y="5855286"/>
            <a:ext cx="985026" cy="82085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07604FAB-D114-3C1A-46CA-FA804BCF13C7}"/>
              </a:ext>
            </a:extLst>
          </p:cNvPr>
          <p:cNvSpPr/>
          <p:nvPr/>
        </p:nvSpPr>
        <p:spPr>
          <a:xfrm>
            <a:off x="9711697" y="9740430"/>
            <a:ext cx="894282" cy="894282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A4B47F67-5DAC-8E9D-C9BD-A5091303D96A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42" name="!!MainTitle1">
            <a:extLst>
              <a:ext uri="{FF2B5EF4-FFF2-40B4-BE49-F238E27FC236}">
                <a16:creationId xmlns:a16="http://schemas.microsoft.com/office/drawing/2014/main" id="{B3579E4D-866D-FB32-FDDF-3206C9870B07}"/>
              </a:ext>
            </a:extLst>
          </p:cNvPr>
          <p:cNvSpPr txBox="1"/>
          <p:nvPr/>
        </p:nvSpPr>
        <p:spPr>
          <a:xfrm>
            <a:off x="7567882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  <a:lumOff val="5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43" name="!!SubTitle">
            <a:extLst>
              <a:ext uri="{FF2B5EF4-FFF2-40B4-BE49-F238E27FC236}">
                <a16:creationId xmlns:a16="http://schemas.microsoft.com/office/drawing/2014/main" id="{FCF5D0AF-13EB-C68E-8BE8-4FE82F32874A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push dir="u"/>
      </p:transition>
    </mc:Choice>
    <mc:Fallback xmlns="">
      <p:transition spd="slow" advClick="0" advTm="25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500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13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500" fill="hold"/>
                                            <p:tgtEl>
                                              <p:spTgt spid="14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0" grpId="1" animBg="1"/>
          <p:bldP spid="61" grpId="0"/>
          <p:bldP spid="129" grpId="0"/>
          <p:bldP spid="133" grpId="0"/>
          <p:bldP spid="137" grpId="0"/>
          <p:bldP spid="138" grpId="0" animBg="1"/>
          <p:bldP spid="138" grpId="1" animBg="1"/>
          <p:bldP spid="139" grpId="0" animBg="1"/>
          <p:bldP spid="139" grpId="1" animBg="1"/>
          <p:bldP spid="140" grpId="0" animBg="1"/>
          <p:bldP spid="140" grpId="1" animBg="1"/>
          <p:bldP spid="142" grpId="0"/>
          <p:bldP spid="14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500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13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500" fill="hold"/>
                                            <p:tgtEl>
                                              <p:spTgt spid="14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0" grpId="1" animBg="1"/>
          <p:bldP spid="61" grpId="0"/>
          <p:bldP spid="129" grpId="0"/>
          <p:bldP spid="133" grpId="0"/>
          <p:bldP spid="137" grpId="0"/>
          <p:bldP spid="138" grpId="0" animBg="1"/>
          <p:bldP spid="138" grpId="1" animBg="1"/>
          <p:bldP spid="139" grpId="0" animBg="1"/>
          <p:bldP spid="139" grpId="1" animBg="1"/>
          <p:bldP spid="140" grpId="0" animBg="1"/>
          <p:bldP spid="140" grpId="1" animBg="1"/>
          <p:bldP spid="142" grpId="0"/>
          <p:bldP spid="14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E74DD7A3-71F9-CED9-8996-326A5C8B1A99}"/>
              </a:ext>
            </a:extLst>
          </p:cNvPr>
          <p:cNvGrpSpPr/>
          <p:nvPr/>
        </p:nvGrpSpPr>
        <p:grpSpPr>
          <a:xfrm>
            <a:off x="2764464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27A01F57-BAEE-EBAF-9618-7D40A9BC88DB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581ABF8B-0090-7A3D-79A3-F4B772B59D60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768F7B2F-39DE-FEB5-0472-B325543CC5EB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E07A0CB-C14C-C888-DE5B-1F73C62E38C9}"/>
              </a:ext>
            </a:extLst>
          </p:cNvPr>
          <p:cNvGrpSpPr/>
          <p:nvPr/>
        </p:nvGrpSpPr>
        <p:grpSpPr>
          <a:xfrm>
            <a:off x="2764464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42" name="Textbox 200">
              <a:extLst>
                <a:ext uri="{FF2B5EF4-FFF2-40B4-BE49-F238E27FC236}">
                  <a16:creationId xmlns:a16="http://schemas.microsoft.com/office/drawing/2014/main" id="{EF754A44-ADBA-86C5-712D-CBBA9FC9384A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4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3107D88F-04E1-52EF-73BE-7DD428E1BD02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4" name="Textbox 200">
              <a:extLst>
                <a:ext uri="{FF2B5EF4-FFF2-40B4-BE49-F238E27FC236}">
                  <a16:creationId xmlns:a16="http://schemas.microsoft.com/office/drawing/2014/main" id="{8D68834C-1502-F092-8267-7DA9236827BF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CA2C474-5777-C9E5-C804-EE6B67120596}"/>
              </a:ext>
            </a:extLst>
          </p:cNvPr>
          <p:cNvGrpSpPr/>
          <p:nvPr/>
        </p:nvGrpSpPr>
        <p:grpSpPr>
          <a:xfrm flipH="1">
            <a:off x="17202840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6661DA8F-DB0B-0119-3215-F7A225B083AC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B08B4A16-C693-C433-8F69-321A5A9C5F4F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337E5505-E597-B603-3BC1-41F7BB87F258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A92B926-1FA3-078B-E840-E59D0D70C644}"/>
              </a:ext>
            </a:extLst>
          </p:cNvPr>
          <p:cNvGrpSpPr/>
          <p:nvPr/>
        </p:nvGrpSpPr>
        <p:grpSpPr>
          <a:xfrm flipH="1">
            <a:off x="17202840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FB08935A-70FD-F61D-5E57-DC446763D736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CD2147B6-EAA6-5B41-2576-64521C6F7725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6E043047-9AC5-1C86-B636-488C30F720B1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9135666-E95D-AF09-6E0E-B6452F48AD45}"/>
              </a:ext>
            </a:extLst>
          </p:cNvPr>
          <p:cNvGrpSpPr/>
          <p:nvPr/>
        </p:nvGrpSpPr>
        <p:grpSpPr>
          <a:xfrm>
            <a:off x="8306809" y="4413686"/>
            <a:ext cx="3704057" cy="3704057"/>
            <a:chOff x="8306809" y="4413686"/>
            <a:chExt cx="3704057" cy="3704057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19D36A38-46BD-10E7-D1B6-0AB91AFFB959}"/>
                </a:ext>
              </a:extLst>
            </p:cNvPr>
            <p:cNvSpPr/>
            <p:nvPr/>
          </p:nvSpPr>
          <p:spPr>
            <a:xfrm>
              <a:off x="8306809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57CEBB3-C5F0-A294-369A-49AEAC7784AF}"/>
                </a:ext>
              </a:extLst>
            </p:cNvPr>
            <p:cNvSpPr/>
            <p:nvPr/>
          </p:nvSpPr>
          <p:spPr>
            <a:xfrm>
              <a:off x="8549172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18456463-6989-68F2-3428-D84DC114D075}"/>
              </a:ext>
            </a:extLst>
          </p:cNvPr>
          <p:cNvSpPr/>
          <p:nvPr/>
        </p:nvSpPr>
        <p:spPr>
          <a:xfrm>
            <a:off x="9682742" y="5773202"/>
            <a:ext cx="952192" cy="98502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FE688BF7-2BB2-DE9B-30F2-FA05FA9187D9}"/>
              </a:ext>
            </a:extLst>
          </p:cNvPr>
          <p:cNvSpPr>
            <a:spLocks/>
          </p:cNvSpPr>
          <p:nvPr/>
        </p:nvSpPr>
        <p:spPr bwMode="auto">
          <a:xfrm>
            <a:off x="10983066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01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AFFBB43-BD97-365E-56EE-CF2EEC6F3EF5}"/>
              </a:ext>
            </a:extLst>
          </p:cNvPr>
          <p:cNvGrpSpPr/>
          <p:nvPr/>
        </p:nvGrpSpPr>
        <p:grpSpPr>
          <a:xfrm>
            <a:off x="8306809" y="8335543"/>
            <a:ext cx="3704057" cy="3704057"/>
            <a:chOff x="8306809" y="8335543"/>
            <a:chExt cx="3704057" cy="3704057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763F1832-4AB1-9306-B734-DC0B09F2F209}"/>
                </a:ext>
              </a:extLst>
            </p:cNvPr>
            <p:cNvSpPr/>
            <p:nvPr/>
          </p:nvSpPr>
          <p:spPr>
            <a:xfrm flipV="1">
              <a:off x="8306809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668B4D9-02BC-02AD-3AD0-D4AC9CD34685}"/>
                </a:ext>
              </a:extLst>
            </p:cNvPr>
            <p:cNvSpPr/>
            <p:nvPr/>
          </p:nvSpPr>
          <p:spPr>
            <a:xfrm flipV="1">
              <a:off x="8549172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5AF1E18E-C2E4-6CCE-E73D-ECDFBAD67D91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10983066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04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1A1D355-EB0C-F541-B41E-CEEE90B58740}"/>
              </a:ext>
            </a:extLst>
          </p:cNvPr>
          <p:cNvGrpSpPr/>
          <p:nvPr/>
        </p:nvGrpSpPr>
        <p:grpSpPr>
          <a:xfrm>
            <a:off x="12253230" y="4413686"/>
            <a:ext cx="3704057" cy="3704057"/>
            <a:chOff x="12253230" y="4413686"/>
            <a:chExt cx="3704057" cy="3704057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6661871F-903C-4C2A-677C-4DDD56017905}"/>
                </a:ext>
              </a:extLst>
            </p:cNvPr>
            <p:cNvSpPr/>
            <p:nvPr/>
          </p:nvSpPr>
          <p:spPr>
            <a:xfrm flipH="1">
              <a:off x="12253230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82C4A25-35ED-6D76-C6FD-3696D5157DF5}"/>
                </a:ext>
              </a:extLst>
            </p:cNvPr>
            <p:cNvSpPr/>
            <p:nvPr/>
          </p:nvSpPr>
          <p:spPr>
            <a:xfrm flipH="1">
              <a:off x="12495593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5" name="Rectangle 64">
            <a:extLst>
              <a:ext uri="{FF2B5EF4-FFF2-40B4-BE49-F238E27FC236}">
                <a16:creationId xmlns:a16="http://schemas.microsoft.com/office/drawing/2014/main" id="{DBDC64A7-AAEC-3B25-B6A1-A2D8ADF16D6A}"/>
              </a:ext>
            </a:extLst>
          </p:cNvPr>
          <p:cNvSpPr>
            <a:spLocks/>
          </p:cNvSpPr>
          <p:nvPr/>
        </p:nvSpPr>
        <p:spPr bwMode="auto">
          <a:xfrm flipH="1">
            <a:off x="12508885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02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73A6F623-8F50-200F-1D35-923C1DA58967}"/>
              </a:ext>
            </a:extLst>
          </p:cNvPr>
          <p:cNvGrpSpPr/>
          <p:nvPr/>
        </p:nvGrpSpPr>
        <p:grpSpPr>
          <a:xfrm>
            <a:off x="12253230" y="8335543"/>
            <a:ext cx="3704057" cy="3704057"/>
            <a:chOff x="12253230" y="8335543"/>
            <a:chExt cx="3704057" cy="3704057"/>
          </a:xfrm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ADE0EBAE-62BD-03E4-7343-EB8F0083E3DD}"/>
                </a:ext>
              </a:extLst>
            </p:cNvPr>
            <p:cNvSpPr/>
            <p:nvPr/>
          </p:nvSpPr>
          <p:spPr>
            <a:xfrm flipH="1" flipV="1">
              <a:off x="12253230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F424354-A1AA-4897-0991-F3BEBFE4FB25}"/>
                </a:ext>
              </a:extLst>
            </p:cNvPr>
            <p:cNvSpPr/>
            <p:nvPr/>
          </p:nvSpPr>
          <p:spPr>
            <a:xfrm flipH="1" flipV="1">
              <a:off x="12495593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9" name="Rectangle 68">
            <a:extLst>
              <a:ext uri="{FF2B5EF4-FFF2-40B4-BE49-F238E27FC236}">
                <a16:creationId xmlns:a16="http://schemas.microsoft.com/office/drawing/2014/main" id="{A81F84C4-190F-C403-FEF9-2574A71876E4}"/>
              </a:ext>
            </a:extLst>
          </p:cNvPr>
          <p:cNvSpPr>
            <a:spLocks/>
          </p:cNvSpPr>
          <p:nvPr/>
        </p:nvSpPr>
        <p:spPr bwMode="auto">
          <a:xfrm rot="10800000" flipH="1" flipV="1">
            <a:off x="12508885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03</a:t>
            </a:r>
          </a:p>
        </p:txBody>
      </p:sp>
      <p:sp>
        <p:nvSpPr>
          <p:cNvPr id="70" name="Freeform 103">
            <a:extLst>
              <a:ext uri="{FF2B5EF4-FFF2-40B4-BE49-F238E27FC236}">
                <a16:creationId xmlns:a16="http://schemas.microsoft.com/office/drawing/2014/main" id="{6F523F37-6D63-35A9-7596-A53BF41525D6}"/>
              </a:ext>
            </a:extLst>
          </p:cNvPr>
          <p:cNvSpPr>
            <a:spLocks noEditPoints="1"/>
          </p:cNvSpPr>
          <p:nvPr/>
        </p:nvSpPr>
        <p:spPr bwMode="auto">
          <a:xfrm>
            <a:off x="13608293" y="9807539"/>
            <a:ext cx="993932" cy="760065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94004C5F-7E35-267E-BB1A-9788434188AC}"/>
              </a:ext>
            </a:extLst>
          </p:cNvPr>
          <p:cNvSpPr/>
          <p:nvPr/>
        </p:nvSpPr>
        <p:spPr>
          <a:xfrm>
            <a:off x="13612745" y="5855286"/>
            <a:ext cx="985026" cy="82085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134677D9-3560-F686-5C8A-F8ABD7C0BED1}"/>
              </a:ext>
            </a:extLst>
          </p:cNvPr>
          <p:cNvSpPr/>
          <p:nvPr/>
        </p:nvSpPr>
        <p:spPr>
          <a:xfrm>
            <a:off x="9711697" y="9740430"/>
            <a:ext cx="894282" cy="894282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F4606FAE-9092-2090-A72A-BDA6A704129A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74" name="!!MainTitle1">
            <a:extLst>
              <a:ext uri="{FF2B5EF4-FFF2-40B4-BE49-F238E27FC236}">
                <a16:creationId xmlns:a16="http://schemas.microsoft.com/office/drawing/2014/main" id="{3055F3C2-60FC-AF88-8D8D-CF78560F50C9}"/>
              </a:ext>
            </a:extLst>
          </p:cNvPr>
          <p:cNvSpPr txBox="1"/>
          <p:nvPr/>
        </p:nvSpPr>
        <p:spPr>
          <a:xfrm>
            <a:off x="7567882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  <a:lumOff val="5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75" name="!!SubTitle">
            <a:extLst>
              <a:ext uri="{FF2B5EF4-FFF2-40B4-BE49-F238E27FC236}">
                <a16:creationId xmlns:a16="http://schemas.microsoft.com/office/drawing/2014/main" id="{10BF9FD8-A4F4-AB5C-0502-FD190A5AD9C4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50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5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6" grpId="1" animBg="1"/>
          <p:bldP spid="57" grpId="0"/>
          <p:bldP spid="61" grpId="0"/>
          <p:bldP spid="65" grpId="0"/>
          <p:bldP spid="69" grpId="0"/>
          <p:bldP spid="70" grpId="0" animBg="1"/>
          <p:bldP spid="70" grpId="1" animBg="1"/>
          <p:bldP spid="71" grpId="0" animBg="1"/>
          <p:bldP spid="71" grpId="1" animBg="1"/>
          <p:bldP spid="72" grpId="0" animBg="1"/>
          <p:bldP spid="72" grpId="1" animBg="1"/>
          <p:bldP spid="74" grpId="0"/>
          <p:bldP spid="7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50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5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6" grpId="1" animBg="1"/>
          <p:bldP spid="57" grpId="0"/>
          <p:bldP spid="61" grpId="0"/>
          <p:bldP spid="65" grpId="0"/>
          <p:bldP spid="69" grpId="0"/>
          <p:bldP spid="70" grpId="0" animBg="1"/>
          <p:bldP spid="70" grpId="1" animBg="1"/>
          <p:bldP spid="71" grpId="0" animBg="1"/>
          <p:bldP spid="71" grpId="1" animBg="1"/>
          <p:bldP spid="72" grpId="0" animBg="1"/>
          <p:bldP spid="72" grpId="1" animBg="1"/>
          <p:bldP spid="74" grpId="0"/>
          <p:bldP spid="75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12740F3-D1B5-A217-B884-D27EF67F3D30}"/>
              </a:ext>
            </a:extLst>
          </p:cNvPr>
          <p:cNvGrpSpPr/>
          <p:nvPr/>
        </p:nvGrpSpPr>
        <p:grpSpPr>
          <a:xfrm>
            <a:off x="2764464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134" name="Textbox 200">
              <a:extLst>
                <a:ext uri="{FF2B5EF4-FFF2-40B4-BE49-F238E27FC236}">
                  <a16:creationId xmlns:a16="http://schemas.microsoft.com/office/drawing/2014/main" id="{0DE10E75-E7BD-2B71-C4C0-3568E79D25B6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5" name="Textbox 200">
              <a:extLst>
                <a:ext uri="{FF2B5EF4-FFF2-40B4-BE49-F238E27FC236}">
                  <a16:creationId xmlns:a16="http://schemas.microsoft.com/office/drawing/2014/main" id="{59EBFCDF-14C2-614F-636C-22A8EA462BA8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6" name="Textbox 200">
              <a:extLst>
                <a:ext uri="{FF2B5EF4-FFF2-40B4-BE49-F238E27FC236}">
                  <a16:creationId xmlns:a16="http://schemas.microsoft.com/office/drawing/2014/main" id="{F4C8974A-1CCE-8813-D84A-09C17367E7C6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E0F95804-EB41-AD35-E6F3-4859ACEEA676}"/>
              </a:ext>
            </a:extLst>
          </p:cNvPr>
          <p:cNvGrpSpPr/>
          <p:nvPr/>
        </p:nvGrpSpPr>
        <p:grpSpPr>
          <a:xfrm>
            <a:off x="2764464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138" name="Textbox 200">
              <a:extLst>
                <a:ext uri="{FF2B5EF4-FFF2-40B4-BE49-F238E27FC236}">
                  <a16:creationId xmlns:a16="http://schemas.microsoft.com/office/drawing/2014/main" id="{685299AF-8AD8-CB73-4602-DEA8B03DC0AC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9" name="Textbox 200">
              <a:extLst>
                <a:ext uri="{FF2B5EF4-FFF2-40B4-BE49-F238E27FC236}">
                  <a16:creationId xmlns:a16="http://schemas.microsoft.com/office/drawing/2014/main" id="{8C3768A9-B8B4-5058-306C-1199329ADADD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0" name="Textbox 200">
              <a:extLst>
                <a:ext uri="{FF2B5EF4-FFF2-40B4-BE49-F238E27FC236}">
                  <a16:creationId xmlns:a16="http://schemas.microsoft.com/office/drawing/2014/main" id="{46552BCD-FBA8-7FC6-FD9A-761FBB8793B0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D4CE1235-D137-9296-E9D1-A8990FC8D759}"/>
              </a:ext>
            </a:extLst>
          </p:cNvPr>
          <p:cNvGrpSpPr/>
          <p:nvPr/>
        </p:nvGrpSpPr>
        <p:grpSpPr>
          <a:xfrm flipH="1">
            <a:off x="17202840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142" name="Textbox 200">
              <a:extLst>
                <a:ext uri="{FF2B5EF4-FFF2-40B4-BE49-F238E27FC236}">
                  <a16:creationId xmlns:a16="http://schemas.microsoft.com/office/drawing/2014/main" id="{620A1347-F4C8-D055-B640-4F155DE7E89A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3" name="Textbox 200">
              <a:extLst>
                <a:ext uri="{FF2B5EF4-FFF2-40B4-BE49-F238E27FC236}">
                  <a16:creationId xmlns:a16="http://schemas.microsoft.com/office/drawing/2014/main" id="{1DA5AF97-70C7-4BA0-C045-F03CF7669C97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4" name="Textbox 200">
              <a:extLst>
                <a:ext uri="{FF2B5EF4-FFF2-40B4-BE49-F238E27FC236}">
                  <a16:creationId xmlns:a16="http://schemas.microsoft.com/office/drawing/2014/main" id="{259EFC81-0A69-AE5D-2ED1-34C5CD5D9523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42661A76-6938-865D-E5A5-5EA8431C7515}"/>
              </a:ext>
            </a:extLst>
          </p:cNvPr>
          <p:cNvGrpSpPr/>
          <p:nvPr/>
        </p:nvGrpSpPr>
        <p:grpSpPr>
          <a:xfrm flipH="1">
            <a:off x="17202840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146" name="Textbox 200">
              <a:extLst>
                <a:ext uri="{FF2B5EF4-FFF2-40B4-BE49-F238E27FC236}">
                  <a16:creationId xmlns:a16="http://schemas.microsoft.com/office/drawing/2014/main" id="{2CD18CB2-0ED0-8BE9-0291-BB3360382FC2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7" name="Textbox 200">
              <a:extLst>
                <a:ext uri="{FF2B5EF4-FFF2-40B4-BE49-F238E27FC236}">
                  <a16:creationId xmlns:a16="http://schemas.microsoft.com/office/drawing/2014/main" id="{61284FDD-CBF2-189F-2CE4-CC6A0348F7BF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8" name="Textbox 200">
              <a:extLst>
                <a:ext uri="{FF2B5EF4-FFF2-40B4-BE49-F238E27FC236}">
                  <a16:creationId xmlns:a16="http://schemas.microsoft.com/office/drawing/2014/main" id="{A6767B5C-6E94-65AF-99E9-3F0E9F866F38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8907366D-59EA-ED68-6E07-EBCF277086B4}"/>
              </a:ext>
            </a:extLst>
          </p:cNvPr>
          <p:cNvGrpSpPr/>
          <p:nvPr/>
        </p:nvGrpSpPr>
        <p:grpSpPr>
          <a:xfrm>
            <a:off x="8306809" y="4413686"/>
            <a:ext cx="3704057" cy="3704057"/>
            <a:chOff x="8306809" y="4413686"/>
            <a:chExt cx="3704057" cy="3704057"/>
          </a:xfrm>
        </p:grpSpPr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97116037-F58B-36D5-DA82-E53061EDBC3D}"/>
                </a:ext>
              </a:extLst>
            </p:cNvPr>
            <p:cNvSpPr/>
            <p:nvPr/>
          </p:nvSpPr>
          <p:spPr>
            <a:xfrm>
              <a:off x="8306809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57A8656C-0772-515F-B2BE-BD619256B1A0}"/>
                </a:ext>
              </a:extLst>
            </p:cNvPr>
            <p:cNvSpPr/>
            <p:nvPr/>
          </p:nvSpPr>
          <p:spPr>
            <a:xfrm>
              <a:off x="8549172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2" name="Freeform: Shape 151">
            <a:extLst>
              <a:ext uri="{FF2B5EF4-FFF2-40B4-BE49-F238E27FC236}">
                <a16:creationId xmlns:a16="http://schemas.microsoft.com/office/drawing/2014/main" id="{A770A935-29D1-E0BC-D4C4-670418A3F8E3}"/>
              </a:ext>
            </a:extLst>
          </p:cNvPr>
          <p:cNvSpPr/>
          <p:nvPr/>
        </p:nvSpPr>
        <p:spPr>
          <a:xfrm>
            <a:off x="9682742" y="5773202"/>
            <a:ext cx="952192" cy="98502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A4473F86-C7C0-87E6-A408-8CD189286D8E}"/>
              </a:ext>
            </a:extLst>
          </p:cNvPr>
          <p:cNvSpPr>
            <a:spLocks/>
          </p:cNvSpPr>
          <p:nvPr/>
        </p:nvSpPr>
        <p:spPr bwMode="auto">
          <a:xfrm>
            <a:off x="10983066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01</a:t>
            </a:r>
          </a:p>
        </p:txBody>
      </p: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B1216B99-DD4C-F910-1DF9-1D440F65C643}"/>
              </a:ext>
            </a:extLst>
          </p:cNvPr>
          <p:cNvGrpSpPr/>
          <p:nvPr/>
        </p:nvGrpSpPr>
        <p:grpSpPr>
          <a:xfrm>
            <a:off x="8306809" y="8335543"/>
            <a:ext cx="3704057" cy="3704057"/>
            <a:chOff x="8306809" y="8335543"/>
            <a:chExt cx="3704057" cy="3704057"/>
          </a:xfrm>
        </p:grpSpPr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84349DC7-8A9A-EDBD-BD4A-1E1F9A3B7E68}"/>
                </a:ext>
              </a:extLst>
            </p:cNvPr>
            <p:cNvSpPr/>
            <p:nvPr/>
          </p:nvSpPr>
          <p:spPr>
            <a:xfrm flipV="1">
              <a:off x="8306809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ABD2DA9A-EFA5-D445-F39B-C930D0437D7C}"/>
                </a:ext>
              </a:extLst>
            </p:cNvPr>
            <p:cNvSpPr/>
            <p:nvPr/>
          </p:nvSpPr>
          <p:spPr>
            <a:xfrm flipV="1">
              <a:off x="8549172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7" name="Rectangle 156">
            <a:extLst>
              <a:ext uri="{FF2B5EF4-FFF2-40B4-BE49-F238E27FC236}">
                <a16:creationId xmlns:a16="http://schemas.microsoft.com/office/drawing/2014/main" id="{DB15B0F2-E1BA-FA7E-3B91-D96688CFC4D8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10983066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04</a:t>
            </a:r>
          </a:p>
        </p:txBody>
      </p: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EC05883C-DE61-1968-CB74-B797520A139A}"/>
              </a:ext>
            </a:extLst>
          </p:cNvPr>
          <p:cNvGrpSpPr/>
          <p:nvPr/>
        </p:nvGrpSpPr>
        <p:grpSpPr>
          <a:xfrm>
            <a:off x="12253230" y="4413686"/>
            <a:ext cx="3704057" cy="3704057"/>
            <a:chOff x="12253230" y="4413686"/>
            <a:chExt cx="3704057" cy="3704057"/>
          </a:xfrm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9F615337-DBB9-9E23-EB85-2CB2ECD7F185}"/>
                </a:ext>
              </a:extLst>
            </p:cNvPr>
            <p:cNvSpPr/>
            <p:nvPr/>
          </p:nvSpPr>
          <p:spPr>
            <a:xfrm flipH="1">
              <a:off x="12253230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C1C65797-0D0A-3F1C-E4EC-AE893ECC1B8A}"/>
                </a:ext>
              </a:extLst>
            </p:cNvPr>
            <p:cNvSpPr/>
            <p:nvPr/>
          </p:nvSpPr>
          <p:spPr>
            <a:xfrm flipH="1">
              <a:off x="12495593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1" name="Rectangle 160">
            <a:extLst>
              <a:ext uri="{FF2B5EF4-FFF2-40B4-BE49-F238E27FC236}">
                <a16:creationId xmlns:a16="http://schemas.microsoft.com/office/drawing/2014/main" id="{E3252D5F-7DE1-277B-42CC-A34B33766019}"/>
              </a:ext>
            </a:extLst>
          </p:cNvPr>
          <p:cNvSpPr>
            <a:spLocks/>
          </p:cNvSpPr>
          <p:nvPr/>
        </p:nvSpPr>
        <p:spPr bwMode="auto">
          <a:xfrm flipH="1">
            <a:off x="12508885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02</a:t>
            </a:r>
          </a:p>
        </p:txBody>
      </p: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8D6ED671-F293-72AB-4BAF-7373A168EF73}"/>
              </a:ext>
            </a:extLst>
          </p:cNvPr>
          <p:cNvGrpSpPr/>
          <p:nvPr/>
        </p:nvGrpSpPr>
        <p:grpSpPr>
          <a:xfrm>
            <a:off x="12253230" y="8335543"/>
            <a:ext cx="3704057" cy="3704057"/>
            <a:chOff x="12253230" y="8335543"/>
            <a:chExt cx="3704057" cy="3704057"/>
          </a:xfrm>
        </p:grpSpPr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A6BC0E34-7EAC-B6F5-5771-0EDDEB099852}"/>
                </a:ext>
              </a:extLst>
            </p:cNvPr>
            <p:cNvSpPr/>
            <p:nvPr/>
          </p:nvSpPr>
          <p:spPr>
            <a:xfrm flipH="1" flipV="1">
              <a:off x="12253230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C5A9101D-15D4-BF93-FF1C-49D0F2F07943}"/>
                </a:ext>
              </a:extLst>
            </p:cNvPr>
            <p:cNvSpPr/>
            <p:nvPr/>
          </p:nvSpPr>
          <p:spPr>
            <a:xfrm flipH="1" flipV="1">
              <a:off x="12495593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5" name="Rectangle 164">
            <a:extLst>
              <a:ext uri="{FF2B5EF4-FFF2-40B4-BE49-F238E27FC236}">
                <a16:creationId xmlns:a16="http://schemas.microsoft.com/office/drawing/2014/main" id="{9F3851F8-2E56-99F5-1950-4245ACAE5209}"/>
              </a:ext>
            </a:extLst>
          </p:cNvPr>
          <p:cNvSpPr>
            <a:spLocks/>
          </p:cNvSpPr>
          <p:nvPr/>
        </p:nvSpPr>
        <p:spPr bwMode="auto">
          <a:xfrm rot="10800000" flipH="1" flipV="1">
            <a:off x="12508885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03</a:t>
            </a:r>
          </a:p>
        </p:txBody>
      </p:sp>
      <p:sp>
        <p:nvSpPr>
          <p:cNvPr id="166" name="Freeform 103">
            <a:extLst>
              <a:ext uri="{FF2B5EF4-FFF2-40B4-BE49-F238E27FC236}">
                <a16:creationId xmlns:a16="http://schemas.microsoft.com/office/drawing/2014/main" id="{1CDB88AE-B936-CBA3-9205-3D43BB9E2982}"/>
              </a:ext>
            </a:extLst>
          </p:cNvPr>
          <p:cNvSpPr>
            <a:spLocks noEditPoints="1"/>
          </p:cNvSpPr>
          <p:nvPr/>
        </p:nvSpPr>
        <p:spPr bwMode="auto">
          <a:xfrm>
            <a:off x="13608293" y="9807539"/>
            <a:ext cx="993932" cy="760065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67" name="Freeform: Shape 166">
            <a:extLst>
              <a:ext uri="{FF2B5EF4-FFF2-40B4-BE49-F238E27FC236}">
                <a16:creationId xmlns:a16="http://schemas.microsoft.com/office/drawing/2014/main" id="{BA057512-6CD8-82DD-E317-880D3B3870E6}"/>
              </a:ext>
            </a:extLst>
          </p:cNvPr>
          <p:cNvSpPr/>
          <p:nvPr/>
        </p:nvSpPr>
        <p:spPr>
          <a:xfrm>
            <a:off x="13612745" y="5855286"/>
            <a:ext cx="985026" cy="82085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68" name="Freeform: Shape 167">
            <a:extLst>
              <a:ext uri="{FF2B5EF4-FFF2-40B4-BE49-F238E27FC236}">
                <a16:creationId xmlns:a16="http://schemas.microsoft.com/office/drawing/2014/main" id="{3284CE50-8E89-C476-8D02-E4A515C80D7E}"/>
              </a:ext>
            </a:extLst>
          </p:cNvPr>
          <p:cNvSpPr/>
          <p:nvPr/>
        </p:nvSpPr>
        <p:spPr>
          <a:xfrm>
            <a:off x="9711697" y="9740430"/>
            <a:ext cx="894282" cy="894282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C4830CE8-6716-4101-2302-55FEFC200038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70" name="!!MainTitle1">
            <a:extLst>
              <a:ext uri="{FF2B5EF4-FFF2-40B4-BE49-F238E27FC236}">
                <a16:creationId xmlns:a16="http://schemas.microsoft.com/office/drawing/2014/main" id="{F23F156E-DCA4-FCEA-F8A7-D8D14C07D30A}"/>
              </a:ext>
            </a:extLst>
          </p:cNvPr>
          <p:cNvSpPr txBox="1"/>
          <p:nvPr/>
        </p:nvSpPr>
        <p:spPr>
          <a:xfrm>
            <a:off x="7567882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71" name="!!SubTitle">
            <a:extLst>
              <a:ext uri="{FF2B5EF4-FFF2-40B4-BE49-F238E27FC236}">
                <a16:creationId xmlns:a16="http://schemas.microsoft.com/office/drawing/2014/main" id="{D34AFF33-09A0-B1B3-673D-D74ABC1DB651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rism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fill="hold" nodeType="with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4" dur="1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5" dur="1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fill="hold" nodeType="withEffect" p14:presetBounceEnd="53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8" dur="1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9" dur="1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fill="hold" nodeType="withEffect" p14:presetBounceEnd="53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2" dur="1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3" dur="1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 p14:presetBounceEnd="53333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6" dur="1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7" dur="1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2" grpId="0" animBg="1"/>
          <p:bldP spid="153" grpId="0"/>
          <p:bldP spid="157" grpId="0"/>
          <p:bldP spid="161" grpId="0"/>
          <p:bldP spid="165" grpId="0"/>
          <p:bldP spid="166" grpId="0" animBg="1"/>
          <p:bldP spid="167" grpId="0" animBg="1"/>
          <p:bldP spid="168" grpId="0" animBg="1"/>
          <p:bldP spid="170" grpId="0"/>
          <p:bldP spid="17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2" grpId="0" animBg="1"/>
          <p:bldP spid="153" grpId="0"/>
          <p:bldP spid="157" grpId="0"/>
          <p:bldP spid="161" grpId="0"/>
          <p:bldP spid="165" grpId="0"/>
          <p:bldP spid="166" grpId="0" animBg="1"/>
          <p:bldP spid="167" grpId="0" animBg="1"/>
          <p:bldP spid="168" grpId="0" animBg="1"/>
          <p:bldP spid="170" grpId="0"/>
          <p:bldP spid="17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roup 135">
            <a:extLst>
              <a:ext uri="{FF2B5EF4-FFF2-40B4-BE49-F238E27FC236}">
                <a16:creationId xmlns:a16="http://schemas.microsoft.com/office/drawing/2014/main" id="{DE9C3093-561A-617A-21B4-EB92E92CEAD5}"/>
              </a:ext>
            </a:extLst>
          </p:cNvPr>
          <p:cNvGrpSpPr/>
          <p:nvPr/>
        </p:nvGrpSpPr>
        <p:grpSpPr>
          <a:xfrm>
            <a:off x="2764464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137" name="Textbox 200">
              <a:extLst>
                <a:ext uri="{FF2B5EF4-FFF2-40B4-BE49-F238E27FC236}">
                  <a16:creationId xmlns:a16="http://schemas.microsoft.com/office/drawing/2014/main" id="{92AF3EEC-0D60-8B75-BC4B-89E500C3CCAF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8" name="Textbox 200">
              <a:extLst>
                <a:ext uri="{FF2B5EF4-FFF2-40B4-BE49-F238E27FC236}">
                  <a16:creationId xmlns:a16="http://schemas.microsoft.com/office/drawing/2014/main" id="{A707B216-FD1D-BB79-6F7A-CB2854CAF5AA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9" name="Textbox 200">
              <a:extLst>
                <a:ext uri="{FF2B5EF4-FFF2-40B4-BE49-F238E27FC236}">
                  <a16:creationId xmlns:a16="http://schemas.microsoft.com/office/drawing/2014/main" id="{5E754BBC-F9D3-F6E3-93C6-DDA9F765BFCA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F5F22228-65A2-1876-B355-C0A0525F1C3E}"/>
              </a:ext>
            </a:extLst>
          </p:cNvPr>
          <p:cNvGrpSpPr/>
          <p:nvPr/>
        </p:nvGrpSpPr>
        <p:grpSpPr>
          <a:xfrm>
            <a:off x="2764464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141" name="Textbox 200">
              <a:extLst>
                <a:ext uri="{FF2B5EF4-FFF2-40B4-BE49-F238E27FC236}">
                  <a16:creationId xmlns:a16="http://schemas.microsoft.com/office/drawing/2014/main" id="{E08D7728-2650-2367-22FB-E8B5B6D12F3B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4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2" name="Textbox 200">
              <a:extLst>
                <a:ext uri="{FF2B5EF4-FFF2-40B4-BE49-F238E27FC236}">
                  <a16:creationId xmlns:a16="http://schemas.microsoft.com/office/drawing/2014/main" id="{C616A573-F9AE-1A23-B1C0-39BBDE848274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3" name="Textbox 200">
              <a:extLst>
                <a:ext uri="{FF2B5EF4-FFF2-40B4-BE49-F238E27FC236}">
                  <a16:creationId xmlns:a16="http://schemas.microsoft.com/office/drawing/2014/main" id="{A1687E89-D3AE-1112-4E37-B4A80ACF707A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4EF27BFD-7FAD-840E-337A-AD939EF2468B}"/>
              </a:ext>
            </a:extLst>
          </p:cNvPr>
          <p:cNvGrpSpPr/>
          <p:nvPr/>
        </p:nvGrpSpPr>
        <p:grpSpPr>
          <a:xfrm flipH="1">
            <a:off x="17202840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145" name="Textbox 200">
              <a:extLst>
                <a:ext uri="{FF2B5EF4-FFF2-40B4-BE49-F238E27FC236}">
                  <a16:creationId xmlns:a16="http://schemas.microsoft.com/office/drawing/2014/main" id="{D2F79D50-786C-9CEC-6D39-44030D09C333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6" name="Textbox 200">
              <a:extLst>
                <a:ext uri="{FF2B5EF4-FFF2-40B4-BE49-F238E27FC236}">
                  <a16:creationId xmlns:a16="http://schemas.microsoft.com/office/drawing/2014/main" id="{58DA742C-3C75-BF29-E6E2-8304B543FCEB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7" name="Textbox 200">
              <a:extLst>
                <a:ext uri="{FF2B5EF4-FFF2-40B4-BE49-F238E27FC236}">
                  <a16:creationId xmlns:a16="http://schemas.microsoft.com/office/drawing/2014/main" id="{747EEBFF-263F-C93E-9FF2-1709473E980A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9B7F4EC7-0BC3-2430-8E00-4F86E2E9B0D4}"/>
              </a:ext>
            </a:extLst>
          </p:cNvPr>
          <p:cNvGrpSpPr/>
          <p:nvPr/>
        </p:nvGrpSpPr>
        <p:grpSpPr>
          <a:xfrm flipH="1">
            <a:off x="17202840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149" name="Textbox 200">
              <a:extLst>
                <a:ext uri="{FF2B5EF4-FFF2-40B4-BE49-F238E27FC236}">
                  <a16:creationId xmlns:a16="http://schemas.microsoft.com/office/drawing/2014/main" id="{4045EF5E-F817-ACEF-17E2-1527856F3C04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0" name="Textbox 200">
              <a:extLst>
                <a:ext uri="{FF2B5EF4-FFF2-40B4-BE49-F238E27FC236}">
                  <a16:creationId xmlns:a16="http://schemas.microsoft.com/office/drawing/2014/main" id="{CD40742B-36F8-BB3B-6A41-EDFAB21F3A0F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1" name="Textbox 200">
              <a:extLst>
                <a:ext uri="{FF2B5EF4-FFF2-40B4-BE49-F238E27FC236}">
                  <a16:creationId xmlns:a16="http://schemas.microsoft.com/office/drawing/2014/main" id="{3B137914-E334-0EE4-142A-C771AD5BB20E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9F0536A5-58CB-B049-1A5F-BDD2E1347EF4}"/>
              </a:ext>
            </a:extLst>
          </p:cNvPr>
          <p:cNvGrpSpPr/>
          <p:nvPr/>
        </p:nvGrpSpPr>
        <p:grpSpPr>
          <a:xfrm>
            <a:off x="8306809" y="4413686"/>
            <a:ext cx="3704057" cy="3704057"/>
            <a:chOff x="8306809" y="4413686"/>
            <a:chExt cx="3704057" cy="3704057"/>
          </a:xfrm>
        </p:grpSpPr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27D4186D-22DA-25B5-1AEC-31D5B6373AD3}"/>
                </a:ext>
              </a:extLst>
            </p:cNvPr>
            <p:cNvSpPr/>
            <p:nvPr/>
          </p:nvSpPr>
          <p:spPr>
            <a:xfrm>
              <a:off x="8306809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70C46080-1B86-953C-9A60-80B61CC8447B}"/>
                </a:ext>
              </a:extLst>
            </p:cNvPr>
            <p:cNvSpPr/>
            <p:nvPr/>
          </p:nvSpPr>
          <p:spPr>
            <a:xfrm>
              <a:off x="8549172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5" name="Freeform: Shape 154">
            <a:extLst>
              <a:ext uri="{FF2B5EF4-FFF2-40B4-BE49-F238E27FC236}">
                <a16:creationId xmlns:a16="http://schemas.microsoft.com/office/drawing/2014/main" id="{7E076744-EDEE-9DC3-5971-DEA73EBEF892}"/>
              </a:ext>
            </a:extLst>
          </p:cNvPr>
          <p:cNvSpPr/>
          <p:nvPr/>
        </p:nvSpPr>
        <p:spPr>
          <a:xfrm>
            <a:off x="9682742" y="5773202"/>
            <a:ext cx="952192" cy="98502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A84D1367-EAA8-C9D7-7A6D-6E1C12AA4A3B}"/>
              </a:ext>
            </a:extLst>
          </p:cNvPr>
          <p:cNvSpPr>
            <a:spLocks/>
          </p:cNvSpPr>
          <p:nvPr/>
        </p:nvSpPr>
        <p:spPr bwMode="auto">
          <a:xfrm>
            <a:off x="10983066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01</a:t>
            </a: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66ACC30D-C6CF-5129-6059-A57FC30E900E}"/>
              </a:ext>
            </a:extLst>
          </p:cNvPr>
          <p:cNvGrpSpPr/>
          <p:nvPr/>
        </p:nvGrpSpPr>
        <p:grpSpPr>
          <a:xfrm>
            <a:off x="8306809" y="8335543"/>
            <a:ext cx="3704057" cy="3704057"/>
            <a:chOff x="8306809" y="8335543"/>
            <a:chExt cx="3704057" cy="3704057"/>
          </a:xfrm>
        </p:grpSpPr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5B20058D-0B25-BF77-EFF7-9332FFFE7E2F}"/>
                </a:ext>
              </a:extLst>
            </p:cNvPr>
            <p:cNvSpPr/>
            <p:nvPr/>
          </p:nvSpPr>
          <p:spPr>
            <a:xfrm flipV="1">
              <a:off x="8306809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4FD89C0F-2060-937E-6A24-DDE5989503B3}"/>
                </a:ext>
              </a:extLst>
            </p:cNvPr>
            <p:cNvSpPr/>
            <p:nvPr/>
          </p:nvSpPr>
          <p:spPr>
            <a:xfrm flipV="1">
              <a:off x="8549172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0" name="Rectangle 159">
            <a:extLst>
              <a:ext uri="{FF2B5EF4-FFF2-40B4-BE49-F238E27FC236}">
                <a16:creationId xmlns:a16="http://schemas.microsoft.com/office/drawing/2014/main" id="{9D3DDD94-3CC7-38D5-1F0F-87F624CBAB6C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10983066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04</a:t>
            </a:r>
          </a:p>
        </p:txBody>
      </p: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F3F8D9FE-AD62-B795-9B63-1260B0B7DA62}"/>
              </a:ext>
            </a:extLst>
          </p:cNvPr>
          <p:cNvGrpSpPr/>
          <p:nvPr/>
        </p:nvGrpSpPr>
        <p:grpSpPr>
          <a:xfrm>
            <a:off x="12253230" y="4413686"/>
            <a:ext cx="3704057" cy="3704057"/>
            <a:chOff x="12253230" y="4413686"/>
            <a:chExt cx="3704057" cy="3704057"/>
          </a:xfrm>
        </p:grpSpPr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114012CE-F7FD-011D-D33B-E7DF4BCD00D2}"/>
                </a:ext>
              </a:extLst>
            </p:cNvPr>
            <p:cNvSpPr/>
            <p:nvPr/>
          </p:nvSpPr>
          <p:spPr>
            <a:xfrm flipH="1">
              <a:off x="12253230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0B40F184-AA1C-48BE-213D-AD6E031B568B}"/>
                </a:ext>
              </a:extLst>
            </p:cNvPr>
            <p:cNvSpPr/>
            <p:nvPr/>
          </p:nvSpPr>
          <p:spPr>
            <a:xfrm flipH="1">
              <a:off x="12495593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4" name="Rectangle 163">
            <a:extLst>
              <a:ext uri="{FF2B5EF4-FFF2-40B4-BE49-F238E27FC236}">
                <a16:creationId xmlns:a16="http://schemas.microsoft.com/office/drawing/2014/main" id="{EFD7EE6A-D9FB-AA3E-C54E-2FD8FBFDD46A}"/>
              </a:ext>
            </a:extLst>
          </p:cNvPr>
          <p:cNvSpPr>
            <a:spLocks/>
          </p:cNvSpPr>
          <p:nvPr/>
        </p:nvSpPr>
        <p:spPr bwMode="auto">
          <a:xfrm flipH="1">
            <a:off x="12508885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02</a:t>
            </a:r>
          </a:p>
        </p:txBody>
      </p: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C695446C-32C0-8781-EA26-E2FDB8D11136}"/>
              </a:ext>
            </a:extLst>
          </p:cNvPr>
          <p:cNvGrpSpPr/>
          <p:nvPr/>
        </p:nvGrpSpPr>
        <p:grpSpPr>
          <a:xfrm>
            <a:off x="12253230" y="8335543"/>
            <a:ext cx="3704057" cy="3704057"/>
            <a:chOff x="12253230" y="8335543"/>
            <a:chExt cx="3704057" cy="3704057"/>
          </a:xfrm>
        </p:grpSpPr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16EA7281-994D-14CC-96AA-CD745FF8165C}"/>
                </a:ext>
              </a:extLst>
            </p:cNvPr>
            <p:cNvSpPr/>
            <p:nvPr/>
          </p:nvSpPr>
          <p:spPr>
            <a:xfrm flipH="1" flipV="1">
              <a:off x="12253230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E34D918F-4DF7-DEC9-A1D8-97E5A6B8D422}"/>
                </a:ext>
              </a:extLst>
            </p:cNvPr>
            <p:cNvSpPr/>
            <p:nvPr/>
          </p:nvSpPr>
          <p:spPr>
            <a:xfrm flipH="1" flipV="1">
              <a:off x="12495593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8" name="Rectangle 167">
            <a:extLst>
              <a:ext uri="{FF2B5EF4-FFF2-40B4-BE49-F238E27FC236}">
                <a16:creationId xmlns:a16="http://schemas.microsoft.com/office/drawing/2014/main" id="{FBDEDCB0-1924-EC3D-E61D-EA79521FD7CD}"/>
              </a:ext>
            </a:extLst>
          </p:cNvPr>
          <p:cNvSpPr>
            <a:spLocks/>
          </p:cNvSpPr>
          <p:nvPr/>
        </p:nvSpPr>
        <p:spPr bwMode="auto">
          <a:xfrm rot="10800000" flipH="1" flipV="1">
            <a:off x="12508885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03</a:t>
            </a:r>
          </a:p>
        </p:txBody>
      </p:sp>
      <p:sp>
        <p:nvSpPr>
          <p:cNvPr id="169" name="Freeform 103">
            <a:extLst>
              <a:ext uri="{FF2B5EF4-FFF2-40B4-BE49-F238E27FC236}">
                <a16:creationId xmlns:a16="http://schemas.microsoft.com/office/drawing/2014/main" id="{8510F9D4-1B0D-9269-82F0-383BE7582ED4}"/>
              </a:ext>
            </a:extLst>
          </p:cNvPr>
          <p:cNvSpPr>
            <a:spLocks noEditPoints="1"/>
          </p:cNvSpPr>
          <p:nvPr/>
        </p:nvSpPr>
        <p:spPr bwMode="auto">
          <a:xfrm>
            <a:off x="13608293" y="9807539"/>
            <a:ext cx="993932" cy="760065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70" name="Freeform: Shape 169">
            <a:extLst>
              <a:ext uri="{FF2B5EF4-FFF2-40B4-BE49-F238E27FC236}">
                <a16:creationId xmlns:a16="http://schemas.microsoft.com/office/drawing/2014/main" id="{883910FD-4B7D-978E-958A-C668439D2ED9}"/>
              </a:ext>
            </a:extLst>
          </p:cNvPr>
          <p:cNvSpPr/>
          <p:nvPr/>
        </p:nvSpPr>
        <p:spPr>
          <a:xfrm>
            <a:off x="13612745" y="5855286"/>
            <a:ext cx="985026" cy="82085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71" name="Freeform: Shape 170">
            <a:extLst>
              <a:ext uri="{FF2B5EF4-FFF2-40B4-BE49-F238E27FC236}">
                <a16:creationId xmlns:a16="http://schemas.microsoft.com/office/drawing/2014/main" id="{0452DE6B-9B98-C28B-FA87-B9CC3B927CC4}"/>
              </a:ext>
            </a:extLst>
          </p:cNvPr>
          <p:cNvSpPr/>
          <p:nvPr/>
        </p:nvSpPr>
        <p:spPr>
          <a:xfrm>
            <a:off x="9711697" y="9740430"/>
            <a:ext cx="894282" cy="894282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07F763FA-0D40-7FDB-DB11-C39F00684CA3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73" name="!!MainTitle1">
            <a:extLst>
              <a:ext uri="{FF2B5EF4-FFF2-40B4-BE49-F238E27FC236}">
                <a16:creationId xmlns:a16="http://schemas.microsoft.com/office/drawing/2014/main" id="{6A13ADF7-8BD5-757A-F7CF-2F618C5B151B}"/>
              </a:ext>
            </a:extLst>
          </p:cNvPr>
          <p:cNvSpPr txBox="1"/>
          <p:nvPr/>
        </p:nvSpPr>
        <p:spPr>
          <a:xfrm>
            <a:off x="7567882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tx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74" name="!!SubTitle">
            <a:extLst>
              <a:ext uri="{FF2B5EF4-FFF2-40B4-BE49-F238E27FC236}">
                <a16:creationId xmlns:a16="http://schemas.microsoft.com/office/drawing/2014/main" id="{DAB91BD9-DBDE-0367-69F4-6CDB6850552E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  <a:lumOff val="5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an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500" fill="hold"/>
                                            <p:tgtEl>
                                              <p:spTgt spid="1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16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500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5" grpId="0" animBg="1"/>
          <p:bldP spid="155" grpId="1" animBg="1"/>
          <p:bldP spid="156" grpId="0"/>
          <p:bldP spid="160" grpId="0"/>
          <p:bldP spid="164" grpId="0"/>
          <p:bldP spid="168" grpId="0"/>
          <p:bldP spid="169" grpId="0" animBg="1"/>
          <p:bldP spid="169" grpId="1" animBg="1"/>
          <p:bldP spid="170" grpId="0" animBg="1"/>
          <p:bldP spid="170" grpId="1" animBg="1"/>
          <p:bldP spid="171" grpId="0" animBg="1"/>
          <p:bldP spid="171" grpId="1" animBg="1"/>
          <p:bldP spid="173" grpId="0"/>
          <p:bldP spid="17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500" fill="hold"/>
                                            <p:tgtEl>
                                              <p:spTgt spid="1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16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500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5" grpId="0" animBg="1"/>
          <p:bldP spid="155" grpId="1" animBg="1"/>
          <p:bldP spid="156" grpId="0"/>
          <p:bldP spid="160" grpId="0"/>
          <p:bldP spid="164" grpId="0"/>
          <p:bldP spid="168" grpId="0"/>
          <p:bldP spid="169" grpId="0" animBg="1"/>
          <p:bldP spid="169" grpId="1" animBg="1"/>
          <p:bldP spid="170" grpId="0" animBg="1"/>
          <p:bldP spid="170" grpId="1" animBg="1"/>
          <p:bldP spid="171" grpId="0" animBg="1"/>
          <p:bldP spid="171" grpId="1" animBg="1"/>
          <p:bldP spid="173" grpId="0"/>
          <p:bldP spid="17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>
            <a:extLst>
              <a:ext uri="{FF2B5EF4-FFF2-40B4-BE49-F238E27FC236}">
                <a16:creationId xmlns:a16="http://schemas.microsoft.com/office/drawing/2014/main" id="{B85697D7-4583-2ABC-1DAD-6F0917B3632D}"/>
              </a:ext>
            </a:extLst>
          </p:cNvPr>
          <p:cNvGrpSpPr/>
          <p:nvPr/>
        </p:nvGrpSpPr>
        <p:grpSpPr>
          <a:xfrm>
            <a:off x="2764464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44CB2962-8E20-FDED-B172-383B14D9221B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E5A40D28-E017-D8BD-261D-911F903B6ECF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C49B5CBC-E351-7BD9-0799-0386DA03C055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CECC338-DD0D-1C58-C3A3-67224948BD47}"/>
              </a:ext>
            </a:extLst>
          </p:cNvPr>
          <p:cNvGrpSpPr/>
          <p:nvPr/>
        </p:nvGrpSpPr>
        <p:grpSpPr>
          <a:xfrm>
            <a:off x="2764464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CA6EC3FA-0EAA-B0B5-B9A2-AF281C6B0E20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8210DD5E-79A6-4D27-E90A-7F2A70754F0B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62F82454-327F-6741-7401-E2B793325DD9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BA81FBB-9278-C1DA-1EDD-9F7F8DC222CE}"/>
              </a:ext>
            </a:extLst>
          </p:cNvPr>
          <p:cNvGrpSpPr/>
          <p:nvPr/>
        </p:nvGrpSpPr>
        <p:grpSpPr>
          <a:xfrm flipH="1">
            <a:off x="17202840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C8AC2348-1D5E-27D4-4CFC-30FE61973EA7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23667E7C-B8BB-C7D8-B4B5-FF7869A9459E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EECD0FE0-86C9-0319-7A7F-29D2A8814E4C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EE6EFCA-C09C-F9AE-AFA2-5B6C74117F3B}"/>
              </a:ext>
            </a:extLst>
          </p:cNvPr>
          <p:cNvGrpSpPr/>
          <p:nvPr/>
        </p:nvGrpSpPr>
        <p:grpSpPr>
          <a:xfrm flipH="1">
            <a:off x="17202840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58" name="Textbox 200">
              <a:extLst>
                <a:ext uri="{FF2B5EF4-FFF2-40B4-BE49-F238E27FC236}">
                  <a16:creationId xmlns:a16="http://schemas.microsoft.com/office/drawing/2014/main" id="{C1175EA1-927D-15E0-1F9D-02385C9E3D8C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9" name="Textbox 200">
              <a:extLst>
                <a:ext uri="{FF2B5EF4-FFF2-40B4-BE49-F238E27FC236}">
                  <a16:creationId xmlns:a16="http://schemas.microsoft.com/office/drawing/2014/main" id="{508D801F-0D2F-14C4-8863-113BE84CD65F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2" name="Textbox 200">
              <a:extLst>
                <a:ext uri="{FF2B5EF4-FFF2-40B4-BE49-F238E27FC236}">
                  <a16:creationId xmlns:a16="http://schemas.microsoft.com/office/drawing/2014/main" id="{82B38A61-CF00-DD89-BBD1-F03B4C0CEEDF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A0137A49-252D-61C0-36DE-EB4E5CCC1ADE}"/>
              </a:ext>
            </a:extLst>
          </p:cNvPr>
          <p:cNvGrpSpPr/>
          <p:nvPr/>
        </p:nvGrpSpPr>
        <p:grpSpPr>
          <a:xfrm>
            <a:off x="8306809" y="4413686"/>
            <a:ext cx="3704057" cy="3704057"/>
            <a:chOff x="8306809" y="4413686"/>
            <a:chExt cx="3704057" cy="3704057"/>
          </a:xfrm>
        </p:grpSpPr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C5D57278-7589-3E15-340F-E74C72D8B8AD}"/>
                </a:ext>
              </a:extLst>
            </p:cNvPr>
            <p:cNvSpPr/>
            <p:nvPr/>
          </p:nvSpPr>
          <p:spPr>
            <a:xfrm>
              <a:off x="8306809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F47B78A5-BDA2-40B8-828A-E0C794BC6F6A}"/>
                </a:ext>
              </a:extLst>
            </p:cNvPr>
            <p:cNvSpPr/>
            <p:nvPr/>
          </p:nvSpPr>
          <p:spPr>
            <a:xfrm>
              <a:off x="8549172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A18A54F9-FB01-9584-6DF5-E6E353EEBBDF}"/>
              </a:ext>
            </a:extLst>
          </p:cNvPr>
          <p:cNvSpPr/>
          <p:nvPr/>
        </p:nvSpPr>
        <p:spPr>
          <a:xfrm>
            <a:off x="9682742" y="5773202"/>
            <a:ext cx="952192" cy="98502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CBF044E3-A47F-A6CA-7677-97AFE3515B9A}"/>
              </a:ext>
            </a:extLst>
          </p:cNvPr>
          <p:cNvSpPr>
            <a:spLocks/>
          </p:cNvSpPr>
          <p:nvPr/>
        </p:nvSpPr>
        <p:spPr bwMode="auto">
          <a:xfrm>
            <a:off x="10983066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01</a:t>
            </a: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A7E02631-FF25-3311-615A-BB599BE0D564}"/>
              </a:ext>
            </a:extLst>
          </p:cNvPr>
          <p:cNvGrpSpPr/>
          <p:nvPr/>
        </p:nvGrpSpPr>
        <p:grpSpPr>
          <a:xfrm>
            <a:off x="8306809" y="8335543"/>
            <a:ext cx="3704057" cy="3704057"/>
            <a:chOff x="8306809" y="8335543"/>
            <a:chExt cx="3704057" cy="3704057"/>
          </a:xfrm>
        </p:grpSpPr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FCCE1E4E-2195-F33A-69E6-63B302AFFA69}"/>
                </a:ext>
              </a:extLst>
            </p:cNvPr>
            <p:cNvSpPr/>
            <p:nvPr/>
          </p:nvSpPr>
          <p:spPr>
            <a:xfrm flipV="1">
              <a:off x="8306809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7591148A-B4EC-AE3D-B311-BD65E75E8206}"/>
                </a:ext>
              </a:extLst>
            </p:cNvPr>
            <p:cNvSpPr/>
            <p:nvPr/>
          </p:nvSpPr>
          <p:spPr>
            <a:xfrm flipV="1">
              <a:off x="8549172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21" name="Rectangle 120">
            <a:extLst>
              <a:ext uri="{FF2B5EF4-FFF2-40B4-BE49-F238E27FC236}">
                <a16:creationId xmlns:a16="http://schemas.microsoft.com/office/drawing/2014/main" id="{13B5AF0F-2276-BEB7-3399-0F0F8BA3309C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10983066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04</a:t>
            </a:r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60440C4A-FCD7-E462-2ACB-A65167B42D35}"/>
              </a:ext>
            </a:extLst>
          </p:cNvPr>
          <p:cNvGrpSpPr/>
          <p:nvPr/>
        </p:nvGrpSpPr>
        <p:grpSpPr>
          <a:xfrm>
            <a:off x="12253230" y="4413686"/>
            <a:ext cx="3704057" cy="3704057"/>
            <a:chOff x="12253230" y="4413686"/>
            <a:chExt cx="3704057" cy="3704057"/>
          </a:xfrm>
        </p:grpSpPr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6BA2C54C-AF54-94FF-7CB4-E154531F2930}"/>
                </a:ext>
              </a:extLst>
            </p:cNvPr>
            <p:cNvSpPr/>
            <p:nvPr/>
          </p:nvSpPr>
          <p:spPr>
            <a:xfrm flipH="1">
              <a:off x="12253230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73A7732D-8C14-0C90-2D14-C011F6E77B2B}"/>
                </a:ext>
              </a:extLst>
            </p:cNvPr>
            <p:cNvSpPr/>
            <p:nvPr/>
          </p:nvSpPr>
          <p:spPr>
            <a:xfrm flipH="1">
              <a:off x="12495593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25" name="Rectangle 124">
            <a:extLst>
              <a:ext uri="{FF2B5EF4-FFF2-40B4-BE49-F238E27FC236}">
                <a16:creationId xmlns:a16="http://schemas.microsoft.com/office/drawing/2014/main" id="{1AB16269-5449-BC8E-A6FD-6207B1F5D1B4}"/>
              </a:ext>
            </a:extLst>
          </p:cNvPr>
          <p:cNvSpPr>
            <a:spLocks/>
          </p:cNvSpPr>
          <p:nvPr/>
        </p:nvSpPr>
        <p:spPr bwMode="auto">
          <a:xfrm flipH="1">
            <a:off x="12508885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02</a:t>
            </a:r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735AD9A2-1DFD-177B-43C0-A13B30711C26}"/>
              </a:ext>
            </a:extLst>
          </p:cNvPr>
          <p:cNvGrpSpPr/>
          <p:nvPr/>
        </p:nvGrpSpPr>
        <p:grpSpPr>
          <a:xfrm>
            <a:off x="12253230" y="8335543"/>
            <a:ext cx="3704057" cy="3704057"/>
            <a:chOff x="12253230" y="8335543"/>
            <a:chExt cx="3704057" cy="3704057"/>
          </a:xfrm>
        </p:grpSpPr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97BE273E-7BC2-8331-98AE-DFA15EC9FF93}"/>
                </a:ext>
              </a:extLst>
            </p:cNvPr>
            <p:cNvSpPr/>
            <p:nvPr/>
          </p:nvSpPr>
          <p:spPr>
            <a:xfrm flipH="1" flipV="1">
              <a:off x="12253230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8228F704-3130-AF7C-A1B8-0401A0B2E4AA}"/>
                </a:ext>
              </a:extLst>
            </p:cNvPr>
            <p:cNvSpPr/>
            <p:nvPr/>
          </p:nvSpPr>
          <p:spPr>
            <a:xfrm flipH="1" flipV="1">
              <a:off x="12495593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7B92DF5-7B50-C11E-8A7B-B809450FEF1F}"/>
              </a:ext>
            </a:extLst>
          </p:cNvPr>
          <p:cNvSpPr>
            <a:spLocks/>
          </p:cNvSpPr>
          <p:nvPr/>
        </p:nvSpPr>
        <p:spPr bwMode="auto">
          <a:xfrm rot="10800000" flipH="1" flipV="1">
            <a:off x="12508885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03</a:t>
            </a:r>
          </a:p>
        </p:txBody>
      </p:sp>
      <p:sp>
        <p:nvSpPr>
          <p:cNvPr id="130" name="Freeform 103">
            <a:extLst>
              <a:ext uri="{FF2B5EF4-FFF2-40B4-BE49-F238E27FC236}">
                <a16:creationId xmlns:a16="http://schemas.microsoft.com/office/drawing/2014/main" id="{12F9C028-1876-D8B7-3C96-18D20758C10E}"/>
              </a:ext>
            </a:extLst>
          </p:cNvPr>
          <p:cNvSpPr>
            <a:spLocks noEditPoints="1"/>
          </p:cNvSpPr>
          <p:nvPr/>
        </p:nvSpPr>
        <p:spPr bwMode="auto">
          <a:xfrm>
            <a:off x="13608293" y="9807539"/>
            <a:ext cx="993932" cy="760065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10E3AFA6-E144-9758-DBC7-5A167DD5AFC8}"/>
              </a:ext>
            </a:extLst>
          </p:cNvPr>
          <p:cNvSpPr/>
          <p:nvPr/>
        </p:nvSpPr>
        <p:spPr>
          <a:xfrm>
            <a:off x="13612745" y="5855286"/>
            <a:ext cx="985026" cy="82085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32" name="Freeform: Shape 131">
            <a:extLst>
              <a:ext uri="{FF2B5EF4-FFF2-40B4-BE49-F238E27FC236}">
                <a16:creationId xmlns:a16="http://schemas.microsoft.com/office/drawing/2014/main" id="{39BEDE59-E87F-FAD9-F034-9DA897711DA6}"/>
              </a:ext>
            </a:extLst>
          </p:cNvPr>
          <p:cNvSpPr/>
          <p:nvPr/>
        </p:nvSpPr>
        <p:spPr>
          <a:xfrm>
            <a:off x="9711697" y="9740430"/>
            <a:ext cx="894282" cy="894282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6198A1AC-6C6B-FA43-FAA8-35C09220EE74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34" name="!!MainTitle1">
            <a:extLst>
              <a:ext uri="{FF2B5EF4-FFF2-40B4-BE49-F238E27FC236}">
                <a16:creationId xmlns:a16="http://schemas.microsoft.com/office/drawing/2014/main" id="{DE997F78-CD43-7CE5-F1B8-525201247042}"/>
              </a:ext>
            </a:extLst>
          </p:cNvPr>
          <p:cNvSpPr txBox="1"/>
          <p:nvPr/>
        </p:nvSpPr>
        <p:spPr>
          <a:xfrm>
            <a:off x="7567882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35" name="!!SubTitle">
            <a:extLst>
              <a:ext uri="{FF2B5EF4-FFF2-40B4-BE49-F238E27FC236}">
                <a16:creationId xmlns:a16="http://schemas.microsoft.com/office/drawing/2014/main" id="{FBF41B5E-C62C-8FF9-CEB3-0EA4B6458C93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fill="hold" nodeType="with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4" dur="1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5" dur="1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fill="hold" nodeType="withEffect" p14:presetBounceEnd="53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8" dur="1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9" dur="1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fill="hold" nodeType="withEffect" p14:presetBounceEnd="53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2" dur="1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3" dur="1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 p14:presetBounceEnd="53333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6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7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6" grpId="0" animBg="1"/>
          <p:bldP spid="117" grpId="0"/>
          <p:bldP spid="121" grpId="0"/>
          <p:bldP spid="125" grpId="0"/>
          <p:bldP spid="129" grpId="0"/>
          <p:bldP spid="130" grpId="0" animBg="1"/>
          <p:bldP spid="131" grpId="0" animBg="1"/>
          <p:bldP spid="132" grpId="0" animBg="1"/>
          <p:bldP spid="134" grpId="0"/>
          <p:bldP spid="13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6" grpId="0" animBg="1"/>
          <p:bldP spid="117" grpId="0"/>
          <p:bldP spid="121" grpId="0"/>
          <p:bldP spid="125" grpId="0"/>
          <p:bldP spid="129" grpId="0"/>
          <p:bldP spid="130" grpId="0" animBg="1"/>
          <p:bldP spid="131" grpId="0" animBg="1"/>
          <p:bldP spid="132" grpId="0" animBg="1"/>
          <p:bldP spid="134" grpId="0"/>
          <p:bldP spid="13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roup 135">
            <a:extLst>
              <a:ext uri="{FF2B5EF4-FFF2-40B4-BE49-F238E27FC236}">
                <a16:creationId xmlns:a16="http://schemas.microsoft.com/office/drawing/2014/main" id="{6BCE8840-FF77-764C-8CA6-37A0139C0EAD}"/>
              </a:ext>
            </a:extLst>
          </p:cNvPr>
          <p:cNvGrpSpPr/>
          <p:nvPr/>
        </p:nvGrpSpPr>
        <p:grpSpPr>
          <a:xfrm>
            <a:off x="2764464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137" name="Textbox 200">
              <a:extLst>
                <a:ext uri="{FF2B5EF4-FFF2-40B4-BE49-F238E27FC236}">
                  <a16:creationId xmlns:a16="http://schemas.microsoft.com/office/drawing/2014/main" id="{26F33E95-A593-C9F5-A077-23CB623DBA67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8" name="Textbox 200">
              <a:extLst>
                <a:ext uri="{FF2B5EF4-FFF2-40B4-BE49-F238E27FC236}">
                  <a16:creationId xmlns:a16="http://schemas.microsoft.com/office/drawing/2014/main" id="{4A037E7F-4528-53A3-C89B-1464F453790C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9" name="Textbox 200">
              <a:extLst>
                <a:ext uri="{FF2B5EF4-FFF2-40B4-BE49-F238E27FC236}">
                  <a16:creationId xmlns:a16="http://schemas.microsoft.com/office/drawing/2014/main" id="{39B63140-8DF6-4026-69DB-2A8FAB997F17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360AEF10-9CE2-3069-A719-8ABF644BA4B2}"/>
              </a:ext>
            </a:extLst>
          </p:cNvPr>
          <p:cNvGrpSpPr/>
          <p:nvPr/>
        </p:nvGrpSpPr>
        <p:grpSpPr>
          <a:xfrm>
            <a:off x="2764464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141" name="Textbox 200">
              <a:extLst>
                <a:ext uri="{FF2B5EF4-FFF2-40B4-BE49-F238E27FC236}">
                  <a16:creationId xmlns:a16="http://schemas.microsoft.com/office/drawing/2014/main" id="{9160AE85-2DD8-6197-7477-9D3521067160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4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2" name="Textbox 200">
              <a:extLst>
                <a:ext uri="{FF2B5EF4-FFF2-40B4-BE49-F238E27FC236}">
                  <a16:creationId xmlns:a16="http://schemas.microsoft.com/office/drawing/2014/main" id="{BF1151D2-F958-376F-DD73-DCBB7891CA27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3" name="Textbox 200">
              <a:extLst>
                <a:ext uri="{FF2B5EF4-FFF2-40B4-BE49-F238E27FC236}">
                  <a16:creationId xmlns:a16="http://schemas.microsoft.com/office/drawing/2014/main" id="{C0CC79D8-3AE1-BFE3-9743-F75FDD9EE577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D669081D-A3F1-86B8-05F6-E8C5C0FC217B}"/>
              </a:ext>
            </a:extLst>
          </p:cNvPr>
          <p:cNvGrpSpPr/>
          <p:nvPr/>
        </p:nvGrpSpPr>
        <p:grpSpPr>
          <a:xfrm flipH="1">
            <a:off x="17202840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145" name="Textbox 200">
              <a:extLst>
                <a:ext uri="{FF2B5EF4-FFF2-40B4-BE49-F238E27FC236}">
                  <a16:creationId xmlns:a16="http://schemas.microsoft.com/office/drawing/2014/main" id="{7F0BC506-7D0F-41B2-DCC1-0DA9386F23ED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6" name="Textbox 200">
              <a:extLst>
                <a:ext uri="{FF2B5EF4-FFF2-40B4-BE49-F238E27FC236}">
                  <a16:creationId xmlns:a16="http://schemas.microsoft.com/office/drawing/2014/main" id="{A542E117-1BD7-5558-437D-21054A9B628E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7" name="Textbox 200">
              <a:extLst>
                <a:ext uri="{FF2B5EF4-FFF2-40B4-BE49-F238E27FC236}">
                  <a16:creationId xmlns:a16="http://schemas.microsoft.com/office/drawing/2014/main" id="{47FEA6F3-F11B-B640-B4E2-287223A90E66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074A25EF-F6F7-90C2-FE9A-7F98ACF88038}"/>
              </a:ext>
            </a:extLst>
          </p:cNvPr>
          <p:cNvGrpSpPr/>
          <p:nvPr/>
        </p:nvGrpSpPr>
        <p:grpSpPr>
          <a:xfrm flipH="1">
            <a:off x="17202840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149" name="Textbox 200">
              <a:extLst>
                <a:ext uri="{FF2B5EF4-FFF2-40B4-BE49-F238E27FC236}">
                  <a16:creationId xmlns:a16="http://schemas.microsoft.com/office/drawing/2014/main" id="{9176F5B9-B9E4-EDBC-89AD-FD5925934F20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0" name="Textbox 200">
              <a:extLst>
                <a:ext uri="{FF2B5EF4-FFF2-40B4-BE49-F238E27FC236}">
                  <a16:creationId xmlns:a16="http://schemas.microsoft.com/office/drawing/2014/main" id="{4F4433CF-3EA8-29D9-CA63-3068C7D09795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1" name="Textbox 200">
              <a:extLst>
                <a:ext uri="{FF2B5EF4-FFF2-40B4-BE49-F238E27FC236}">
                  <a16:creationId xmlns:a16="http://schemas.microsoft.com/office/drawing/2014/main" id="{D49FAD1F-2FE4-8713-C281-C6C2D8D87124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28F975A3-DBE5-2103-D87F-A8E274763CC6}"/>
              </a:ext>
            </a:extLst>
          </p:cNvPr>
          <p:cNvGrpSpPr/>
          <p:nvPr/>
        </p:nvGrpSpPr>
        <p:grpSpPr>
          <a:xfrm>
            <a:off x="8306809" y="4413686"/>
            <a:ext cx="3704057" cy="3704057"/>
            <a:chOff x="8306809" y="4413686"/>
            <a:chExt cx="3704057" cy="3704057"/>
          </a:xfrm>
        </p:grpSpPr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880E294D-2743-8E13-60AE-C554A6D88ABE}"/>
                </a:ext>
              </a:extLst>
            </p:cNvPr>
            <p:cNvSpPr/>
            <p:nvPr/>
          </p:nvSpPr>
          <p:spPr>
            <a:xfrm>
              <a:off x="8306809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40050333-EECE-7177-CA31-9542758B9916}"/>
                </a:ext>
              </a:extLst>
            </p:cNvPr>
            <p:cNvSpPr/>
            <p:nvPr/>
          </p:nvSpPr>
          <p:spPr>
            <a:xfrm>
              <a:off x="8549172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5" name="Freeform: Shape 154">
            <a:extLst>
              <a:ext uri="{FF2B5EF4-FFF2-40B4-BE49-F238E27FC236}">
                <a16:creationId xmlns:a16="http://schemas.microsoft.com/office/drawing/2014/main" id="{72774145-9595-B4B3-F07F-6126FE11C604}"/>
              </a:ext>
            </a:extLst>
          </p:cNvPr>
          <p:cNvSpPr/>
          <p:nvPr/>
        </p:nvSpPr>
        <p:spPr>
          <a:xfrm>
            <a:off x="9682742" y="5773202"/>
            <a:ext cx="952192" cy="98502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A62A37D6-2A1C-6950-8CAD-776F9360B991}"/>
              </a:ext>
            </a:extLst>
          </p:cNvPr>
          <p:cNvSpPr>
            <a:spLocks/>
          </p:cNvSpPr>
          <p:nvPr/>
        </p:nvSpPr>
        <p:spPr bwMode="auto">
          <a:xfrm>
            <a:off x="10983066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01</a:t>
            </a: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B8D30524-E56B-CF0D-4DC2-8B18FC1B26FD}"/>
              </a:ext>
            </a:extLst>
          </p:cNvPr>
          <p:cNvGrpSpPr/>
          <p:nvPr/>
        </p:nvGrpSpPr>
        <p:grpSpPr>
          <a:xfrm>
            <a:off x="8306809" y="8335543"/>
            <a:ext cx="3704057" cy="3704057"/>
            <a:chOff x="8306809" y="8335543"/>
            <a:chExt cx="3704057" cy="3704057"/>
          </a:xfrm>
        </p:grpSpPr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D8AE3B77-1B87-CF59-003B-8C1038CAE3CC}"/>
                </a:ext>
              </a:extLst>
            </p:cNvPr>
            <p:cNvSpPr/>
            <p:nvPr/>
          </p:nvSpPr>
          <p:spPr>
            <a:xfrm flipV="1">
              <a:off x="8306809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A0C86B5E-6A7D-7935-0A82-9BC9BD8329E3}"/>
                </a:ext>
              </a:extLst>
            </p:cNvPr>
            <p:cNvSpPr/>
            <p:nvPr/>
          </p:nvSpPr>
          <p:spPr>
            <a:xfrm flipV="1">
              <a:off x="8549172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0" name="Rectangle 159">
            <a:extLst>
              <a:ext uri="{FF2B5EF4-FFF2-40B4-BE49-F238E27FC236}">
                <a16:creationId xmlns:a16="http://schemas.microsoft.com/office/drawing/2014/main" id="{36FB9FB0-2312-B581-36D7-616F30CA9D50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10983066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04</a:t>
            </a:r>
          </a:p>
        </p:txBody>
      </p: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3C223911-8FCE-FCF5-9FF1-D3793E6CE6A5}"/>
              </a:ext>
            </a:extLst>
          </p:cNvPr>
          <p:cNvGrpSpPr/>
          <p:nvPr/>
        </p:nvGrpSpPr>
        <p:grpSpPr>
          <a:xfrm>
            <a:off x="12253230" y="4413686"/>
            <a:ext cx="3704057" cy="3704057"/>
            <a:chOff x="12253230" y="4413686"/>
            <a:chExt cx="3704057" cy="3704057"/>
          </a:xfrm>
        </p:grpSpPr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D6365880-119D-6A75-40DD-F43E92955ACB}"/>
                </a:ext>
              </a:extLst>
            </p:cNvPr>
            <p:cNvSpPr/>
            <p:nvPr/>
          </p:nvSpPr>
          <p:spPr>
            <a:xfrm flipH="1">
              <a:off x="12253230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355E496E-D5F4-3D79-EA5C-384045A033BC}"/>
                </a:ext>
              </a:extLst>
            </p:cNvPr>
            <p:cNvSpPr/>
            <p:nvPr/>
          </p:nvSpPr>
          <p:spPr>
            <a:xfrm flipH="1">
              <a:off x="12495593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4" name="Rectangle 163">
            <a:extLst>
              <a:ext uri="{FF2B5EF4-FFF2-40B4-BE49-F238E27FC236}">
                <a16:creationId xmlns:a16="http://schemas.microsoft.com/office/drawing/2014/main" id="{2576D874-74B7-4324-3200-79B5CD5C8934}"/>
              </a:ext>
            </a:extLst>
          </p:cNvPr>
          <p:cNvSpPr>
            <a:spLocks/>
          </p:cNvSpPr>
          <p:nvPr/>
        </p:nvSpPr>
        <p:spPr bwMode="auto">
          <a:xfrm flipH="1">
            <a:off x="12508885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02</a:t>
            </a:r>
          </a:p>
        </p:txBody>
      </p: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AF078AB5-250C-4DF3-8208-A8AFECCB64B6}"/>
              </a:ext>
            </a:extLst>
          </p:cNvPr>
          <p:cNvGrpSpPr/>
          <p:nvPr/>
        </p:nvGrpSpPr>
        <p:grpSpPr>
          <a:xfrm>
            <a:off x="12253230" y="8335543"/>
            <a:ext cx="3704057" cy="3704057"/>
            <a:chOff x="12253230" y="8335543"/>
            <a:chExt cx="3704057" cy="3704057"/>
          </a:xfrm>
        </p:grpSpPr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EA185556-DFD0-C056-0CB1-4AB7954E3C18}"/>
                </a:ext>
              </a:extLst>
            </p:cNvPr>
            <p:cNvSpPr/>
            <p:nvPr/>
          </p:nvSpPr>
          <p:spPr>
            <a:xfrm flipH="1" flipV="1">
              <a:off x="12253230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AD260A4B-98ED-4AB8-221C-A4DB9CF3EED2}"/>
                </a:ext>
              </a:extLst>
            </p:cNvPr>
            <p:cNvSpPr/>
            <p:nvPr/>
          </p:nvSpPr>
          <p:spPr>
            <a:xfrm flipH="1" flipV="1">
              <a:off x="12495593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8" name="Rectangle 167">
            <a:extLst>
              <a:ext uri="{FF2B5EF4-FFF2-40B4-BE49-F238E27FC236}">
                <a16:creationId xmlns:a16="http://schemas.microsoft.com/office/drawing/2014/main" id="{F3E0CEB1-7CFD-92F1-C170-99C6815E6925}"/>
              </a:ext>
            </a:extLst>
          </p:cNvPr>
          <p:cNvSpPr>
            <a:spLocks/>
          </p:cNvSpPr>
          <p:nvPr/>
        </p:nvSpPr>
        <p:spPr bwMode="auto">
          <a:xfrm rot="10800000" flipH="1" flipV="1">
            <a:off x="12508885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03</a:t>
            </a:r>
          </a:p>
        </p:txBody>
      </p:sp>
      <p:sp>
        <p:nvSpPr>
          <p:cNvPr id="169" name="Freeform 103">
            <a:extLst>
              <a:ext uri="{FF2B5EF4-FFF2-40B4-BE49-F238E27FC236}">
                <a16:creationId xmlns:a16="http://schemas.microsoft.com/office/drawing/2014/main" id="{6BC81C52-88D0-A059-4F54-AA79106417B3}"/>
              </a:ext>
            </a:extLst>
          </p:cNvPr>
          <p:cNvSpPr>
            <a:spLocks noEditPoints="1"/>
          </p:cNvSpPr>
          <p:nvPr/>
        </p:nvSpPr>
        <p:spPr bwMode="auto">
          <a:xfrm>
            <a:off x="13608293" y="9807539"/>
            <a:ext cx="993932" cy="760065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70" name="Freeform: Shape 169">
            <a:extLst>
              <a:ext uri="{FF2B5EF4-FFF2-40B4-BE49-F238E27FC236}">
                <a16:creationId xmlns:a16="http://schemas.microsoft.com/office/drawing/2014/main" id="{91412864-F4CE-6BAA-1492-8EE19CC0BE39}"/>
              </a:ext>
            </a:extLst>
          </p:cNvPr>
          <p:cNvSpPr/>
          <p:nvPr/>
        </p:nvSpPr>
        <p:spPr>
          <a:xfrm>
            <a:off x="13612745" y="5855286"/>
            <a:ext cx="985026" cy="82085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71" name="Freeform: Shape 170">
            <a:extLst>
              <a:ext uri="{FF2B5EF4-FFF2-40B4-BE49-F238E27FC236}">
                <a16:creationId xmlns:a16="http://schemas.microsoft.com/office/drawing/2014/main" id="{6F09535E-11DE-7899-23A0-B7C92BBA4884}"/>
              </a:ext>
            </a:extLst>
          </p:cNvPr>
          <p:cNvSpPr/>
          <p:nvPr/>
        </p:nvSpPr>
        <p:spPr>
          <a:xfrm>
            <a:off x="9711697" y="9740430"/>
            <a:ext cx="894282" cy="894282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E2D0698A-E52A-0051-AFAE-EB446AC6089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73" name="!!MainTitle1">
            <a:extLst>
              <a:ext uri="{FF2B5EF4-FFF2-40B4-BE49-F238E27FC236}">
                <a16:creationId xmlns:a16="http://schemas.microsoft.com/office/drawing/2014/main" id="{B83E7BB2-FB5B-5F9A-E556-F388B82B4AB4}"/>
              </a:ext>
            </a:extLst>
          </p:cNvPr>
          <p:cNvSpPr txBox="1"/>
          <p:nvPr/>
        </p:nvSpPr>
        <p:spPr>
          <a:xfrm>
            <a:off x="7567882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  <a:lumOff val="5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74" name="!!SubTitle">
            <a:extLst>
              <a:ext uri="{FF2B5EF4-FFF2-40B4-BE49-F238E27FC236}">
                <a16:creationId xmlns:a16="http://schemas.microsoft.com/office/drawing/2014/main" id="{2F7208FD-7E1E-2046-F250-F2223C996FF1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comb/>
      </p:transition>
    </mc:Choice>
    <mc:Fallback xmlns="">
      <p:transition spd="slow" advClick="0" advTm="25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500" fill="hold"/>
                                            <p:tgtEl>
                                              <p:spTgt spid="1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16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500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5" grpId="0" animBg="1"/>
          <p:bldP spid="155" grpId="1" animBg="1"/>
          <p:bldP spid="156" grpId="0"/>
          <p:bldP spid="160" grpId="0"/>
          <p:bldP spid="164" grpId="0"/>
          <p:bldP spid="168" grpId="0"/>
          <p:bldP spid="169" grpId="0" animBg="1"/>
          <p:bldP spid="169" grpId="1" animBg="1"/>
          <p:bldP spid="170" grpId="0" animBg="1"/>
          <p:bldP spid="170" grpId="1" animBg="1"/>
          <p:bldP spid="171" grpId="0" animBg="1"/>
          <p:bldP spid="171" grpId="1" animBg="1"/>
          <p:bldP spid="173" grpId="0"/>
          <p:bldP spid="17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500" fill="hold"/>
                                            <p:tgtEl>
                                              <p:spTgt spid="1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16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500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5" grpId="0" animBg="1"/>
          <p:bldP spid="155" grpId="1" animBg="1"/>
          <p:bldP spid="156" grpId="0"/>
          <p:bldP spid="160" grpId="0"/>
          <p:bldP spid="164" grpId="0"/>
          <p:bldP spid="168" grpId="0"/>
          <p:bldP spid="169" grpId="0" animBg="1"/>
          <p:bldP spid="169" grpId="1" animBg="1"/>
          <p:bldP spid="170" grpId="0" animBg="1"/>
          <p:bldP spid="170" grpId="1" animBg="1"/>
          <p:bldP spid="171" grpId="0" animBg="1"/>
          <p:bldP spid="171" grpId="1" animBg="1"/>
          <p:bldP spid="173" grpId="0"/>
          <p:bldP spid="17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DC015A9-DFD9-6301-49F1-BD4F5440515A}"/>
              </a:ext>
            </a:extLst>
          </p:cNvPr>
          <p:cNvGrpSpPr/>
          <p:nvPr/>
        </p:nvGrpSpPr>
        <p:grpSpPr>
          <a:xfrm>
            <a:off x="2764464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3" name="Textbox 200">
              <a:extLst>
                <a:ext uri="{FF2B5EF4-FFF2-40B4-BE49-F238E27FC236}">
                  <a16:creationId xmlns:a16="http://schemas.microsoft.com/office/drawing/2014/main" id="{85819D9C-308D-22A3-15C8-24BD27474825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" name="Textbox 200">
              <a:extLst>
                <a:ext uri="{FF2B5EF4-FFF2-40B4-BE49-F238E27FC236}">
                  <a16:creationId xmlns:a16="http://schemas.microsoft.com/office/drawing/2014/main" id="{9EA8D60F-828C-DC6B-5033-10782C845691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" name="Textbox 200">
              <a:extLst>
                <a:ext uri="{FF2B5EF4-FFF2-40B4-BE49-F238E27FC236}">
                  <a16:creationId xmlns:a16="http://schemas.microsoft.com/office/drawing/2014/main" id="{987C8F2B-1B6A-2492-26A3-3539EFD05E7C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D9AE67-FFF5-35EE-FC1A-9148581D641F}"/>
              </a:ext>
            </a:extLst>
          </p:cNvPr>
          <p:cNvGrpSpPr/>
          <p:nvPr/>
        </p:nvGrpSpPr>
        <p:grpSpPr>
          <a:xfrm>
            <a:off x="2764464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7" name="Textbox 200">
              <a:extLst>
                <a:ext uri="{FF2B5EF4-FFF2-40B4-BE49-F238E27FC236}">
                  <a16:creationId xmlns:a16="http://schemas.microsoft.com/office/drawing/2014/main" id="{0731FBE7-728F-AB23-7325-006B284F1901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" name="Textbox 200">
              <a:extLst>
                <a:ext uri="{FF2B5EF4-FFF2-40B4-BE49-F238E27FC236}">
                  <a16:creationId xmlns:a16="http://schemas.microsoft.com/office/drawing/2014/main" id="{53672854-A4CE-A908-E602-EE880D9E7E8E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" name="Textbox 200">
              <a:extLst>
                <a:ext uri="{FF2B5EF4-FFF2-40B4-BE49-F238E27FC236}">
                  <a16:creationId xmlns:a16="http://schemas.microsoft.com/office/drawing/2014/main" id="{5BCB675E-CCE9-C685-A84A-EDFCBC574811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74E0FC0-EB46-9190-B7E9-5BD8CE9884FD}"/>
              </a:ext>
            </a:extLst>
          </p:cNvPr>
          <p:cNvGrpSpPr/>
          <p:nvPr/>
        </p:nvGrpSpPr>
        <p:grpSpPr>
          <a:xfrm flipH="1">
            <a:off x="17202840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11" name="Textbox 200">
              <a:extLst>
                <a:ext uri="{FF2B5EF4-FFF2-40B4-BE49-F238E27FC236}">
                  <a16:creationId xmlns:a16="http://schemas.microsoft.com/office/drawing/2014/main" id="{E201A1B9-2276-E14B-33AA-54F88E543C66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" name="Textbox 200">
              <a:extLst>
                <a:ext uri="{FF2B5EF4-FFF2-40B4-BE49-F238E27FC236}">
                  <a16:creationId xmlns:a16="http://schemas.microsoft.com/office/drawing/2014/main" id="{30545041-563E-5330-2B90-1C7E3CDBD091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" name="Textbox 200">
              <a:extLst>
                <a:ext uri="{FF2B5EF4-FFF2-40B4-BE49-F238E27FC236}">
                  <a16:creationId xmlns:a16="http://schemas.microsoft.com/office/drawing/2014/main" id="{93141EBE-3DA0-6502-3F14-46ECEA5E4A4D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858ACF9-59DC-8151-F20E-D59217FD65AB}"/>
              </a:ext>
            </a:extLst>
          </p:cNvPr>
          <p:cNvGrpSpPr/>
          <p:nvPr/>
        </p:nvGrpSpPr>
        <p:grpSpPr>
          <a:xfrm flipH="1">
            <a:off x="17202840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0710C4BD-5B0F-7470-277C-47ED964A419C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" name="Textbox 200">
              <a:extLst>
                <a:ext uri="{FF2B5EF4-FFF2-40B4-BE49-F238E27FC236}">
                  <a16:creationId xmlns:a16="http://schemas.microsoft.com/office/drawing/2014/main" id="{78CA675E-5699-EE67-F7AE-DEF32F090AD3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" name="Textbox 200">
              <a:extLst>
                <a:ext uri="{FF2B5EF4-FFF2-40B4-BE49-F238E27FC236}">
                  <a16:creationId xmlns:a16="http://schemas.microsoft.com/office/drawing/2014/main" id="{1D05428E-CBA8-40B0-D9D6-60A85E31D8BF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F94E9AD-2992-76F1-615E-D2BE232CAEB1}"/>
              </a:ext>
            </a:extLst>
          </p:cNvPr>
          <p:cNvGrpSpPr/>
          <p:nvPr/>
        </p:nvGrpSpPr>
        <p:grpSpPr>
          <a:xfrm>
            <a:off x="8306809" y="4413686"/>
            <a:ext cx="3704057" cy="3704057"/>
            <a:chOff x="8306809" y="4413686"/>
            <a:chExt cx="3704057" cy="3704057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FAE8B7F-E2B3-FDC0-901F-625AEA2788CD}"/>
                </a:ext>
              </a:extLst>
            </p:cNvPr>
            <p:cNvSpPr/>
            <p:nvPr/>
          </p:nvSpPr>
          <p:spPr>
            <a:xfrm>
              <a:off x="8306809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BDDA91A-2FBE-9E66-CFA1-5F306ACD22AA}"/>
                </a:ext>
              </a:extLst>
            </p:cNvPr>
            <p:cNvSpPr/>
            <p:nvPr/>
          </p:nvSpPr>
          <p:spPr>
            <a:xfrm>
              <a:off x="8549172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CC5FFE14-580E-810D-5A96-F4BD917E7C2F}"/>
              </a:ext>
            </a:extLst>
          </p:cNvPr>
          <p:cNvSpPr/>
          <p:nvPr/>
        </p:nvSpPr>
        <p:spPr>
          <a:xfrm>
            <a:off x="9682742" y="5773202"/>
            <a:ext cx="952192" cy="98502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3A5A683-DBB8-B24D-249D-48B00D88E0CA}"/>
              </a:ext>
            </a:extLst>
          </p:cNvPr>
          <p:cNvSpPr>
            <a:spLocks/>
          </p:cNvSpPr>
          <p:nvPr/>
        </p:nvSpPr>
        <p:spPr bwMode="auto">
          <a:xfrm>
            <a:off x="10983066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01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EA9B39C-E8C2-5575-BADE-37ACABA76B0E}"/>
              </a:ext>
            </a:extLst>
          </p:cNvPr>
          <p:cNvGrpSpPr/>
          <p:nvPr/>
        </p:nvGrpSpPr>
        <p:grpSpPr>
          <a:xfrm>
            <a:off x="8306809" y="8335543"/>
            <a:ext cx="3704057" cy="3704057"/>
            <a:chOff x="8306809" y="8335543"/>
            <a:chExt cx="3704057" cy="3704057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D5927F9-B08E-4D33-4E42-6479D057426E}"/>
                </a:ext>
              </a:extLst>
            </p:cNvPr>
            <p:cNvSpPr/>
            <p:nvPr/>
          </p:nvSpPr>
          <p:spPr>
            <a:xfrm flipV="1">
              <a:off x="8306809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DFBD0AB-06C8-E66F-D175-D031B4ED02D3}"/>
                </a:ext>
              </a:extLst>
            </p:cNvPr>
            <p:cNvSpPr/>
            <p:nvPr/>
          </p:nvSpPr>
          <p:spPr>
            <a:xfrm flipV="1">
              <a:off x="8549172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2F3685F1-66A1-7CE4-B205-ACD679639950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10983066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04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69BE329-CF1D-5254-24DA-996E21760BF1}"/>
              </a:ext>
            </a:extLst>
          </p:cNvPr>
          <p:cNvGrpSpPr/>
          <p:nvPr/>
        </p:nvGrpSpPr>
        <p:grpSpPr>
          <a:xfrm>
            <a:off x="12253230" y="4413686"/>
            <a:ext cx="3704057" cy="3704057"/>
            <a:chOff x="12253230" y="4413686"/>
            <a:chExt cx="3704057" cy="3704057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CCD8C33-3472-EA35-BCC6-9BA25C9EB3D5}"/>
                </a:ext>
              </a:extLst>
            </p:cNvPr>
            <p:cNvSpPr/>
            <p:nvPr/>
          </p:nvSpPr>
          <p:spPr>
            <a:xfrm flipH="1">
              <a:off x="12253230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DB0350D-A012-6F11-E63B-6A3D1E9E8682}"/>
                </a:ext>
              </a:extLst>
            </p:cNvPr>
            <p:cNvSpPr/>
            <p:nvPr/>
          </p:nvSpPr>
          <p:spPr>
            <a:xfrm flipH="1">
              <a:off x="12495593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1397FCC5-55E8-6373-C107-3919B9CF93CF}"/>
              </a:ext>
            </a:extLst>
          </p:cNvPr>
          <p:cNvSpPr>
            <a:spLocks/>
          </p:cNvSpPr>
          <p:nvPr/>
        </p:nvSpPr>
        <p:spPr bwMode="auto">
          <a:xfrm flipH="1">
            <a:off x="12508885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02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4AD4E40-B96E-9041-500C-45753432BE46}"/>
              </a:ext>
            </a:extLst>
          </p:cNvPr>
          <p:cNvGrpSpPr/>
          <p:nvPr/>
        </p:nvGrpSpPr>
        <p:grpSpPr>
          <a:xfrm>
            <a:off x="12253230" y="8335543"/>
            <a:ext cx="3704057" cy="3704057"/>
            <a:chOff x="12253230" y="8335543"/>
            <a:chExt cx="3704057" cy="3704057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26358DC-7AB4-9660-09A5-755BBD2C6884}"/>
                </a:ext>
              </a:extLst>
            </p:cNvPr>
            <p:cNvSpPr/>
            <p:nvPr/>
          </p:nvSpPr>
          <p:spPr>
            <a:xfrm flipH="1" flipV="1">
              <a:off x="12253230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832C6DD-5989-463D-2A6C-3735FD02425E}"/>
                </a:ext>
              </a:extLst>
            </p:cNvPr>
            <p:cNvSpPr/>
            <p:nvPr/>
          </p:nvSpPr>
          <p:spPr>
            <a:xfrm flipH="1" flipV="1">
              <a:off x="12495593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1015689B-7377-DC7C-6470-FB20E8832252}"/>
              </a:ext>
            </a:extLst>
          </p:cNvPr>
          <p:cNvSpPr>
            <a:spLocks/>
          </p:cNvSpPr>
          <p:nvPr/>
        </p:nvSpPr>
        <p:spPr bwMode="auto">
          <a:xfrm rot="10800000" flipH="1" flipV="1">
            <a:off x="12508885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03</a:t>
            </a:r>
          </a:p>
        </p:txBody>
      </p:sp>
      <p:sp>
        <p:nvSpPr>
          <p:cNvPr id="43" name="Freeform 103">
            <a:extLst>
              <a:ext uri="{FF2B5EF4-FFF2-40B4-BE49-F238E27FC236}">
                <a16:creationId xmlns:a16="http://schemas.microsoft.com/office/drawing/2014/main" id="{A65C5332-471E-65B6-0A2C-FB30438FA58D}"/>
              </a:ext>
            </a:extLst>
          </p:cNvPr>
          <p:cNvSpPr>
            <a:spLocks noEditPoints="1"/>
          </p:cNvSpPr>
          <p:nvPr/>
        </p:nvSpPr>
        <p:spPr bwMode="auto">
          <a:xfrm>
            <a:off x="13608293" y="9807539"/>
            <a:ext cx="993932" cy="760065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A0F3511-502B-FDF5-7645-04089FBFAB4E}"/>
              </a:ext>
            </a:extLst>
          </p:cNvPr>
          <p:cNvSpPr/>
          <p:nvPr/>
        </p:nvSpPr>
        <p:spPr>
          <a:xfrm>
            <a:off x="13612745" y="5855286"/>
            <a:ext cx="985026" cy="82085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0B4F25AE-FFAB-4B0D-E520-5EADAF2806DD}"/>
              </a:ext>
            </a:extLst>
          </p:cNvPr>
          <p:cNvSpPr/>
          <p:nvPr/>
        </p:nvSpPr>
        <p:spPr>
          <a:xfrm>
            <a:off x="9711697" y="9740430"/>
            <a:ext cx="894282" cy="894282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2E96EA4-2F0F-6799-8163-B34C31CE121E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47" name="!!MainTitle1">
            <a:extLst>
              <a:ext uri="{FF2B5EF4-FFF2-40B4-BE49-F238E27FC236}">
                <a16:creationId xmlns:a16="http://schemas.microsoft.com/office/drawing/2014/main" id="{02CD7E8D-4BD7-55EE-AD0F-05108DDD6D4F}"/>
              </a:ext>
            </a:extLst>
          </p:cNvPr>
          <p:cNvSpPr txBox="1"/>
          <p:nvPr/>
        </p:nvSpPr>
        <p:spPr>
          <a:xfrm>
            <a:off x="7567882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48" name="!!SubTitle">
            <a:extLst>
              <a:ext uri="{FF2B5EF4-FFF2-40B4-BE49-F238E27FC236}">
                <a16:creationId xmlns:a16="http://schemas.microsoft.com/office/drawing/2014/main" id="{9425BBFB-C215-9C55-4942-2CFA0248737B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blinds dir="vert"/>
      </p:transition>
    </mc:Choice>
    <mc:Fallback xmlns="">
      <p:transition spd="slow" advClick="0" advTm="25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fill="hold" nodeType="with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4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fill="hold" nodeType="withEffect" p14:presetBounceEnd="53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8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fill="hold" nodeType="withEffect" p14:presetBounceEnd="53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2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3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 p14:presetBounceEnd="53333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6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/>
          <p:bldP spid="26" grpId="0"/>
          <p:bldP spid="38" grpId="0"/>
          <p:bldP spid="42" grpId="0"/>
          <p:bldP spid="43" grpId="0" animBg="1"/>
          <p:bldP spid="44" grpId="0" animBg="1"/>
          <p:bldP spid="45" grpId="0" animBg="1"/>
          <p:bldP spid="47" grpId="0"/>
          <p:bldP spid="4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/>
          <p:bldP spid="26" grpId="0"/>
          <p:bldP spid="38" grpId="0"/>
          <p:bldP spid="42" grpId="0"/>
          <p:bldP spid="43" grpId="0" animBg="1"/>
          <p:bldP spid="44" grpId="0" animBg="1"/>
          <p:bldP spid="45" grpId="0" animBg="1"/>
          <p:bldP spid="47" grpId="0"/>
          <p:bldP spid="48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585776D1-88D4-5376-7FC7-284EACFF18CD}"/>
              </a:ext>
            </a:extLst>
          </p:cNvPr>
          <p:cNvGrpSpPr/>
          <p:nvPr/>
        </p:nvGrpSpPr>
        <p:grpSpPr>
          <a:xfrm>
            <a:off x="2764464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42" name="Textbox 200">
              <a:extLst>
                <a:ext uri="{FF2B5EF4-FFF2-40B4-BE49-F238E27FC236}">
                  <a16:creationId xmlns:a16="http://schemas.microsoft.com/office/drawing/2014/main" id="{BBEBF464-05FA-91D0-7484-F1DC3DD0A93D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86CD5A66-666D-4477-AA85-CA6F680C61F1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4" name="Textbox 200">
              <a:extLst>
                <a:ext uri="{FF2B5EF4-FFF2-40B4-BE49-F238E27FC236}">
                  <a16:creationId xmlns:a16="http://schemas.microsoft.com/office/drawing/2014/main" id="{1C09B645-D683-C118-393E-64DA349F2143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9E3DB90-7622-CD08-869D-AB75A8CE63B9}"/>
              </a:ext>
            </a:extLst>
          </p:cNvPr>
          <p:cNvGrpSpPr/>
          <p:nvPr/>
        </p:nvGrpSpPr>
        <p:grpSpPr>
          <a:xfrm>
            <a:off x="2764464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BFF89391-80A4-B45B-998B-9C3007411BEB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4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B0256EE7-575E-E547-2650-A66297701CDF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3D832DD5-7815-D71E-F927-E91E92B1B894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7CFFEBD-53CF-544F-4809-0B405499E23C}"/>
              </a:ext>
            </a:extLst>
          </p:cNvPr>
          <p:cNvGrpSpPr/>
          <p:nvPr/>
        </p:nvGrpSpPr>
        <p:grpSpPr>
          <a:xfrm flipH="1">
            <a:off x="17202840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7C23DA8E-6C22-7FC7-A8B0-97AFA6466482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838DE415-4DCA-E68A-0A8C-0392A5A0F1BD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295D062D-9324-4D5C-F17E-1ACC3F757F0C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B05CE20-522B-067C-D49D-5D3AD4D299B2}"/>
              </a:ext>
            </a:extLst>
          </p:cNvPr>
          <p:cNvGrpSpPr/>
          <p:nvPr/>
        </p:nvGrpSpPr>
        <p:grpSpPr>
          <a:xfrm flipH="1">
            <a:off x="17202840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68F170B9-75AC-176C-D28A-94269B7858B2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0F62C125-1201-C81B-C714-42117C1F2782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37F89DFE-6B8D-4515-F9DA-1332AC0C8E98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E5C7C0C-819A-2AD9-25E0-9F09537E0BF9}"/>
              </a:ext>
            </a:extLst>
          </p:cNvPr>
          <p:cNvGrpSpPr/>
          <p:nvPr/>
        </p:nvGrpSpPr>
        <p:grpSpPr>
          <a:xfrm>
            <a:off x="8306809" y="4413686"/>
            <a:ext cx="3704057" cy="3704057"/>
            <a:chOff x="8306809" y="4413686"/>
            <a:chExt cx="3704057" cy="3704057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4C06603-321E-1954-3140-BBEC9AE99D15}"/>
                </a:ext>
              </a:extLst>
            </p:cNvPr>
            <p:cNvSpPr/>
            <p:nvPr/>
          </p:nvSpPr>
          <p:spPr>
            <a:xfrm>
              <a:off x="8306809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2B3AF55-7851-3C7F-558B-C75D849056B1}"/>
                </a:ext>
              </a:extLst>
            </p:cNvPr>
            <p:cNvSpPr/>
            <p:nvPr/>
          </p:nvSpPr>
          <p:spPr>
            <a:xfrm>
              <a:off x="8549172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E920B1E-0496-0E09-00A4-1157E71E44C1}"/>
              </a:ext>
            </a:extLst>
          </p:cNvPr>
          <p:cNvSpPr/>
          <p:nvPr/>
        </p:nvSpPr>
        <p:spPr>
          <a:xfrm>
            <a:off x="9682742" y="5773202"/>
            <a:ext cx="952192" cy="98502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CD7D1EF-D57F-9C79-CBCA-993218E6472E}"/>
              </a:ext>
            </a:extLst>
          </p:cNvPr>
          <p:cNvSpPr>
            <a:spLocks/>
          </p:cNvSpPr>
          <p:nvPr/>
        </p:nvSpPr>
        <p:spPr bwMode="auto">
          <a:xfrm>
            <a:off x="10983066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01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669DDC5-1481-B3A7-02F4-CFAC187A8AF5}"/>
              </a:ext>
            </a:extLst>
          </p:cNvPr>
          <p:cNvGrpSpPr/>
          <p:nvPr/>
        </p:nvGrpSpPr>
        <p:grpSpPr>
          <a:xfrm>
            <a:off x="8306809" y="8335543"/>
            <a:ext cx="3704057" cy="3704057"/>
            <a:chOff x="8306809" y="8335543"/>
            <a:chExt cx="3704057" cy="3704057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3B741251-D930-4FCA-D511-82B8952C6721}"/>
                </a:ext>
              </a:extLst>
            </p:cNvPr>
            <p:cNvSpPr/>
            <p:nvPr/>
          </p:nvSpPr>
          <p:spPr>
            <a:xfrm flipV="1">
              <a:off x="8306809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9B730D55-2055-AFEE-55CC-373A18477C9D}"/>
                </a:ext>
              </a:extLst>
            </p:cNvPr>
            <p:cNvSpPr/>
            <p:nvPr/>
          </p:nvSpPr>
          <p:spPr>
            <a:xfrm flipV="1">
              <a:off x="8549172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5" name="Rectangle 64">
            <a:extLst>
              <a:ext uri="{FF2B5EF4-FFF2-40B4-BE49-F238E27FC236}">
                <a16:creationId xmlns:a16="http://schemas.microsoft.com/office/drawing/2014/main" id="{6BA85548-DE8E-B0C0-132F-708413F2BCD9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10983066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04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C52BC39-2F23-16D4-043B-E1DAD0C72FFB}"/>
              </a:ext>
            </a:extLst>
          </p:cNvPr>
          <p:cNvGrpSpPr/>
          <p:nvPr/>
        </p:nvGrpSpPr>
        <p:grpSpPr>
          <a:xfrm>
            <a:off x="12253230" y="4413686"/>
            <a:ext cx="3704057" cy="3704057"/>
            <a:chOff x="12253230" y="4413686"/>
            <a:chExt cx="3704057" cy="3704057"/>
          </a:xfrm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388DFBFB-736F-C6B5-BFAE-FB92019246E6}"/>
                </a:ext>
              </a:extLst>
            </p:cNvPr>
            <p:cNvSpPr/>
            <p:nvPr/>
          </p:nvSpPr>
          <p:spPr>
            <a:xfrm flipH="1">
              <a:off x="12253230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915A5ED-CDB2-BF28-06CE-BD8996EC117B}"/>
                </a:ext>
              </a:extLst>
            </p:cNvPr>
            <p:cNvSpPr/>
            <p:nvPr/>
          </p:nvSpPr>
          <p:spPr>
            <a:xfrm flipH="1">
              <a:off x="12495593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9" name="Rectangle 68">
            <a:extLst>
              <a:ext uri="{FF2B5EF4-FFF2-40B4-BE49-F238E27FC236}">
                <a16:creationId xmlns:a16="http://schemas.microsoft.com/office/drawing/2014/main" id="{BD2E5068-087A-0A0B-EE53-F8D2D4155DF2}"/>
              </a:ext>
            </a:extLst>
          </p:cNvPr>
          <p:cNvSpPr>
            <a:spLocks/>
          </p:cNvSpPr>
          <p:nvPr/>
        </p:nvSpPr>
        <p:spPr bwMode="auto">
          <a:xfrm flipH="1">
            <a:off x="12543900" y="7088031"/>
            <a:ext cx="70211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02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CA31B4C4-EF68-F358-9E7A-B33704FC522B}"/>
              </a:ext>
            </a:extLst>
          </p:cNvPr>
          <p:cNvGrpSpPr/>
          <p:nvPr/>
        </p:nvGrpSpPr>
        <p:grpSpPr>
          <a:xfrm>
            <a:off x="12253230" y="8335543"/>
            <a:ext cx="3704057" cy="3704057"/>
            <a:chOff x="12253230" y="8335543"/>
            <a:chExt cx="3704057" cy="3704057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811C05B4-A05E-F97C-0558-4484E8C4653D}"/>
                </a:ext>
              </a:extLst>
            </p:cNvPr>
            <p:cNvSpPr/>
            <p:nvPr/>
          </p:nvSpPr>
          <p:spPr>
            <a:xfrm flipH="1" flipV="1">
              <a:off x="12253230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3CA45C85-8CC1-C350-9E39-7BA785F5D51C}"/>
                </a:ext>
              </a:extLst>
            </p:cNvPr>
            <p:cNvSpPr/>
            <p:nvPr/>
          </p:nvSpPr>
          <p:spPr>
            <a:xfrm flipH="1" flipV="1">
              <a:off x="12495593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:a16="http://schemas.microsoft.com/office/drawing/2014/main" id="{8E6D6798-990D-4CCD-8BE8-44493A6ED45B}"/>
              </a:ext>
            </a:extLst>
          </p:cNvPr>
          <p:cNvSpPr>
            <a:spLocks/>
          </p:cNvSpPr>
          <p:nvPr/>
        </p:nvSpPr>
        <p:spPr bwMode="auto">
          <a:xfrm rot="10800000" flipH="1" flipV="1">
            <a:off x="12543900" y="8688147"/>
            <a:ext cx="70211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03</a:t>
            </a:r>
          </a:p>
        </p:txBody>
      </p:sp>
      <p:sp>
        <p:nvSpPr>
          <p:cNvPr id="74" name="Freeform 103">
            <a:extLst>
              <a:ext uri="{FF2B5EF4-FFF2-40B4-BE49-F238E27FC236}">
                <a16:creationId xmlns:a16="http://schemas.microsoft.com/office/drawing/2014/main" id="{F770AA13-89C9-CEDA-C817-FBEF0EA43B13}"/>
              </a:ext>
            </a:extLst>
          </p:cNvPr>
          <p:cNvSpPr>
            <a:spLocks noEditPoints="1"/>
          </p:cNvSpPr>
          <p:nvPr/>
        </p:nvSpPr>
        <p:spPr bwMode="auto">
          <a:xfrm>
            <a:off x="13608293" y="9807539"/>
            <a:ext cx="993932" cy="760065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CB2E17B-659E-9E07-1B3F-4203B8609B12}"/>
              </a:ext>
            </a:extLst>
          </p:cNvPr>
          <p:cNvSpPr/>
          <p:nvPr/>
        </p:nvSpPr>
        <p:spPr>
          <a:xfrm>
            <a:off x="13612745" y="5855286"/>
            <a:ext cx="985026" cy="82085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78A0A880-43F6-49D4-9B97-5C08A3B77835}"/>
              </a:ext>
            </a:extLst>
          </p:cNvPr>
          <p:cNvSpPr/>
          <p:nvPr/>
        </p:nvSpPr>
        <p:spPr>
          <a:xfrm>
            <a:off x="9711697" y="9740430"/>
            <a:ext cx="894282" cy="894282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2E6C1A4-2A53-0C5E-5892-BED759A1365F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78" name="!!MainTitle1">
            <a:extLst>
              <a:ext uri="{FF2B5EF4-FFF2-40B4-BE49-F238E27FC236}">
                <a16:creationId xmlns:a16="http://schemas.microsoft.com/office/drawing/2014/main" id="{9C249E28-35DA-2833-F8F6-CC2DB53870F8}"/>
              </a:ext>
            </a:extLst>
          </p:cNvPr>
          <p:cNvSpPr txBox="1"/>
          <p:nvPr/>
        </p:nvSpPr>
        <p:spPr>
          <a:xfrm>
            <a:off x="7567882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79" name="!!SubTitle">
            <a:extLst>
              <a:ext uri="{FF2B5EF4-FFF2-40B4-BE49-F238E27FC236}">
                <a16:creationId xmlns:a16="http://schemas.microsoft.com/office/drawing/2014/main" id="{A16D7707-12E7-7CC5-797F-C480BF039823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0" grpId="1" animBg="1"/>
          <p:bldP spid="61" grpId="0"/>
          <p:bldP spid="65" grpId="0"/>
          <p:bldP spid="69" grpId="0"/>
          <p:bldP spid="73" grpId="0"/>
          <p:bldP spid="74" grpId="0" animBg="1"/>
          <p:bldP spid="74" grpId="1" animBg="1"/>
          <p:bldP spid="75" grpId="0" animBg="1"/>
          <p:bldP spid="75" grpId="1" animBg="1"/>
          <p:bldP spid="76" grpId="0" animBg="1"/>
          <p:bldP spid="76" grpId="1" animBg="1"/>
          <p:bldP spid="78" grpId="0"/>
          <p:bldP spid="7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0" grpId="1" animBg="1"/>
          <p:bldP spid="61" grpId="0"/>
          <p:bldP spid="65" grpId="0"/>
          <p:bldP spid="69" grpId="0"/>
          <p:bldP spid="73" grpId="0"/>
          <p:bldP spid="74" grpId="0" animBg="1"/>
          <p:bldP spid="74" grpId="1" animBg="1"/>
          <p:bldP spid="75" grpId="0" animBg="1"/>
          <p:bldP spid="75" grpId="1" animBg="1"/>
          <p:bldP spid="76" grpId="0" animBg="1"/>
          <p:bldP spid="76" grpId="1" animBg="1"/>
          <p:bldP spid="78" grpId="0"/>
          <p:bldP spid="79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6258DE7-BB1D-239D-AC14-193812022F0D}"/>
              </a:ext>
            </a:extLst>
          </p:cNvPr>
          <p:cNvGrpSpPr/>
          <p:nvPr/>
        </p:nvGrpSpPr>
        <p:grpSpPr>
          <a:xfrm>
            <a:off x="2764464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3" name="Textbox 200">
              <a:extLst>
                <a:ext uri="{FF2B5EF4-FFF2-40B4-BE49-F238E27FC236}">
                  <a16:creationId xmlns:a16="http://schemas.microsoft.com/office/drawing/2014/main" id="{B7A89DB3-9121-617E-6CEE-52229C1710C6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" name="Textbox 200">
              <a:extLst>
                <a:ext uri="{FF2B5EF4-FFF2-40B4-BE49-F238E27FC236}">
                  <a16:creationId xmlns:a16="http://schemas.microsoft.com/office/drawing/2014/main" id="{23AB5B4A-E7A5-7469-DF53-5939D1EFB9B2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" name="Textbox 200">
              <a:extLst>
                <a:ext uri="{FF2B5EF4-FFF2-40B4-BE49-F238E27FC236}">
                  <a16:creationId xmlns:a16="http://schemas.microsoft.com/office/drawing/2014/main" id="{F62DED85-4BAF-119E-C4DD-6398D18FAAB9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E04CA15-81DA-F917-1F5C-BFCC43132B2C}"/>
              </a:ext>
            </a:extLst>
          </p:cNvPr>
          <p:cNvGrpSpPr/>
          <p:nvPr/>
        </p:nvGrpSpPr>
        <p:grpSpPr>
          <a:xfrm>
            <a:off x="2764464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7" name="Textbox 200">
              <a:extLst>
                <a:ext uri="{FF2B5EF4-FFF2-40B4-BE49-F238E27FC236}">
                  <a16:creationId xmlns:a16="http://schemas.microsoft.com/office/drawing/2014/main" id="{3573857E-07E3-B2A4-9FBB-B75C5B3373D0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" name="Textbox 200">
              <a:extLst>
                <a:ext uri="{FF2B5EF4-FFF2-40B4-BE49-F238E27FC236}">
                  <a16:creationId xmlns:a16="http://schemas.microsoft.com/office/drawing/2014/main" id="{5702EAC2-4B6A-2DDC-7124-B0EC47CA2404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" name="Textbox 200">
              <a:extLst>
                <a:ext uri="{FF2B5EF4-FFF2-40B4-BE49-F238E27FC236}">
                  <a16:creationId xmlns:a16="http://schemas.microsoft.com/office/drawing/2014/main" id="{AAB1B9B5-C943-6535-9E64-6A10A8177EAB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86A9D2F-DA56-2E9D-76DF-E6A895E5149F}"/>
              </a:ext>
            </a:extLst>
          </p:cNvPr>
          <p:cNvGrpSpPr/>
          <p:nvPr/>
        </p:nvGrpSpPr>
        <p:grpSpPr>
          <a:xfrm flipH="1">
            <a:off x="17202840" y="5364131"/>
            <a:ext cx="4416694" cy="2004976"/>
            <a:chOff x="4443430" y="4363709"/>
            <a:chExt cx="2488311" cy="2004976"/>
          </a:xfrm>
          <a:noFill/>
        </p:grpSpPr>
        <p:sp>
          <p:nvSpPr>
            <p:cNvPr id="19" name="Textbox 200">
              <a:extLst>
                <a:ext uri="{FF2B5EF4-FFF2-40B4-BE49-F238E27FC236}">
                  <a16:creationId xmlns:a16="http://schemas.microsoft.com/office/drawing/2014/main" id="{64C9DEED-3A7B-DAFB-0D61-1999F49C6CB4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717A5BD2-F79C-730B-0FB0-4FA6A16741E2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81D3B6CD-028B-59A9-2562-AE85E4DCF7F5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8C815BB-E929-04EF-F074-66B45E39C3E8}"/>
              </a:ext>
            </a:extLst>
          </p:cNvPr>
          <p:cNvGrpSpPr/>
          <p:nvPr/>
        </p:nvGrpSpPr>
        <p:grpSpPr>
          <a:xfrm flipH="1">
            <a:off x="17202840" y="8930291"/>
            <a:ext cx="4416694" cy="2004976"/>
            <a:chOff x="4443430" y="4363709"/>
            <a:chExt cx="2488311" cy="2004976"/>
          </a:xfrm>
          <a:noFill/>
        </p:grpSpPr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2287D1EF-8F6A-FA19-B835-54E7002F6AB9}"/>
                </a:ext>
              </a:extLst>
            </p:cNvPr>
            <p:cNvSpPr txBox="1"/>
            <p:nvPr/>
          </p:nvSpPr>
          <p:spPr>
            <a:xfrm flipH="1">
              <a:off x="4443431" y="4363709"/>
              <a:ext cx="2488310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3A1EFE62-BCE5-163C-48E1-C2914C599B42}"/>
                </a:ext>
              </a:extLst>
            </p:cNvPr>
            <p:cNvSpPr txBox="1"/>
            <p:nvPr/>
          </p:nvSpPr>
          <p:spPr>
            <a:xfrm flipH="1">
              <a:off x="4443431" y="4737469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B9F0EB6A-564A-DA1B-77BF-16B5AE4AB2E3}"/>
                </a:ext>
              </a:extLst>
            </p:cNvPr>
            <p:cNvSpPr txBox="1"/>
            <p:nvPr/>
          </p:nvSpPr>
          <p:spPr>
            <a:xfrm flipH="1">
              <a:off x="4443430" y="5353022"/>
              <a:ext cx="2488311" cy="101566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6D85E8A-C531-5155-EF1C-1BA0B64FF16D}"/>
              </a:ext>
            </a:extLst>
          </p:cNvPr>
          <p:cNvGrpSpPr/>
          <p:nvPr/>
        </p:nvGrpSpPr>
        <p:grpSpPr>
          <a:xfrm>
            <a:off x="8306809" y="4413686"/>
            <a:ext cx="3704057" cy="3704057"/>
            <a:chOff x="8306809" y="4413686"/>
            <a:chExt cx="3704057" cy="3704057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2228D65-79AA-0681-39E8-23F4D06C25B4}"/>
                </a:ext>
              </a:extLst>
            </p:cNvPr>
            <p:cNvSpPr/>
            <p:nvPr/>
          </p:nvSpPr>
          <p:spPr>
            <a:xfrm>
              <a:off x="8306809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B05217C-8F7D-75FD-9366-516F929C2C94}"/>
                </a:ext>
              </a:extLst>
            </p:cNvPr>
            <p:cNvSpPr/>
            <p:nvPr/>
          </p:nvSpPr>
          <p:spPr>
            <a:xfrm>
              <a:off x="8549172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E957BA2-7A20-B139-5AD8-748DB6B28923}"/>
              </a:ext>
            </a:extLst>
          </p:cNvPr>
          <p:cNvSpPr/>
          <p:nvPr/>
        </p:nvSpPr>
        <p:spPr>
          <a:xfrm>
            <a:off x="9682742" y="5773202"/>
            <a:ext cx="952192" cy="98502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5EDF15C-83B3-27D8-221C-17CFED5FF9CC}"/>
              </a:ext>
            </a:extLst>
          </p:cNvPr>
          <p:cNvSpPr>
            <a:spLocks/>
          </p:cNvSpPr>
          <p:nvPr/>
        </p:nvSpPr>
        <p:spPr bwMode="auto">
          <a:xfrm>
            <a:off x="10983066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01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E52F70E-AB99-EF75-1026-D802B40FB17C}"/>
              </a:ext>
            </a:extLst>
          </p:cNvPr>
          <p:cNvGrpSpPr/>
          <p:nvPr/>
        </p:nvGrpSpPr>
        <p:grpSpPr>
          <a:xfrm>
            <a:off x="8306809" y="8335543"/>
            <a:ext cx="3704057" cy="3704057"/>
            <a:chOff x="8306809" y="8335543"/>
            <a:chExt cx="3704057" cy="3704057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68DFC08-D923-2872-DB02-4A66415274BF}"/>
                </a:ext>
              </a:extLst>
            </p:cNvPr>
            <p:cNvSpPr/>
            <p:nvPr/>
          </p:nvSpPr>
          <p:spPr>
            <a:xfrm flipV="1">
              <a:off x="8306809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9594238-91BD-32DD-909B-4E122BE33B48}"/>
                </a:ext>
              </a:extLst>
            </p:cNvPr>
            <p:cNvSpPr/>
            <p:nvPr/>
          </p:nvSpPr>
          <p:spPr>
            <a:xfrm flipV="1">
              <a:off x="8549172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F0FADC0D-78D4-35D6-4B92-02719239E32B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10983066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04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94AFAD2-348A-485D-689E-7AAF4B325F92}"/>
              </a:ext>
            </a:extLst>
          </p:cNvPr>
          <p:cNvGrpSpPr/>
          <p:nvPr/>
        </p:nvGrpSpPr>
        <p:grpSpPr>
          <a:xfrm>
            <a:off x="12253230" y="4413686"/>
            <a:ext cx="3704057" cy="3704057"/>
            <a:chOff x="12253230" y="4413686"/>
            <a:chExt cx="3704057" cy="3704057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56B6C5A2-DF9E-AAD5-89F8-F643B658A614}"/>
                </a:ext>
              </a:extLst>
            </p:cNvPr>
            <p:cNvSpPr/>
            <p:nvPr/>
          </p:nvSpPr>
          <p:spPr>
            <a:xfrm flipH="1">
              <a:off x="12253230" y="4413686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F14A728-C29A-04A4-3D70-8BDE422E605E}"/>
                </a:ext>
              </a:extLst>
            </p:cNvPr>
            <p:cNvSpPr/>
            <p:nvPr/>
          </p:nvSpPr>
          <p:spPr>
            <a:xfrm flipH="1">
              <a:off x="12495593" y="4656049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FD5BFD32-4A0E-7756-19FE-DA62801BAE90}"/>
              </a:ext>
            </a:extLst>
          </p:cNvPr>
          <p:cNvSpPr>
            <a:spLocks/>
          </p:cNvSpPr>
          <p:nvPr/>
        </p:nvSpPr>
        <p:spPr bwMode="auto">
          <a:xfrm flipH="1">
            <a:off x="12508885" y="7054263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02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571F209-3D1F-9F17-4DE9-AF41CF1D47C8}"/>
              </a:ext>
            </a:extLst>
          </p:cNvPr>
          <p:cNvGrpSpPr/>
          <p:nvPr/>
        </p:nvGrpSpPr>
        <p:grpSpPr>
          <a:xfrm>
            <a:off x="12253230" y="8335543"/>
            <a:ext cx="3704057" cy="3704057"/>
            <a:chOff x="12253230" y="8335543"/>
            <a:chExt cx="3704057" cy="3704057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CAE86F3-7C63-82F3-4F5E-B23ED74B53C2}"/>
                </a:ext>
              </a:extLst>
            </p:cNvPr>
            <p:cNvSpPr/>
            <p:nvPr/>
          </p:nvSpPr>
          <p:spPr>
            <a:xfrm flipH="1" flipV="1">
              <a:off x="12253230" y="8335543"/>
              <a:ext cx="3704057" cy="3704057"/>
            </a:xfrm>
            <a:custGeom>
              <a:avLst/>
              <a:gdLst>
                <a:gd name="csX0" fmla="*/ 2166675 w 3368114"/>
                <a:gd name="csY0" fmla="*/ 3297074 h 3368114"/>
                <a:gd name="csX1" fmla="*/ 2145088 w 3368114"/>
                <a:gd name="csY1" fmla="*/ 3304228 h 3368114"/>
                <a:gd name="csX2" fmla="*/ 2166674 w 3368114"/>
                <a:gd name="csY2" fmla="*/ 3297075 h 3368114"/>
                <a:gd name="csX3" fmla="*/ 2313973 w 3368114"/>
                <a:gd name="csY3" fmla="*/ 3245141 h 3368114"/>
                <a:gd name="csX4" fmla="*/ 2313969 w 3368114"/>
                <a:gd name="csY4" fmla="*/ 3245142 h 3368114"/>
                <a:gd name="csX5" fmla="*/ 2282382 w 3368114"/>
                <a:gd name="csY5" fmla="*/ 3258728 h 3368114"/>
                <a:gd name="csX6" fmla="*/ 2223859 w 3368114"/>
                <a:gd name="csY6" fmla="*/ 3278123 h 3368114"/>
                <a:gd name="csX7" fmla="*/ 2223854 w 3368114"/>
                <a:gd name="csY7" fmla="*/ 3278125 h 3368114"/>
                <a:gd name="csX8" fmla="*/ 2282382 w 3368114"/>
                <a:gd name="csY8" fmla="*/ 3258728 h 3368114"/>
                <a:gd name="csX9" fmla="*/ 2455409 w 3368114"/>
                <a:gd name="csY9" fmla="*/ 3179969 h 3368114"/>
                <a:gd name="csX10" fmla="*/ 2455408 w 3368114"/>
                <a:gd name="csY10" fmla="*/ 3179970 h 3368114"/>
                <a:gd name="csX11" fmla="*/ 2440729 w 3368114"/>
                <a:gd name="csY11" fmla="*/ 3187827 h 3368114"/>
                <a:gd name="csX12" fmla="*/ 2645713 w 3368114"/>
                <a:gd name="csY12" fmla="*/ 3066004 h 3368114"/>
                <a:gd name="csX13" fmla="*/ 2640436 w 3368114"/>
                <a:gd name="csY13" fmla="*/ 3069432 h 3368114"/>
                <a:gd name="csX14" fmla="*/ 2640434 w 3368114"/>
                <a:gd name="csY14" fmla="*/ 3069433 h 3368114"/>
                <a:gd name="csX15" fmla="*/ 2722932 w 3368114"/>
                <a:gd name="csY15" fmla="*/ 3007742 h 3368114"/>
                <a:gd name="csX16" fmla="*/ 2722927 w 3368114"/>
                <a:gd name="csY16" fmla="*/ 3007746 h 3368114"/>
                <a:gd name="csX17" fmla="*/ 2711510 w 3368114"/>
                <a:gd name="csY17" fmla="*/ 3016608 h 3368114"/>
                <a:gd name="csX18" fmla="*/ 2874848 w 3368114"/>
                <a:gd name="csY18" fmla="*/ 2874881 h 3368114"/>
                <a:gd name="csX19" fmla="*/ 2874815 w 3368114"/>
                <a:gd name="csY19" fmla="*/ 2874911 h 3368114"/>
                <a:gd name="csX20" fmla="*/ 2770790 w 3368114"/>
                <a:gd name="csY20" fmla="*/ 2970596 h 3368114"/>
                <a:gd name="csX21" fmla="*/ 2977266 w 3368114"/>
                <a:gd name="csY21" fmla="*/ 2762196 h 3368114"/>
                <a:gd name="csX22" fmla="*/ 2970596 w 3368114"/>
                <a:gd name="csY22" fmla="*/ 2770790 h 3368114"/>
                <a:gd name="csX23" fmla="*/ 2977265 w 3368114"/>
                <a:gd name="csY23" fmla="*/ 2762198 h 3368114"/>
                <a:gd name="csX24" fmla="*/ 3069433 w 3368114"/>
                <a:gd name="csY24" fmla="*/ 2640434 h 3368114"/>
                <a:gd name="csX25" fmla="*/ 3069431 w 3368114"/>
                <a:gd name="csY25" fmla="*/ 2640437 h 3368114"/>
                <a:gd name="csX26" fmla="*/ 3062589 w 3368114"/>
                <a:gd name="csY26" fmla="*/ 2650970 h 3368114"/>
                <a:gd name="csX27" fmla="*/ 3150710 w 3368114"/>
                <a:gd name="csY27" fmla="*/ 2510066 h 3368114"/>
                <a:gd name="csX28" fmla="*/ 3150709 w 3368114"/>
                <a:gd name="csY28" fmla="*/ 2510067 h 3368114"/>
                <a:gd name="csX29" fmla="*/ 3134754 w 3368114"/>
                <a:gd name="csY29" fmla="*/ 2539873 h 3368114"/>
                <a:gd name="csX30" fmla="*/ 3258728 w 3368114"/>
                <a:gd name="csY30" fmla="*/ 2282382 h 3368114"/>
                <a:gd name="csX31" fmla="*/ 3245143 w 3368114"/>
                <a:gd name="csY31" fmla="*/ 2313967 h 3368114"/>
                <a:gd name="csX32" fmla="*/ 3245141 w 3368114"/>
                <a:gd name="csY32" fmla="*/ 2313972 h 3368114"/>
                <a:gd name="csX33" fmla="*/ 3302667 w 3368114"/>
                <a:gd name="csY33" fmla="*/ 2149798 h 3368114"/>
                <a:gd name="csX34" fmla="*/ 3297074 w 3368114"/>
                <a:gd name="csY34" fmla="*/ 2166674 h 3368114"/>
                <a:gd name="csX35" fmla="*/ 3297074 w 3368114"/>
                <a:gd name="csY35" fmla="*/ 2166675 h 3368114"/>
                <a:gd name="csX36" fmla="*/ 3323423 w 3368114"/>
                <a:gd name="csY36" fmla="*/ 2064201 h 3368114"/>
                <a:gd name="csX37" fmla="*/ 3323420 w 3368114"/>
                <a:gd name="csY37" fmla="*/ 2064212 h 3368114"/>
                <a:gd name="csX38" fmla="*/ 3304977 w 3368114"/>
                <a:gd name="csY38" fmla="*/ 2141930 h 3368114"/>
                <a:gd name="csX39" fmla="*/ 3359410 w 3368114"/>
                <a:gd name="csY39" fmla="*/ 1856306 h 3368114"/>
                <a:gd name="csX40" fmla="*/ 3359401 w 3368114"/>
                <a:gd name="csY40" fmla="*/ 1856365 h 3368114"/>
                <a:gd name="csX41" fmla="*/ 3337981 w 3368114"/>
                <a:gd name="csY41" fmla="*/ 2002853 h 3368114"/>
                <a:gd name="csX42" fmla="*/ 3335356 w 3368114"/>
                <a:gd name="csY42" fmla="*/ 2013912 h 3368114"/>
                <a:gd name="csX43" fmla="*/ 3335356 w 3368114"/>
                <a:gd name="csY43" fmla="*/ 2013915 h 3368114"/>
                <a:gd name="csX44" fmla="*/ 3337981 w 3368114"/>
                <a:gd name="csY44" fmla="*/ 2002853 h 3368114"/>
                <a:gd name="csX45" fmla="*/ 1684057 w 3368114"/>
                <a:gd name="csY45" fmla="*/ 0 h 3368114"/>
                <a:gd name="csX46" fmla="*/ 1856242 w 3368114"/>
                <a:gd name="csY46" fmla="*/ 8694 h 3368114"/>
                <a:gd name="csX47" fmla="*/ 1856306 w 3368114"/>
                <a:gd name="csY47" fmla="*/ 8704 h 3368114"/>
                <a:gd name="csX48" fmla="*/ 2002853 w 3368114"/>
                <a:gd name="csY48" fmla="*/ 30133 h 3368114"/>
                <a:gd name="csX49" fmla="*/ 2013914 w 3368114"/>
                <a:gd name="csY49" fmla="*/ 32758 h 3368114"/>
                <a:gd name="csX50" fmla="*/ 2023453 w 3368114"/>
                <a:gd name="csY50" fmla="*/ 34214 h 3368114"/>
                <a:gd name="csX51" fmla="*/ 2064200 w 3368114"/>
                <a:gd name="csY51" fmla="*/ 44691 h 3368114"/>
                <a:gd name="csX52" fmla="*/ 2145088 w 3368114"/>
                <a:gd name="csY52" fmla="*/ 63886 h 3368114"/>
                <a:gd name="csX53" fmla="*/ 2166675 w 3368114"/>
                <a:gd name="csY53" fmla="*/ 71040 h 3368114"/>
                <a:gd name="csX54" fmla="*/ 2184844 w 3368114"/>
                <a:gd name="csY54" fmla="*/ 75712 h 3368114"/>
                <a:gd name="csX55" fmla="*/ 2223854 w 3368114"/>
                <a:gd name="csY55" fmla="*/ 89990 h 3368114"/>
                <a:gd name="csX56" fmla="*/ 2282382 w 3368114"/>
                <a:gd name="csY56" fmla="*/ 109386 h 3368114"/>
                <a:gd name="csX57" fmla="*/ 2313972 w 3368114"/>
                <a:gd name="csY57" fmla="*/ 122973 h 3368114"/>
                <a:gd name="csX58" fmla="*/ 2339568 w 3368114"/>
                <a:gd name="csY58" fmla="*/ 132341 h 3368114"/>
                <a:gd name="csX59" fmla="*/ 2371348 w 3368114"/>
                <a:gd name="csY59" fmla="*/ 147651 h 3368114"/>
                <a:gd name="csX60" fmla="*/ 2414165 w 3368114"/>
                <a:gd name="csY60" fmla="*/ 166066 h 3368114"/>
                <a:gd name="csX61" fmla="*/ 2455408 w 3368114"/>
                <a:gd name="csY61" fmla="*/ 188145 h 3368114"/>
                <a:gd name="csX62" fmla="*/ 2486779 w 3368114"/>
                <a:gd name="csY62" fmla="*/ 203256 h 3368114"/>
                <a:gd name="csX63" fmla="*/ 2510066 w 3368114"/>
                <a:gd name="csY63" fmla="*/ 217404 h 3368114"/>
                <a:gd name="csX64" fmla="*/ 2539873 w 3368114"/>
                <a:gd name="csY64" fmla="*/ 233360 h 3368114"/>
                <a:gd name="csX65" fmla="*/ 2591048 w 3368114"/>
                <a:gd name="csY65" fmla="*/ 266601 h 3368114"/>
                <a:gd name="csX66" fmla="*/ 2625629 w 3368114"/>
                <a:gd name="csY66" fmla="*/ 287610 h 3368114"/>
                <a:gd name="csX67" fmla="*/ 2640434 w 3368114"/>
                <a:gd name="csY67" fmla="*/ 298681 h 3368114"/>
                <a:gd name="csX68" fmla="*/ 2658936 w 3368114"/>
                <a:gd name="csY68" fmla="*/ 310700 h 3368114"/>
                <a:gd name="csX69" fmla="*/ 2722930 w 3368114"/>
                <a:gd name="csY69" fmla="*/ 360371 h 3368114"/>
                <a:gd name="csX70" fmla="*/ 2755274 w 3368114"/>
                <a:gd name="csY70" fmla="*/ 384557 h 3368114"/>
                <a:gd name="csX71" fmla="*/ 2762196 w 3368114"/>
                <a:gd name="csY71" fmla="*/ 390848 h 3368114"/>
                <a:gd name="csX72" fmla="*/ 2770790 w 3368114"/>
                <a:gd name="csY72" fmla="*/ 397518 h 3368114"/>
                <a:gd name="csX73" fmla="*/ 2874848 w 3368114"/>
                <a:gd name="csY73" fmla="*/ 493233 h 3368114"/>
                <a:gd name="csX74" fmla="*/ 2874865 w 3368114"/>
                <a:gd name="csY74" fmla="*/ 493249 h 3368114"/>
                <a:gd name="csX75" fmla="*/ 2874881 w 3368114"/>
                <a:gd name="csY75" fmla="*/ 493266 h 3368114"/>
                <a:gd name="csX76" fmla="*/ 2970596 w 3368114"/>
                <a:gd name="csY76" fmla="*/ 597324 h 3368114"/>
                <a:gd name="csX77" fmla="*/ 2977265 w 3368114"/>
                <a:gd name="csY77" fmla="*/ 605917 h 3368114"/>
                <a:gd name="csX78" fmla="*/ 2983557 w 3368114"/>
                <a:gd name="csY78" fmla="*/ 612840 h 3368114"/>
                <a:gd name="csX79" fmla="*/ 3007743 w 3368114"/>
                <a:gd name="csY79" fmla="*/ 645184 h 3368114"/>
                <a:gd name="csX80" fmla="*/ 3057414 w 3368114"/>
                <a:gd name="csY80" fmla="*/ 709177 h 3368114"/>
                <a:gd name="csX81" fmla="*/ 3069433 w 3368114"/>
                <a:gd name="csY81" fmla="*/ 727680 h 3368114"/>
                <a:gd name="csX82" fmla="*/ 3080504 w 3368114"/>
                <a:gd name="csY82" fmla="*/ 742485 h 3368114"/>
                <a:gd name="csX83" fmla="*/ 3101512 w 3368114"/>
                <a:gd name="csY83" fmla="*/ 777066 h 3368114"/>
                <a:gd name="csX84" fmla="*/ 3134754 w 3368114"/>
                <a:gd name="csY84" fmla="*/ 828241 h 3368114"/>
                <a:gd name="csX85" fmla="*/ 3150710 w 3368114"/>
                <a:gd name="csY85" fmla="*/ 858048 h 3368114"/>
                <a:gd name="csX86" fmla="*/ 3164857 w 3368114"/>
                <a:gd name="csY86" fmla="*/ 881335 h 3368114"/>
                <a:gd name="csX87" fmla="*/ 3179969 w 3368114"/>
                <a:gd name="csY87" fmla="*/ 912706 h 3368114"/>
                <a:gd name="csX88" fmla="*/ 3202047 w 3368114"/>
                <a:gd name="csY88" fmla="*/ 953948 h 3368114"/>
                <a:gd name="csX89" fmla="*/ 3220463 w 3368114"/>
                <a:gd name="csY89" fmla="*/ 996765 h 3368114"/>
                <a:gd name="csX90" fmla="*/ 3235772 w 3368114"/>
                <a:gd name="csY90" fmla="*/ 1028546 h 3368114"/>
                <a:gd name="csX91" fmla="*/ 3245141 w 3368114"/>
                <a:gd name="csY91" fmla="*/ 1054142 h 3368114"/>
                <a:gd name="csX92" fmla="*/ 3258728 w 3368114"/>
                <a:gd name="csY92" fmla="*/ 1085732 h 3368114"/>
                <a:gd name="csX93" fmla="*/ 3278124 w 3368114"/>
                <a:gd name="csY93" fmla="*/ 1144259 h 3368114"/>
                <a:gd name="csX94" fmla="*/ 3292402 w 3368114"/>
                <a:gd name="csY94" fmla="*/ 1183270 h 3368114"/>
                <a:gd name="csX95" fmla="*/ 3297074 w 3368114"/>
                <a:gd name="csY95" fmla="*/ 1201439 h 3368114"/>
                <a:gd name="csX96" fmla="*/ 3304228 w 3368114"/>
                <a:gd name="csY96" fmla="*/ 1223026 h 3368114"/>
                <a:gd name="csX97" fmla="*/ 3323423 w 3368114"/>
                <a:gd name="csY97" fmla="*/ 1303913 h 3368114"/>
                <a:gd name="csX98" fmla="*/ 3333900 w 3368114"/>
                <a:gd name="csY98" fmla="*/ 1344661 h 3368114"/>
                <a:gd name="csX99" fmla="*/ 3335356 w 3368114"/>
                <a:gd name="csY99" fmla="*/ 1354199 h 3368114"/>
                <a:gd name="csX100" fmla="*/ 3337981 w 3368114"/>
                <a:gd name="csY100" fmla="*/ 1365261 h 3368114"/>
                <a:gd name="csX101" fmla="*/ 3359409 w 3368114"/>
                <a:gd name="csY101" fmla="*/ 1511807 h 3368114"/>
                <a:gd name="csX102" fmla="*/ 3359419 w 3368114"/>
                <a:gd name="csY102" fmla="*/ 1511872 h 3368114"/>
                <a:gd name="csX103" fmla="*/ 3368114 w 3368114"/>
                <a:gd name="csY103" fmla="*/ 1684057 h 3368114"/>
                <a:gd name="csX104" fmla="*/ 3366807 w 3368114"/>
                <a:gd name="csY104" fmla="*/ 1709941 h 3368114"/>
                <a:gd name="csX105" fmla="*/ 3366807 w 3368114"/>
                <a:gd name="csY105" fmla="*/ 2977318 h 3368114"/>
                <a:gd name="csX106" fmla="*/ 2977318 w 3368114"/>
                <a:gd name="csY106" fmla="*/ 3366807 h 3368114"/>
                <a:gd name="csX107" fmla="*/ 1709940 w 3368114"/>
                <a:gd name="csY107" fmla="*/ 3366807 h 3368114"/>
                <a:gd name="csX108" fmla="*/ 1684057 w 3368114"/>
                <a:gd name="csY108" fmla="*/ 3368114 h 3368114"/>
                <a:gd name="csX109" fmla="*/ 1511872 w 3368114"/>
                <a:gd name="csY109" fmla="*/ 3359420 h 3368114"/>
                <a:gd name="csX110" fmla="*/ 1511807 w 3368114"/>
                <a:gd name="csY110" fmla="*/ 3359410 h 3368114"/>
                <a:gd name="csX111" fmla="*/ 1365261 w 3368114"/>
                <a:gd name="csY111" fmla="*/ 3337981 h 3368114"/>
                <a:gd name="csX112" fmla="*/ 1354200 w 3368114"/>
                <a:gd name="csY112" fmla="*/ 3335356 h 3368114"/>
                <a:gd name="csX113" fmla="*/ 1344661 w 3368114"/>
                <a:gd name="csY113" fmla="*/ 3333900 h 3368114"/>
                <a:gd name="csX114" fmla="*/ 1303913 w 3368114"/>
                <a:gd name="csY114" fmla="*/ 3323423 h 3368114"/>
                <a:gd name="csX115" fmla="*/ 1223026 w 3368114"/>
                <a:gd name="csY115" fmla="*/ 3304228 h 3368114"/>
                <a:gd name="csX116" fmla="*/ 1201439 w 3368114"/>
                <a:gd name="csY116" fmla="*/ 3297074 h 3368114"/>
                <a:gd name="csX117" fmla="*/ 1183270 w 3368114"/>
                <a:gd name="csY117" fmla="*/ 3292402 h 3368114"/>
                <a:gd name="csX118" fmla="*/ 1144260 w 3368114"/>
                <a:gd name="csY118" fmla="*/ 3278125 h 3368114"/>
                <a:gd name="csX119" fmla="*/ 1085733 w 3368114"/>
                <a:gd name="csY119" fmla="*/ 3258728 h 3368114"/>
                <a:gd name="csX120" fmla="*/ 1054142 w 3368114"/>
                <a:gd name="csY120" fmla="*/ 3245141 h 3368114"/>
                <a:gd name="csX121" fmla="*/ 1028546 w 3368114"/>
                <a:gd name="csY121" fmla="*/ 3235773 h 3368114"/>
                <a:gd name="csX122" fmla="*/ 996766 w 3368114"/>
                <a:gd name="csY122" fmla="*/ 3220464 h 3368114"/>
                <a:gd name="csX123" fmla="*/ 953949 w 3368114"/>
                <a:gd name="csY123" fmla="*/ 3202048 h 3368114"/>
                <a:gd name="csX124" fmla="*/ 912705 w 3368114"/>
                <a:gd name="csY124" fmla="*/ 3179969 h 3368114"/>
                <a:gd name="csX125" fmla="*/ 881335 w 3368114"/>
                <a:gd name="csY125" fmla="*/ 3164858 h 3368114"/>
                <a:gd name="csX126" fmla="*/ 858049 w 3368114"/>
                <a:gd name="csY126" fmla="*/ 3150711 h 3368114"/>
                <a:gd name="csX127" fmla="*/ 828241 w 3368114"/>
                <a:gd name="csY127" fmla="*/ 3134754 h 3368114"/>
                <a:gd name="csX128" fmla="*/ 777065 w 3368114"/>
                <a:gd name="csY128" fmla="*/ 3101512 h 3368114"/>
                <a:gd name="csX129" fmla="*/ 742485 w 3368114"/>
                <a:gd name="csY129" fmla="*/ 3080504 h 3368114"/>
                <a:gd name="csX130" fmla="*/ 727681 w 3368114"/>
                <a:gd name="csY130" fmla="*/ 3069433 h 3368114"/>
                <a:gd name="csX131" fmla="*/ 709178 w 3368114"/>
                <a:gd name="csY131" fmla="*/ 3057414 h 3368114"/>
                <a:gd name="csX132" fmla="*/ 645181 w 3368114"/>
                <a:gd name="csY132" fmla="*/ 3007741 h 3368114"/>
                <a:gd name="csX133" fmla="*/ 612840 w 3368114"/>
                <a:gd name="csY133" fmla="*/ 2983557 h 3368114"/>
                <a:gd name="csX134" fmla="*/ 605918 w 3368114"/>
                <a:gd name="csY134" fmla="*/ 2977266 h 3368114"/>
                <a:gd name="csX135" fmla="*/ 597324 w 3368114"/>
                <a:gd name="csY135" fmla="*/ 2970596 h 3368114"/>
                <a:gd name="csX136" fmla="*/ 493267 w 3368114"/>
                <a:gd name="csY136" fmla="*/ 2874881 h 3368114"/>
                <a:gd name="csX137" fmla="*/ 493249 w 3368114"/>
                <a:gd name="csY137" fmla="*/ 2874865 h 3368114"/>
                <a:gd name="csX138" fmla="*/ 493233 w 3368114"/>
                <a:gd name="csY138" fmla="*/ 2874848 h 3368114"/>
                <a:gd name="csX139" fmla="*/ 397518 w 3368114"/>
                <a:gd name="csY139" fmla="*/ 2770790 h 3368114"/>
                <a:gd name="csX140" fmla="*/ 390848 w 3368114"/>
                <a:gd name="csY140" fmla="*/ 2762196 h 3368114"/>
                <a:gd name="csX141" fmla="*/ 384557 w 3368114"/>
                <a:gd name="csY141" fmla="*/ 2755274 h 3368114"/>
                <a:gd name="csX142" fmla="*/ 360373 w 3368114"/>
                <a:gd name="csY142" fmla="*/ 2722934 h 3368114"/>
                <a:gd name="csX143" fmla="*/ 310700 w 3368114"/>
                <a:gd name="csY143" fmla="*/ 2658937 h 3368114"/>
                <a:gd name="csX144" fmla="*/ 298681 w 3368114"/>
                <a:gd name="csY144" fmla="*/ 2640434 h 3368114"/>
                <a:gd name="csX145" fmla="*/ 287611 w 3368114"/>
                <a:gd name="csY145" fmla="*/ 2625630 h 3368114"/>
                <a:gd name="csX146" fmla="*/ 266603 w 3368114"/>
                <a:gd name="csY146" fmla="*/ 2591049 h 3368114"/>
                <a:gd name="csX147" fmla="*/ 233360 w 3368114"/>
                <a:gd name="csY147" fmla="*/ 2539873 h 3368114"/>
                <a:gd name="csX148" fmla="*/ 217404 w 3368114"/>
                <a:gd name="csY148" fmla="*/ 2510066 h 3368114"/>
                <a:gd name="csX149" fmla="*/ 203257 w 3368114"/>
                <a:gd name="csY149" fmla="*/ 2486779 h 3368114"/>
                <a:gd name="csX150" fmla="*/ 188145 w 3368114"/>
                <a:gd name="csY150" fmla="*/ 2455409 h 3368114"/>
                <a:gd name="csX151" fmla="*/ 166067 w 3368114"/>
                <a:gd name="csY151" fmla="*/ 2414166 h 3368114"/>
                <a:gd name="csX152" fmla="*/ 147651 w 3368114"/>
                <a:gd name="csY152" fmla="*/ 2371348 h 3368114"/>
                <a:gd name="csX153" fmla="*/ 132342 w 3368114"/>
                <a:gd name="csY153" fmla="*/ 2339568 h 3368114"/>
                <a:gd name="csX154" fmla="*/ 122974 w 3368114"/>
                <a:gd name="csY154" fmla="*/ 2313973 h 3368114"/>
                <a:gd name="csX155" fmla="*/ 109386 w 3368114"/>
                <a:gd name="csY155" fmla="*/ 2282382 h 3368114"/>
                <a:gd name="csX156" fmla="*/ 89989 w 3368114"/>
                <a:gd name="csY156" fmla="*/ 2223853 h 3368114"/>
                <a:gd name="csX157" fmla="*/ 75712 w 3368114"/>
                <a:gd name="csY157" fmla="*/ 2184844 h 3368114"/>
                <a:gd name="csX158" fmla="*/ 71040 w 3368114"/>
                <a:gd name="csY158" fmla="*/ 2166676 h 3368114"/>
                <a:gd name="csX159" fmla="*/ 63886 w 3368114"/>
                <a:gd name="csY159" fmla="*/ 2145088 h 3368114"/>
                <a:gd name="csX160" fmla="*/ 44691 w 3368114"/>
                <a:gd name="csY160" fmla="*/ 2064198 h 3368114"/>
                <a:gd name="csX161" fmla="*/ 34214 w 3368114"/>
                <a:gd name="csY161" fmla="*/ 2023453 h 3368114"/>
                <a:gd name="csX162" fmla="*/ 32758 w 3368114"/>
                <a:gd name="csY162" fmla="*/ 2013915 h 3368114"/>
                <a:gd name="csX163" fmla="*/ 30133 w 3368114"/>
                <a:gd name="csY163" fmla="*/ 2002853 h 3368114"/>
                <a:gd name="csX164" fmla="*/ 8703 w 3368114"/>
                <a:gd name="csY164" fmla="*/ 1856298 h 3368114"/>
                <a:gd name="csX165" fmla="*/ 8695 w 3368114"/>
                <a:gd name="csY165" fmla="*/ 1856242 h 3368114"/>
                <a:gd name="csX166" fmla="*/ 0 w 3368114"/>
                <a:gd name="csY166" fmla="*/ 1684057 h 3368114"/>
                <a:gd name="csX167" fmla="*/ 8695 w 3368114"/>
                <a:gd name="csY167" fmla="*/ 1511872 h 3368114"/>
                <a:gd name="csX168" fmla="*/ 8703 w 3368114"/>
                <a:gd name="csY168" fmla="*/ 1511814 h 3368114"/>
                <a:gd name="csX169" fmla="*/ 30133 w 3368114"/>
                <a:gd name="csY169" fmla="*/ 1365261 h 3368114"/>
                <a:gd name="csX170" fmla="*/ 32758 w 3368114"/>
                <a:gd name="csY170" fmla="*/ 1354199 h 3368114"/>
                <a:gd name="csX171" fmla="*/ 34214 w 3368114"/>
                <a:gd name="csY171" fmla="*/ 1344661 h 3368114"/>
                <a:gd name="csX172" fmla="*/ 44691 w 3368114"/>
                <a:gd name="csY172" fmla="*/ 1303915 h 3368114"/>
                <a:gd name="csX173" fmla="*/ 63886 w 3368114"/>
                <a:gd name="csY173" fmla="*/ 1223026 h 3368114"/>
                <a:gd name="csX174" fmla="*/ 71040 w 3368114"/>
                <a:gd name="csY174" fmla="*/ 1201438 h 3368114"/>
                <a:gd name="csX175" fmla="*/ 75712 w 3368114"/>
                <a:gd name="csY175" fmla="*/ 1183270 h 3368114"/>
                <a:gd name="csX176" fmla="*/ 89989 w 3368114"/>
                <a:gd name="csY176" fmla="*/ 1144261 h 3368114"/>
                <a:gd name="csX177" fmla="*/ 109386 w 3368114"/>
                <a:gd name="csY177" fmla="*/ 1085732 h 3368114"/>
                <a:gd name="csX178" fmla="*/ 122974 w 3368114"/>
                <a:gd name="csY178" fmla="*/ 1054141 h 3368114"/>
                <a:gd name="csX179" fmla="*/ 132342 w 3368114"/>
                <a:gd name="csY179" fmla="*/ 1028546 h 3368114"/>
                <a:gd name="csX180" fmla="*/ 147651 w 3368114"/>
                <a:gd name="csY180" fmla="*/ 996766 h 3368114"/>
                <a:gd name="csX181" fmla="*/ 166067 w 3368114"/>
                <a:gd name="csY181" fmla="*/ 953948 h 3368114"/>
                <a:gd name="csX182" fmla="*/ 188145 w 3368114"/>
                <a:gd name="csY182" fmla="*/ 912705 h 3368114"/>
                <a:gd name="csX183" fmla="*/ 203257 w 3368114"/>
                <a:gd name="csY183" fmla="*/ 881335 h 3368114"/>
                <a:gd name="csX184" fmla="*/ 217404 w 3368114"/>
                <a:gd name="csY184" fmla="*/ 858048 h 3368114"/>
                <a:gd name="csX185" fmla="*/ 233360 w 3368114"/>
                <a:gd name="csY185" fmla="*/ 828241 h 3368114"/>
                <a:gd name="csX186" fmla="*/ 266602 w 3368114"/>
                <a:gd name="csY186" fmla="*/ 777065 h 3368114"/>
                <a:gd name="csX187" fmla="*/ 287611 w 3368114"/>
                <a:gd name="csY187" fmla="*/ 742485 h 3368114"/>
                <a:gd name="csX188" fmla="*/ 298681 w 3368114"/>
                <a:gd name="csY188" fmla="*/ 727680 h 3368114"/>
                <a:gd name="csX189" fmla="*/ 310700 w 3368114"/>
                <a:gd name="csY189" fmla="*/ 709177 h 3368114"/>
                <a:gd name="csX190" fmla="*/ 360372 w 3368114"/>
                <a:gd name="csY190" fmla="*/ 645182 h 3368114"/>
                <a:gd name="csX191" fmla="*/ 384557 w 3368114"/>
                <a:gd name="csY191" fmla="*/ 612840 h 3368114"/>
                <a:gd name="csX192" fmla="*/ 390848 w 3368114"/>
                <a:gd name="csY192" fmla="*/ 605918 h 3368114"/>
                <a:gd name="csX193" fmla="*/ 397518 w 3368114"/>
                <a:gd name="csY193" fmla="*/ 597324 h 3368114"/>
                <a:gd name="csX194" fmla="*/ 493233 w 3368114"/>
                <a:gd name="csY194" fmla="*/ 493266 h 3368114"/>
                <a:gd name="csX195" fmla="*/ 493249 w 3368114"/>
                <a:gd name="csY195" fmla="*/ 493249 h 3368114"/>
                <a:gd name="csX196" fmla="*/ 493267 w 3368114"/>
                <a:gd name="csY196" fmla="*/ 493233 h 3368114"/>
                <a:gd name="csX197" fmla="*/ 597324 w 3368114"/>
                <a:gd name="csY197" fmla="*/ 397518 h 3368114"/>
                <a:gd name="csX198" fmla="*/ 605918 w 3368114"/>
                <a:gd name="csY198" fmla="*/ 390848 h 3368114"/>
                <a:gd name="csX199" fmla="*/ 612840 w 3368114"/>
                <a:gd name="csY199" fmla="*/ 384557 h 3368114"/>
                <a:gd name="csX200" fmla="*/ 645182 w 3368114"/>
                <a:gd name="csY200" fmla="*/ 360372 h 3368114"/>
                <a:gd name="csX201" fmla="*/ 709178 w 3368114"/>
                <a:gd name="csY201" fmla="*/ 310700 h 3368114"/>
                <a:gd name="csX202" fmla="*/ 727680 w 3368114"/>
                <a:gd name="csY202" fmla="*/ 298681 h 3368114"/>
                <a:gd name="csX203" fmla="*/ 742485 w 3368114"/>
                <a:gd name="csY203" fmla="*/ 287610 h 3368114"/>
                <a:gd name="csX204" fmla="*/ 777066 w 3368114"/>
                <a:gd name="csY204" fmla="*/ 266602 h 3368114"/>
                <a:gd name="csX205" fmla="*/ 828241 w 3368114"/>
                <a:gd name="csY205" fmla="*/ 233360 h 3368114"/>
                <a:gd name="csX206" fmla="*/ 858048 w 3368114"/>
                <a:gd name="csY206" fmla="*/ 217404 h 3368114"/>
                <a:gd name="csX207" fmla="*/ 881335 w 3368114"/>
                <a:gd name="csY207" fmla="*/ 203256 h 3368114"/>
                <a:gd name="csX208" fmla="*/ 912706 w 3368114"/>
                <a:gd name="csY208" fmla="*/ 188144 h 3368114"/>
                <a:gd name="csX209" fmla="*/ 953949 w 3368114"/>
                <a:gd name="csY209" fmla="*/ 166066 h 3368114"/>
                <a:gd name="csX210" fmla="*/ 996765 w 3368114"/>
                <a:gd name="csY210" fmla="*/ 147651 h 3368114"/>
                <a:gd name="csX211" fmla="*/ 1028546 w 3368114"/>
                <a:gd name="csY211" fmla="*/ 132341 h 3368114"/>
                <a:gd name="csX212" fmla="*/ 1054142 w 3368114"/>
                <a:gd name="csY212" fmla="*/ 122973 h 3368114"/>
                <a:gd name="csX213" fmla="*/ 1085733 w 3368114"/>
                <a:gd name="csY213" fmla="*/ 109386 h 3368114"/>
                <a:gd name="csX214" fmla="*/ 1144260 w 3368114"/>
                <a:gd name="csY214" fmla="*/ 89990 h 3368114"/>
                <a:gd name="csX215" fmla="*/ 1183270 w 3368114"/>
                <a:gd name="csY215" fmla="*/ 75712 h 3368114"/>
                <a:gd name="csX216" fmla="*/ 1201439 w 3368114"/>
                <a:gd name="csY216" fmla="*/ 71040 h 3368114"/>
                <a:gd name="csX217" fmla="*/ 1223026 w 3368114"/>
                <a:gd name="csY217" fmla="*/ 63886 h 3368114"/>
                <a:gd name="csX218" fmla="*/ 1303913 w 3368114"/>
                <a:gd name="csY218" fmla="*/ 44691 h 3368114"/>
                <a:gd name="csX219" fmla="*/ 1344661 w 3368114"/>
                <a:gd name="csY219" fmla="*/ 34214 h 3368114"/>
                <a:gd name="csX220" fmla="*/ 1354200 w 3368114"/>
                <a:gd name="csY220" fmla="*/ 32758 h 3368114"/>
                <a:gd name="csX221" fmla="*/ 1365261 w 3368114"/>
                <a:gd name="csY221" fmla="*/ 30133 h 3368114"/>
                <a:gd name="csX222" fmla="*/ 1511807 w 3368114"/>
                <a:gd name="csY222" fmla="*/ 8704 h 3368114"/>
                <a:gd name="csX223" fmla="*/ 1511872 w 3368114"/>
                <a:gd name="csY223" fmla="*/ 8694 h 3368114"/>
                <a:gd name="csX224" fmla="*/ 1684057 w 3368114"/>
                <a:gd name="csY224" fmla="*/ 0 h 336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</a:cxnLst>
              <a:rect l="l" t="t" r="r" b="b"/>
              <a:pathLst>
                <a:path w="3368114" h="3368114">
                  <a:moveTo>
                    <a:pt x="2166675" y="3297074"/>
                  </a:moveTo>
                  <a:lnTo>
                    <a:pt x="2145088" y="3304228"/>
                  </a:lnTo>
                  <a:lnTo>
                    <a:pt x="2166674" y="3297075"/>
                  </a:lnTo>
                  <a:close/>
                  <a:moveTo>
                    <a:pt x="2313973" y="3245141"/>
                  </a:moveTo>
                  <a:lnTo>
                    <a:pt x="2313969" y="3245142"/>
                  </a:lnTo>
                  <a:lnTo>
                    <a:pt x="2282382" y="3258728"/>
                  </a:lnTo>
                  <a:lnTo>
                    <a:pt x="2223859" y="3278123"/>
                  </a:lnTo>
                  <a:lnTo>
                    <a:pt x="2223854" y="3278125"/>
                  </a:lnTo>
                  <a:lnTo>
                    <a:pt x="2282382" y="3258728"/>
                  </a:lnTo>
                  <a:close/>
                  <a:moveTo>
                    <a:pt x="2455409" y="3179969"/>
                  </a:moveTo>
                  <a:lnTo>
                    <a:pt x="2455408" y="3179970"/>
                  </a:lnTo>
                  <a:lnTo>
                    <a:pt x="2440729" y="3187827"/>
                  </a:lnTo>
                  <a:close/>
                  <a:moveTo>
                    <a:pt x="2645713" y="3066004"/>
                  </a:moveTo>
                  <a:lnTo>
                    <a:pt x="2640436" y="3069432"/>
                  </a:lnTo>
                  <a:lnTo>
                    <a:pt x="2640434" y="3069433"/>
                  </a:lnTo>
                  <a:close/>
                  <a:moveTo>
                    <a:pt x="2722932" y="3007742"/>
                  </a:moveTo>
                  <a:lnTo>
                    <a:pt x="2722927" y="3007746"/>
                  </a:lnTo>
                  <a:lnTo>
                    <a:pt x="2711510" y="3016608"/>
                  </a:lnTo>
                  <a:close/>
                  <a:moveTo>
                    <a:pt x="2874848" y="2874881"/>
                  </a:moveTo>
                  <a:lnTo>
                    <a:pt x="2874815" y="2874911"/>
                  </a:lnTo>
                  <a:lnTo>
                    <a:pt x="2770790" y="2970596"/>
                  </a:lnTo>
                  <a:close/>
                  <a:moveTo>
                    <a:pt x="2977266" y="2762196"/>
                  </a:moveTo>
                  <a:lnTo>
                    <a:pt x="2970596" y="2770790"/>
                  </a:lnTo>
                  <a:lnTo>
                    <a:pt x="2977265" y="2762198"/>
                  </a:lnTo>
                  <a:close/>
                  <a:moveTo>
                    <a:pt x="3069433" y="2640434"/>
                  </a:moveTo>
                  <a:lnTo>
                    <a:pt x="3069431" y="2640437"/>
                  </a:lnTo>
                  <a:lnTo>
                    <a:pt x="3062589" y="2650970"/>
                  </a:lnTo>
                  <a:close/>
                  <a:moveTo>
                    <a:pt x="3150710" y="2510066"/>
                  </a:moveTo>
                  <a:lnTo>
                    <a:pt x="3150709" y="2510067"/>
                  </a:lnTo>
                  <a:lnTo>
                    <a:pt x="3134754" y="2539873"/>
                  </a:lnTo>
                  <a:close/>
                  <a:moveTo>
                    <a:pt x="3258728" y="2282382"/>
                  </a:moveTo>
                  <a:lnTo>
                    <a:pt x="3245143" y="2313967"/>
                  </a:lnTo>
                  <a:lnTo>
                    <a:pt x="3245141" y="2313972"/>
                  </a:lnTo>
                  <a:close/>
                  <a:moveTo>
                    <a:pt x="3302667" y="2149798"/>
                  </a:moveTo>
                  <a:lnTo>
                    <a:pt x="3297074" y="2166674"/>
                  </a:lnTo>
                  <a:lnTo>
                    <a:pt x="3297074" y="2166675"/>
                  </a:lnTo>
                  <a:close/>
                  <a:moveTo>
                    <a:pt x="3323423" y="2064201"/>
                  </a:moveTo>
                  <a:lnTo>
                    <a:pt x="3323420" y="2064212"/>
                  </a:lnTo>
                  <a:lnTo>
                    <a:pt x="3304977" y="2141930"/>
                  </a:lnTo>
                  <a:close/>
                  <a:moveTo>
                    <a:pt x="3359410" y="1856306"/>
                  </a:moveTo>
                  <a:lnTo>
                    <a:pt x="3359401" y="1856365"/>
                  </a:lnTo>
                  <a:lnTo>
                    <a:pt x="3337981" y="2002853"/>
                  </a:lnTo>
                  <a:lnTo>
                    <a:pt x="3335356" y="2013912"/>
                  </a:lnTo>
                  <a:lnTo>
                    <a:pt x="3335356" y="2013915"/>
                  </a:lnTo>
                  <a:lnTo>
                    <a:pt x="3337981" y="2002853"/>
                  </a:lnTo>
                  <a:close/>
                  <a:moveTo>
                    <a:pt x="1684057" y="0"/>
                  </a:moveTo>
                  <a:cubicBezTo>
                    <a:pt x="1742187" y="0"/>
                    <a:pt x="1799629" y="2945"/>
                    <a:pt x="1856242" y="8694"/>
                  </a:cubicBezTo>
                  <a:lnTo>
                    <a:pt x="1856306" y="8704"/>
                  </a:lnTo>
                  <a:lnTo>
                    <a:pt x="2002853" y="30133"/>
                  </a:lnTo>
                  <a:lnTo>
                    <a:pt x="2013914" y="32758"/>
                  </a:lnTo>
                  <a:lnTo>
                    <a:pt x="2023453" y="34214"/>
                  </a:lnTo>
                  <a:lnTo>
                    <a:pt x="2064200" y="44691"/>
                  </a:lnTo>
                  <a:lnTo>
                    <a:pt x="2145088" y="63886"/>
                  </a:lnTo>
                  <a:lnTo>
                    <a:pt x="2166675" y="71040"/>
                  </a:lnTo>
                  <a:lnTo>
                    <a:pt x="2184844" y="75712"/>
                  </a:lnTo>
                  <a:lnTo>
                    <a:pt x="2223854" y="89990"/>
                  </a:lnTo>
                  <a:lnTo>
                    <a:pt x="2282382" y="109386"/>
                  </a:lnTo>
                  <a:lnTo>
                    <a:pt x="2313972" y="122973"/>
                  </a:lnTo>
                  <a:lnTo>
                    <a:pt x="2339568" y="132341"/>
                  </a:lnTo>
                  <a:lnTo>
                    <a:pt x="2371348" y="147651"/>
                  </a:lnTo>
                  <a:lnTo>
                    <a:pt x="2414165" y="166066"/>
                  </a:lnTo>
                  <a:lnTo>
                    <a:pt x="2455408" y="188145"/>
                  </a:lnTo>
                  <a:lnTo>
                    <a:pt x="2486779" y="203256"/>
                  </a:lnTo>
                  <a:lnTo>
                    <a:pt x="2510066" y="217404"/>
                  </a:lnTo>
                  <a:lnTo>
                    <a:pt x="2539873" y="233360"/>
                  </a:lnTo>
                  <a:lnTo>
                    <a:pt x="2591048" y="266601"/>
                  </a:lnTo>
                  <a:lnTo>
                    <a:pt x="2625629" y="287610"/>
                  </a:lnTo>
                  <a:lnTo>
                    <a:pt x="2640434" y="298681"/>
                  </a:lnTo>
                  <a:lnTo>
                    <a:pt x="2658936" y="310700"/>
                  </a:lnTo>
                  <a:lnTo>
                    <a:pt x="2722930" y="360371"/>
                  </a:lnTo>
                  <a:lnTo>
                    <a:pt x="2755274" y="384557"/>
                  </a:lnTo>
                  <a:lnTo>
                    <a:pt x="2762196" y="390848"/>
                  </a:lnTo>
                  <a:lnTo>
                    <a:pt x="2770790" y="397518"/>
                  </a:lnTo>
                  <a:lnTo>
                    <a:pt x="2874848" y="493233"/>
                  </a:lnTo>
                  <a:lnTo>
                    <a:pt x="2874865" y="493249"/>
                  </a:lnTo>
                  <a:lnTo>
                    <a:pt x="2874881" y="493266"/>
                  </a:lnTo>
                  <a:lnTo>
                    <a:pt x="2970596" y="597324"/>
                  </a:lnTo>
                  <a:lnTo>
                    <a:pt x="2977265" y="605917"/>
                  </a:lnTo>
                  <a:lnTo>
                    <a:pt x="2983557" y="612840"/>
                  </a:lnTo>
                  <a:lnTo>
                    <a:pt x="3007743" y="645184"/>
                  </a:lnTo>
                  <a:lnTo>
                    <a:pt x="3057414" y="709177"/>
                  </a:lnTo>
                  <a:lnTo>
                    <a:pt x="3069433" y="727680"/>
                  </a:lnTo>
                  <a:lnTo>
                    <a:pt x="3080504" y="742485"/>
                  </a:lnTo>
                  <a:lnTo>
                    <a:pt x="3101512" y="777066"/>
                  </a:lnTo>
                  <a:lnTo>
                    <a:pt x="3134754" y="828241"/>
                  </a:lnTo>
                  <a:lnTo>
                    <a:pt x="3150710" y="858048"/>
                  </a:lnTo>
                  <a:lnTo>
                    <a:pt x="3164857" y="881335"/>
                  </a:lnTo>
                  <a:lnTo>
                    <a:pt x="3179969" y="912706"/>
                  </a:lnTo>
                  <a:lnTo>
                    <a:pt x="3202047" y="953948"/>
                  </a:lnTo>
                  <a:lnTo>
                    <a:pt x="3220463" y="996765"/>
                  </a:lnTo>
                  <a:lnTo>
                    <a:pt x="3235772" y="1028546"/>
                  </a:lnTo>
                  <a:lnTo>
                    <a:pt x="3245141" y="1054142"/>
                  </a:lnTo>
                  <a:lnTo>
                    <a:pt x="3258728" y="1085732"/>
                  </a:lnTo>
                  <a:lnTo>
                    <a:pt x="3278124" y="1144259"/>
                  </a:lnTo>
                  <a:lnTo>
                    <a:pt x="3292402" y="1183270"/>
                  </a:lnTo>
                  <a:lnTo>
                    <a:pt x="3297074" y="1201439"/>
                  </a:lnTo>
                  <a:lnTo>
                    <a:pt x="3304228" y="1223026"/>
                  </a:lnTo>
                  <a:lnTo>
                    <a:pt x="3323423" y="1303913"/>
                  </a:lnTo>
                  <a:lnTo>
                    <a:pt x="3333900" y="1344661"/>
                  </a:lnTo>
                  <a:lnTo>
                    <a:pt x="3335356" y="1354199"/>
                  </a:lnTo>
                  <a:lnTo>
                    <a:pt x="3337981" y="1365261"/>
                  </a:lnTo>
                  <a:lnTo>
                    <a:pt x="3359409" y="1511807"/>
                  </a:lnTo>
                  <a:lnTo>
                    <a:pt x="3359419" y="1511872"/>
                  </a:lnTo>
                  <a:cubicBezTo>
                    <a:pt x="3365169" y="1568485"/>
                    <a:pt x="3368114" y="1625927"/>
                    <a:pt x="3368114" y="1684057"/>
                  </a:cubicBezTo>
                  <a:lnTo>
                    <a:pt x="3366807" y="1709941"/>
                  </a:lnTo>
                  <a:lnTo>
                    <a:pt x="3366807" y="2977318"/>
                  </a:lnTo>
                  <a:cubicBezTo>
                    <a:pt x="3366807" y="3192427"/>
                    <a:pt x="3192427" y="3366807"/>
                    <a:pt x="2977318" y="3366807"/>
                  </a:cubicBezTo>
                  <a:lnTo>
                    <a:pt x="1709940" y="3366807"/>
                  </a:lnTo>
                  <a:lnTo>
                    <a:pt x="1684057" y="3368114"/>
                  </a:lnTo>
                  <a:cubicBezTo>
                    <a:pt x="1625927" y="3368114"/>
                    <a:pt x="1568485" y="3365169"/>
                    <a:pt x="1511872" y="3359420"/>
                  </a:cubicBezTo>
                  <a:lnTo>
                    <a:pt x="1511807" y="3359410"/>
                  </a:lnTo>
                  <a:lnTo>
                    <a:pt x="1365261" y="3337981"/>
                  </a:lnTo>
                  <a:lnTo>
                    <a:pt x="1354200" y="3335356"/>
                  </a:lnTo>
                  <a:lnTo>
                    <a:pt x="1344661" y="3333900"/>
                  </a:lnTo>
                  <a:lnTo>
                    <a:pt x="1303913" y="3323423"/>
                  </a:lnTo>
                  <a:lnTo>
                    <a:pt x="1223026" y="3304228"/>
                  </a:lnTo>
                  <a:lnTo>
                    <a:pt x="1201439" y="3297074"/>
                  </a:lnTo>
                  <a:lnTo>
                    <a:pt x="1183270" y="3292402"/>
                  </a:lnTo>
                  <a:lnTo>
                    <a:pt x="1144260" y="3278125"/>
                  </a:lnTo>
                  <a:lnTo>
                    <a:pt x="1085733" y="3258728"/>
                  </a:lnTo>
                  <a:lnTo>
                    <a:pt x="1054142" y="3245141"/>
                  </a:lnTo>
                  <a:lnTo>
                    <a:pt x="1028546" y="3235773"/>
                  </a:lnTo>
                  <a:lnTo>
                    <a:pt x="996766" y="3220464"/>
                  </a:lnTo>
                  <a:lnTo>
                    <a:pt x="953949" y="3202048"/>
                  </a:lnTo>
                  <a:lnTo>
                    <a:pt x="912705" y="3179969"/>
                  </a:lnTo>
                  <a:lnTo>
                    <a:pt x="881335" y="3164858"/>
                  </a:lnTo>
                  <a:lnTo>
                    <a:pt x="858049" y="3150711"/>
                  </a:lnTo>
                  <a:lnTo>
                    <a:pt x="828241" y="3134754"/>
                  </a:lnTo>
                  <a:lnTo>
                    <a:pt x="777065" y="3101512"/>
                  </a:lnTo>
                  <a:lnTo>
                    <a:pt x="742485" y="3080504"/>
                  </a:lnTo>
                  <a:lnTo>
                    <a:pt x="727681" y="3069433"/>
                  </a:lnTo>
                  <a:lnTo>
                    <a:pt x="709178" y="3057414"/>
                  </a:lnTo>
                  <a:lnTo>
                    <a:pt x="645181" y="3007741"/>
                  </a:lnTo>
                  <a:lnTo>
                    <a:pt x="612840" y="2983557"/>
                  </a:lnTo>
                  <a:lnTo>
                    <a:pt x="605918" y="2977266"/>
                  </a:lnTo>
                  <a:lnTo>
                    <a:pt x="597324" y="2970596"/>
                  </a:lnTo>
                  <a:lnTo>
                    <a:pt x="493267" y="2874881"/>
                  </a:lnTo>
                  <a:lnTo>
                    <a:pt x="493249" y="2874865"/>
                  </a:lnTo>
                  <a:lnTo>
                    <a:pt x="493233" y="2874848"/>
                  </a:lnTo>
                  <a:lnTo>
                    <a:pt x="397518" y="2770790"/>
                  </a:lnTo>
                  <a:lnTo>
                    <a:pt x="390848" y="2762196"/>
                  </a:lnTo>
                  <a:lnTo>
                    <a:pt x="384557" y="2755274"/>
                  </a:lnTo>
                  <a:lnTo>
                    <a:pt x="360373" y="2722934"/>
                  </a:lnTo>
                  <a:lnTo>
                    <a:pt x="310700" y="2658937"/>
                  </a:lnTo>
                  <a:lnTo>
                    <a:pt x="298681" y="2640434"/>
                  </a:lnTo>
                  <a:lnTo>
                    <a:pt x="287611" y="2625630"/>
                  </a:lnTo>
                  <a:lnTo>
                    <a:pt x="266603" y="2591049"/>
                  </a:lnTo>
                  <a:lnTo>
                    <a:pt x="233360" y="2539873"/>
                  </a:lnTo>
                  <a:lnTo>
                    <a:pt x="217404" y="2510066"/>
                  </a:lnTo>
                  <a:lnTo>
                    <a:pt x="203257" y="2486779"/>
                  </a:lnTo>
                  <a:lnTo>
                    <a:pt x="188145" y="2455409"/>
                  </a:lnTo>
                  <a:lnTo>
                    <a:pt x="166067" y="2414166"/>
                  </a:lnTo>
                  <a:lnTo>
                    <a:pt x="147651" y="2371348"/>
                  </a:lnTo>
                  <a:lnTo>
                    <a:pt x="132342" y="2339568"/>
                  </a:lnTo>
                  <a:lnTo>
                    <a:pt x="122974" y="2313973"/>
                  </a:lnTo>
                  <a:lnTo>
                    <a:pt x="109386" y="2282382"/>
                  </a:lnTo>
                  <a:lnTo>
                    <a:pt x="89989" y="2223853"/>
                  </a:lnTo>
                  <a:lnTo>
                    <a:pt x="75712" y="2184844"/>
                  </a:lnTo>
                  <a:lnTo>
                    <a:pt x="71040" y="2166676"/>
                  </a:lnTo>
                  <a:lnTo>
                    <a:pt x="63886" y="2145088"/>
                  </a:lnTo>
                  <a:lnTo>
                    <a:pt x="44691" y="2064198"/>
                  </a:lnTo>
                  <a:lnTo>
                    <a:pt x="34214" y="2023453"/>
                  </a:lnTo>
                  <a:lnTo>
                    <a:pt x="32758" y="2013915"/>
                  </a:lnTo>
                  <a:lnTo>
                    <a:pt x="30133" y="2002853"/>
                  </a:lnTo>
                  <a:lnTo>
                    <a:pt x="8703" y="1856298"/>
                  </a:lnTo>
                  <a:lnTo>
                    <a:pt x="8695" y="1856242"/>
                  </a:lnTo>
                  <a:cubicBezTo>
                    <a:pt x="2945" y="1799629"/>
                    <a:pt x="0" y="1742187"/>
                    <a:pt x="0" y="1684057"/>
                  </a:cubicBezTo>
                  <a:cubicBezTo>
                    <a:pt x="0" y="1625927"/>
                    <a:pt x="2945" y="1568485"/>
                    <a:pt x="8695" y="1511872"/>
                  </a:cubicBezTo>
                  <a:lnTo>
                    <a:pt x="8703" y="1511814"/>
                  </a:lnTo>
                  <a:lnTo>
                    <a:pt x="30133" y="1365261"/>
                  </a:lnTo>
                  <a:lnTo>
                    <a:pt x="32758" y="1354199"/>
                  </a:lnTo>
                  <a:lnTo>
                    <a:pt x="34214" y="1344661"/>
                  </a:lnTo>
                  <a:lnTo>
                    <a:pt x="44691" y="1303915"/>
                  </a:lnTo>
                  <a:lnTo>
                    <a:pt x="63886" y="1223026"/>
                  </a:lnTo>
                  <a:lnTo>
                    <a:pt x="71040" y="1201438"/>
                  </a:lnTo>
                  <a:lnTo>
                    <a:pt x="75712" y="1183270"/>
                  </a:lnTo>
                  <a:lnTo>
                    <a:pt x="89989" y="1144261"/>
                  </a:lnTo>
                  <a:lnTo>
                    <a:pt x="109386" y="1085732"/>
                  </a:lnTo>
                  <a:lnTo>
                    <a:pt x="122974" y="1054141"/>
                  </a:lnTo>
                  <a:lnTo>
                    <a:pt x="132342" y="1028546"/>
                  </a:lnTo>
                  <a:lnTo>
                    <a:pt x="147651" y="996766"/>
                  </a:lnTo>
                  <a:lnTo>
                    <a:pt x="166067" y="953948"/>
                  </a:lnTo>
                  <a:lnTo>
                    <a:pt x="188145" y="912705"/>
                  </a:lnTo>
                  <a:lnTo>
                    <a:pt x="203257" y="881335"/>
                  </a:lnTo>
                  <a:lnTo>
                    <a:pt x="217404" y="858048"/>
                  </a:lnTo>
                  <a:lnTo>
                    <a:pt x="233360" y="828241"/>
                  </a:lnTo>
                  <a:lnTo>
                    <a:pt x="266602" y="777065"/>
                  </a:lnTo>
                  <a:lnTo>
                    <a:pt x="287611" y="742485"/>
                  </a:lnTo>
                  <a:lnTo>
                    <a:pt x="298681" y="727680"/>
                  </a:lnTo>
                  <a:lnTo>
                    <a:pt x="310700" y="709177"/>
                  </a:lnTo>
                  <a:lnTo>
                    <a:pt x="360372" y="645182"/>
                  </a:lnTo>
                  <a:lnTo>
                    <a:pt x="384557" y="612840"/>
                  </a:lnTo>
                  <a:lnTo>
                    <a:pt x="390848" y="605918"/>
                  </a:lnTo>
                  <a:lnTo>
                    <a:pt x="397518" y="597324"/>
                  </a:lnTo>
                  <a:lnTo>
                    <a:pt x="493233" y="493266"/>
                  </a:lnTo>
                  <a:lnTo>
                    <a:pt x="493249" y="493249"/>
                  </a:lnTo>
                  <a:lnTo>
                    <a:pt x="493267" y="493233"/>
                  </a:lnTo>
                  <a:lnTo>
                    <a:pt x="597324" y="397518"/>
                  </a:lnTo>
                  <a:lnTo>
                    <a:pt x="605918" y="390848"/>
                  </a:lnTo>
                  <a:lnTo>
                    <a:pt x="612840" y="384557"/>
                  </a:lnTo>
                  <a:lnTo>
                    <a:pt x="645182" y="360372"/>
                  </a:lnTo>
                  <a:lnTo>
                    <a:pt x="709178" y="310700"/>
                  </a:lnTo>
                  <a:lnTo>
                    <a:pt x="727680" y="298681"/>
                  </a:lnTo>
                  <a:lnTo>
                    <a:pt x="742485" y="287610"/>
                  </a:lnTo>
                  <a:lnTo>
                    <a:pt x="777066" y="266602"/>
                  </a:lnTo>
                  <a:lnTo>
                    <a:pt x="828241" y="233360"/>
                  </a:lnTo>
                  <a:lnTo>
                    <a:pt x="858048" y="217404"/>
                  </a:lnTo>
                  <a:lnTo>
                    <a:pt x="881335" y="203256"/>
                  </a:lnTo>
                  <a:lnTo>
                    <a:pt x="912706" y="188144"/>
                  </a:lnTo>
                  <a:lnTo>
                    <a:pt x="953949" y="166066"/>
                  </a:lnTo>
                  <a:lnTo>
                    <a:pt x="996765" y="147651"/>
                  </a:lnTo>
                  <a:lnTo>
                    <a:pt x="1028546" y="132341"/>
                  </a:lnTo>
                  <a:lnTo>
                    <a:pt x="1054142" y="122973"/>
                  </a:lnTo>
                  <a:lnTo>
                    <a:pt x="1085733" y="109386"/>
                  </a:lnTo>
                  <a:lnTo>
                    <a:pt x="1144260" y="89990"/>
                  </a:lnTo>
                  <a:lnTo>
                    <a:pt x="1183270" y="75712"/>
                  </a:lnTo>
                  <a:lnTo>
                    <a:pt x="1201439" y="71040"/>
                  </a:lnTo>
                  <a:lnTo>
                    <a:pt x="1223026" y="63886"/>
                  </a:lnTo>
                  <a:lnTo>
                    <a:pt x="1303913" y="44691"/>
                  </a:lnTo>
                  <a:lnTo>
                    <a:pt x="1344661" y="34214"/>
                  </a:lnTo>
                  <a:lnTo>
                    <a:pt x="1354200" y="32758"/>
                  </a:lnTo>
                  <a:lnTo>
                    <a:pt x="1365261" y="30133"/>
                  </a:lnTo>
                  <a:lnTo>
                    <a:pt x="1511807" y="8704"/>
                  </a:lnTo>
                  <a:lnTo>
                    <a:pt x="1511872" y="8694"/>
                  </a:lnTo>
                  <a:cubicBezTo>
                    <a:pt x="1568485" y="2945"/>
                    <a:pt x="1625927" y="0"/>
                    <a:pt x="16840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0696499-9815-818E-B5E4-070C0A1B2295}"/>
                </a:ext>
              </a:extLst>
            </p:cNvPr>
            <p:cNvSpPr/>
            <p:nvPr/>
          </p:nvSpPr>
          <p:spPr>
            <a:xfrm flipH="1" flipV="1">
              <a:off x="12495593" y="8577906"/>
              <a:ext cx="3219331" cy="3219330"/>
            </a:xfrm>
            <a:custGeom>
              <a:avLst/>
              <a:gdLst>
                <a:gd name="csX0" fmla="*/ 1463675 w 2927350"/>
                <a:gd name="csY0" fmla="*/ 0 h 2927350"/>
                <a:gd name="csX1" fmla="*/ 2927350 w 2927350"/>
                <a:gd name="csY1" fmla="*/ 1463675 h 2927350"/>
                <a:gd name="csX2" fmla="*/ 2861546 w 2927350"/>
                <a:gd name="csY2" fmla="*/ 1898927 h 2927350"/>
                <a:gd name="csX3" fmla="*/ 2828814 w 2927350"/>
                <a:gd name="csY3" fmla="*/ 1988357 h 2927350"/>
                <a:gd name="csX4" fmla="*/ 2789313 w 2927350"/>
                <a:gd name="csY4" fmla="*/ 1984375 h 2927350"/>
                <a:gd name="csX5" fmla="*/ 2342794 w 2927350"/>
                <a:gd name="csY5" fmla="*/ 1984375 h 2927350"/>
                <a:gd name="csX6" fmla="*/ 1984375 w 2927350"/>
                <a:gd name="csY6" fmla="*/ 2342794 h 2927350"/>
                <a:gd name="csX7" fmla="*/ 1984375 w 2927350"/>
                <a:gd name="csY7" fmla="*/ 2789313 h 2927350"/>
                <a:gd name="csX8" fmla="*/ 1988357 w 2927350"/>
                <a:gd name="csY8" fmla="*/ 2828814 h 2927350"/>
                <a:gd name="csX9" fmla="*/ 1898927 w 2927350"/>
                <a:gd name="csY9" fmla="*/ 2861546 h 2927350"/>
                <a:gd name="csX10" fmla="*/ 1463675 w 2927350"/>
                <a:gd name="csY10" fmla="*/ 2927350 h 2927350"/>
                <a:gd name="csX11" fmla="*/ 0 w 2927350"/>
                <a:gd name="csY11" fmla="*/ 1463675 h 2927350"/>
                <a:gd name="csX12" fmla="*/ 1463675 w 2927350"/>
                <a:gd name="csY12" fmla="*/ 0 h 29273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927350" h="2927350">
                  <a:moveTo>
                    <a:pt x="1463675" y="0"/>
                  </a:moveTo>
                  <a:cubicBezTo>
                    <a:pt x="2272040" y="0"/>
                    <a:pt x="2927350" y="655310"/>
                    <a:pt x="2927350" y="1463675"/>
                  </a:cubicBezTo>
                  <a:cubicBezTo>
                    <a:pt x="2927350" y="1615244"/>
                    <a:pt x="2904312" y="1761431"/>
                    <a:pt x="2861546" y="1898927"/>
                  </a:cubicBezTo>
                  <a:lnTo>
                    <a:pt x="2828814" y="1988357"/>
                  </a:lnTo>
                  <a:lnTo>
                    <a:pt x="2789313" y="1984375"/>
                  </a:lnTo>
                  <a:lnTo>
                    <a:pt x="2342794" y="1984375"/>
                  </a:lnTo>
                  <a:cubicBezTo>
                    <a:pt x="2144845" y="1984375"/>
                    <a:pt x="1984375" y="2144845"/>
                    <a:pt x="1984375" y="2342794"/>
                  </a:cubicBezTo>
                  <a:lnTo>
                    <a:pt x="1984375" y="2789313"/>
                  </a:lnTo>
                  <a:lnTo>
                    <a:pt x="1988357" y="2828814"/>
                  </a:lnTo>
                  <a:lnTo>
                    <a:pt x="1898927" y="2861546"/>
                  </a:lnTo>
                  <a:cubicBezTo>
                    <a:pt x="1761431" y="2904312"/>
                    <a:pt x="1615243" y="2927350"/>
                    <a:pt x="1463675" y="2927350"/>
                  </a:cubicBezTo>
                  <a:cubicBezTo>
                    <a:pt x="655310" y="2927350"/>
                    <a:pt x="0" y="2272040"/>
                    <a:pt x="0" y="1463675"/>
                  </a:cubicBezTo>
                  <a:cubicBezTo>
                    <a:pt x="0" y="655310"/>
                    <a:pt x="655310" y="0"/>
                    <a:pt x="14636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A270363A-67EB-65EC-0F05-83D073F457A8}"/>
              </a:ext>
            </a:extLst>
          </p:cNvPr>
          <p:cNvSpPr>
            <a:spLocks/>
          </p:cNvSpPr>
          <p:nvPr/>
        </p:nvSpPr>
        <p:spPr bwMode="auto">
          <a:xfrm rot="10800000" flipH="1" flipV="1">
            <a:off x="12508885" y="8654379"/>
            <a:ext cx="772146" cy="74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400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03</a:t>
            </a:r>
          </a:p>
        </p:txBody>
      </p:sp>
      <p:sp>
        <p:nvSpPr>
          <p:cNvPr id="43" name="Freeform 103">
            <a:extLst>
              <a:ext uri="{FF2B5EF4-FFF2-40B4-BE49-F238E27FC236}">
                <a16:creationId xmlns:a16="http://schemas.microsoft.com/office/drawing/2014/main" id="{888237FA-1A53-D971-5537-32C3F4741D34}"/>
              </a:ext>
            </a:extLst>
          </p:cNvPr>
          <p:cNvSpPr>
            <a:spLocks noEditPoints="1"/>
          </p:cNvSpPr>
          <p:nvPr/>
        </p:nvSpPr>
        <p:spPr bwMode="auto">
          <a:xfrm>
            <a:off x="13608293" y="9807539"/>
            <a:ext cx="993932" cy="760065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4BEB61E9-2F72-E1C2-9269-92E0DFDF4258}"/>
              </a:ext>
            </a:extLst>
          </p:cNvPr>
          <p:cNvSpPr/>
          <p:nvPr/>
        </p:nvSpPr>
        <p:spPr>
          <a:xfrm>
            <a:off x="13612745" y="5855286"/>
            <a:ext cx="985026" cy="82085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61CE9C26-680B-2FF9-86F8-6211E1CEA895}"/>
              </a:ext>
            </a:extLst>
          </p:cNvPr>
          <p:cNvSpPr/>
          <p:nvPr/>
        </p:nvSpPr>
        <p:spPr>
          <a:xfrm>
            <a:off x="9711697" y="9740430"/>
            <a:ext cx="894282" cy="894282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8E4712D-37F6-31C2-C638-E5A140124C53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47" name="!!MainTitle1">
            <a:extLst>
              <a:ext uri="{FF2B5EF4-FFF2-40B4-BE49-F238E27FC236}">
                <a16:creationId xmlns:a16="http://schemas.microsoft.com/office/drawing/2014/main" id="{B5BA531F-67E3-066E-82D3-3D0EAC6A41D9}"/>
              </a:ext>
            </a:extLst>
          </p:cNvPr>
          <p:cNvSpPr txBox="1"/>
          <p:nvPr/>
        </p:nvSpPr>
        <p:spPr>
          <a:xfrm>
            <a:off x="7567882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48" name="!!SubTitle">
            <a:extLst>
              <a:ext uri="{FF2B5EF4-FFF2-40B4-BE49-F238E27FC236}">
                <a16:creationId xmlns:a16="http://schemas.microsoft.com/office/drawing/2014/main" id="{766C34C9-BB34-113B-0300-E97028E2C8CB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fill="hold" nodeType="with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fill="hold" nodeType="withEffect" p14:presetBounceEnd="53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8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fill="hold" nodeType="withEffect" p14:presetBounceEnd="53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2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3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 p14:presetBounceEnd="53333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6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/>
          <p:bldP spid="34" grpId="0"/>
          <p:bldP spid="38" grpId="0"/>
          <p:bldP spid="42" grpId="0"/>
          <p:bldP spid="43" grpId="0" animBg="1"/>
          <p:bldP spid="44" grpId="0" animBg="1"/>
          <p:bldP spid="45" grpId="0" animBg="1"/>
          <p:bldP spid="47" grpId="0"/>
          <p:bldP spid="4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/>
          <p:bldP spid="34" grpId="0"/>
          <p:bldP spid="38" grpId="0"/>
          <p:bldP spid="42" grpId="0"/>
          <p:bldP spid="43" grpId="0" animBg="1"/>
          <p:bldP spid="44" grpId="0" animBg="1"/>
          <p:bldP spid="45" grpId="0" animBg="1"/>
          <p:bldP spid="47" grpId="0"/>
          <p:bldP spid="48" grpId="0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CP_L_79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351E1C"/>
      </a:accent1>
      <a:accent2>
        <a:srgbClr val="733635"/>
      </a:accent2>
      <a:accent3>
        <a:srgbClr val="FF6037"/>
      </a:accent3>
      <a:accent4>
        <a:srgbClr val="A0C9CB"/>
      </a:accent4>
      <a:accent5>
        <a:srgbClr val="ECECDC"/>
      </a:accent5>
      <a:accent6>
        <a:srgbClr val="F5F4ED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2_D_11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F6CF18"/>
      </a:accent1>
      <a:accent2>
        <a:srgbClr val="5EAA87"/>
      </a:accent2>
      <a:accent3>
        <a:srgbClr val="D4CC1F"/>
      </a:accent3>
      <a:accent4>
        <a:srgbClr val="87468A"/>
      </a:accent4>
      <a:accent5>
        <a:srgbClr val="D5D4DD"/>
      </a:accent5>
      <a:accent6>
        <a:srgbClr val="B4B8C1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_NEU_D_03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3E4851"/>
      </a:accent2>
      <a:accent3>
        <a:srgbClr val="FECE00"/>
      </a:accent3>
      <a:accent4>
        <a:srgbClr val="7E858B"/>
      </a:accent4>
      <a:accent5>
        <a:srgbClr val="4A525B"/>
      </a:accent5>
      <a:accent6>
        <a:srgbClr val="2B2D39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2_L_21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29606A"/>
      </a:accent1>
      <a:accent2>
        <a:srgbClr val="31AEBF"/>
      </a:accent2>
      <a:accent3>
        <a:srgbClr val="9DC53E"/>
      </a:accent3>
      <a:accent4>
        <a:srgbClr val="F9AD4C"/>
      </a:accent4>
      <a:accent5>
        <a:srgbClr val="E6504D"/>
      </a:accent5>
      <a:accent6>
        <a:srgbClr val="A63676"/>
      </a:accent6>
      <a:hlink>
        <a:srgbClr val="0070C0"/>
      </a:hlink>
      <a:folHlink>
        <a:srgbClr val="C19EB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_L_94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CE54F5"/>
      </a:accent1>
      <a:accent2>
        <a:srgbClr val="A34FEB"/>
      </a:accent2>
      <a:accent3>
        <a:srgbClr val="7C47EE"/>
      </a:accent3>
      <a:accent4>
        <a:srgbClr val="6162F3"/>
      </a:accent4>
      <a:accent5>
        <a:srgbClr val="30B4F6"/>
      </a:accent5>
      <a:accent6>
        <a:srgbClr val="3DE9E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51">
      <a:dk1>
        <a:srgbClr val="6E808E"/>
      </a:dk1>
      <a:lt1>
        <a:srgbClr val="FFFFFF"/>
      </a:lt1>
      <a:dk2>
        <a:srgbClr val="242655"/>
      </a:dk2>
      <a:lt2>
        <a:srgbClr val="FFFFFF"/>
      </a:lt2>
      <a:accent1>
        <a:srgbClr val="1F299C"/>
      </a:accent1>
      <a:accent2>
        <a:srgbClr val="16205B"/>
      </a:accent2>
      <a:accent3>
        <a:srgbClr val="0471FF"/>
      </a:accent3>
      <a:accent4>
        <a:srgbClr val="2BD2FF"/>
      </a:accent4>
      <a:accent5>
        <a:srgbClr val="A2AAF3"/>
      </a:accent5>
      <a:accent6>
        <a:srgbClr val="DFEBFB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_D_91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E97C81"/>
      </a:accent1>
      <a:accent2>
        <a:srgbClr val="747496"/>
      </a:accent2>
      <a:accent3>
        <a:srgbClr val="70A7AC"/>
      </a:accent3>
      <a:accent4>
        <a:srgbClr val="C6D4B0"/>
      </a:accent4>
      <a:accent5>
        <a:srgbClr val="6F8771"/>
      </a:accent5>
      <a:accent6>
        <a:srgbClr val="C6CDD5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CP_L_80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393156"/>
      </a:accent1>
      <a:accent2>
        <a:srgbClr val="5E56CC"/>
      </a:accent2>
      <a:accent3>
        <a:srgbClr val="9C85FF"/>
      </a:accent3>
      <a:accent4>
        <a:srgbClr val="FBCCFF"/>
      </a:accent4>
      <a:accent5>
        <a:srgbClr val="E7E3FF"/>
      </a:accent5>
      <a:accent6>
        <a:srgbClr val="FFDE68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2_D_18">
      <a:dk1>
        <a:srgbClr val="FFFFFF"/>
      </a:dk1>
      <a:lt1>
        <a:srgbClr val="52606A"/>
      </a:lt1>
      <a:dk2>
        <a:srgbClr val="FFFFFF"/>
      </a:dk2>
      <a:lt2>
        <a:srgbClr val="11132A"/>
      </a:lt2>
      <a:accent1>
        <a:srgbClr val="254CA7"/>
      </a:accent1>
      <a:accent2>
        <a:srgbClr val="F9D448"/>
      </a:accent2>
      <a:accent3>
        <a:srgbClr val="020860"/>
      </a:accent3>
      <a:accent4>
        <a:srgbClr val="787B84"/>
      </a:accent4>
      <a:accent5>
        <a:srgbClr val="D8D8D8"/>
      </a:accent5>
      <a:accent6>
        <a:srgbClr val="F2F2F2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83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001F3F"/>
      </a:accent1>
      <a:accent2>
        <a:srgbClr val="1E488F"/>
      </a:accent2>
      <a:accent3>
        <a:srgbClr val="00804C"/>
      </a:accent3>
      <a:accent4>
        <a:srgbClr val="74C365"/>
      </a:accent4>
      <a:accent5>
        <a:srgbClr val="F6F7ED"/>
      </a:accent5>
      <a:accent6>
        <a:srgbClr val="DBE64C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17323</TotalTime>
  <Words>850</Words>
  <Application>Microsoft Office PowerPoint</Application>
  <PresentationFormat>Custom</PresentationFormat>
  <Paragraphs>190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Aptos</vt:lpstr>
      <vt:lpstr>Arial</vt:lpstr>
      <vt:lpstr>Calibri</vt:lpstr>
      <vt:lpstr>Open Sans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225</dc:title>
  <dc:creator>Slide Ocean</dc:creator>
  <cp:keywords>SlideOcean.net</cp:keywords>
  <cp:lastModifiedBy>SO</cp:lastModifiedBy>
  <cp:revision>4503</cp:revision>
  <dcterms:created xsi:type="dcterms:W3CDTF">2024-04-24T08:43:56Z</dcterms:created>
  <dcterms:modified xsi:type="dcterms:W3CDTF">2026-03-08T00:05:51Z</dcterms:modified>
</cp:coreProperties>
</file>