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06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A35"/>
    <a:srgbClr val="1C1C1C"/>
    <a:srgbClr val="FFFFFF"/>
    <a:srgbClr val="000000"/>
    <a:srgbClr val="0B0A0E"/>
    <a:srgbClr val="D4B091"/>
    <a:srgbClr val="D69D6A"/>
    <a:srgbClr val="985D41"/>
    <a:srgbClr val="F3EBD4"/>
    <a:srgbClr val="CCA7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>
        <p:scale>
          <a:sx n="50" d="100"/>
          <a:sy n="50" d="100"/>
        </p:scale>
        <p:origin x="438" y="294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angle 83">
            <a:extLst>
              <a:ext uri="{FF2B5EF4-FFF2-40B4-BE49-F238E27FC236}">
                <a16:creationId xmlns:a16="http://schemas.microsoft.com/office/drawing/2014/main" id="{947CF032-8068-D35F-D0C7-873846960DEC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85" name="!!MainTitle1">
            <a:extLst>
              <a:ext uri="{FF2B5EF4-FFF2-40B4-BE49-F238E27FC236}">
                <a16:creationId xmlns:a16="http://schemas.microsoft.com/office/drawing/2014/main" id="{1E4B0205-9555-C9C8-C286-B1BA51D8B5F2}"/>
              </a:ext>
            </a:extLst>
          </p:cNvPr>
          <p:cNvSpPr txBox="1"/>
          <p:nvPr/>
        </p:nvSpPr>
        <p:spPr>
          <a:xfrm>
            <a:off x="1836969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6" name="!!SubTitle">
            <a:extLst>
              <a:ext uri="{FF2B5EF4-FFF2-40B4-BE49-F238E27FC236}">
                <a16:creationId xmlns:a16="http://schemas.microsoft.com/office/drawing/2014/main" id="{C0E55807-59E6-AE56-ED0D-A92F52571100}"/>
              </a:ext>
            </a:extLst>
          </p:cNvPr>
          <p:cNvSpPr txBox="1"/>
          <p:nvPr/>
        </p:nvSpPr>
        <p:spPr>
          <a:xfrm>
            <a:off x="183696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5B37494-7ACB-9F43-81C5-F107E212B69F}"/>
              </a:ext>
            </a:extLst>
          </p:cNvPr>
          <p:cNvGrpSpPr/>
          <p:nvPr/>
        </p:nvGrpSpPr>
        <p:grpSpPr>
          <a:xfrm rot="19500000">
            <a:off x="2818406" y="5958079"/>
            <a:ext cx="6941104" cy="4143529"/>
            <a:chOff x="1881408" y="830546"/>
            <a:chExt cx="6941104" cy="4143529"/>
          </a:xfrm>
          <a:solidFill>
            <a:schemeClr val="accent1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34" name="Rounded Rectangle 35">
              <a:extLst>
                <a:ext uri="{FF2B5EF4-FFF2-40B4-BE49-F238E27FC236}">
                  <a16:creationId xmlns:a16="http://schemas.microsoft.com/office/drawing/2014/main" id="{5CC9B1B5-1AA5-929E-2E27-4CD55A5AFFBE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F3EF4E2A-F3DE-B7B3-ED11-B1749E40D07D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1F842F21-BFB1-7899-4BE2-3671C663E13D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EB2013E-24BD-814B-9788-242ABA61E870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01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5BFFE2E-C43A-A74E-840E-1B4521F8A856}"/>
              </a:ext>
            </a:extLst>
          </p:cNvPr>
          <p:cNvGrpSpPr/>
          <p:nvPr/>
        </p:nvGrpSpPr>
        <p:grpSpPr>
          <a:xfrm rot="19500000">
            <a:off x="6753768" y="523764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52" name="Rounded Rectangle 35">
              <a:extLst>
                <a:ext uri="{FF2B5EF4-FFF2-40B4-BE49-F238E27FC236}">
                  <a16:creationId xmlns:a16="http://schemas.microsoft.com/office/drawing/2014/main" id="{6C422441-07F1-2E97-0850-E38FDF027DC3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53" name="Rounded Rectangle 36">
              <a:extLst>
                <a:ext uri="{FF2B5EF4-FFF2-40B4-BE49-F238E27FC236}">
                  <a16:creationId xmlns:a16="http://schemas.microsoft.com/office/drawing/2014/main" id="{1E821086-F57D-2F87-39F5-6DAC85DBCA8D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54" name="Rounded Rectangle 37">
              <a:extLst>
                <a:ext uri="{FF2B5EF4-FFF2-40B4-BE49-F238E27FC236}">
                  <a16:creationId xmlns:a16="http://schemas.microsoft.com/office/drawing/2014/main" id="{86FC2F0E-696B-EE8C-25BD-E711A81BD032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0379BA2B-8A2E-62A1-CCA7-E9320C5318E4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02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A539170-3103-87B2-5C89-3C8B01FA4289}"/>
              </a:ext>
            </a:extLst>
          </p:cNvPr>
          <p:cNvGrpSpPr/>
          <p:nvPr/>
        </p:nvGrpSpPr>
        <p:grpSpPr>
          <a:xfrm rot="19500000">
            <a:off x="10689130" y="4517200"/>
            <a:ext cx="6941104" cy="4143529"/>
            <a:chOff x="1881408" y="830546"/>
            <a:chExt cx="6941104" cy="4143529"/>
          </a:xfrm>
          <a:solidFill>
            <a:schemeClr val="accent3">
              <a:alpha val="80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57" name="Rounded Rectangle 35">
              <a:extLst>
                <a:ext uri="{FF2B5EF4-FFF2-40B4-BE49-F238E27FC236}">
                  <a16:creationId xmlns:a16="http://schemas.microsoft.com/office/drawing/2014/main" id="{E893122A-E9EF-892A-3220-FAF65A25C942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59" name="Rounded Rectangle 36">
              <a:extLst>
                <a:ext uri="{FF2B5EF4-FFF2-40B4-BE49-F238E27FC236}">
                  <a16:creationId xmlns:a16="http://schemas.microsoft.com/office/drawing/2014/main" id="{1CD349C6-0A08-68E3-29DA-B271E6CE986F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0" name="Rounded Rectangle 37">
              <a:extLst>
                <a:ext uri="{FF2B5EF4-FFF2-40B4-BE49-F238E27FC236}">
                  <a16:creationId xmlns:a16="http://schemas.microsoft.com/office/drawing/2014/main" id="{3F1B764A-5C72-F4B7-D5A7-4B2AAC069A72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AF1E1F80-9134-3871-DA7A-85769929FD70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03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1A8C5E4F-6792-9E6F-F5F7-C010A07A6821}"/>
              </a:ext>
            </a:extLst>
          </p:cNvPr>
          <p:cNvGrpSpPr/>
          <p:nvPr/>
        </p:nvGrpSpPr>
        <p:grpSpPr>
          <a:xfrm rot="19500000">
            <a:off x="14624491" y="3796760"/>
            <a:ext cx="6941104" cy="4143529"/>
            <a:chOff x="1881408" y="830546"/>
            <a:chExt cx="6941104" cy="4143529"/>
          </a:xfrm>
          <a:solidFill>
            <a:schemeClr val="accent4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3" name="Rounded Rectangle 35">
              <a:extLst>
                <a:ext uri="{FF2B5EF4-FFF2-40B4-BE49-F238E27FC236}">
                  <a16:creationId xmlns:a16="http://schemas.microsoft.com/office/drawing/2014/main" id="{4CE2F302-E2DC-F0B4-9A7F-156BA8C3D816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4" name="Rounded Rectangle 36">
              <a:extLst>
                <a:ext uri="{FF2B5EF4-FFF2-40B4-BE49-F238E27FC236}">
                  <a16:creationId xmlns:a16="http://schemas.microsoft.com/office/drawing/2014/main" id="{F5CCE081-9D54-7842-1402-427D54864446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5" name="Rounded Rectangle 37">
              <a:extLst>
                <a:ext uri="{FF2B5EF4-FFF2-40B4-BE49-F238E27FC236}">
                  <a16:creationId xmlns:a16="http://schemas.microsoft.com/office/drawing/2014/main" id="{8278E4BD-F1DE-B322-443E-99EEBD18E4C3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0D0AA67-2A73-65A4-638B-6E7751E7CDEA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04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CB8C8D97-D4D2-A080-FD7D-3D57C1069FE5}"/>
              </a:ext>
            </a:extLst>
          </p:cNvPr>
          <p:cNvGrpSpPr/>
          <p:nvPr/>
        </p:nvGrpSpPr>
        <p:grpSpPr>
          <a:xfrm>
            <a:off x="5460912" y="11030645"/>
            <a:ext cx="2721204" cy="1219885"/>
            <a:chOff x="1814732" y="5968260"/>
            <a:chExt cx="2721204" cy="1219885"/>
          </a:xfrm>
        </p:grpSpPr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13E82814-EA4E-5EFB-FF9C-9751AA94B165}"/>
                </a:ext>
              </a:extLst>
            </p:cNvPr>
            <p:cNvSpPr txBox="1"/>
            <p:nvPr/>
          </p:nvSpPr>
          <p:spPr>
            <a:xfrm flipH="1">
              <a:off x="1814733" y="5968260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5EEC6D68-B284-DD58-8738-EF866DBDF220}"/>
                </a:ext>
              </a:extLst>
            </p:cNvPr>
            <p:cNvSpPr txBox="1"/>
            <p:nvPr/>
          </p:nvSpPr>
          <p:spPr>
            <a:xfrm flipH="1">
              <a:off x="1814732" y="6357148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9" name="Google Shape;13141;p85">
            <a:extLst>
              <a:ext uri="{FF2B5EF4-FFF2-40B4-BE49-F238E27FC236}">
                <a16:creationId xmlns:a16="http://schemas.microsoft.com/office/drawing/2014/main" id="{F912E12A-12FE-7356-0EF0-65815A06F113}"/>
              </a:ext>
            </a:extLst>
          </p:cNvPr>
          <p:cNvGrpSpPr/>
          <p:nvPr/>
        </p:nvGrpSpPr>
        <p:grpSpPr>
          <a:xfrm>
            <a:off x="4408000" y="11270482"/>
            <a:ext cx="739400" cy="725358"/>
            <a:chOff x="-1183550" y="3586525"/>
            <a:chExt cx="296175" cy="290550"/>
          </a:xfrm>
          <a:solidFill>
            <a:schemeClr val="accent1"/>
          </a:solidFill>
        </p:grpSpPr>
        <p:sp>
          <p:nvSpPr>
            <p:cNvPr id="100" name="Google Shape;13142;p85">
              <a:extLst>
                <a:ext uri="{FF2B5EF4-FFF2-40B4-BE49-F238E27FC236}">
                  <a16:creationId xmlns:a16="http://schemas.microsoft.com/office/drawing/2014/main" id="{DF392DF2-8C42-C710-60A0-EB92310A634C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1" name="Google Shape;13143;p85">
              <a:extLst>
                <a:ext uri="{FF2B5EF4-FFF2-40B4-BE49-F238E27FC236}">
                  <a16:creationId xmlns:a16="http://schemas.microsoft.com/office/drawing/2014/main" id="{49C3DEAB-1902-CCC5-61B0-FDE412CC9FCC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2" name="Google Shape;13144;p85">
              <a:extLst>
                <a:ext uri="{FF2B5EF4-FFF2-40B4-BE49-F238E27FC236}">
                  <a16:creationId xmlns:a16="http://schemas.microsoft.com/office/drawing/2014/main" id="{2FD1A50A-6DA5-8090-B6A6-F1FD61756B23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3" name="Google Shape;13145;p85">
              <a:extLst>
                <a:ext uri="{FF2B5EF4-FFF2-40B4-BE49-F238E27FC236}">
                  <a16:creationId xmlns:a16="http://schemas.microsoft.com/office/drawing/2014/main" id="{F19A00EA-CA7A-FB0C-CB51-7B7327635E4A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4" name="Google Shape;13146;p85">
              <a:extLst>
                <a:ext uri="{FF2B5EF4-FFF2-40B4-BE49-F238E27FC236}">
                  <a16:creationId xmlns:a16="http://schemas.microsoft.com/office/drawing/2014/main" id="{3B16EBAD-3577-F2C0-D20E-ACFB16341964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5" name="Google Shape;13147;p85">
              <a:extLst>
                <a:ext uri="{FF2B5EF4-FFF2-40B4-BE49-F238E27FC236}">
                  <a16:creationId xmlns:a16="http://schemas.microsoft.com/office/drawing/2014/main" id="{78502930-B39C-D956-50BF-DDA8610E8329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6" name="Google Shape;13148;p85">
              <a:extLst>
                <a:ext uri="{FF2B5EF4-FFF2-40B4-BE49-F238E27FC236}">
                  <a16:creationId xmlns:a16="http://schemas.microsoft.com/office/drawing/2014/main" id="{8DCF220D-B5E2-16BA-A319-7501112A8EE4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7" name="Google Shape;13149;p85">
              <a:extLst>
                <a:ext uri="{FF2B5EF4-FFF2-40B4-BE49-F238E27FC236}">
                  <a16:creationId xmlns:a16="http://schemas.microsoft.com/office/drawing/2014/main" id="{EB22E8BC-1CCB-39CC-8990-A3D7411F6813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8" name="Google Shape;13150;p85">
              <a:extLst>
                <a:ext uri="{FF2B5EF4-FFF2-40B4-BE49-F238E27FC236}">
                  <a16:creationId xmlns:a16="http://schemas.microsoft.com/office/drawing/2014/main" id="{D46B6EA2-7D73-0D36-E271-21E58CCB641D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851F2BA0-5BFE-3FD7-3F0C-413BE4DA6E7B}"/>
              </a:ext>
            </a:extLst>
          </p:cNvPr>
          <p:cNvGrpSpPr/>
          <p:nvPr/>
        </p:nvGrpSpPr>
        <p:grpSpPr>
          <a:xfrm>
            <a:off x="9958953" y="10048706"/>
            <a:ext cx="2721204" cy="1219885"/>
            <a:chOff x="5491117" y="7683757"/>
            <a:chExt cx="2721204" cy="1219885"/>
          </a:xfrm>
        </p:grpSpPr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3878A3EA-4672-9396-6C5F-23C1A5035EC5}"/>
                </a:ext>
              </a:extLst>
            </p:cNvPr>
            <p:cNvSpPr txBox="1"/>
            <p:nvPr/>
          </p:nvSpPr>
          <p:spPr>
            <a:xfrm flipH="1">
              <a:off x="5491118" y="7683757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D3ACC7DB-98EE-4590-9DF5-9AECB7E8275C}"/>
                </a:ext>
              </a:extLst>
            </p:cNvPr>
            <p:cNvSpPr txBox="1"/>
            <p:nvPr/>
          </p:nvSpPr>
          <p:spPr>
            <a:xfrm flipH="1">
              <a:off x="5491117" y="8072645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9" name="Google Shape;13054;p85">
            <a:extLst>
              <a:ext uri="{FF2B5EF4-FFF2-40B4-BE49-F238E27FC236}">
                <a16:creationId xmlns:a16="http://schemas.microsoft.com/office/drawing/2014/main" id="{24B38316-32AD-C4F4-3390-BB878289DE98}"/>
              </a:ext>
            </a:extLst>
          </p:cNvPr>
          <p:cNvGrpSpPr/>
          <p:nvPr/>
        </p:nvGrpSpPr>
        <p:grpSpPr>
          <a:xfrm>
            <a:off x="8903087" y="10344439"/>
            <a:ext cx="678928" cy="645778"/>
            <a:chOff x="-6690625" y="3631325"/>
            <a:chExt cx="307225" cy="292225"/>
          </a:xfrm>
          <a:solidFill>
            <a:schemeClr val="accent2"/>
          </a:solidFill>
        </p:grpSpPr>
        <p:sp>
          <p:nvSpPr>
            <p:cNvPr id="110" name="Google Shape;13055;p85">
              <a:extLst>
                <a:ext uri="{FF2B5EF4-FFF2-40B4-BE49-F238E27FC236}">
                  <a16:creationId xmlns:a16="http://schemas.microsoft.com/office/drawing/2014/main" id="{878FEB3C-0758-8CC7-0ED7-1B502B60BB8A}"/>
                </a:ext>
              </a:extLst>
            </p:cNvPr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1" name="Google Shape;13056;p85">
              <a:extLst>
                <a:ext uri="{FF2B5EF4-FFF2-40B4-BE49-F238E27FC236}">
                  <a16:creationId xmlns:a16="http://schemas.microsoft.com/office/drawing/2014/main" id="{E1B9AA59-4635-94E4-ACF4-591EC3B20847}"/>
                </a:ext>
              </a:extLst>
            </p:cNvPr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2" name="Google Shape;13057;p85">
              <a:extLst>
                <a:ext uri="{FF2B5EF4-FFF2-40B4-BE49-F238E27FC236}">
                  <a16:creationId xmlns:a16="http://schemas.microsoft.com/office/drawing/2014/main" id="{1089D5A7-91BA-9235-CE9D-C4267D8D2370}"/>
                </a:ext>
              </a:extLst>
            </p:cNvPr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3" name="Google Shape;13058;p85">
              <a:extLst>
                <a:ext uri="{FF2B5EF4-FFF2-40B4-BE49-F238E27FC236}">
                  <a16:creationId xmlns:a16="http://schemas.microsoft.com/office/drawing/2014/main" id="{8A1D286F-8AEB-9CC0-EED2-0A44E39CC57A}"/>
                </a:ext>
              </a:extLst>
            </p:cNvPr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4" name="Google Shape;13059;p85">
              <a:extLst>
                <a:ext uri="{FF2B5EF4-FFF2-40B4-BE49-F238E27FC236}">
                  <a16:creationId xmlns:a16="http://schemas.microsoft.com/office/drawing/2014/main" id="{5785414F-5773-2622-CF44-B07821D69DFE}"/>
                </a:ext>
              </a:extLst>
            </p:cNvPr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F26BF92-0051-F476-2F4A-0DA3CF2EB49B}"/>
              </a:ext>
            </a:extLst>
          </p:cNvPr>
          <p:cNvGrpSpPr/>
          <p:nvPr/>
        </p:nvGrpSpPr>
        <p:grpSpPr>
          <a:xfrm>
            <a:off x="14309460" y="9066766"/>
            <a:ext cx="2721204" cy="1219885"/>
            <a:chOff x="11600862" y="9399254"/>
            <a:chExt cx="2721204" cy="1219885"/>
          </a:xfrm>
        </p:grpSpPr>
        <p:sp>
          <p:nvSpPr>
            <p:cNvPr id="94" name="Textbox 200">
              <a:extLst>
                <a:ext uri="{FF2B5EF4-FFF2-40B4-BE49-F238E27FC236}">
                  <a16:creationId xmlns:a16="http://schemas.microsoft.com/office/drawing/2014/main" id="{AB736DE6-8032-28F4-2256-3B14127246B1}"/>
                </a:ext>
              </a:extLst>
            </p:cNvPr>
            <p:cNvSpPr txBox="1"/>
            <p:nvPr/>
          </p:nvSpPr>
          <p:spPr>
            <a:xfrm flipH="1">
              <a:off x="11600863" y="9399254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5" name="Textbox 200">
              <a:extLst>
                <a:ext uri="{FF2B5EF4-FFF2-40B4-BE49-F238E27FC236}">
                  <a16:creationId xmlns:a16="http://schemas.microsoft.com/office/drawing/2014/main" id="{2E38A749-D795-6746-6309-93E108808254}"/>
                </a:ext>
              </a:extLst>
            </p:cNvPr>
            <p:cNvSpPr txBox="1"/>
            <p:nvPr/>
          </p:nvSpPr>
          <p:spPr>
            <a:xfrm flipH="1">
              <a:off x="11600862" y="9788142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15" name="Google Shape;13107;p85">
            <a:extLst>
              <a:ext uri="{FF2B5EF4-FFF2-40B4-BE49-F238E27FC236}">
                <a16:creationId xmlns:a16="http://schemas.microsoft.com/office/drawing/2014/main" id="{AC152F33-0C69-BECD-26D1-E4508F3A6E7E}"/>
              </a:ext>
            </a:extLst>
          </p:cNvPr>
          <p:cNvGrpSpPr/>
          <p:nvPr/>
        </p:nvGrpSpPr>
        <p:grpSpPr>
          <a:xfrm>
            <a:off x="13385487" y="9352015"/>
            <a:ext cx="587986" cy="584826"/>
            <a:chOff x="-6329100" y="3632100"/>
            <a:chExt cx="293025" cy="291450"/>
          </a:xfrm>
          <a:solidFill>
            <a:schemeClr val="accent3"/>
          </a:solidFill>
        </p:grpSpPr>
        <p:sp>
          <p:nvSpPr>
            <p:cNvPr id="116" name="Google Shape;13108;p85">
              <a:extLst>
                <a:ext uri="{FF2B5EF4-FFF2-40B4-BE49-F238E27FC236}">
                  <a16:creationId xmlns:a16="http://schemas.microsoft.com/office/drawing/2014/main" id="{ACCA86BD-2DEC-9A1D-8EAF-37B44D4A3E80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7" name="Google Shape;13109;p85">
              <a:extLst>
                <a:ext uri="{FF2B5EF4-FFF2-40B4-BE49-F238E27FC236}">
                  <a16:creationId xmlns:a16="http://schemas.microsoft.com/office/drawing/2014/main" id="{E3F2755D-6727-C074-DFB7-4E58B774FE5C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8" name="Google Shape;13110;p85">
              <a:extLst>
                <a:ext uri="{FF2B5EF4-FFF2-40B4-BE49-F238E27FC236}">
                  <a16:creationId xmlns:a16="http://schemas.microsoft.com/office/drawing/2014/main" id="{12BE03DF-2DD3-9825-9989-E67B955EA69E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42618D89-7849-4498-8609-81F7EC5C897D}"/>
              </a:ext>
            </a:extLst>
          </p:cNvPr>
          <p:cNvGrpSpPr/>
          <p:nvPr/>
        </p:nvGrpSpPr>
        <p:grpSpPr>
          <a:xfrm>
            <a:off x="18700879" y="8084826"/>
            <a:ext cx="2721204" cy="1219885"/>
            <a:chOff x="15773255" y="11114752"/>
            <a:chExt cx="2721204" cy="1219885"/>
          </a:xfrm>
        </p:grpSpPr>
        <p:sp>
          <p:nvSpPr>
            <p:cNvPr id="97" name="Textbox 200">
              <a:extLst>
                <a:ext uri="{FF2B5EF4-FFF2-40B4-BE49-F238E27FC236}">
                  <a16:creationId xmlns:a16="http://schemas.microsoft.com/office/drawing/2014/main" id="{25CE5EA9-9E85-31B8-0F4C-3737C4048A5C}"/>
                </a:ext>
              </a:extLst>
            </p:cNvPr>
            <p:cNvSpPr txBox="1"/>
            <p:nvPr/>
          </p:nvSpPr>
          <p:spPr>
            <a:xfrm flipH="1">
              <a:off x="15773256" y="11114752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E7BC1DA7-B031-CA56-0F06-8BA39999B039}"/>
                </a:ext>
              </a:extLst>
            </p:cNvPr>
            <p:cNvSpPr txBox="1"/>
            <p:nvPr/>
          </p:nvSpPr>
          <p:spPr>
            <a:xfrm flipH="1">
              <a:off x="15773255" y="11503640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19" name="Google Shape;9686;p77">
            <a:extLst>
              <a:ext uri="{FF2B5EF4-FFF2-40B4-BE49-F238E27FC236}">
                <a16:creationId xmlns:a16="http://schemas.microsoft.com/office/drawing/2014/main" id="{9893B22D-B672-4098-0850-BEA17277A9F3}"/>
              </a:ext>
            </a:extLst>
          </p:cNvPr>
          <p:cNvGrpSpPr/>
          <p:nvPr/>
        </p:nvGrpSpPr>
        <p:grpSpPr>
          <a:xfrm>
            <a:off x="17742413" y="8376505"/>
            <a:ext cx="625300" cy="622206"/>
            <a:chOff x="-62151950" y="4111775"/>
            <a:chExt cx="318225" cy="316650"/>
          </a:xfrm>
          <a:solidFill>
            <a:schemeClr val="accent4"/>
          </a:solidFill>
        </p:grpSpPr>
        <p:sp>
          <p:nvSpPr>
            <p:cNvPr id="120" name="Google Shape;9687;p77">
              <a:extLst>
                <a:ext uri="{FF2B5EF4-FFF2-40B4-BE49-F238E27FC236}">
                  <a16:creationId xmlns:a16="http://schemas.microsoft.com/office/drawing/2014/main" id="{ED020977-FF2C-F66E-47D0-373BF3CB38B2}"/>
                </a:ext>
              </a:extLst>
            </p:cNvPr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21" name="Google Shape;9688;p77">
              <a:extLst>
                <a:ext uri="{FF2B5EF4-FFF2-40B4-BE49-F238E27FC236}">
                  <a16:creationId xmlns:a16="http://schemas.microsoft.com/office/drawing/2014/main" id="{4E95F534-9890-D1C0-7F31-7EB6381F06C2}"/>
                </a:ext>
              </a:extLst>
            </p:cNvPr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22" name="Google Shape;9689;p77">
              <a:extLst>
                <a:ext uri="{FF2B5EF4-FFF2-40B4-BE49-F238E27FC236}">
                  <a16:creationId xmlns:a16="http://schemas.microsoft.com/office/drawing/2014/main" id="{E96232F8-FC80-B438-79E8-6640CD77482F}"/>
                </a:ext>
              </a:extLst>
            </p:cNvPr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23" name="Google Shape;9690;p77">
              <a:extLst>
                <a:ext uri="{FF2B5EF4-FFF2-40B4-BE49-F238E27FC236}">
                  <a16:creationId xmlns:a16="http://schemas.microsoft.com/office/drawing/2014/main" id="{C0B1A9A5-61ED-11EC-57E1-2FAA39EB633F}"/>
                </a:ext>
              </a:extLst>
            </p:cNvPr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</p:spTree>
    <p:extLst>
      <p:ext uri="{BB962C8B-B14F-4D97-AF65-F5344CB8AC3E}">
        <p14:creationId xmlns:p14="http://schemas.microsoft.com/office/powerpoint/2010/main" val="199866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/>
          <p:bldP spid="8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/>
          <p:bldP spid="8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ctangle 171">
            <a:extLst>
              <a:ext uri="{FF2B5EF4-FFF2-40B4-BE49-F238E27FC236}">
                <a16:creationId xmlns:a16="http://schemas.microsoft.com/office/drawing/2014/main" id="{09D196C9-FF1C-58B0-7225-B430B229D78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73" name="!!MainTitle1">
            <a:extLst>
              <a:ext uri="{FF2B5EF4-FFF2-40B4-BE49-F238E27FC236}">
                <a16:creationId xmlns:a16="http://schemas.microsoft.com/office/drawing/2014/main" id="{2059F9B7-03DB-45D3-A409-E7229A88C958}"/>
              </a:ext>
            </a:extLst>
          </p:cNvPr>
          <p:cNvSpPr txBox="1"/>
          <p:nvPr/>
        </p:nvSpPr>
        <p:spPr>
          <a:xfrm>
            <a:off x="1836969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74" name="!!SubTitle">
            <a:extLst>
              <a:ext uri="{FF2B5EF4-FFF2-40B4-BE49-F238E27FC236}">
                <a16:creationId xmlns:a16="http://schemas.microsoft.com/office/drawing/2014/main" id="{51389CF2-77C3-A94B-5B0E-4BD9E4456F2A}"/>
              </a:ext>
            </a:extLst>
          </p:cNvPr>
          <p:cNvSpPr txBox="1"/>
          <p:nvPr/>
        </p:nvSpPr>
        <p:spPr>
          <a:xfrm>
            <a:off x="183696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96950702-9B62-1432-E31B-22C0D0AB6B3E}"/>
              </a:ext>
            </a:extLst>
          </p:cNvPr>
          <p:cNvGrpSpPr/>
          <p:nvPr/>
        </p:nvGrpSpPr>
        <p:grpSpPr>
          <a:xfrm rot="19500000">
            <a:off x="2818406" y="5958079"/>
            <a:ext cx="6941104" cy="4143529"/>
            <a:chOff x="1881408" y="830546"/>
            <a:chExt cx="6941104" cy="4143529"/>
          </a:xfrm>
          <a:solidFill>
            <a:schemeClr val="accent1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76" name="Rounded Rectangle 35">
              <a:extLst>
                <a:ext uri="{FF2B5EF4-FFF2-40B4-BE49-F238E27FC236}">
                  <a16:creationId xmlns:a16="http://schemas.microsoft.com/office/drawing/2014/main" id="{DC2E3D83-C475-D062-47DB-9E19C75539A1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77" name="Rounded Rectangle 36">
              <a:extLst>
                <a:ext uri="{FF2B5EF4-FFF2-40B4-BE49-F238E27FC236}">
                  <a16:creationId xmlns:a16="http://schemas.microsoft.com/office/drawing/2014/main" id="{770173EF-413A-D135-4160-1AE5E13F493C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78" name="Rounded Rectangle 37">
              <a:extLst>
                <a:ext uri="{FF2B5EF4-FFF2-40B4-BE49-F238E27FC236}">
                  <a16:creationId xmlns:a16="http://schemas.microsoft.com/office/drawing/2014/main" id="{BEC5A017-A129-872D-8345-8F0F0054890B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211782F4-BA55-3096-1380-B38034EE253F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01</a:t>
              </a:r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3F4C192F-6303-5193-CF14-8DED0DB224F4}"/>
              </a:ext>
            </a:extLst>
          </p:cNvPr>
          <p:cNvGrpSpPr/>
          <p:nvPr/>
        </p:nvGrpSpPr>
        <p:grpSpPr>
          <a:xfrm rot="19500000">
            <a:off x="6753768" y="523764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81" name="Rounded Rectangle 35">
              <a:extLst>
                <a:ext uri="{FF2B5EF4-FFF2-40B4-BE49-F238E27FC236}">
                  <a16:creationId xmlns:a16="http://schemas.microsoft.com/office/drawing/2014/main" id="{C394B766-D4D6-2B79-8E0B-F4040121FE69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82" name="Rounded Rectangle 36">
              <a:extLst>
                <a:ext uri="{FF2B5EF4-FFF2-40B4-BE49-F238E27FC236}">
                  <a16:creationId xmlns:a16="http://schemas.microsoft.com/office/drawing/2014/main" id="{FFAC7161-E11C-0852-BD84-608E9D0B743C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83" name="Rounded Rectangle 37">
              <a:extLst>
                <a:ext uri="{FF2B5EF4-FFF2-40B4-BE49-F238E27FC236}">
                  <a16:creationId xmlns:a16="http://schemas.microsoft.com/office/drawing/2014/main" id="{F24BA8BE-7D3F-CDAD-99EF-C2F5B7A03979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8CD505D7-735F-A62E-C393-D2447ABE056C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02</a:t>
              </a:r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126ED66B-8E13-F7A9-5110-F2C79BF1DE94}"/>
              </a:ext>
            </a:extLst>
          </p:cNvPr>
          <p:cNvGrpSpPr/>
          <p:nvPr/>
        </p:nvGrpSpPr>
        <p:grpSpPr>
          <a:xfrm rot="19500000">
            <a:off x="10689130" y="4517200"/>
            <a:ext cx="6941104" cy="4143529"/>
            <a:chOff x="1881408" y="830546"/>
            <a:chExt cx="6941104" cy="4143529"/>
          </a:xfrm>
          <a:solidFill>
            <a:schemeClr val="accent3">
              <a:alpha val="80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86" name="Rounded Rectangle 35">
              <a:extLst>
                <a:ext uri="{FF2B5EF4-FFF2-40B4-BE49-F238E27FC236}">
                  <a16:creationId xmlns:a16="http://schemas.microsoft.com/office/drawing/2014/main" id="{F66387CB-5BF2-B582-5181-10CEEE802E02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87" name="Rounded Rectangle 36">
              <a:extLst>
                <a:ext uri="{FF2B5EF4-FFF2-40B4-BE49-F238E27FC236}">
                  <a16:creationId xmlns:a16="http://schemas.microsoft.com/office/drawing/2014/main" id="{F96DB687-5590-6E56-3D61-785C47572E84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88" name="Rounded Rectangle 37">
              <a:extLst>
                <a:ext uri="{FF2B5EF4-FFF2-40B4-BE49-F238E27FC236}">
                  <a16:creationId xmlns:a16="http://schemas.microsoft.com/office/drawing/2014/main" id="{B3150B91-7A08-1EEF-56BF-AA5029114623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26A32293-22F7-0101-74FF-32F86A11C379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03</a:t>
              </a:r>
            </a:p>
          </p:txBody>
        </p:sp>
      </p:grp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53B3CC56-CCFC-1334-7096-F008F8A04A86}"/>
              </a:ext>
            </a:extLst>
          </p:cNvPr>
          <p:cNvGrpSpPr/>
          <p:nvPr/>
        </p:nvGrpSpPr>
        <p:grpSpPr>
          <a:xfrm rot="19500000">
            <a:off x="14624491" y="3796760"/>
            <a:ext cx="6941104" cy="4143529"/>
            <a:chOff x="1881408" y="830546"/>
            <a:chExt cx="6941104" cy="4143529"/>
          </a:xfrm>
          <a:solidFill>
            <a:schemeClr val="accent6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91" name="Rounded Rectangle 35">
              <a:extLst>
                <a:ext uri="{FF2B5EF4-FFF2-40B4-BE49-F238E27FC236}">
                  <a16:creationId xmlns:a16="http://schemas.microsoft.com/office/drawing/2014/main" id="{55C0241E-3B29-8AA9-28A0-9BEB51760601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92" name="Rounded Rectangle 36">
              <a:extLst>
                <a:ext uri="{FF2B5EF4-FFF2-40B4-BE49-F238E27FC236}">
                  <a16:creationId xmlns:a16="http://schemas.microsoft.com/office/drawing/2014/main" id="{543967DA-2CF3-5DAC-71E0-46CB42C532D2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93" name="Rounded Rectangle 37">
              <a:extLst>
                <a:ext uri="{FF2B5EF4-FFF2-40B4-BE49-F238E27FC236}">
                  <a16:creationId xmlns:a16="http://schemas.microsoft.com/office/drawing/2014/main" id="{F8A8FB9D-296F-7E79-1872-BA376D132C7E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4095AF0-EC34-8B4A-BC0A-816AF6922AA0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04</a:t>
              </a:r>
            </a:p>
          </p:txBody>
        </p: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1FB3575A-F96D-0762-4B5E-CB5E1E876302}"/>
              </a:ext>
            </a:extLst>
          </p:cNvPr>
          <p:cNvGrpSpPr/>
          <p:nvPr/>
        </p:nvGrpSpPr>
        <p:grpSpPr>
          <a:xfrm>
            <a:off x="5460912" y="11030645"/>
            <a:ext cx="2721204" cy="1219885"/>
            <a:chOff x="1814732" y="5968260"/>
            <a:chExt cx="2721204" cy="1219885"/>
          </a:xfrm>
        </p:grpSpPr>
        <p:sp>
          <p:nvSpPr>
            <p:cNvPr id="196" name="Textbox 200">
              <a:extLst>
                <a:ext uri="{FF2B5EF4-FFF2-40B4-BE49-F238E27FC236}">
                  <a16:creationId xmlns:a16="http://schemas.microsoft.com/office/drawing/2014/main" id="{2C1BCDE9-2C56-6D98-C22B-5014CBF6107D}"/>
                </a:ext>
              </a:extLst>
            </p:cNvPr>
            <p:cNvSpPr txBox="1"/>
            <p:nvPr/>
          </p:nvSpPr>
          <p:spPr>
            <a:xfrm flipH="1">
              <a:off x="1814733" y="5968260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7" name="Textbox 200">
              <a:extLst>
                <a:ext uri="{FF2B5EF4-FFF2-40B4-BE49-F238E27FC236}">
                  <a16:creationId xmlns:a16="http://schemas.microsoft.com/office/drawing/2014/main" id="{899540CB-79BB-69A6-0813-097788B137CA}"/>
                </a:ext>
              </a:extLst>
            </p:cNvPr>
            <p:cNvSpPr txBox="1"/>
            <p:nvPr/>
          </p:nvSpPr>
          <p:spPr>
            <a:xfrm flipH="1">
              <a:off x="1814732" y="6357148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98" name="Google Shape;13141;p85">
            <a:extLst>
              <a:ext uri="{FF2B5EF4-FFF2-40B4-BE49-F238E27FC236}">
                <a16:creationId xmlns:a16="http://schemas.microsoft.com/office/drawing/2014/main" id="{81BDD60D-BB2C-B955-2DD6-B07A4CDA6AFD}"/>
              </a:ext>
            </a:extLst>
          </p:cNvPr>
          <p:cNvGrpSpPr/>
          <p:nvPr/>
        </p:nvGrpSpPr>
        <p:grpSpPr>
          <a:xfrm>
            <a:off x="4408000" y="11270482"/>
            <a:ext cx="739400" cy="725358"/>
            <a:chOff x="-1183550" y="3586525"/>
            <a:chExt cx="296175" cy="290550"/>
          </a:xfrm>
          <a:solidFill>
            <a:schemeClr val="accent1"/>
          </a:solidFill>
        </p:grpSpPr>
        <p:sp>
          <p:nvSpPr>
            <p:cNvPr id="199" name="Google Shape;13142;p85">
              <a:extLst>
                <a:ext uri="{FF2B5EF4-FFF2-40B4-BE49-F238E27FC236}">
                  <a16:creationId xmlns:a16="http://schemas.microsoft.com/office/drawing/2014/main" id="{51EE11CA-38CA-6110-2705-2C69450E4959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00" name="Google Shape;13143;p85">
              <a:extLst>
                <a:ext uri="{FF2B5EF4-FFF2-40B4-BE49-F238E27FC236}">
                  <a16:creationId xmlns:a16="http://schemas.microsoft.com/office/drawing/2014/main" id="{486FC2AC-FBBB-A793-1508-288676615BB9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01" name="Google Shape;13144;p85">
              <a:extLst>
                <a:ext uri="{FF2B5EF4-FFF2-40B4-BE49-F238E27FC236}">
                  <a16:creationId xmlns:a16="http://schemas.microsoft.com/office/drawing/2014/main" id="{C236E2FD-8926-DC8A-2CD1-A971662603F0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02" name="Google Shape;13145;p85">
              <a:extLst>
                <a:ext uri="{FF2B5EF4-FFF2-40B4-BE49-F238E27FC236}">
                  <a16:creationId xmlns:a16="http://schemas.microsoft.com/office/drawing/2014/main" id="{C1EF5AE2-C005-809F-CEF6-0065FE0BEBC9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03" name="Google Shape;13146;p85">
              <a:extLst>
                <a:ext uri="{FF2B5EF4-FFF2-40B4-BE49-F238E27FC236}">
                  <a16:creationId xmlns:a16="http://schemas.microsoft.com/office/drawing/2014/main" id="{BF011C3D-4BC3-8199-4025-EE5B911627E5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04" name="Google Shape;13147;p85">
              <a:extLst>
                <a:ext uri="{FF2B5EF4-FFF2-40B4-BE49-F238E27FC236}">
                  <a16:creationId xmlns:a16="http://schemas.microsoft.com/office/drawing/2014/main" id="{24FF8C0C-1323-EBB1-BEAA-7750C4D55C01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05" name="Google Shape;13148;p85">
              <a:extLst>
                <a:ext uri="{FF2B5EF4-FFF2-40B4-BE49-F238E27FC236}">
                  <a16:creationId xmlns:a16="http://schemas.microsoft.com/office/drawing/2014/main" id="{830D864C-5A99-5DCA-3777-0613986F3530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06" name="Google Shape;13149;p85">
              <a:extLst>
                <a:ext uri="{FF2B5EF4-FFF2-40B4-BE49-F238E27FC236}">
                  <a16:creationId xmlns:a16="http://schemas.microsoft.com/office/drawing/2014/main" id="{6EC7D575-34AD-CD56-E976-1AC469B6A987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07" name="Google Shape;13150;p85">
              <a:extLst>
                <a:ext uri="{FF2B5EF4-FFF2-40B4-BE49-F238E27FC236}">
                  <a16:creationId xmlns:a16="http://schemas.microsoft.com/office/drawing/2014/main" id="{96625A28-E452-9CF0-45D1-0861D69F43B5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05B52F4A-5CEC-EDD3-91BE-7AFFDBDDC356}"/>
              </a:ext>
            </a:extLst>
          </p:cNvPr>
          <p:cNvGrpSpPr/>
          <p:nvPr/>
        </p:nvGrpSpPr>
        <p:grpSpPr>
          <a:xfrm>
            <a:off x="9958953" y="10048706"/>
            <a:ext cx="2721204" cy="1219885"/>
            <a:chOff x="5491117" y="7683757"/>
            <a:chExt cx="2721204" cy="1219885"/>
          </a:xfrm>
        </p:grpSpPr>
        <p:sp>
          <p:nvSpPr>
            <p:cNvPr id="209" name="Textbox 200">
              <a:extLst>
                <a:ext uri="{FF2B5EF4-FFF2-40B4-BE49-F238E27FC236}">
                  <a16:creationId xmlns:a16="http://schemas.microsoft.com/office/drawing/2014/main" id="{C3A07736-F6DA-C011-60B0-40A8D2903E61}"/>
                </a:ext>
              </a:extLst>
            </p:cNvPr>
            <p:cNvSpPr txBox="1"/>
            <p:nvPr/>
          </p:nvSpPr>
          <p:spPr>
            <a:xfrm flipH="1">
              <a:off x="5491118" y="7683757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0" name="Textbox 200">
              <a:extLst>
                <a:ext uri="{FF2B5EF4-FFF2-40B4-BE49-F238E27FC236}">
                  <a16:creationId xmlns:a16="http://schemas.microsoft.com/office/drawing/2014/main" id="{803ADB43-DA30-2FAF-4D51-D6D3E8AC3F06}"/>
                </a:ext>
              </a:extLst>
            </p:cNvPr>
            <p:cNvSpPr txBox="1"/>
            <p:nvPr/>
          </p:nvSpPr>
          <p:spPr>
            <a:xfrm flipH="1">
              <a:off x="5491117" y="8072645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11" name="Google Shape;13054;p85">
            <a:extLst>
              <a:ext uri="{FF2B5EF4-FFF2-40B4-BE49-F238E27FC236}">
                <a16:creationId xmlns:a16="http://schemas.microsoft.com/office/drawing/2014/main" id="{7FC15961-E955-95EE-C9A3-A4EB6055B05D}"/>
              </a:ext>
            </a:extLst>
          </p:cNvPr>
          <p:cNvGrpSpPr/>
          <p:nvPr/>
        </p:nvGrpSpPr>
        <p:grpSpPr>
          <a:xfrm>
            <a:off x="8903087" y="10344439"/>
            <a:ext cx="678928" cy="645778"/>
            <a:chOff x="-6690625" y="3631325"/>
            <a:chExt cx="307225" cy="292225"/>
          </a:xfrm>
          <a:solidFill>
            <a:schemeClr val="accent2"/>
          </a:solidFill>
        </p:grpSpPr>
        <p:sp>
          <p:nvSpPr>
            <p:cNvPr id="212" name="Google Shape;13055;p85">
              <a:extLst>
                <a:ext uri="{FF2B5EF4-FFF2-40B4-BE49-F238E27FC236}">
                  <a16:creationId xmlns:a16="http://schemas.microsoft.com/office/drawing/2014/main" id="{60848A05-5E80-7BBB-B729-12744C229FC1}"/>
                </a:ext>
              </a:extLst>
            </p:cNvPr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13" name="Google Shape;13056;p85">
              <a:extLst>
                <a:ext uri="{FF2B5EF4-FFF2-40B4-BE49-F238E27FC236}">
                  <a16:creationId xmlns:a16="http://schemas.microsoft.com/office/drawing/2014/main" id="{C3D7E341-168B-2F17-AF8B-C51D28D79FE9}"/>
                </a:ext>
              </a:extLst>
            </p:cNvPr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14" name="Google Shape;13057;p85">
              <a:extLst>
                <a:ext uri="{FF2B5EF4-FFF2-40B4-BE49-F238E27FC236}">
                  <a16:creationId xmlns:a16="http://schemas.microsoft.com/office/drawing/2014/main" id="{06673C8D-B4A5-1B05-9839-B7F63501D9DB}"/>
                </a:ext>
              </a:extLst>
            </p:cNvPr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15" name="Google Shape;13058;p85">
              <a:extLst>
                <a:ext uri="{FF2B5EF4-FFF2-40B4-BE49-F238E27FC236}">
                  <a16:creationId xmlns:a16="http://schemas.microsoft.com/office/drawing/2014/main" id="{E0CDFAB1-9066-9ED8-A612-3CE198A1EC1E}"/>
                </a:ext>
              </a:extLst>
            </p:cNvPr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16" name="Google Shape;13059;p85">
              <a:extLst>
                <a:ext uri="{FF2B5EF4-FFF2-40B4-BE49-F238E27FC236}">
                  <a16:creationId xmlns:a16="http://schemas.microsoft.com/office/drawing/2014/main" id="{1790612D-F584-5E68-2C76-EC4CF969C73C}"/>
                </a:ext>
              </a:extLst>
            </p:cNvPr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B74F116A-B30E-7C0F-F592-2236B17DFDA4}"/>
              </a:ext>
            </a:extLst>
          </p:cNvPr>
          <p:cNvGrpSpPr/>
          <p:nvPr/>
        </p:nvGrpSpPr>
        <p:grpSpPr>
          <a:xfrm>
            <a:off x="14309460" y="9066766"/>
            <a:ext cx="2721204" cy="1219885"/>
            <a:chOff x="11600862" y="9399254"/>
            <a:chExt cx="2721204" cy="1219885"/>
          </a:xfrm>
        </p:grpSpPr>
        <p:sp>
          <p:nvSpPr>
            <p:cNvPr id="218" name="Textbox 200">
              <a:extLst>
                <a:ext uri="{FF2B5EF4-FFF2-40B4-BE49-F238E27FC236}">
                  <a16:creationId xmlns:a16="http://schemas.microsoft.com/office/drawing/2014/main" id="{0EC4E0D1-F46F-2756-C7A7-23B542F32F14}"/>
                </a:ext>
              </a:extLst>
            </p:cNvPr>
            <p:cNvSpPr txBox="1"/>
            <p:nvPr/>
          </p:nvSpPr>
          <p:spPr>
            <a:xfrm flipH="1">
              <a:off x="11600863" y="9399254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9" name="Textbox 200">
              <a:extLst>
                <a:ext uri="{FF2B5EF4-FFF2-40B4-BE49-F238E27FC236}">
                  <a16:creationId xmlns:a16="http://schemas.microsoft.com/office/drawing/2014/main" id="{8E957D8F-0815-1DEB-F7D2-1F748964614F}"/>
                </a:ext>
              </a:extLst>
            </p:cNvPr>
            <p:cNvSpPr txBox="1"/>
            <p:nvPr/>
          </p:nvSpPr>
          <p:spPr>
            <a:xfrm flipH="1">
              <a:off x="11600862" y="9788142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20" name="Google Shape;13107;p85">
            <a:extLst>
              <a:ext uri="{FF2B5EF4-FFF2-40B4-BE49-F238E27FC236}">
                <a16:creationId xmlns:a16="http://schemas.microsoft.com/office/drawing/2014/main" id="{0CFE1D92-22C8-D5FB-97D6-5C0304F804FD}"/>
              </a:ext>
            </a:extLst>
          </p:cNvPr>
          <p:cNvGrpSpPr/>
          <p:nvPr/>
        </p:nvGrpSpPr>
        <p:grpSpPr>
          <a:xfrm>
            <a:off x="13385487" y="9352015"/>
            <a:ext cx="587986" cy="584826"/>
            <a:chOff x="-6329100" y="3632100"/>
            <a:chExt cx="293025" cy="291450"/>
          </a:xfrm>
          <a:solidFill>
            <a:schemeClr val="accent3"/>
          </a:solidFill>
        </p:grpSpPr>
        <p:sp>
          <p:nvSpPr>
            <p:cNvPr id="221" name="Google Shape;13108;p85">
              <a:extLst>
                <a:ext uri="{FF2B5EF4-FFF2-40B4-BE49-F238E27FC236}">
                  <a16:creationId xmlns:a16="http://schemas.microsoft.com/office/drawing/2014/main" id="{6B7BA500-3A30-A251-8EA8-4C3467143289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22" name="Google Shape;13109;p85">
              <a:extLst>
                <a:ext uri="{FF2B5EF4-FFF2-40B4-BE49-F238E27FC236}">
                  <a16:creationId xmlns:a16="http://schemas.microsoft.com/office/drawing/2014/main" id="{745C60AF-9458-1008-8799-9C1102C5752F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23" name="Google Shape;13110;p85">
              <a:extLst>
                <a:ext uri="{FF2B5EF4-FFF2-40B4-BE49-F238E27FC236}">
                  <a16:creationId xmlns:a16="http://schemas.microsoft.com/office/drawing/2014/main" id="{743FBF0F-9526-9201-04B5-9FCC538DB301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684E5902-9C8E-4713-38D9-5C6BAC51D575}"/>
              </a:ext>
            </a:extLst>
          </p:cNvPr>
          <p:cNvGrpSpPr/>
          <p:nvPr/>
        </p:nvGrpSpPr>
        <p:grpSpPr>
          <a:xfrm>
            <a:off x="18700879" y="8084826"/>
            <a:ext cx="2721204" cy="1219885"/>
            <a:chOff x="15773255" y="11114752"/>
            <a:chExt cx="2721204" cy="1219885"/>
          </a:xfrm>
        </p:grpSpPr>
        <p:sp>
          <p:nvSpPr>
            <p:cNvPr id="225" name="Textbox 200">
              <a:extLst>
                <a:ext uri="{FF2B5EF4-FFF2-40B4-BE49-F238E27FC236}">
                  <a16:creationId xmlns:a16="http://schemas.microsoft.com/office/drawing/2014/main" id="{FF2B8E46-F329-32F0-A95F-F36B57CCBA00}"/>
                </a:ext>
              </a:extLst>
            </p:cNvPr>
            <p:cNvSpPr txBox="1"/>
            <p:nvPr/>
          </p:nvSpPr>
          <p:spPr>
            <a:xfrm flipH="1">
              <a:off x="15773256" y="11114752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6" name="Textbox 200">
              <a:extLst>
                <a:ext uri="{FF2B5EF4-FFF2-40B4-BE49-F238E27FC236}">
                  <a16:creationId xmlns:a16="http://schemas.microsoft.com/office/drawing/2014/main" id="{C68D7A73-C1F1-40E4-1B51-383CE74EDE94}"/>
                </a:ext>
              </a:extLst>
            </p:cNvPr>
            <p:cNvSpPr txBox="1"/>
            <p:nvPr/>
          </p:nvSpPr>
          <p:spPr>
            <a:xfrm flipH="1">
              <a:off x="15773255" y="11503640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27" name="Google Shape;9686;p77">
            <a:extLst>
              <a:ext uri="{FF2B5EF4-FFF2-40B4-BE49-F238E27FC236}">
                <a16:creationId xmlns:a16="http://schemas.microsoft.com/office/drawing/2014/main" id="{644B45CC-D55F-BE81-72B8-94F7750C4E24}"/>
              </a:ext>
            </a:extLst>
          </p:cNvPr>
          <p:cNvGrpSpPr/>
          <p:nvPr/>
        </p:nvGrpSpPr>
        <p:grpSpPr>
          <a:xfrm>
            <a:off x="17742413" y="8376505"/>
            <a:ext cx="625300" cy="622206"/>
            <a:chOff x="-62151950" y="4111775"/>
            <a:chExt cx="318225" cy="316650"/>
          </a:xfrm>
          <a:solidFill>
            <a:schemeClr val="accent6"/>
          </a:solidFill>
        </p:grpSpPr>
        <p:sp>
          <p:nvSpPr>
            <p:cNvPr id="228" name="Google Shape;9687;p77">
              <a:extLst>
                <a:ext uri="{FF2B5EF4-FFF2-40B4-BE49-F238E27FC236}">
                  <a16:creationId xmlns:a16="http://schemas.microsoft.com/office/drawing/2014/main" id="{9A142CE4-97D7-B345-33D7-DAC1A4E4DDAE}"/>
                </a:ext>
              </a:extLst>
            </p:cNvPr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29" name="Google Shape;9688;p77">
              <a:extLst>
                <a:ext uri="{FF2B5EF4-FFF2-40B4-BE49-F238E27FC236}">
                  <a16:creationId xmlns:a16="http://schemas.microsoft.com/office/drawing/2014/main" id="{52CEE7A7-A062-357D-4D9C-4405D5ADB1F7}"/>
                </a:ext>
              </a:extLst>
            </p:cNvPr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30" name="Google Shape;9689;p77">
              <a:extLst>
                <a:ext uri="{FF2B5EF4-FFF2-40B4-BE49-F238E27FC236}">
                  <a16:creationId xmlns:a16="http://schemas.microsoft.com/office/drawing/2014/main" id="{AC5694BF-C234-B64A-2E95-CB315C04F77C}"/>
                </a:ext>
              </a:extLst>
            </p:cNvPr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231" name="Google Shape;9690;p77">
              <a:extLst>
                <a:ext uri="{FF2B5EF4-FFF2-40B4-BE49-F238E27FC236}">
                  <a16:creationId xmlns:a16="http://schemas.microsoft.com/office/drawing/2014/main" id="{F844F0A2-6D6F-ACA4-A9BA-2B372A8C08BE}"/>
                </a:ext>
              </a:extLst>
            </p:cNvPr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push dir="u"/>
      </p:transition>
    </mc:Choice>
    <mc:Fallback xmlns="">
      <p:transition spd="slow" advClick="0" advTm="20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2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2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20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1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3" grpId="0"/>
          <p:bldP spid="17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2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2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20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1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3" grpId="0"/>
          <p:bldP spid="17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ectangle 111">
            <a:extLst>
              <a:ext uri="{FF2B5EF4-FFF2-40B4-BE49-F238E27FC236}">
                <a16:creationId xmlns:a16="http://schemas.microsoft.com/office/drawing/2014/main" id="{4532188E-B93B-E2B0-C16C-A3F967A603AB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13" name="!!MainTitle1">
            <a:extLst>
              <a:ext uri="{FF2B5EF4-FFF2-40B4-BE49-F238E27FC236}">
                <a16:creationId xmlns:a16="http://schemas.microsoft.com/office/drawing/2014/main" id="{4E667E45-60D9-AF54-E0D2-A1148C2281C9}"/>
              </a:ext>
            </a:extLst>
          </p:cNvPr>
          <p:cNvSpPr txBox="1"/>
          <p:nvPr/>
        </p:nvSpPr>
        <p:spPr>
          <a:xfrm>
            <a:off x="1836969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4" name="!!SubTitle">
            <a:extLst>
              <a:ext uri="{FF2B5EF4-FFF2-40B4-BE49-F238E27FC236}">
                <a16:creationId xmlns:a16="http://schemas.microsoft.com/office/drawing/2014/main" id="{1E948BCA-A261-101A-82B6-1522BB6405EE}"/>
              </a:ext>
            </a:extLst>
          </p:cNvPr>
          <p:cNvSpPr txBox="1"/>
          <p:nvPr/>
        </p:nvSpPr>
        <p:spPr>
          <a:xfrm>
            <a:off x="183696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699039B4-A9B1-0C29-0256-EEA60C8C3F66}"/>
              </a:ext>
            </a:extLst>
          </p:cNvPr>
          <p:cNvGrpSpPr/>
          <p:nvPr/>
        </p:nvGrpSpPr>
        <p:grpSpPr>
          <a:xfrm rot="19500000">
            <a:off x="2818406" y="5958079"/>
            <a:ext cx="6941104" cy="4143529"/>
            <a:chOff x="1881408" y="830546"/>
            <a:chExt cx="6941104" cy="4143529"/>
          </a:xfrm>
          <a:solidFill>
            <a:schemeClr val="accent1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16" name="Rounded Rectangle 35">
              <a:extLst>
                <a:ext uri="{FF2B5EF4-FFF2-40B4-BE49-F238E27FC236}">
                  <a16:creationId xmlns:a16="http://schemas.microsoft.com/office/drawing/2014/main" id="{6A6ACDEC-AF0E-D9B0-3AB5-82F2EE9ABCE7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17" name="Rounded Rectangle 36">
              <a:extLst>
                <a:ext uri="{FF2B5EF4-FFF2-40B4-BE49-F238E27FC236}">
                  <a16:creationId xmlns:a16="http://schemas.microsoft.com/office/drawing/2014/main" id="{988AA4C7-09EB-3DC3-A504-B4BB3DB39991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18" name="Rounded Rectangle 37">
              <a:extLst>
                <a:ext uri="{FF2B5EF4-FFF2-40B4-BE49-F238E27FC236}">
                  <a16:creationId xmlns:a16="http://schemas.microsoft.com/office/drawing/2014/main" id="{E1840630-2D7F-EFD2-7C35-A288933231CE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74810E52-4F25-E5CD-51A1-0749C1A0D329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01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7268F352-C4B0-5224-ADB2-1E701E49EAF8}"/>
              </a:ext>
            </a:extLst>
          </p:cNvPr>
          <p:cNvGrpSpPr/>
          <p:nvPr/>
        </p:nvGrpSpPr>
        <p:grpSpPr>
          <a:xfrm rot="19500000">
            <a:off x="6753768" y="523764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21" name="Rounded Rectangle 35">
              <a:extLst>
                <a:ext uri="{FF2B5EF4-FFF2-40B4-BE49-F238E27FC236}">
                  <a16:creationId xmlns:a16="http://schemas.microsoft.com/office/drawing/2014/main" id="{ED06E888-706E-83AF-2AD3-AA019FD24F72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22" name="Rounded Rectangle 36">
              <a:extLst>
                <a:ext uri="{FF2B5EF4-FFF2-40B4-BE49-F238E27FC236}">
                  <a16:creationId xmlns:a16="http://schemas.microsoft.com/office/drawing/2014/main" id="{FA1E6483-105E-6CD2-06A5-8E158A6A20BD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23" name="Rounded Rectangle 37">
              <a:extLst>
                <a:ext uri="{FF2B5EF4-FFF2-40B4-BE49-F238E27FC236}">
                  <a16:creationId xmlns:a16="http://schemas.microsoft.com/office/drawing/2014/main" id="{5E9C02F9-9247-298F-494A-7B2DC882663D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3342E883-3C8F-A2D0-6242-68F44EFEC8F6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02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6880DC82-F3EE-8DA5-DD5C-1FF5AD5CA8FB}"/>
              </a:ext>
            </a:extLst>
          </p:cNvPr>
          <p:cNvGrpSpPr/>
          <p:nvPr/>
        </p:nvGrpSpPr>
        <p:grpSpPr>
          <a:xfrm rot="19500000">
            <a:off x="10689130" y="4517200"/>
            <a:ext cx="6941104" cy="4143529"/>
            <a:chOff x="1881408" y="830546"/>
            <a:chExt cx="6941104" cy="4143529"/>
          </a:xfrm>
          <a:solidFill>
            <a:schemeClr val="accent3">
              <a:alpha val="80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26" name="Rounded Rectangle 35">
              <a:extLst>
                <a:ext uri="{FF2B5EF4-FFF2-40B4-BE49-F238E27FC236}">
                  <a16:creationId xmlns:a16="http://schemas.microsoft.com/office/drawing/2014/main" id="{11E21469-A2D4-7D10-AD32-20A0A122E3FB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27" name="Rounded Rectangle 36">
              <a:extLst>
                <a:ext uri="{FF2B5EF4-FFF2-40B4-BE49-F238E27FC236}">
                  <a16:creationId xmlns:a16="http://schemas.microsoft.com/office/drawing/2014/main" id="{DD4BDEBF-FC60-5F06-2C21-7779C80C8F1E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28" name="Rounded Rectangle 37">
              <a:extLst>
                <a:ext uri="{FF2B5EF4-FFF2-40B4-BE49-F238E27FC236}">
                  <a16:creationId xmlns:a16="http://schemas.microsoft.com/office/drawing/2014/main" id="{DC13F670-34FF-DEB6-C348-1885B74029A1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87FD3BD4-68F4-1427-5194-4CC4A208C37B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03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C746D39B-C70C-CCEF-9CBB-509F550434ED}"/>
              </a:ext>
            </a:extLst>
          </p:cNvPr>
          <p:cNvGrpSpPr/>
          <p:nvPr/>
        </p:nvGrpSpPr>
        <p:grpSpPr>
          <a:xfrm rot="19500000">
            <a:off x="14624491" y="3796760"/>
            <a:ext cx="6941104" cy="4143529"/>
            <a:chOff x="1881408" y="830546"/>
            <a:chExt cx="6941104" cy="4143529"/>
          </a:xfrm>
          <a:solidFill>
            <a:schemeClr val="accent4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31" name="Rounded Rectangle 35">
              <a:extLst>
                <a:ext uri="{FF2B5EF4-FFF2-40B4-BE49-F238E27FC236}">
                  <a16:creationId xmlns:a16="http://schemas.microsoft.com/office/drawing/2014/main" id="{DB25947D-3A4A-7555-04E1-A8E58DAD9609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32" name="Rounded Rectangle 36">
              <a:extLst>
                <a:ext uri="{FF2B5EF4-FFF2-40B4-BE49-F238E27FC236}">
                  <a16:creationId xmlns:a16="http://schemas.microsoft.com/office/drawing/2014/main" id="{ABBBC81C-59AC-B1FB-14AA-87CE53E3BB65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33" name="Rounded Rectangle 37">
              <a:extLst>
                <a:ext uri="{FF2B5EF4-FFF2-40B4-BE49-F238E27FC236}">
                  <a16:creationId xmlns:a16="http://schemas.microsoft.com/office/drawing/2014/main" id="{9F5D4E97-C5D7-2C05-7E2E-D0208BF4C7A7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B4D1467B-E650-8152-8469-87C6A6D32E90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04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D7A77314-6E53-B2A0-E3E2-5D9BBECF4FF7}"/>
              </a:ext>
            </a:extLst>
          </p:cNvPr>
          <p:cNvGrpSpPr/>
          <p:nvPr/>
        </p:nvGrpSpPr>
        <p:grpSpPr>
          <a:xfrm>
            <a:off x="5460912" y="11030645"/>
            <a:ext cx="2721204" cy="1219885"/>
            <a:chOff x="1814732" y="5968260"/>
            <a:chExt cx="2721204" cy="1219885"/>
          </a:xfrm>
        </p:grpSpPr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E5E0506E-443A-5202-56CB-02C7A6BBDA2D}"/>
                </a:ext>
              </a:extLst>
            </p:cNvPr>
            <p:cNvSpPr txBox="1"/>
            <p:nvPr/>
          </p:nvSpPr>
          <p:spPr>
            <a:xfrm flipH="1">
              <a:off x="1814733" y="5968260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8C5F73DE-1ACA-2B84-02EC-D204BD11FAD9}"/>
                </a:ext>
              </a:extLst>
            </p:cNvPr>
            <p:cNvSpPr txBox="1"/>
            <p:nvPr/>
          </p:nvSpPr>
          <p:spPr>
            <a:xfrm flipH="1">
              <a:off x="1814732" y="6357148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38" name="Google Shape;13141;p85">
            <a:extLst>
              <a:ext uri="{FF2B5EF4-FFF2-40B4-BE49-F238E27FC236}">
                <a16:creationId xmlns:a16="http://schemas.microsoft.com/office/drawing/2014/main" id="{F2C396C0-A2BC-344B-718A-4AEAC5158F7E}"/>
              </a:ext>
            </a:extLst>
          </p:cNvPr>
          <p:cNvGrpSpPr/>
          <p:nvPr/>
        </p:nvGrpSpPr>
        <p:grpSpPr>
          <a:xfrm>
            <a:off x="4408000" y="11270482"/>
            <a:ext cx="739400" cy="725358"/>
            <a:chOff x="-1183550" y="3586525"/>
            <a:chExt cx="296175" cy="290550"/>
          </a:xfrm>
          <a:solidFill>
            <a:schemeClr val="accent1"/>
          </a:solidFill>
        </p:grpSpPr>
        <p:sp>
          <p:nvSpPr>
            <p:cNvPr id="139" name="Google Shape;13142;p85">
              <a:extLst>
                <a:ext uri="{FF2B5EF4-FFF2-40B4-BE49-F238E27FC236}">
                  <a16:creationId xmlns:a16="http://schemas.microsoft.com/office/drawing/2014/main" id="{B1D8859F-86D4-1A24-0866-F452F9752AE5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0" name="Google Shape;13143;p85">
              <a:extLst>
                <a:ext uri="{FF2B5EF4-FFF2-40B4-BE49-F238E27FC236}">
                  <a16:creationId xmlns:a16="http://schemas.microsoft.com/office/drawing/2014/main" id="{BCC3157D-C57E-3FB0-043E-133A5BDB0D2C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1" name="Google Shape;13144;p85">
              <a:extLst>
                <a:ext uri="{FF2B5EF4-FFF2-40B4-BE49-F238E27FC236}">
                  <a16:creationId xmlns:a16="http://schemas.microsoft.com/office/drawing/2014/main" id="{C6885E96-D824-9988-2252-4C5C4648529D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2" name="Google Shape;13145;p85">
              <a:extLst>
                <a:ext uri="{FF2B5EF4-FFF2-40B4-BE49-F238E27FC236}">
                  <a16:creationId xmlns:a16="http://schemas.microsoft.com/office/drawing/2014/main" id="{277B954F-C618-8176-9CA8-7E0074942D25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3" name="Google Shape;13146;p85">
              <a:extLst>
                <a:ext uri="{FF2B5EF4-FFF2-40B4-BE49-F238E27FC236}">
                  <a16:creationId xmlns:a16="http://schemas.microsoft.com/office/drawing/2014/main" id="{01E9DA54-41B7-1050-8564-3261E51D7CB7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4" name="Google Shape;13147;p85">
              <a:extLst>
                <a:ext uri="{FF2B5EF4-FFF2-40B4-BE49-F238E27FC236}">
                  <a16:creationId xmlns:a16="http://schemas.microsoft.com/office/drawing/2014/main" id="{9E87FC97-C4FF-D8DE-45C2-071EB05A3E7F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5" name="Google Shape;13148;p85">
              <a:extLst>
                <a:ext uri="{FF2B5EF4-FFF2-40B4-BE49-F238E27FC236}">
                  <a16:creationId xmlns:a16="http://schemas.microsoft.com/office/drawing/2014/main" id="{A3B3FBFC-AF59-1963-2D61-5E21017258B7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6" name="Google Shape;13149;p85">
              <a:extLst>
                <a:ext uri="{FF2B5EF4-FFF2-40B4-BE49-F238E27FC236}">
                  <a16:creationId xmlns:a16="http://schemas.microsoft.com/office/drawing/2014/main" id="{0A26CE30-7E47-930B-4B05-FE96A2B3A9A9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7" name="Google Shape;13150;p85">
              <a:extLst>
                <a:ext uri="{FF2B5EF4-FFF2-40B4-BE49-F238E27FC236}">
                  <a16:creationId xmlns:a16="http://schemas.microsoft.com/office/drawing/2014/main" id="{FF6A7030-2DE5-0139-8447-D689440E9660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7C56A604-4E75-B2EA-AC5D-7CF06CF8D638}"/>
              </a:ext>
            </a:extLst>
          </p:cNvPr>
          <p:cNvGrpSpPr/>
          <p:nvPr/>
        </p:nvGrpSpPr>
        <p:grpSpPr>
          <a:xfrm>
            <a:off x="9958953" y="10048706"/>
            <a:ext cx="2721204" cy="1219885"/>
            <a:chOff x="5491117" y="7683757"/>
            <a:chExt cx="2721204" cy="1219885"/>
          </a:xfrm>
        </p:grpSpPr>
        <p:sp>
          <p:nvSpPr>
            <p:cNvPr id="149" name="Textbox 200">
              <a:extLst>
                <a:ext uri="{FF2B5EF4-FFF2-40B4-BE49-F238E27FC236}">
                  <a16:creationId xmlns:a16="http://schemas.microsoft.com/office/drawing/2014/main" id="{054DB282-7EB4-B2BA-2842-9CB8EB6B60CA}"/>
                </a:ext>
              </a:extLst>
            </p:cNvPr>
            <p:cNvSpPr txBox="1"/>
            <p:nvPr/>
          </p:nvSpPr>
          <p:spPr>
            <a:xfrm flipH="1">
              <a:off x="5491118" y="7683757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0" name="Textbox 200">
              <a:extLst>
                <a:ext uri="{FF2B5EF4-FFF2-40B4-BE49-F238E27FC236}">
                  <a16:creationId xmlns:a16="http://schemas.microsoft.com/office/drawing/2014/main" id="{8938DBFB-3AF0-BAFB-8CC1-21BC43124EDF}"/>
                </a:ext>
              </a:extLst>
            </p:cNvPr>
            <p:cNvSpPr txBox="1"/>
            <p:nvPr/>
          </p:nvSpPr>
          <p:spPr>
            <a:xfrm flipH="1">
              <a:off x="5491117" y="8072645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51" name="Google Shape;13054;p85">
            <a:extLst>
              <a:ext uri="{FF2B5EF4-FFF2-40B4-BE49-F238E27FC236}">
                <a16:creationId xmlns:a16="http://schemas.microsoft.com/office/drawing/2014/main" id="{9275B316-D6BC-0BC7-4592-AEF703E1719E}"/>
              </a:ext>
            </a:extLst>
          </p:cNvPr>
          <p:cNvGrpSpPr/>
          <p:nvPr/>
        </p:nvGrpSpPr>
        <p:grpSpPr>
          <a:xfrm>
            <a:off x="8903087" y="10344439"/>
            <a:ext cx="678928" cy="645778"/>
            <a:chOff x="-6690625" y="3631325"/>
            <a:chExt cx="307225" cy="292225"/>
          </a:xfrm>
          <a:solidFill>
            <a:schemeClr val="accent2"/>
          </a:solidFill>
        </p:grpSpPr>
        <p:sp>
          <p:nvSpPr>
            <p:cNvPr id="152" name="Google Shape;13055;p85">
              <a:extLst>
                <a:ext uri="{FF2B5EF4-FFF2-40B4-BE49-F238E27FC236}">
                  <a16:creationId xmlns:a16="http://schemas.microsoft.com/office/drawing/2014/main" id="{400502EC-2AF5-1F02-A439-A896EF7C9F3E}"/>
                </a:ext>
              </a:extLst>
            </p:cNvPr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53" name="Google Shape;13056;p85">
              <a:extLst>
                <a:ext uri="{FF2B5EF4-FFF2-40B4-BE49-F238E27FC236}">
                  <a16:creationId xmlns:a16="http://schemas.microsoft.com/office/drawing/2014/main" id="{ACDB3A1A-67FD-1A76-FEB0-78D6593EFBD4}"/>
                </a:ext>
              </a:extLst>
            </p:cNvPr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54" name="Google Shape;13057;p85">
              <a:extLst>
                <a:ext uri="{FF2B5EF4-FFF2-40B4-BE49-F238E27FC236}">
                  <a16:creationId xmlns:a16="http://schemas.microsoft.com/office/drawing/2014/main" id="{D4F3DDAA-6FBA-F8AD-74FA-CF0F735CFAB8}"/>
                </a:ext>
              </a:extLst>
            </p:cNvPr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55" name="Google Shape;13058;p85">
              <a:extLst>
                <a:ext uri="{FF2B5EF4-FFF2-40B4-BE49-F238E27FC236}">
                  <a16:creationId xmlns:a16="http://schemas.microsoft.com/office/drawing/2014/main" id="{8B7BDE42-3564-6BB6-06E0-19FCD477AC48}"/>
                </a:ext>
              </a:extLst>
            </p:cNvPr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56" name="Google Shape;13059;p85">
              <a:extLst>
                <a:ext uri="{FF2B5EF4-FFF2-40B4-BE49-F238E27FC236}">
                  <a16:creationId xmlns:a16="http://schemas.microsoft.com/office/drawing/2014/main" id="{D4533F9C-443E-8422-E39D-9103E5D7061A}"/>
                </a:ext>
              </a:extLst>
            </p:cNvPr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1466D471-C0A9-0AA7-A651-D07BB6983317}"/>
              </a:ext>
            </a:extLst>
          </p:cNvPr>
          <p:cNvGrpSpPr/>
          <p:nvPr/>
        </p:nvGrpSpPr>
        <p:grpSpPr>
          <a:xfrm>
            <a:off x="14309460" y="9066766"/>
            <a:ext cx="2721204" cy="1219885"/>
            <a:chOff x="11600862" y="9399254"/>
            <a:chExt cx="2721204" cy="1219885"/>
          </a:xfrm>
        </p:grpSpPr>
        <p:sp>
          <p:nvSpPr>
            <p:cNvPr id="158" name="Textbox 200">
              <a:extLst>
                <a:ext uri="{FF2B5EF4-FFF2-40B4-BE49-F238E27FC236}">
                  <a16:creationId xmlns:a16="http://schemas.microsoft.com/office/drawing/2014/main" id="{B2A87756-8013-F65A-1A67-D1B1D50FE916}"/>
                </a:ext>
              </a:extLst>
            </p:cNvPr>
            <p:cNvSpPr txBox="1"/>
            <p:nvPr/>
          </p:nvSpPr>
          <p:spPr>
            <a:xfrm flipH="1">
              <a:off x="11600863" y="9399254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9" name="Textbox 200">
              <a:extLst>
                <a:ext uri="{FF2B5EF4-FFF2-40B4-BE49-F238E27FC236}">
                  <a16:creationId xmlns:a16="http://schemas.microsoft.com/office/drawing/2014/main" id="{6A03656D-7713-AB6C-D66A-A3EEA4185C7D}"/>
                </a:ext>
              </a:extLst>
            </p:cNvPr>
            <p:cNvSpPr txBox="1"/>
            <p:nvPr/>
          </p:nvSpPr>
          <p:spPr>
            <a:xfrm flipH="1">
              <a:off x="11600862" y="9788142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0" name="Google Shape;13107;p85">
            <a:extLst>
              <a:ext uri="{FF2B5EF4-FFF2-40B4-BE49-F238E27FC236}">
                <a16:creationId xmlns:a16="http://schemas.microsoft.com/office/drawing/2014/main" id="{3313C37E-4843-245E-2080-D4490056D780}"/>
              </a:ext>
            </a:extLst>
          </p:cNvPr>
          <p:cNvGrpSpPr/>
          <p:nvPr/>
        </p:nvGrpSpPr>
        <p:grpSpPr>
          <a:xfrm>
            <a:off x="13385487" y="9352015"/>
            <a:ext cx="587986" cy="584826"/>
            <a:chOff x="-6329100" y="3632100"/>
            <a:chExt cx="293025" cy="291450"/>
          </a:xfrm>
          <a:solidFill>
            <a:schemeClr val="accent3"/>
          </a:solidFill>
        </p:grpSpPr>
        <p:sp>
          <p:nvSpPr>
            <p:cNvPr id="161" name="Google Shape;13108;p85">
              <a:extLst>
                <a:ext uri="{FF2B5EF4-FFF2-40B4-BE49-F238E27FC236}">
                  <a16:creationId xmlns:a16="http://schemas.microsoft.com/office/drawing/2014/main" id="{B9BAF4C8-9F39-375D-1879-3759F5F1ED8A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62" name="Google Shape;13109;p85">
              <a:extLst>
                <a:ext uri="{FF2B5EF4-FFF2-40B4-BE49-F238E27FC236}">
                  <a16:creationId xmlns:a16="http://schemas.microsoft.com/office/drawing/2014/main" id="{D0E26932-0751-3359-5455-CF6C1D2471B5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63" name="Google Shape;13110;p85">
              <a:extLst>
                <a:ext uri="{FF2B5EF4-FFF2-40B4-BE49-F238E27FC236}">
                  <a16:creationId xmlns:a16="http://schemas.microsoft.com/office/drawing/2014/main" id="{696F1272-29A2-F864-008C-A18743278CDF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492C1A42-F93D-D9B5-1E7A-D74586332A4C}"/>
              </a:ext>
            </a:extLst>
          </p:cNvPr>
          <p:cNvGrpSpPr/>
          <p:nvPr/>
        </p:nvGrpSpPr>
        <p:grpSpPr>
          <a:xfrm>
            <a:off x="18700879" y="8084826"/>
            <a:ext cx="2721204" cy="1219885"/>
            <a:chOff x="15773255" y="11114752"/>
            <a:chExt cx="2721204" cy="1219885"/>
          </a:xfrm>
        </p:grpSpPr>
        <p:sp>
          <p:nvSpPr>
            <p:cNvPr id="165" name="Textbox 200">
              <a:extLst>
                <a:ext uri="{FF2B5EF4-FFF2-40B4-BE49-F238E27FC236}">
                  <a16:creationId xmlns:a16="http://schemas.microsoft.com/office/drawing/2014/main" id="{787E2238-B416-438B-CE42-B0BA36FE5319}"/>
                </a:ext>
              </a:extLst>
            </p:cNvPr>
            <p:cNvSpPr txBox="1"/>
            <p:nvPr/>
          </p:nvSpPr>
          <p:spPr>
            <a:xfrm flipH="1">
              <a:off x="15773256" y="11114752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6" name="Textbox 200">
              <a:extLst>
                <a:ext uri="{FF2B5EF4-FFF2-40B4-BE49-F238E27FC236}">
                  <a16:creationId xmlns:a16="http://schemas.microsoft.com/office/drawing/2014/main" id="{5AA3B3B5-5C16-E56A-A554-B1B9B166D491}"/>
                </a:ext>
              </a:extLst>
            </p:cNvPr>
            <p:cNvSpPr txBox="1"/>
            <p:nvPr/>
          </p:nvSpPr>
          <p:spPr>
            <a:xfrm flipH="1">
              <a:off x="15773255" y="11503640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7" name="Google Shape;9686;p77">
            <a:extLst>
              <a:ext uri="{FF2B5EF4-FFF2-40B4-BE49-F238E27FC236}">
                <a16:creationId xmlns:a16="http://schemas.microsoft.com/office/drawing/2014/main" id="{ABAE9037-DF20-385E-BBC6-8FA731DB5BD9}"/>
              </a:ext>
            </a:extLst>
          </p:cNvPr>
          <p:cNvGrpSpPr/>
          <p:nvPr/>
        </p:nvGrpSpPr>
        <p:grpSpPr>
          <a:xfrm>
            <a:off x="17742413" y="8376505"/>
            <a:ext cx="625300" cy="622206"/>
            <a:chOff x="-62151950" y="4111775"/>
            <a:chExt cx="318225" cy="316650"/>
          </a:xfrm>
          <a:solidFill>
            <a:schemeClr val="accent4"/>
          </a:solidFill>
        </p:grpSpPr>
        <p:sp>
          <p:nvSpPr>
            <p:cNvPr id="168" name="Google Shape;9687;p77">
              <a:extLst>
                <a:ext uri="{FF2B5EF4-FFF2-40B4-BE49-F238E27FC236}">
                  <a16:creationId xmlns:a16="http://schemas.microsoft.com/office/drawing/2014/main" id="{B51A5686-FDBA-98FD-34C8-17CE19B51B2F}"/>
                </a:ext>
              </a:extLst>
            </p:cNvPr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69" name="Google Shape;9688;p77">
              <a:extLst>
                <a:ext uri="{FF2B5EF4-FFF2-40B4-BE49-F238E27FC236}">
                  <a16:creationId xmlns:a16="http://schemas.microsoft.com/office/drawing/2014/main" id="{15A3379C-A96B-FDC0-B59D-55E875E254E4}"/>
                </a:ext>
              </a:extLst>
            </p:cNvPr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70" name="Google Shape;9689;p77">
              <a:extLst>
                <a:ext uri="{FF2B5EF4-FFF2-40B4-BE49-F238E27FC236}">
                  <a16:creationId xmlns:a16="http://schemas.microsoft.com/office/drawing/2014/main" id="{B695D758-4585-9BDC-7B49-55F2164F5515}"/>
                </a:ext>
              </a:extLst>
            </p:cNvPr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71" name="Google Shape;9690;p77">
              <a:extLst>
                <a:ext uri="{FF2B5EF4-FFF2-40B4-BE49-F238E27FC236}">
                  <a16:creationId xmlns:a16="http://schemas.microsoft.com/office/drawing/2014/main" id="{C31D972C-F561-0E24-9CD2-A724DC2F54DB}"/>
                </a:ext>
              </a:extLst>
            </p:cNvPr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window dir="vert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1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3" grpId="0"/>
          <p:bldP spid="1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3" grpId="0"/>
          <p:bldP spid="11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0E42A81B-8466-1A4B-1F9C-8A02C226DA3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27" name="!!MainTitle1">
            <a:extLst>
              <a:ext uri="{FF2B5EF4-FFF2-40B4-BE49-F238E27FC236}">
                <a16:creationId xmlns:a16="http://schemas.microsoft.com/office/drawing/2014/main" id="{CDBF0409-3F53-8FC7-BE33-17F4023353BF}"/>
              </a:ext>
            </a:extLst>
          </p:cNvPr>
          <p:cNvSpPr txBox="1"/>
          <p:nvPr/>
        </p:nvSpPr>
        <p:spPr>
          <a:xfrm>
            <a:off x="1836969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8" name="!!SubTitle">
            <a:extLst>
              <a:ext uri="{FF2B5EF4-FFF2-40B4-BE49-F238E27FC236}">
                <a16:creationId xmlns:a16="http://schemas.microsoft.com/office/drawing/2014/main" id="{168561DD-E347-5991-0486-CB3E38773153}"/>
              </a:ext>
            </a:extLst>
          </p:cNvPr>
          <p:cNvSpPr txBox="1"/>
          <p:nvPr/>
        </p:nvSpPr>
        <p:spPr>
          <a:xfrm>
            <a:off x="183696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3B2A64E-9EF9-380F-E91D-FCC4E4D4A789}"/>
              </a:ext>
            </a:extLst>
          </p:cNvPr>
          <p:cNvGrpSpPr/>
          <p:nvPr/>
        </p:nvGrpSpPr>
        <p:grpSpPr>
          <a:xfrm rot="19500000">
            <a:off x="2818406" y="5958079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30" name="Rounded Rectangle 35">
              <a:extLst>
                <a:ext uri="{FF2B5EF4-FFF2-40B4-BE49-F238E27FC236}">
                  <a16:creationId xmlns:a16="http://schemas.microsoft.com/office/drawing/2014/main" id="{DFB291CE-503E-9CF6-8F47-8CBBFB826CA4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31" name="Rounded Rectangle 36">
              <a:extLst>
                <a:ext uri="{FF2B5EF4-FFF2-40B4-BE49-F238E27FC236}">
                  <a16:creationId xmlns:a16="http://schemas.microsoft.com/office/drawing/2014/main" id="{ACB4D1C4-A6B5-9115-041C-4B6E387A3215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32" name="Rounded Rectangle 37">
              <a:extLst>
                <a:ext uri="{FF2B5EF4-FFF2-40B4-BE49-F238E27FC236}">
                  <a16:creationId xmlns:a16="http://schemas.microsoft.com/office/drawing/2014/main" id="{71B420FB-7B4B-6C71-0F88-CE33E34F4A23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2288185-77A9-D14C-89B2-8569BC5C4079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01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53C45A7-36E3-825B-1602-BE72D63C4411}"/>
              </a:ext>
            </a:extLst>
          </p:cNvPr>
          <p:cNvGrpSpPr/>
          <p:nvPr/>
        </p:nvGrpSpPr>
        <p:grpSpPr>
          <a:xfrm rot="19500000">
            <a:off x="6753768" y="523764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1" name="Rounded Rectangle 35">
              <a:extLst>
                <a:ext uri="{FF2B5EF4-FFF2-40B4-BE49-F238E27FC236}">
                  <a16:creationId xmlns:a16="http://schemas.microsoft.com/office/drawing/2014/main" id="{6690684F-23BA-283A-8FC8-63DC1055CB80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2" name="Rounded Rectangle 36">
              <a:extLst>
                <a:ext uri="{FF2B5EF4-FFF2-40B4-BE49-F238E27FC236}">
                  <a16:creationId xmlns:a16="http://schemas.microsoft.com/office/drawing/2014/main" id="{65CB96B2-612C-385F-7781-A6A1207DCB6A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3" name="Rounded Rectangle 37">
              <a:extLst>
                <a:ext uri="{FF2B5EF4-FFF2-40B4-BE49-F238E27FC236}">
                  <a16:creationId xmlns:a16="http://schemas.microsoft.com/office/drawing/2014/main" id="{BB9416BA-27EE-9BF6-32F0-66DB1C755C3B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4C084E16-3A17-F156-3A3D-4038B6CF3269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02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A488CA2-5A6C-5330-057A-F9B4CC9143D8}"/>
              </a:ext>
            </a:extLst>
          </p:cNvPr>
          <p:cNvGrpSpPr/>
          <p:nvPr/>
        </p:nvGrpSpPr>
        <p:grpSpPr>
          <a:xfrm rot="19500000">
            <a:off x="10689130" y="4517200"/>
            <a:ext cx="6941104" cy="4143529"/>
            <a:chOff x="1881408" y="830546"/>
            <a:chExt cx="6941104" cy="4143529"/>
          </a:xfrm>
          <a:solidFill>
            <a:schemeClr val="accent2">
              <a:alpha val="80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6" name="Rounded Rectangle 35">
              <a:extLst>
                <a:ext uri="{FF2B5EF4-FFF2-40B4-BE49-F238E27FC236}">
                  <a16:creationId xmlns:a16="http://schemas.microsoft.com/office/drawing/2014/main" id="{19906431-552D-E9AD-363F-22F9A81C1A00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7" name="Rounded Rectangle 36">
              <a:extLst>
                <a:ext uri="{FF2B5EF4-FFF2-40B4-BE49-F238E27FC236}">
                  <a16:creationId xmlns:a16="http://schemas.microsoft.com/office/drawing/2014/main" id="{F9878703-3815-54C3-F10C-FD011DC691BC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8" name="Rounded Rectangle 37">
              <a:extLst>
                <a:ext uri="{FF2B5EF4-FFF2-40B4-BE49-F238E27FC236}">
                  <a16:creationId xmlns:a16="http://schemas.microsoft.com/office/drawing/2014/main" id="{E3888A86-C89B-B02A-226E-A51838DF72AC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95528526-6751-C7F9-991C-B2C870B89566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03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C144C3B-DBA4-0C49-9827-DBF242256462}"/>
              </a:ext>
            </a:extLst>
          </p:cNvPr>
          <p:cNvGrpSpPr/>
          <p:nvPr/>
        </p:nvGrpSpPr>
        <p:grpSpPr>
          <a:xfrm rot="19500000">
            <a:off x="14624491" y="379676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71" name="Rounded Rectangle 35">
              <a:extLst>
                <a:ext uri="{FF2B5EF4-FFF2-40B4-BE49-F238E27FC236}">
                  <a16:creationId xmlns:a16="http://schemas.microsoft.com/office/drawing/2014/main" id="{548E9BF5-D986-33C4-D630-240996D25CBF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72" name="Rounded Rectangle 36">
              <a:extLst>
                <a:ext uri="{FF2B5EF4-FFF2-40B4-BE49-F238E27FC236}">
                  <a16:creationId xmlns:a16="http://schemas.microsoft.com/office/drawing/2014/main" id="{D63C1AC6-3D44-681A-8793-8CFFED624594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73" name="Rounded Rectangle 37">
              <a:extLst>
                <a:ext uri="{FF2B5EF4-FFF2-40B4-BE49-F238E27FC236}">
                  <a16:creationId xmlns:a16="http://schemas.microsoft.com/office/drawing/2014/main" id="{21074255-8CED-720F-44A1-33C9A17FB326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519B9792-71BF-650B-37C3-AD7E49E2E682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04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6C4E184-AFDE-7C86-17FF-791554105FA9}"/>
              </a:ext>
            </a:extLst>
          </p:cNvPr>
          <p:cNvGrpSpPr/>
          <p:nvPr/>
        </p:nvGrpSpPr>
        <p:grpSpPr>
          <a:xfrm>
            <a:off x="5460912" y="11030645"/>
            <a:ext cx="2721204" cy="1219885"/>
            <a:chOff x="1814732" y="5968260"/>
            <a:chExt cx="2721204" cy="1219885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DA26242F-5E99-8E45-9AF8-BAF5B35F05B8}"/>
                </a:ext>
              </a:extLst>
            </p:cNvPr>
            <p:cNvSpPr txBox="1"/>
            <p:nvPr/>
          </p:nvSpPr>
          <p:spPr>
            <a:xfrm flipH="1">
              <a:off x="1814733" y="5968260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A86DE9B6-6F0B-3D10-5C09-5815D8929309}"/>
                </a:ext>
              </a:extLst>
            </p:cNvPr>
            <p:cNvSpPr txBox="1"/>
            <p:nvPr/>
          </p:nvSpPr>
          <p:spPr>
            <a:xfrm flipH="1">
              <a:off x="1814732" y="6357148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8" name="Google Shape;13141;p85">
            <a:extLst>
              <a:ext uri="{FF2B5EF4-FFF2-40B4-BE49-F238E27FC236}">
                <a16:creationId xmlns:a16="http://schemas.microsoft.com/office/drawing/2014/main" id="{199AB7E9-76D5-774A-CE4F-493866ADE0D3}"/>
              </a:ext>
            </a:extLst>
          </p:cNvPr>
          <p:cNvGrpSpPr/>
          <p:nvPr/>
        </p:nvGrpSpPr>
        <p:grpSpPr>
          <a:xfrm>
            <a:off x="4408000" y="11270482"/>
            <a:ext cx="739400" cy="725358"/>
            <a:chOff x="-1183550" y="3586525"/>
            <a:chExt cx="296175" cy="29055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79" name="Google Shape;13142;p85">
              <a:extLst>
                <a:ext uri="{FF2B5EF4-FFF2-40B4-BE49-F238E27FC236}">
                  <a16:creationId xmlns:a16="http://schemas.microsoft.com/office/drawing/2014/main" id="{775ADADF-945D-2C2D-31F0-6BCAF0FBF18A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0" name="Google Shape;13143;p85">
              <a:extLst>
                <a:ext uri="{FF2B5EF4-FFF2-40B4-BE49-F238E27FC236}">
                  <a16:creationId xmlns:a16="http://schemas.microsoft.com/office/drawing/2014/main" id="{E8A4F4BC-2463-BB92-65A0-D0B6AC04CF1B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1" name="Google Shape;13144;p85">
              <a:extLst>
                <a:ext uri="{FF2B5EF4-FFF2-40B4-BE49-F238E27FC236}">
                  <a16:creationId xmlns:a16="http://schemas.microsoft.com/office/drawing/2014/main" id="{E09C79FB-B048-904B-BAF0-70F14C09D37B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2" name="Google Shape;13145;p85">
              <a:extLst>
                <a:ext uri="{FF2B5EF4-FFF2-40B4-BE49-F238E27FC236}">
                  <a16:creationId xmlns:a16="http://schemas.microsoft.com/office/drawing/2014/main" id="{CDD47E95-BD50-C44E-8AAC-CB92B31F399D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3" name="Google Shape;13146;p85">
              <a:extLst>
                <a:ext uri="{FF2B5EF4-FFF2-40B4-BE49-F238E27FC236}">
                  <a16:creationId xmlns:a16="http://schemas.microsoft.com/office/drawing/2014/main" id="{00443754-9F9E-B1A8-47D5-E7E157825EF4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4" name="Google Shape;13147;p85">
              <a:extLst>
                <a:ext uri="{FF2B5EF4-FFF2-40B4-BE49-F238E27FC236}">
                  <a16:creationId xmlns:a16="http://schemas.microsoft.com/office/drawing/2014/main" id="{3460C205-5A7B-E8BD-984E-7AC2CB4FC2F7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5" name="Google Shape;13148;p85">
              <a:extLst>
                <a:ext uri="{FF2B5EF4-FFF2-40B4-BE49-F238E27FC236}">
                  <a16:creationId xmlns:a16="http://schemas.microsoft.com/office/drawing/2014/main" id="{732283AC-3852-5C20-AD41-2C40DB947EFF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6" name="Google Shape;13149;p85">
              <a:extLst>
                <a:ext uri="{FF2B5EF4-FFF2-40B4-BE49-F238E27FC236}">
                  <a16:creationId xmlns:a16="http://schemas.microsoft.com/office/drawing/2014/main" id="{AF957E36-2430-9F68-ADB2-A2AD8AADA914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7" name="Google Shape;13150;p85">
              <a:extLst>
                <a:ext uri="{FF2B5EF4-FFF2-40B4-BE49-F238E27FC236}">
                  <a16:creationId xmlns:a16="http://schemas.microsoft.com/office/drawing/2014/main" id="{810756BD-8D71-CC80-B521-D99B60231DBB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2BE0F5E-2991-7426-1446-5046143541EA}"/>
              </a:ext>
            </a:extLst>
          </p:cNvPr>
          <p:cNvGrpSpPr/>
          <p:nvPr/>
        </p:nvGrpSpPr>
        <p:grpSpPr>
          <a:xfrm>
            <a:off x="9958953" y="10048706"/>
            <a:ext cx="2721204" cy="1219885"/>
            <a:chOff x="5491117" y="7683757"/>
            <a:chExt cx="2721204" cy="1219885"/>
          </a:xfrm>
        </p:grpSpPr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538CE3BD-FDF0-6A56-0D01-804C11ECDA6F}"/>
                </a:ext>
              </a:extLst>
            </p:cNvPr>
            <p:cNvSpPr txBox="1"/>
            <p:nvPr/>
          </p:nvSpPr>
          <p:spPr>
            <a:xfrm flipH="1">
              <a:off x="5491118" y="7683757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C43E6537-1B25-4177-534D-FCE7170292D5}"/>
                </a:ext>
              </a:extLst>
            </p:cNvPr>
            <p:cNvSpPr txBox="1"/>
            <p:nvPr/>
          </p:nvSpPr>
          <p:spPr>
            <a:xfrm flipH="1">
              <a:off x="5491117" y="8072645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1" name="Google Shape;13054;p85">
            <a:extLst>
              <a:ext uri="{FF2B5EF4-FFF2-40B4-BE49-F238E27FC236}">
                <a16:creationId xmlns:a16="http://schemas.microsoft.com/office/drawing/2014/main" id="{5658AC85-56E9-F3A5-645B-1BA08D34D234}"/>
              </a:ext>
            </a:extLst>
          </p:cNvPr>
          <p:cNvGrpSpPr/>
          <p:nvPr/>
        </p:nvGrpSpPr>
        <p:grpSpPr>
          <a:xfrm>
            <a:off x="8903087" y="10344439"/>
            <a:ext cx="678928" cy="645778"/>
            <a:chOff x="-6690625" y="3631325"/>
            <a:chExt cx="307225" cy="292225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92" name="Google Shape;13055;p85">
              <a:extLst>
                <a:ext uri="{FF2B5EF4-FFF2-40B4-BE49-F238E27FC236}">
                  <a16:creationId xmlns:a16="http://schemas.microsoft.com/office/drawing/2014/main" id="{8D244F60-7853-10A7-71DA-BCD41A120ADA}"/>
                </a:ext>
              </a:extLst>
            </p:cNvPr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3" name="Google Shape;13056;p85">
              <a:extLst>
                <a:ext uri="{FF2B5EF4-FFF2-40B4-BE49-F238E27FC236}">
                  <a16:creationId xmlns:a16="http://schemas.microsoft.com/office/drawing/2014/main" id="{2FB96FF1-4E7C-2CA7-0B44-B2B9E37F1A45}"/>
                </a:ext>
              </a:extLst>
            </p:cNvPr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4" name="Google Shape;13057;p85">
              <a:extLst>
                <a:ext uri="{FF2B5EF4-FFF2-40B4-BE49-F238E27FC236}">
                  <a16:creationId xmlns:a16="http://schemas.microsoft.com/office/drawing/2014/main" id="{D2233F61-292F-7406-ABC1-420A43055F75}"/>
                </a:ext>
              </a:extLst>
            </p:cNvPr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5" name="Google Shape;13058;p85">
              <a:extLst>
                <a:ext uri="{FF2B5EF4-FFF2-40B4-BE49-F238E27FC236}">
                  <a16:creationId xmlns:a16="http://schemas.microsoft.com/office/drawing/2014/main" id="{289B46A8-5554-B7DE-BB24-34978B535B91}"/>
                </a:ext>
              </a:extLst>
            </p:cNvPr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6" name="Google Shape;13059;p85">
              <a:extLst>
                <a:ext uri="{FF2B5EF4-FFF2-40B4-BE49-F238E27FC236}">
                  <a16:creationId xmlns:a16="http://schemas.microsoft.com/office/drawing/2014/main" id="{FBE4A998-4F37-F3F4-0872-023BE3D10ADB}"/>
                </a:ext>
              </a:extLst>
            </p:cNvPr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4E0AD8C-B6E8-5F7D-9677-827FD99D29AC}"/>
              </a:ext>
            </a:extLst>
          </p:cNvPr>
          <p:cNvGrpSpPr/>
          <p:nvPr/>
        </p:nvGrpSpPr>
        <p:grpSpPr>
          <a:xfrm>
            <a:off x="14309460" y="9066766"/>
            <a:ext cx="2721204" cy="1219885"/>
            <a:chOff x="11600862" y="9399254"/>
            <a:chExt cx="2721204" cy="1219885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ECC56C75-1621-A16B-0248-F6B8309D1244}"/>
                </a:ext>
              </a:extLst>
            </p:cNvPr>
            <p:cNvSpPr txBox="1"/>
            <p:nvPr/>
          </p:nvSpPr>
          <p:spPr>
            <a:xfrm flipH="1">
              <a:off x="11600863" y="9399254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768E57BA-E9B7-1F29-859E-4B0853593D0C}"/>
                </a:ext>
              </a:extLst>
            </p:cNvPr>
            <p:cNvSpPr txBox="1"/>
            <p:nvPr/>
          </p:nvSpPr>
          <p:spPr>
            <a:xfrm flipH="1">
              <a:off x="11600862" y="9788142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0" name="Google Shape;13107;p85">
            <a:extLst>
              <a:ext uri="{FF2B5EF4-FFF2-40B4-BE49-F238E27FC236}">
                <a16:creationId xmlns:a16="http://schemas.microsoft.com/office/drawing/2014/main" id="{00664EF6-78C0-9456-F3D8-37B734EF16F2}"/>
              </a:ext>
            </a:extLst>
          </p:cNvPr>
          <p:cNvGrpSpPr/>
          <p:nvPr/>
        </p:nvGrpSpPr>
        <p:grpSpPr>
          <a:xfrm>
            <a:off x="13385487" y="9352015"/>
            <a:ext cx="587986" cy="584826"/>
            <a:chOff x="-6329100" y="3632100"/>
            <a:chExt cx="293025" cy="29145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1" name="Google Shape;13108;p85">
              <a:extLst>
                <a:ext uri="{FF2B5EF4-FFF2-40B4-BE49-F238E27FC236}">
                  <a16:creationId xmlns:a16="http://schemas.microsoft.com/office/drawing/2014/main" id="{4FC4E0DD-D108-6C3F-31EE-A90F61E65216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2" name="Google Shape;13109;p85">
              <a:extLst>
                <a:ext uri="{FF2B5EF4-FFF2-40B4-BE49-F238E27FC236}">
                  <a16:creationId xmlns:a16="http://schemas.microsoft.com/office/drawing/2014/main" id="{7C6780A8-97AF-CBE1-4DB1-35334D7097BA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3" name="Google Shape;13110;p85">
              <a:extLst>
                <a:ext uri="{FF2B5EF4-FFF2-40B4-BE49-F238E27FC236}">
                  <a16:creationId xmlns:a16="http://schemas.microsoft.com/office/drawing/2014/main" id="{FD5E6192-9F20-9120-75AF-80D6943ED6EF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F7C76786-7917-35F2-2E97-FBB1D6D63F83}"/>
              </a:ext>
            </a:extLst>
          </p:cNvPr>
          <p:cNvGrpSpPr/>
          <p:nvPr/>
        </p:nvGrpSpPr>
        <p:grpSpPr>
          <a:xfrm>
            <a:off x="18700879" y="8084826"/>
            <a:ext cx="2721204" cy="1219885"/>
            <a:chOff x="15773255" y="11114752"/>
            <a:chExt cx="2721204" cy="1219885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185C57C1-534E-CD39-637A-428DA5EC1649}"/>
                </a:ext>
              </a:extLst>
            </p:cNvPr>
            <p:cNvSpPr txBox="1"/>
            <p:nvPr/>
          </p:nvSpPr>
          <p:spPr>
            <a:xfrm flipH="1">
              <a:off x="15773256" y="11114752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3FD413B3-F048-4EB5-421E-DD3067F389EE}"/>
                </a:ext>
              </a:extLst>
            </p:cNvPr>
            <p:cNvSpPr txBox="1"/>
            <p:nvPr/>
          </p:nvSpPr>
          <p:spPr>
            <a:xfrm flipH="1">
              <a:off x="15773255" y="11503640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7" name="Google Shape;9686;p77">
            <a:extLst>
              <a:ext uri="{FF2B5EF4-FFF2-40B4-BE49-F238E27FC236}">
                <a16:creationId xmlns:a16="http://schemas.microsoft.com/office/drawing/2014/main" id="{925275BE-A36C-8B29-24D2-53C868207E0D}"/>
              </a:ext>
            </a:extLst>
          </p:cNvPr>
          <p:cNvGrpSpPr/>
          <p:nvPr/>
        </p:nvGrpSpPr>
        <p:grpSpPr>
          <a:xfrm>
            <a:off x="17742413" y="8376505"/>
            <a:ext cx="625300" cy="622206"/>
            <a:chOff x="-62151950" y="4111775"/>
            <a:chExt cx="318225" cy="31665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8" name="Google Shape;9687;p77">
              <a:extLst>
                <a:ext uri="{FF2B5EF4-FFF2-40B4-BE49-F238E27FC236}">
                  <a16:creationId xmlns:a16="http://schemas.microsoft.com/office/drawing/2014/main" id="{43FE143B-308F-1C34-B9D5-F0D3B43D425C}"/>
                </a:ext>
              </a:extLst>
            </p:cNvPr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9" name="Google Shape;9688;p77">
              <a:extLst>
                <a:ext uri="{FF2B5EF4-FFF2-40B4-BE49-F238E27FC236}">
                  <a16:creationId xmlns:a16="http://schemas.microsoft.com/office/drawing/2014/main" id="{5B5B2D82-8186-86BC-81BB-F015CAF89E0F}"/>
                </a:ext>
              </a:extLst>
            </p:cNvPr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0" name="Google Shape;9689;p77">
              <a:extLst>
                <a:ext uri="{FF2B5EF4-FFF2-40B4-BE49-F238E27FC236}">
                  <a16:creationId xmlns:a16="http://schemas.microsoft.com/office/drawing/2014/main" id="{75D91C05-81CA-BDF9-827E-44535D081AC9}"/>
                </a:ext>
              </a:extLst>
            </p:cNvPr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1" name="Google Shape;9690;p77">
              <a:extLst>
                <a:ext uri="{FF2B5EF4-FFF2-40B4-BE49-F238E27FC236}">
                  <a16:creationId xmlns:a16="http://schemas.microsoft.com/office/drawing/2014/main" id="{D8CA0856-AFAC-FD47-BAF7-B87480D220C8}"/>
                </a:ext>
              </a:extLst>
            </p:cNvPr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prism dir="u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5FCF650-460F-7573-9BC6-E65CDE399426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2" name="!!MainTitle1">
            <a:extLst>
              <a:ext uri="{FF2B5EF4-FFF2-40B4-BE49-F238E27FC236}">
                <a16:creationId xmlns:a16="http://schemas.microsoft.com/office/drawing/2014/main" id="{6BA5F97F-B9E6-769D-AF91-46C02660000A}"/>
              </a:ext>
            </a:extLst>
          </p:cNvPr>
          <p:cNvSpPr txBox="1"/>
          <p:nvPr/>
        </p:nvSpPr>
        <p:spPr>
          <a:xfrm>
            <a:off x="1836969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3" name="!!SubTitle">
            <a:extLst>
              <a:ext uri="{FF2B5EF4-FFF2-40B4-BE49-F238E27FC236}">
                <a16:creationId xmlns:a16="http://schemas.microsoft.com/office/drawing/2014/main" id="{A79F5697-2016-282B-3C2B-E3780E9D4096}"/>
              </a:ext>
            </a:extLst>
          </p:cNvPr>
          <p:cNvSpPr txBox="1"/>
          <p:nvPr/>
        </p:nvSpPr>
        <p:spPr>
          <a:xfrm>
            <a:off x="183696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832576D-F84A-AE4C-8F5F-EB658BDD7287}"/>
              </a:ext>
            </a:extLst>
          </p:cNvPr>
          <p:cNvGrpSpPr/>
          <p:nvPr/>
        </p:nvGrpSpPr>
        <p:grpSpPr>
          <a:xfrm rot="19500000">
            <a:off x="2818406" y="5958079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5" name="Rounded Rectangle 35">
              <a:extLst>
                <a:ext uri="{FF2B5EF4-FFF2-40B4-BE49-F238E27FC236}">
                  <a16:creationId xmlns:a16="http://schemas.microsoft.com/office/drawing/2014/main" id="{463FD4A5-289E-1DD3-D88F-88C4334AAA24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6" name="Rounded Rectangle 36">
              <a:extLst>
                <a:ext uri="{FF2B5EF4-FFF2-40B4-BE49-F238E27FC236}">
                  <a16:creationId xmlns:a16="http://schemas.microsoft.com/office/drawing/2014/main" id="{3C9E8C2A-2C1F-B3C9-2A3B-3C1CD8AD0ED9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7" name="Rounded Rectangle 37">
              <a:extLst>
                <a:ext uri="{FF2B5EF4-FFF2-40B4-BE49-F238E27FC236}">
                  <a16:creationId xmlns:a16="http://schemas.microsoft.com/office/drawing/2014/main" id="{C5F97F30-45FC-39DB-9A4F-DA2FBE26B736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A570EA1-A190-4DE9-424E-C1B4231C560B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2"/>
                  </a:solidFill>
                  <a:latin typeface="+mj-lt"/>
                  <a:cs typeface="Roboto Light"/>
                </a:rPr>
                <a:t>01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701B240-DE33-8586-E8B5-78C07725A012}"/>
              </a:ext>
            </a:extLst>
          </p:cNvPr>
          <p:cNvGrpSpPr/>
          <p:nvPr/>
        </p:nvGrpSpPr>
        <p:grpSpPr>
          <a:xfrm rot="19500000">
            <a:off x="6753768" y="523764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1" name="Rounded Rectangle 35">
              <a:extLst>
                <a:ext uri="{FF2B5EF4-FFF2-40B4-BE49-F238E27FC236}">
                  <a16:creationId xmlns:a16="http://schemas.microsoft.com/office/drawing/2014/main" id="{87FE82B5-560D-A9D2-39E2-C4F0EE835B79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2" name="Rounded Rectangle 36">
              <a:extLst>
                <a:ext uri="{FF2B5EF4-FFF2-40B4-BE49-F238E27FC236}">
                  <a16:creationId xmlns:a16="http://schemas.microsoft.com/office/drawing/2014/main" id="{99F0D794-AD91-8EE9-E03B-16E908BC18BE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3" name="Rounded Rectangle 37">
              <a:extLst>
                <a:ext uri="{FF2B5EF4-FFF2-40B4-BE49-F238E27FC236}">
                  <a16:creationId xmlns:a16="http://schemas.microsoft.com/office/drawing/2014/main" id="{01E5EB37-D9C1-44BA-2674-1E63325F4A10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FC9FFC65-CA4D-6FE4-2A50-17F887FDD412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2"/>
                  </a:solidFill>
                  <a:latin typeface="+mj-lt"/>
                  <a:cs typeface="Roboto Light"/>
                </a:rPr>
                <a:t>02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CFD2532C-A9EF-FBDF-6663-4763E689F134}"/>
              </a:ext>
            </a:extLst>
          </p:cNvPr>
          <p:cNvGrpSpPr/>
          <p:nvPr/>
        </p:nvGrpSpPr>
        <p:grpSpPr>
          <a:xfrm rot="19500000">
            <a:off x="10689130" y="4517200"/>
            <a:ext cx="6941104" cy="4143529"/>
            <a:chOff x="1881408" y="830546"/>
            <a:chExt cx="6941104" cy="4143529"/>
          </a:xfrm>
          <a:solidFill>
            <a:schemeClr val="accent2">
              <a:alpha val="80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6" name="Rounded Rectangle 35">
              <a:extLst>
                <a:ext uri="{FF2B5EF4-FFF2-40B4-BE49-F238E27FC236}">
                  <a16:creationId xmlns:a16="http://schemas.microsoft.com/office/drawing/2014/main" id="{785FA6C9-C5B1-D553-99BE-02854B662A20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7" name="Rounded Rectangle 36">
              <a:extLst>
                <a:ext uri="{FF2B5EF4-FFF2-40B4-BE49-F238E27FC236}">
                  <a16:creationId xmlns:a16="http://schemas.microsoft.com/office/drawing/2014/main" id="{38BF2EEE-65AA-E804-5B28-61C2D489FBCD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8" name="Rounded Rectangle 37">
              <a:extLst>
                <a:ext uri="{FF2B5EF4-FFF2-40B4-BE49-F238E27FC236}">
                  <a16:creationId xmlns:a16="http://schemas.microsoft.com/office/drawing/2014/main" id="{38670156-2FC1-2E05-0FE0-ABD157B65585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123746DC-9FBC-234B-F1E3-0974A53224F8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2"/>
                  </a:solidFill>
                  <a:latin typeface="+mj-lt"/>
                  <a:cs typeface="Roboto Light"/>
                </a:rPr>
                <a:t>03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DECD4EB4-4568-E603-DC1C-0B5BD4A104A3}"/>
              </a:ext>
            </a:extLst>
          </p:cNvPr>
          <p:cNvGrpSpPr/>
          <p:nvPr/>
        </p:nvGrpSpPr>
        <p:grpSpPr>
          <a:xfrm rot="19500000">
            <a:off x="14624491" y="379676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71" name="Rounded Rectangle 35">
              <a:extLst>
                <a:ext uri="{FF2B5EF4-FFF2-40B4-BE49-F238E27FC236}">
                  <a16:creationId xmlns:a16="http://schemas.microsoft.com/office/drawing/2014/main" id="{BDF3D85A-A1B0-2514-A4A4-8C0BF671FC34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72" name="Rounded Rectangle 36">
              <a:extLst>
                <a:ext uri="{FF2B5EF4-FFF2-40B4-BE49-F238E27FC236}">
                  <a16:creationId xmlns:a16="http://schemas.microsoft.com/office/drawing/2014/main" id="{954FF7CF-85D2-B4C9-C385-84D383C15C2F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73" name="Rounded Rectangle 37">
              <a:extLst>
                <a:ext uri="{FF2B5EF4-FFF2-40B4-BE49-F238E27FC236}">
                  <a16:creationId xmlns:a16="http://schemas.microsoft.com/office/drawing/2014/main" id="{592752EB-7C12-460B-CC5C-0D6EE1927117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6791EDB1-DB0B-BA92-6992-9FC4174D5A14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2"/>
                  </a:solidFill>
                  <a:latin typeface="+mj-lt"/>
                  <a:cs typeface="Roboto Light"/>
                </a:rPr>
                <a:t>04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3267E89-DCB4-9AB4-FF89-F27C1F6FA1B9}"/>
              </a:ext>
            </a:extLst>
          </p:cNvPr>
          <p:cNvGrpSpPr/>
          <p:nvPr/>
        </p:nvGrpSpPr>
        <p:grpSpPr>
          <a:xfrm>
            <a:off x="5460912" y="11030645"/>
            <a:ext cx="2721204" cy="1219885"/>
            <a:chOff x="1814732" y="5968260"/>
            <a:chExt cx="2721204" cy="1219885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CCA633C9-99F0-0CCB-18EC-A1031287BEB9}"/>
                </a:ext>
              </a:extLst>
            </p:cNvPr>
            <p:cNvSpPr txBox="1"/>
            <p:nvPr/>
          </p:nvSpPr>
          <p:spPr>
            <a:xfrm flipH="1">
              <a:off x="1814733" y="5968260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736F1E39-C9C7-E489-D89F-DD2A711A2942}"/>
                </a:ext>
              </a:extLst>
            </p:cNvPr>
            <p:cNvSpPr txBox="1"/>
            <p:nvPr/>
          </p:nvSpPr>
          <p:spPr>
            <a:xfrm flipH="1">
              <a:off x="1814732" y="6357148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8" name="Google Shape;13141;p85">
            <a:extLst>
              <a:ext uri="{FF2B5EF4-FFF2-40B4-BE49-F238E27FC236}">
                <a16:creationId xmlns:a16="http://schemas.microsoft.com/office/drawing/2014/main" id="{8458A63A-B6E5-BCB9-A5A3-68D50CCA0664}"/>
              </a:ext>
            </a:extLst>
          </p:cNvPr>
          <p:cNvGrpSpPr/>
          <p:nvPr/>
        </p:nvGrpSpPr>
        <p:grpSpPr>
          <a:xfrm>
            <a:off x="4408000" y="11270482"/>
            <a:ext cx="739400" cy="725358"/>
            <a:chOff x="-1183550" y="3586525"/>
            <a:chExt cx="296175" cy="290550"/>
          </a:xfrm>
          <a:solidFill>
            <a:schemeClr val="bg2">
              <a:lumMod val="75000"/>
            </a:schemeClr>
          </a:solidFill>
        </p:grpSpPr>
        <p:sp>
          <p:nvSpPr>
            <p:cNvPr id="79" name="Google Shape;13142;p85">
              <a:extLst>
                <a:ext uri="{FF2B5EF4-FFF2-40B4-BE49-F238E27FC236}">
                  <a16:creationId xmlns:a16="http://schemas.microsoft.com/office/drawing/2014/main" id="{44647EC9-ABE4-065B-2B91-20AE4A06CE9C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0" name="Google Shape;13143;p85">
              <a:extLst>
                <a:ext uri="{FF2B5EF4-FFF2-40B4-BE49-F238E27FC236}">
                  <a16:creationId xmlns:a16="http://schemas.microsoft.com/office/drawing/2014/main" id="{7923D357-C4DE-FAEA-1275-C9A6C1469706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1" name="Google Shape;13144;p85">
              <a:extLst>
                <a:ext uri="{FF2B5EF4-FFF2-40B4-BE49-F238E27FC236}">
                  <a16:creationId xmlns:a16="http://schemas.microsoft.com/office/drawing/2014/main" id="{019683E8-119F-4CEE-291F-479D192AC669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2" name="Google Shape;13145;p85">
              <a:extLst>
                <a:ext uri="{FF2B5EF4-FFF2-40B4-BE49-F238E27FC236}">
                  <a16:creationId xmlns:a16="http://schemas.microsoft.com/office/drawing/2014/main" id="{9D59368D-5D7A-B3DB-D3E4-E7D9673B6050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3" name="Google Shape;13146;p85">
              <a:extLst>
                <a:ext uri="{FF2B5EF4-FFF2-40B4-BE49-F238E27FC236}">
                  <a16:creationId xmlns:a16="http://schemas.microsoft.com/office/drawing/2014/main" id="{2AF5DE9E-7FA5-70AB-DF44-CCE0660803B6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4" name="Google Shape;13147;p85">
              <a:extLst>
                <a:ext uri="{FF2B5EF4-FFF2-40B4-BE49-F238E27FC236}">
                  <a16:creationId xmlns:a16="http://schemas.microsoft.com/office/drawing/2014/main" id="{09A60B79-E7DF-375E-D6AC-99355F9427C6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5" name="Google Shape;13148;p85">
              <a:extLst>
                <a:ext uri="{FF2B5EF4-FFF2-40B4-BE49-F238E27FC236}">
                  <a16:creationId xmlns:a16="http://schemas.microsoft.com/office/drawing/2014/main" id="{BDC4CE99-715A-1BB1-834D-81C2129B0C76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6" name="Google Shape;13149;p85">
              <a:extLst>
                <a:ext uri="{FF2B5EF4-FFF2-40B4-BE49-F238E27FC236}">
                  <a16:creationId xmlns:a16="http://schemas.microsoft.com/office/drawing/2014/main" id="{A8A48C33-1826-1797-3E48-137DBAA2551D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7" name="Google Shape;13150;p85">
              <a:extLst>
                <a:ext uri="{FF2B5EF4-FFF2-40B4-BE49-F238E27FC236}">
                  <a16:creationId xmlns:a16="http://schemas.microsoft.com/office/drawing/2014/main" id="{D9D44629-5B85-C30E-77A4-04A26224B4EB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1A9FFD70-5E9B-AA3F-F11F-0A27BE6FB6F1}"/>
              </a:ext>
            </a:extLst>
          </p:cNvPr>
          <p:cNvGrpSpPr/>
          <p:nvPr/>
        </p:nvGrpSpPr>
        <p:grpSpPr>
          <a:xfrm>
            <a:off x="9958953" y="10048706"/>
            <a:ext cx="2721204" cy="1219885"/>
            <a:chOff x="5491117" y="7683757"/>
            <a:chExt cx="2721204" cy="1219885"/>
          </a:xfrm>
        </p:grpSpPr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CFA0A97E-FD77-3F41-C227-FCD86F1338D9}"/>
                </a:ext>
              </a:extLst>
            </p:cNvPr>
            <p:cNvSpPr txBox="1"/>
            <p:nvPr/>
          </p:nvSpPr>
          <p:spPr>
            <a:xfrm flipH="1">
              <a:off x="5491118" y="7683757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D82A06F9-5ED2-4E85-7D5A-396B8050E04C}"/>
                </a:ext>
              </a:extLst>
            </p:cNvPr>
            <p:cNvSpPr txBox="1"/>
            <p:nvPr/>
          </p:nvSpPr>
          <p:spPr>
            <a:xfrm flipH="1">
              <a:off x="5491117" y="8072645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1" name="Google Shape;13054;p85">
            <a:extLst>
              <a:ext uri="{FF2B5EF4-FFF2-40B4-BE49-F238E27FC236}">
                <a16:creationId xmlns:a16="http://schemas.microsoft.com/office/drawing/2014/main" id="{5D27E066-845A-7B87-8F40-68D902D8B095}"/>
              </a:ext>
            </a:extLst>
          </p:cNvPr>
          <p:cNvGrpSpPr/>
          <p:nvPr/>
        </p:nvGrpSpPr>
        <p:grpSpPr>
          <a:xfrm>
            <a:off x="8903087" y="10344439"/>
            <a:ext cx="678928" cy="645778"/>
            <a:chOff x="-6690625" y="3631325"/>
            <a:chExt cx="307225" cy="292225"/>
          </a:xfrm>
          <a:solidFill>
            <a:schemeClr val="bg2">
              <a:lumMod val="75000"/>
            </a:schemeClr>
          </a:solidFill>
        </p:grpSpPr>
        <p:sp>
          <p:nvSpPr>
            <p:cNvPr id="92" name="Google Shape;13055;p85">
              <a:extLst>
                <a:ext uri="{FF2B5EF4-FFF2-40B4-BE49-F238E27FC236}">
                  <a16:creationId xmlns:a16="http://schemas.microsoft.com/office/drawing/2014/main" id="{36AE8F10-407A-9235-B7BE-BD61A493296E}"/>
                </a:ext>
              </a:extLst>
            </p:cNvPr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3" name="Google Shape;13056;p85">
              <a:extLst>
                <a:ext uri="{FF2B5EF4-FFF2-40B4-BE49-F238E27FC236}">
                  <a16:creationId xmlns:a16="http://schemas.microsoft.com/office/drawing/2014/main" id="{FE2B5A2D-4D83-74C4-B4FD-4F93408B9C20}"/>
                </a:ext>
              </a:extLst>
            </p:cNvPr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4" name="Google Shape;13057;p85">
              <a:extLst>
                <a:ext uri="{FF2B5EF4-FFF2-40B4-BE49-F238E27FC236}">
                  <a16:creationId xmlns:a16="http://schemas.microsoft.com/office/drawing/2014/main" id="{511D24A3-4E47-CCB6-9607-C7F57C306CAB}"/>
                </a:ext>
              </a:extLst>
            </p:cNvPr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5" name="Google Shape;13058;p85">
              <a:extLst>
                <a:ext uri="{FF2B5EF4-FFF2-40B4-BE49-F238E27FC236}">
                  <a16:creationId xmlns:a16="http://schemas.microsoft.com/office/drawing/2014/main" id="{7AD30267-1AB2-A906-2F34-E0E10DB7B637}"/>
                </a:ext>
              </a:extLst>
            </p:cNvPr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6" name="Google Shape;13059;p85">
              <a:extLst>
                <a:ext uri="{FF2B5EF4-FFF2-40B4-BE49-F238E27FC236}">
                  <a16:creationId xmlns:a16="http://schemas.microsoft.com/office/drawing/2014/main" id="{4CCFF331-3B64-38E0-9B14-2FE6EB2995A6}"/>
                </a:ext>
              </a:extLst>
            </p:cNvPr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6BAAB128-087A-8122-D26B-DDAB1173444C}"/>
              </a:ext>
            </a:extLst>
          </p:cNvPr>
          <p:cNvGrpSpPr/>
          <p:nvPr/>
        </p:nvGrpSpPr>
        <p:grpSpPr>
          <a:xfrm>
            <a:off x="14309460" y="9066766"/>
            <a:ext cx="2721204" cy="1219885"/>
            <a:chOff x="11600862" y="9399254"/>
            <a:chExt cx="2721204" cy="1219885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52070590-63B7-2AF9-F935-1E81D3650A20}"/>
                </a:ext>
              </a:extLst>
            </p:cNvPr>
            <p:cNvSpPr txBox="1"/>
            <p:nvPr/>
          </p:nvSpPr>
          <p:spPr>
            <a:xfrm flipH="1">
              <a:off x="11600863" y="9399254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CC3B0E0D-F252-ECD3-6A6A-C6946EF215F1}"/>
                </a:ext>
              </a:extLst>
            </p:cNvPr>
            <p:cNvSpPr txBox="1"/>
            <p:nvPr/>
          </p:nvSpPr>
          <p:spPr>
            <a:xfrm flipH="1">
              <a:off x="11600862" y="9788142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0" name="Google Shape;13107;p85">
            <a:extLst>
              <a:ext uri="{FF2B5EF4-FFF2-40B4-BE49-F238E27FC236}">
                <a16:creationId xmlns:a16="http://schemas.microsoft.com/office/drawing/2014/main" id="{3E822485-F501-5F7C-579D-48664946C0FF}"/>
              </a:ext>
            </a:extLst>
          </p:cNvPr>
          <p:cNvGrpSpPr/>
          <p:nvPr/>
        </p:nvGrpSpPr>
        <p:grpSpPr>
          <a:xfrm>
            <a:off x="13385487" y="9352015"/>
            <a:ext cx="587986" cy="584826"/>
            <a:chOff x="-6329100" y="3632100"/>
            <a:chExt cx="293025" cy="291450"/>
          </a:xfrm>
          <a:solidFill>
            <a:schemeClr val="bg2">
              <a:lumMod val="75000"/>
            </a:schemeClr>
          </a:solidFill>
        </p:grpSpPr>
        <p:sp>
          <p:nvSpPr>
            <p:cNvPr id="101" name="Google Shape;13108;p85">
              <a:extLst>
                <a:ext uri="{FF2B5EF4-FFF2-40B4-BE49-F238E27FC236}">
                  <a16:creationId xmlns:a16="http://schemas.microsoft.com/office/drawing/2014/main" id="{E0752D60-DC20-62EC-C7C1-F43A87A8B76A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2" name="Google Shape;13109;p85">
              <a:extLst>
                <a:ext uri="{FF2B5EF4-FFF2-40B4-BE49-F238E27FC236}">
                  <a16:creationId xmlns:a16="http://schemas.microsoft.com/office/drawing/2014/main" id="{E6DB966F-E4A0-F782-C616-EA019C33D1E8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3" name="Google Shape;13110;p85">
              <a:extLst>
                <a:ext uri="{FF2B5EF4-FFF2-40B4-BE49-F238E27FC236}">
                  <a16:creationId xmlns:a16="http://schemas.microsoft.com/office/drawing/2014/main" id="{E3F74042-8B81-AE3E-BCB2-CF6ED1E3F95E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3F309F8A-D86A-6737-9CCC-1362687275FE}"/>
              </a:ext>
            </a:extLst>
          </p:cNvPr>
          <p:cNvGrpSpPr/>
          <p:nvPr/>
        </p:nvGrpSpPr>
        <p:grpSpPr>
          <a:xfrm>
            <a:off x="18700879" y="8084826"/>
            <a:ext cx="2721204" cy="1219885"/>
            <a:chOff x="15773255" y="11114752"/>
            <a:chExt cx="2721204" cy="1219885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C4A96BF8-567F-6452-507A-49237838EC69}"/>
                </a:ext>
              </a:extLst>
            </p:cNvPr>
            <p:cNvSpPr txBox="1"/>
            <p:nvPr/>
          </p:nvSpPr>
          <p:spPr>
            <a:xfrm flipH="1">
              <a:off x="15773256" y="11114752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4D5C9F23-8D7B-058D-3959-22D3D050C70E}"/>
                </a:ext>
              </a:extLst>
            </p:cNvPr>
            <p:cNvSpPr txBox="1"/>
            <p:nvPr/>
          </p:nvSpPr>
          <p:spPr>
            <a:xfrm flipH="1">
              <a:off x="15773255" y="11503640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7" name="Google Shape;9686;p77">
            <a:extLst>
              <a:ext uri="{FF2B5EF4-FFF2-40B4-BE49-F238E27FC236}">
                <a16:creationId xmlns:a16="http://schemas.microsoft.com/office/drawing/2014/main" id="{044CD309-FB88-F21C-E817-614481EC86C1}"/>
              </a:ext>
            </a:extLst>
          </p:cNvPr>
          <p:cNvGrpSpPr/>
          <p:nvPr/>
        </p:nvGrpSpPr>
        <p:grpSpPr>
          <a:xfrm>
            <a:off x="17742413" y="8376505"/>
            <a:ext cx="625300" cy="622206"/>
            <a:chOff x="-62151950" y="4111775"/>
            <a:chExt cx="318225" cy="316650"/>
          </a:xfrm>
          <a:solidFill>
            <a:schemeClr val="bg2">
              <a:lumMod val="75000"/>
            </a:schemeClr>
          </a:solidFill>
        </p:grpSpPr>
        <p:sp>
          <p:nvSpPr>
            <p:cNvPr id="108" name="Google Shape;9687;p77">
              <a:extLst>
                <a:ext uri="{FF2B5EF4-FFF2-40B4-BE49-F238E27FC236}">
                  <a16:creationId xmlns:a16="http://schemas.microsoft.com/office/drawing/2014/main" id="{34684E84-E4D8-1372-11C1-1EF8F7B7C154}"/>
                </a:ext>
              </a:extLst>
            </p:cNvPr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9" name="Google Shape;9688;p77">
              <a:extLst>
                <a:ext uri="{FF2B5EF4-FFF2-40B4-BE49-F238E27FC236}">
                  <a16:creationId xmlns:a16="http://schemas.microsoft.com/office/drawing/2014/main" id="{A00E3CCB-036E-BB65-6D7F-5745D4C926E9}"/>
                </a:ext>
              </a:extLst>
            </p:cNvPr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0" name="Google Shape;9689;p77">
              <a:extLst>
                <a:ext uri="{FF2B5EF4-FFF2-40B4-BE49-F238E27FC236}">
                  <a16:creationId xmlns:a16="http://schemas.microsoft.com/office/drawing/2014/main" id="{6E872CCA-9271-6588-C191-ECA5E32642FB}"/>
                </a:ext>
              </a:extLst>
            </p:cNvPr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1" name="Google Shape;9690;p77">
              <a:extLst>
                <a:ext uri="{FF2B5EF4-FFF2-40B4-BE49-F238E27FC236}">
                  <a16:creationId xmlns:a16="http://schemas.microsoft.com/office/drawing/2014/main" id="{512D9172-4850-4726-530F-50CCD4832162}"/>
                </a:ext>
              </a:extLst>
            </p:cNvPr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pan dir="u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939311-6513-224F-D973-8FA6DB436B60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" name="!!MainTitle1">
            <a:extLst>
              <a:ext uri="{FF2B5EF4-FFF2-40B4-BE49-F238E27FC236}">
                <a16:creationId xmlns:a16="http://schemas.microsoft.com/office/drawing/2014/main" id="{7AB4D873-A07A-BD25-4D97-E5AAC60E6F93}"/>
              </a:ext>
            </a:extLst>
          </p:cNvPr>
          <p:cNvSpPr txBox="1"/>
          <p:nvPr/>
        </p:nvSpPr>
        <p:spPr>
          <a:xfrm>
            <a:off x="1836969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" name="!!SubTitle">
            <a:extLst>
              <a:ext uri="{FF2B5EF4-FFF2-40B4-BE49-F238E27FC236}">
                <a16:creationId xmlns:a16="http://schemas.microsoft.com/office/drawing/2014/main" id="{19B9A3A9-63CD-F921-D6A5-49BF1927B8ED}"/>
              </a:ext>
            </a:extLst>
          </p:cNvPr>
          <p:cNvSpPr txBox="1"/>
          <p:nvPr/>
        </p:nvSpPr>
        <p:spPr>
          <a:xfrm>
            <a:off x="183696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0E8EE03-272B-2A88-A1E7-92B398242450}"/>
              </a:ext>
            </a:extLst>
          </p:cNvPr>
          <p:cNvGrpSpPr/>
          <p:nvPr/>
        </p:nvGrpSpPr>
        <p:grpSpPr>
          <a:xfrm rot="19500000">
            <a:off x="2818406" y="5958079"/>
            <a:ext cx="6941104" cy="4143529"/>
            <a:chOff x="1881408" y="830546"/>
            <a:chExt cx="6941104" cy="4143529"/>
          </a:xfrm>
          <a:solidFill>
            <a:schemeClr val="accent1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" name="Rounded Rectangle 35">
              <a:extLst>
                <a:ext uri="{FF2B5EF4-FFF2-40B4-BE49-F238E27FC236}">
                  <a16:creationId xmlns:a16="http://schemas.microsoft.com/office/drawing/2014/main" id="{F3CE7219-80EC-9F1B-5AF9-1738B2D8D32A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7" name="Rounded Rectangle 36">
              <a:extLst>
                <a:ext uri="{FF2B5EF4-FFF2-40B4-BE49-F238E27FC236}">
                  <a16:creationId xmlns:a16="http://schemas.microsoft.com/office/drawing/2014/main" id="{576B876A-B8BB-B5DB-0B1A-A14838D59E6A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8" name="Rounded Rectangle 37">
              <a:extLst>
                <a:ext uri="{FF2B5EF4-FFF2-40B4-BE49-F238E27FC236}">
                  <a16:creationId xmlns:a16="http://schemas.microsoft.com/office/drawing/2014/main" id="{1DD8D740-E0A4-6A45-95C1-8C11D3FD37B5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35A6DC6-D8EC-D9A0-6E3F-0554D95CBB0D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01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1ED399A-0DE7-2442-51A6-62885D3B9FF1}"/>
              </a:ext>
            </a:extLst>
          </p:cNvPr>
          <p:cNvGrpSpPr/>
          <p:nvPr/>
        </p:nvGrpSpPr>
        <p:grpSpPr>
          <a:xfrm rot="19500000">
            <a:off x="6753768" y="523764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1" name="Rounded Rectangle 35">
              <a:extLst>
                <a:ext uri="{FF2B5EF4-FFF2-40B4-BE49-F238E27FC236}">
                  <a16:creationId xmlns:a16="http://schemas.microsoft.com/office/drawing/2014/main" id="{0BB3D9E9-FC03-B162-F8B0-68A8D36B89C4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2" name="Rounded Rectangle 36">
              <a:extLst>
                <a:ext uri="{FF2B5EF4-FFF2-40B4-BE49-F238E27FC236}">
                  <a16:creationId xmlns:a16="http://schemas.microsoft.com/office/drawing/2014/main" id="{AF14DF69-EC51-113E-FDEF-7362A6D0E81B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3" name="Rounded Rectangle 37">
              <a:extLst>
                <a:ext uri="{FF2B5EF4-FFF2-40B4-BE49-F238E27FC236}">
                  <a16:creationId xmlns:a16="http://schemas.microsoft.com/office/drawing/2014/main" id="{D5479A80-160C-73C7-6026-910DCCEDFAF9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D01F6F6-958F-0331-5404-3701809F618A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02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894EDFF-1262-B0D4-8BE3-E506826E204C}"/>
              </a:ext>
            </a:extLst>
          </p:cNvPr>
          <p:cNvGrpSpPr/>
          <p:nvPr/>
        </p:nvGrpSpPr>
        <p:grpSpPr>
          <a:xfrm rot="19500000">
            <a:off x="10689130" y="4517200"/>
            <a:ext cx="6941104" cy="4143529"/>
            <a:chOff x="1881408" y="830546"/>
            <a:chExt cx="6941104" cy="4143529"/>
          </a:xfrm>
          <a:solidFill>
            <a:schemeClr val="accent3">
              <a:alpha val="80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6" name="Rounded Rectangle 35">
              <a:extLst>
                <a:ext uri="{FF2B5EF4-FFF2-40B4-BE49-F238E27FC236}">
                  <a16:creationId xmlns:a16="http://schemas.microsoft.com/office/drawing/2014/main" id="{B9C8BA15-25BF-F93E-7122-26DB5546A728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7" name="Rounded Rectangle 36">
              <a:extLst>
                <a:ext uri="{FF2B5EF4-FFF2-40B4-BE49-F238E27FC236}">
                  <a16:creationId xmlns:a16="http://schemas.microsoft.com/office/drawing/2014/main" id="{49DDD2B0-1C76-DC3E-0946-701FD34DD27E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8" name="Rounded Rectangle 37">
              <a:extLst>
                <a:ext uri="{FF2B5EF4-FFF2-40B4-BE49-F238E27FC236}">
                  <a16:creationId xmlns:a16="http://schemas.microsoft.com/office/drawing/2014/main" id="{E360B6DD-7347-66A0-9D8C-55BC02756790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D438BB89-27A7-0B5C-45CA-A7E1488E5EC8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03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FB35604-73D5-3FFD-77F0-E091FED2A4DA}"/>
              </a:ext>
            </a:extLst>
          </p:cNvPr>
          <p:cNvGrpSpPr/>
          <p:nvPr/>
        </p:nvGrpSpPr>
        <p:grpSpPr>
          <a:xfrm rot="19500000">
            <a:off x="14624491" y="3796760"/>
            <a:ext cx="6941104" cy="4143529"/>
            <a:chOff x="1881408" y="830546"/>
            <a:chExt cx="6941104" cy="4143529"/>
          </a:xfrm>
          <a:solidFill>
            <a:schemeClr val="accent4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71" name="Rounded Rectangle 35">
              <a:extLst>
                <a:ext uri="{FF2B5EF4-FFF2-40B4-BE49-F238E27FC236}">
                  <a16:creationId xmlns:a16="http://schemas.microsoft.com/office/drawing/2014/main" id="{BCCCD718-1467-87AA-11B2-E183B61117E5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72" name="Rounded Rectangle 36">
              <a:extLst>
                <a:ext uri="{FF2B5EF4-FFF2-40B4-BE49-F238E27FC236}">
                  <a16:creationId xmlns:a16="http://schemas.microsoft.com/office/drawing/2014/main" id="{112E3FAA-13BA-3779-9C26-D4D75EB2D66F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73" name="Rounded Rectangle 37">
              <a:extLst>
                <a:ext uri="{FF2B5EF4-FFF2-40B4-BE49-F238E27FC236}">
                  <a16:creationId xmlns:a16="http://schemas.microsoft.com/office/drawing/2014/main" id="{7435AF30-8F8C-9A02-5DCF-15C07B27707D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16EB3C2-6878-A6C3-B67D-B94E5DEFD7F2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04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65ADF90-8BF0-1542-B365-84E6417CD824}"/>
              </a:ext>
            </a:extLst>
          </p:cNvPr>
          <p:cNvGrpSpPr/>
          <p:nvPr/>
        </p:nvGrpSpPr>
        <p:grpSpPr>
          <a:xfrm>
            <a:off x="5460912" y="11030645"/>
            <a:ext cx="2721204" cy="1219885"/>
            <a:chOff x="1814732" y="5968260"/>
            <a:chExt cx="2721204" cy="1219885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EDE9A695-76F2-C6A5-58A9-DFBCB1742AF9}"/>
                </a:ext>
              </a:extLst>
            </p:cNvPr>
            <p:cNvSpPr txBox="1"/>
            <p:nvPr/>
          </p:nvSpPr>
          <p:spPr>
            <a:xfrm flipH="1">
              <a:off x="1814733" y="5968260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6A13972A-45F3-A900-710B-CB9AC99D2AA7}"/>
                </a:ext>
              </a:extLst>
            </p:cNvPr>
            <p:cNvSpPr txBox="1"/>
            <p:nvPr/>
          </p:nvSpPr>
          <p:spPr>
            <a:xfrm flipH="1">
              <a:off x="1814732" y="6357148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8" name="Google Shape;13141;p85">
            <a:extLst>
              <a:ext uri="{FF2B5EF4-FFF2-40B4-BE49-F238E27FC236}">
                <a16:creationId xmlns:a16="http://schemas.microsoft.com/office/drawing/2014/main" id="{F95560D7-AC33-C697-E153-DB507079E245}"/>
              </a:ext>
            </a:extLst>
          </p:cNvPr>
          <p:cNvGrpSpPr/>
          <p:nvPr/>
        </p:nvGrpSpPr>
        <p:grpSpPr>
          <a:xfrm>
            <a:off x="4408000" y="11270482"/>
            <a:ext cx="739400" cy="725358"/>
            <a:chOff x="-1183550" y="3586525"/>
            <a:chExt cx="296175" cy="290550"/>
          </a:xfrm>
          <a:solidFill>
            <a:schemeClr val="accent1"/>
          </a:solidFill>
        </p:grpSpPr>
        <p:sp>
          <p:nvSpPr>
            <p:cNvPr id="79" name="Google Shape;13142;p85">
              <a:extLst>
                <a:ext uri="{FF2B5EF4-FFF2-40B4-BE49-F238E27FC236}">
                  <a16:creationId xmlns:a16="http://schemas.microsoft.com/office/drawing/2014/main" id="{BC6BF095-1FB3-D939-3C58-521A2345B76B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0" name="Google Shape;13143;p85">
              <a:extLst>
                <a:ext uri="{FF2B5EF4-FFF2-40B4-BE49-F238E27FC236}">
                  <a16:creationId xmlns:a16="http://schemas.microsoft.com/office/drawing/2014/main" id="{90EEE771-FBB3-2007-F5E5-A99E509036C8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1" name="Google Shape;13144;p85">
              <a:extLst>
                <a:ext uri="{FF2B5EF4-FFF2-40B4-BE49-F238E27FC236}">
                  <a16:creationId xmlns:a16="http://schemas.microsoft.com/office/drawing/2014/main" id="{060DF93A-CCE3-3E15-DF63-E8729D89B868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2" name="Google Shape;13145;p85">
              <a:extLst>
                <a:ext uri="{FF2B5EF4-FFF2-40B4-BE49-F238E27FC236}">
                  <a16:creationId xmlns:a16="http://schemas.microsoft.com/office/drawing/2014/main" id="{8AD015D9-3297-6463-13B6-AAD5C16A8B90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3" name="Google Shape;13146;p85">
              <a:extLst>
                <a:ext uri="{FF2B5EF4-FFF2-40B4-BE49-F238E27FC236}">
                  <a16:creationId xmlns:a16="http://schemas.microsoft.com/office/drawing/2014/main" id="{547A5D78-816D-E045-1187-7EF28B80DBBE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4" name="Google Shape;13147;p85">
              <a:extLst>
                <a:ext uri="{FF2B5EF4-FFF2-40B4-BE49-F238E27FC236}">
                  <a16:creationId xmlns:a16="http://schemas.microsoft.com/office/drawing/2014/main" id="{583C1D9C-E1F2-1095-BCF3-C0C8BA3136C9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5" name="Google Shape;13148;p85">
              <a:extLst>
                <a:ext uri="{FF2B5EF4-FFF2-40B4-BE49-F238E27FC236}">
                  <a16:creationId xmlns:a16="http://schemas.microsoft.com/office/drawing/2014/main" id="{24CEBE91-F815-88B5-5069-56A97C3978C0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6" name="Google Shape;13149;p85">
              <a:extLst>
                <a:ext uri="{FF2B5EF4-FFF2-40B4-BE49-F238E27FC236}">
                  <a16:creationId xmlns:a16="http://schemas.microsoft.com/office/drawing/2014/main" id="{7FE6D1F3-784B-E867-79F0-66EBAB5D7DD9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7" name="Google Shape;13150;p85">
              <a:extLst>
                <a:ext uri="{FF2B5EF4-FFF2-40B4-BE49-F238E27FC236}">
                  <a16:creationId xmlns:a16="http://schemas.microsoft.com/office/drawing/2014/main" id="{E1EE5AA1-EC1A-629F-23F6-E38B1B9347FF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CF08C2BF-0E5E-E0F9-786D-1959852BA189}"/>
              </a:ext>
            </a:extLst>
          </p:cNvPr>
          <p:cNvGrpSpPr/>
          <p:nvPr/>
        </p:nvGrpSpPr>
        <p:grpSpPr>
          <a:xfrm>
            <a:off x="9958953" y="10048706"/>
            <a:ext cx="2721204" cy="1219885"/>
            <a:chOff x="5491117" y="7683757"/>
            <a:chExt cx="2721204" cy="1219885"/>
          </a:xfrm>
        </p:grpSpPr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3DD54D85-B8A8-7100-EB15-F373BAE4F351}"/>
                </a:ext>
              </a:extLst>
            </p:cNvPr>
            <p:cNvSpPr txBox="1"/>
            <p:nvPr/>
          </p:nvSpPr>
          <p:spPr>
            <a:xfrm flipH="1">
              <a:off x="5491118" y="7683757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5ABD23B8-BB54-D091-9B26-32DBEE8F1A11}"/>
                </a:ext>
              </a:extLst>
            </p:cNvPr>
            <p:cNvSpPr txBox="1"/>
            <p:nvPr/>
          </p:nvSpPr>
          <p:spPr>
            <a:xfrm flipH="1">
              <a:off x="5491117" y="8072645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1" name="Google Shape;13054;p85">
            <a:extLst>
              <a:ext uri="{FF2B5EF4-FFF2-40B4-BE49-F238E27FC236}">
                <a16:creationId xmlns:a16="http://schemas.microsoft.com/office/drawing/2014/main" id="{E5D43450-7D0B-B8D6-37AC-304D56848183}"/>
              </a:ext>
            </a:extLst>
          </p:cNvPr>
          <p:cNvGrpSpPr/>
          <p:nvPr/>
        </p:nvGrpSpPr>
        <p:grpSpPr>
          <a:xfrm>
            <a:off x="8903087" y="10344439"/>
            <a:ext cx="678928" cy="645778"/>
            <a:chOff x="-6690625" y="3631325"/>
            <a:chExt cx="307225" cy="292225"/>
          </a:xfrm>
          <a:solidFill>
            <a:schemeClr val="accent2"/>
          </a:solidFill>
        </p:grpSpPr>
        <p:sp>
          <p:nvSpPr>
            <p:cNvPr id="92" name="Google Shape;13055;p85">
              <a:extLst>
                <a:ext uri="{FF2B5EF4-FFF2-40B4-BE49-F238E27FC236}">
                  <a16:creationId xmlns:a16="http://schemas.microsoft.com/office/drawing/2014/main" id="{C81135B5-C480-1051-0AE1-D6BC99540F01}"/>
                </a:ext>
              </a:extLst>
            </p:cNvPr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3" name="Google Shape;13056;p85">
              <a:extLst>
                <a:ext uri="{FF2B5EF4-FFF2-40B4-BE49-F238E27FC236}">
                  <a16:creationId xmlns:a16="http://schemas.microsoft.com/office/drawing/2014/main" id="{8CE5993C-0FCB-2B40-C527-525170556770}"/>
                </a:ext>
              </a:extLst>
            </p:cNvPr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4" name="Google Shape;13057;p85">
              <a:extLst>
                <a:ext uri="{FF2B5EF4-FFF2-40B4-BE49-F238E27FC236}">
                  <a16:creationId xmlns:a16="http://schemas.microsoft.com/office/drawing/2014/main" id="{9F41C7CD-C292-E54F-C4A5-6D56DF6B2FE5}"/>
                </a:ext>
              </a:extLst>
            </p:cNvPr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5" name="Google Shape;13058;p85">
              <a:extLst>
                <a:ext uri="{FF2B5EF4-FFF2-40B4-BE49-F238E27FC236}">
                  <a16:creationId xmlns:a16="http://schemas.microsoft.com/office/drawing/2014/main" id="{71E09D71-FE7A-7955-B7A4-DD18F4B3FF00}"/>
                </a:ext>
              </a:extLst>
            </p:cNvPr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6" name="Google Shape;13059;p85">
              <a:extLst>
                <a:ext uri="{FF2B5EF4-FFF2-40B4-BE49-F238E27FC236}">
                  <a16:creationId xmlns:a16="http://schemas.microsoft.com/office/drawing/2014/main" id="{C4610C4B-276F-9BB9-CE6C-DD6480916E1F}"/>
                </a:ext>
              </a:extLst>
            </p:cNvPr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909CF70-298C-ADA6-F740-94B7D116CF25}"/>
              </a:ext>
            </a:extLst>
          </p:cNvPr>
          <p:cNvGrpSpPr/>
          <p:nvPr/>
        </p:nvGrpSpPr>
        <p:grpSpPr>
          <a:xfrm>
            <a:off x="14309460" y="9066766"/>
            <a:ext cx="2721204" cy="1219885"/>
            <a:chOff x="11600862" y="9399254"/>
            <a:chExt cx="2721204" cy="1219885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E8A9D515-BB05-5E6C-7C12-4594E911100F}"/>
                </a:ext>
              </a:extLst>
            </p:cNvPr>
            <p:cNvSpPr txBox="1"/>
            <p:nvPr/>
          </p:nvSpPr>
          <p:spPr>
            <a:xfrm flipH="1">
              <a:off x="11600863" y="9399254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8B85D79F-12C4-A9DE-9176-12A6B158212B}"/>
                </a:ext>
              </a:extLst>
            </p:cNvPr>
            <p:cNvSpPr txBox="1"/>
            <p:nvPr/>
          </p:nvSpPr>
          <p:spPr>
            <a:xfrm flipH="1">
              <a:off x="11600862" y="9788142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0" name="Google Shape;13107;p85">
            <a:extLst>
              <a:ext uri="{FF2B5EF4-FFF2-40B4-BE49-F238E27FC236}">
                <a16:creationId xmlns:a16="http://schemas.microsoft.com/office/drawing/2014/main" id="{0AB86197-C89C-F46D-6BBF-7F62077BD7E6}"/>
              </a:ext>
            </a:extLst>
          </p:cNvPr>
          <p:cNvGrpSpPr/>
          <p:nvPr/>
        </p:nvGrpSpPr>
        <p:grpSpPr>
          <a:xfrm>
            <a:off x="13385487" y="9352015"/>
            <a:ext cx="587986" cy="584826"/>
            <a:chOff x="-6329100" y="3632100"/>
            <a:chExt cx="293025" cy="291450"/>
          </a:xfrm>
          <a:solidFill>
            <a:schemeClr val="accent3"/>
          </a:solidFill>
        </p:grpSpPr>
        <p:sp>
          <p:nvSpPr>
            <p:cNvPr id="101" name="Google Shape;13108;p85">
              <a:extLst>
                <a:ext uri="{FF2B5EF4-FFF2-40B4-BE49-F238E27FC236}">
                  <a16:creationId xmlns:a16="http://schemas.microsoft.com/office/drawing/2014/main" id="{4F126B0D-F436-F30A-1655-38513D00BEF8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2" name="Google Shape;13109;p85">
              <a:extLst>
                <a:ext uri="{FF2B5EF4-FFF2-40B4-BE49-F238E27FC236}">
                  <a16:creationId xmlns:a16="http://schemas.microsoft.com/office/drawing/2014/main" id="{B7E1EB96-E859-A62C-EB29-212AA65CF99E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3" name="Google Shape;13110;p85">
              <a:extLst>
                <a:ext uri="{FF2B5EF4-FFF2-40B4-BE49-F238E27FC236}">
                  <a16:creationId xmlns:a16="http://schemas.microsoft.com/office/drawing/2014/main" id="{BA3D4969-7A02-332D-7EA2-8C08F1E9FD11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455A23CD-2A15-D511-8611-DA1CD8EC62AE}"/>
              </a:ext>
            </a:extLst>
          </p:cNvPr>
          <p:cNvGrpSpPr/>
          <p:nvPr/>
        </p:nvGrpSpPr>
        <p:grpSpPr>
          <a:xfrm>
            <a:off x="18700879" y="8084826"/>
            <a:ext cx="2721204" cy="1219885"/>
            <a:chOff x="15773255" y="11114752"/>
            <a:chExt cx="2721204" cy="1219885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FB434830-51D5-276A-4930-628E5E2D597F}"/>
                </a:ext>
              </a:extLst>
            </p:cNvPr>
            <p:cNvSpPr txBox="1"/>
            <p:nvPr/>
          </p:nvSpPr>
          <p:spPr>
            <a:xfrm flipH="1">
              <a:off x="15773256" y="11114752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2501F530-035E-3741-4981-EC2D13CC9852}"/>
                </a:ext>
              </a:extLst>
            </p:cNvPr>
            <p:cNvSpPr txBox="1"/>
            <p:nvPr/>
          </p:nvSpPr>
          <p:spPr>
            <a:xfrm flipH="1">
              <a:off x="15773255" y="11503640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7" name="Google Shape;9686;p77">
            <a:extLst>
              <a:ext uri="{FF2B5EF4-FFF2-40B4-BE49-F238E27FC236}">
                <a16:creationId xmlns:a16="http://schemas.microsoft.com/office/drawing/2014/main" id="{6E5F404D-B9D1-C95C-2B72-48F7998E693D}"/>
              </a:ext>
            </a:extLst>
          </p:cNvPr>
          <p:cNvGrpSpPr/>
          <p:nvPr/>
        </p:nvGrpSpPr>
        <p:grpSpPr>
          <a:xfrm>
            <a:off x="17742413" y="8376505"/>
            <a:ext cx="625300" cy="622206"/>
            <a:chOff x="-62151950" y="4111775"/>
            <a:chExt cx="318225" cy="316650"/>
          </a:xfrm>
          <a:solidFill>
            <a:schemeClr val="accent4"/>
          </a:solidFill>
        </p:grpSpPr>
        <p:sp>
          <p:nvSpPr>
            <p:cNvPr id="108" name="Google Shape;9687;p77">
              <a:extLst>
                <a:ext uri="{FF2B5EF4-FFF2-40B4-BE49-F238E27FC236}">
                  <a16:creationId xmlns:a16="http://schemas.microsoft.com/office/drawing/2014/main" id="{7CD58606-9A23-885E-7E40-DFB7D5C30C81}"/>
                </a:ext>
              </a:extLst>
            </p:cNvPr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9" name="Google Shape;9688;p77">
              <a:extLst>
                <a:ext uri="{FF2B5EF4-FFF2-40B4-BE49-F238E27FC236}">
                  <a16:creationId xmlns:a16="http://schemas.microsoft.com/office/drawing/2014/main" id="{9A0F8F76-9A79-1B7A-667E-C3CFD7AE7992}"/>
                </a:ext>
              </a:extLst>
            </p:cNvPr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0" name="Google Shape;9689;p77">
              <a:extLst>
                <a:ext uri="{FF2B5EF4-FFF2-40B4-BE49-F238E27FC236}">
                  <a16:creationId xmlns:a16="http://schemas.microsoft.com/office/drawing/2014/main" id="{5C50D09F-0313-38D1-A75B-F2D2FCE35B03}"/>
                </a:ext>
              </a:extLst>
            </p:cNvPr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1" name="Google Shape;9690;p77">
              <a:extLst>
                <a:ext uri="{FF2B5EF4-FFF2-40B4-BE49-F238E27FC236}">
                  <a16:creationId xmlns:a16="http://schemas.microsoft.com/office/drawing/2014/main" id="{ECAE24BC-E702-F932-4F70-CC55CE7A6347}"/>
                </a:ext>
              </a:extLst>
            </p:cNvPr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gallery dir="l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72123693-8D57-48EA-C0EF-480275F3047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3" name="!!MainTitle1">
            <a:extLst>
              <a:ext uri="{FF2B5EF4-FFF2-40B4-BE49-F238E27FC236}">
                <a16:creationId xmlns:a16="http://schemas.microsoft.com/office/drawing/2014/main" id="{2D73D7D7-A61C-9DB9-2548-83255CFA9E25}"/>
              </a:ext>
            </a:extLst>
          </p:cNvPr>
          <p:cNvSpPr txBox="1"/>
          <p:nvPr/>
        </p:nvSpPr>
        <p:spPr>
          <a:xfrm>
            <a:off x="1836969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SubTitle">
            <a:extLst>
              <a:ext uri="{FF2B5EF4-FFF2-40B4-BE49-F238E27FC236}">
                <a16:creationId xmlns:a16="http://schemas.microsoft.com/office/drawing/2014/main" id="{82443235-6886-6A58-900D-951A4DA4E3C4}"/>
              </a:ext>
            </a:extLst>
          </p:cNvPr>
          <p:cNvSpPr txBox="1"/>
          <p:nvPr/>
        </p:nvSpPr>
        <p:spPr>
          <a:xfrm>
            <a:off x="183696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1A8CD37-69C8-DD6D-2C8A-0780D24C1442}"/>
              </a:ext>
            </a:extLst>
          </p:cNvPr>
          <p:cNvGrpSpPr/>
          <p:nvPr/>
        </p:nvGrpSpPr>
        <p:grpSpPr>
          <a:xfrm rot="19500000">
            <a:off x="2818406" y="5958079"/>
            <a:ext cx="6941104" cy="4143529"/>
            <a:chOff x="1881408" y="830546"/>
            <a:chExt cx="6941104" cy="4143529"/>
          </a:xfrm>
          <a:solidFill>
            <a:schemeClr val="accent1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343D9E0D-0B83-5A5B-23F1-8D705C604E24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7A020C55-2A3D-E7E1-DC0B-F108A678F570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AF56BC76-D357-7ACB-F1CC-0377C00D429E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D97C250-2533-7880-6444-AE3F144CE653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01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600E0C9-97FA-376F-1629-49E41A4AF29E}"/>
              </a:ext>
            </a:extLst>
          </p:cNvPr>
          <p:cNvGrpSpPr/>
          <p:nvPr/>
        </p:nvGrpSpPr>
        <p:grpSpPr>
          <a:xfrm rot="19500000">
            <a:off x="6753768" y="523764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1" name="Rounded Rectangle 35">
              <a:extLst>
                <a:ext uri="{FF2B5EF4-FFF2-40B4-BE49-F238E27FC236}">
                  <a16:creationId xmlns:a16="http://schemas.microsoft.com/office/drawing/2014/main" id="{392D8908-9189-54DA-8158-192C223E6A86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2" name="Rounded Rectangle 36">
              <a:extLst>
                <a:ext uri="{FF2B5EF4-FFF2-40B4-BE49-F238E27FC236}">
                  <a16:creationId xmlns:a16="http://schemas.microsoft.com/office/drawing/2014/main" id="{55BA3F1E-6DDA-A940-9711-FC1DD0C08C25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3" name="Rounded Rectangle 37">
              <a:extLst>
                <a:ext uri="{FF2B5EF4-FFF2-40B4-BE49-F238E27FC236}">
                  <a16:creationId xmlns:a16="http://schemas.microsoft.com/office/drawing/2014/main" id="{3D8C35AB-F326-7FDC-7266-DD2B90678172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499B5997-7261-67FA-297E-9E1F05DE6CA0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02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69FF6C15-E1D1-F00D-26AF-D93467FB124D}"/>
              </a:ext>
            </a:extLst>
          </p:cNvPr>
          <p:cNvGrpSpPr/>
          <p:nvPr/>
        </p:nvGrpSpPr>
        <p:grpSpPr>
          <a:xfrm rot="19500000">
            <a:off x="10689130" y="4517200"/>
            <a:ext cx="6941104" cy="4143529"/>
            <a:chOff x="1881408" y="830546"/>
            <a:chExt cx="6941104" cy="4143529"/>
          </a:xfrm>
          <a:solidFill>
            <a:schemeClr val="accent3">
              <a:alpha val="80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6" name="Rounded Rectangle 35">
              <a:extLst>
                <a:ext uri="{FF2B5EF4-FFF2-40B4-BE49-F238E27FC236}">
                  <a16:creationId xmlns:a16="http://schemas.microsoft.com/office/drawing/2014/main" id="{74FAF451-5E11-FD41-B8AA-931676485704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7" name="Rounded Rectangle 36">
              <a:extLst>
                <a:ext uri="{FF2B5EF4-FFF2-40B4-BE49-F238E27FC236}">
                  <a16:creationId xmlns:a16="http://schemas.microsoft.com/office/drawing/2014/main" id="{CFB63037-F4FD-FD7C-FC6C-1882AD89B926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8" name="Rounded Rectangle 37">
              <a:extLst>
                <a:ext uri="{FF2B5EF4-FFF2-40B4-BE49-F238E27FC236}">
                  <a16:creationId xmlns:a16="http://schemas.microsoft.com/office/drawing/2014/main" id="{F43C28AB-BEBA-57EE-7920-B007176F48FF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125FCD9-3B9F-237D-E8DB-68B9E760C6F3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03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AD64808-C2D3-3A90-33B7-A28883A0D532}"/>
              </a:ext>
            </a:extLst>
          </p:cNvPr>
          <p:cNvGrpSpPr/>
          <p:nvPr/>
        </p:nvGrpSpPr>
        <p:grpSpPr>
          <a:xfrm rot="19500000">
            <a:off x="14624491" y="3796760"/>
            <a:ext cx="6941104" cy="4143529"/>
            <a:chOff x="1881408" y="830546"/>
            <a:chExt cx="6941104" cy="4143529"/>
          </a:xfrm>
          <a:solidFill>
            <a:schemeClr val="accent4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71" name="Rounded Rectangle 35">
              <a:extLst>
                <a:ext uri="{FF2B5EF4-FFF2-40B4-BE49-F238E27FC236}">
                  <a16:creationId xmlns:a16="http://schemas.microsoft.com/office/drawing/2014/main" id="{DE526CDA-5B52-ABB8-96A3-A20853EFE061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72" name="Rounded Rectangle 36">
              <a:extLst>
                <a:ext uri="{FF2B5EF4-FFF2-40B4-BE49-F238E27FC236}">
                  <a16:creationId xmlns:a16="http://schemas.microsoft.com/office/drawing/2014/main" id="{9DE75FE2-6DEB-737B-059B-44A5393CD114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73" name="Rounded Rectangle 37">
              <a:extLst>
                <a:ext uri="{FF2B5EF4-FFF2-40B4-BE49-F238E27FC236}">
                  <a16:creationId xmlns:a16="http://schemas.microsoft.com/office/drawing/2014/main" id="{22240EB8-7331-433F-A09D-B793329B605E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1BF90C8-989C-9039-8C50-946E833ACBC8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04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749B222-7035-08A9-A655-DF39730F7CE3}"/>
              </a:ext>
            </a:extLst>
          </p:cNvPr>
          <p:cNvGrpSpPr/>
          <p:nvPr/>
        </p:nvGrpSpPr>
        <p:grpSpPr>
          <a:xfrm>
            <a:off x="5460912" y="11030645"/>
            <a:ext cx="2721204" cy="1219885"/>
            <a:chOff x="1814732" y="5968260"/>
            <a:chExt cx="2721204" cy="1219885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CCF04D50-74BB-AD2C-F8B8-43CBB9E07730}"/>
                </a:ext>
              </a:extLst>
            </p:cNvPr>
            <p:cNvSpPr txBox="1"/>
            <p:nvPr/>
          </p:nvSpPr>
          <p:spPr>
            <a:xfrm flipH="1">
              <a:off x="1814733" y="5968260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095A547E-6F89-D05A-1F4C-5F97483D990D}"/>
                </a:ext>
              </a:extLst>
            </p:cNvPr>
            <p:cNvSpPr txBox="1"/>
            <p:nvPr/>
          </p:nvSpPr>
          <p:spPr>
            <a:xfrm flipH="1">
              <a:off x="1814732" y="6357148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8" name="Google Shape;13141;p85">
            <a:extLst>
              <a:ext uri="{FF2B5EF4-FFF2-40B4-BE49-F238E27FC236}">
                <a16:creationId xmlns:a16="http://schemas.microsoft.com/office/drawing/2014/main" id="{2080FC0C-7295-8109-E84E-29442F6BCE39}"/>
              </a:ext>
            </a:extLst>
          </p:cNvPr>
          <p:cNvGrpSpPr/>
          <p:nvPr/>
        </p:nvGrpSpPr>
        <p:grpSpPr>
          <a:xfrm>
            <a:off x="4408000" y="11270482"/>
            <a:ext cx="739400" cy="725358"/>
            <a:chOff x="-1183550" y="3586525"/>
            <a:chExt cx="296175" cy="290550"/>
          </a:xfrm>
          <a:solidFill>
            <a:schemeClr val="accent1"/>
          </a:solidFill>
        </p:grpSpPr>
        <p:sp>
          <p:nvSpPr>
            <p:cNvPr id="79" name="Google Shape;13142;p85">
              <a:extLst>
                <a:ext uri="{FF2B5EF4-FFF2-40B4-BE49-F238E27FC236}">
                  <a16:creationId xmlns:a16="http://schemas.microsoft.com/office/drawing/2014/main" id="{32D9C6F9-10F6-466A-0AA0-00186E4A0F7E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0" name="Google Shape;13143;p85">
              <a:extLst>
                <a:ext uri="{FF2B5EF4-FFF2-40B4-BE49-F238E27FC236}">
                  <a16:creationId xmlns:a16="http://schemas.microsoft.com/office/drawing/2014/main" id="{0D7A0C85-5DC3-EF2C-E467-4F29E5949D76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1" name="Google Shape;13144;p85">
              <a:extLst>
                <a:ext uri="{FF2B5EF4-FFF2-40B4-BE49-F238E27FC236}">
                  <a16:creationId xmlns:a16="http://schemas.microsoft.com/office/drawing/2014/main" id="{9E448019-640E-9295-F4E0-66AB9B876EF5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2" name="Google Shape;13145;p85">
              <a:extLst>
                <a:ext uri="{FF2B5EF4-FFF2-40B4-BE49-F238E27FC236}">
                  <a16:creationId xmlns:a16="http://schemas.microsoft.com/office/drawing/2014/main" id="{6422B080-0351-6A24-2FC6-3BB356332CC5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3" name="Google Shape;13146;p85">
              <a:extLst>
                <a:ext uri="{FF2B5EF4-FFF2-40B4-BE49-F238E27FC236}">
                  <a16:creationId xmlns:a16="http://schemas.microsoft.com/office/drawing/2014/main" id="{8C333F66-9BE7-A017-177B-E632749868DC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4" name="Google Shape;13147;p85">
              <a:extLst>
                <a:ext uri="{FF2B5EF4-FFF2-40B4-BE49-F238E27FC236}">
                  <a16:creationId xmlns:a16="http://schemas.microsoft.com/office/drawing/2014/main" id="{EC75CDA8-CF69-1123-8ED3-C2221A1D471D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5" name="Google Shape;13148;p85">
              <a:extLst>
                <a:ext uri="{FF2B5EF4-FFF2-40B4-BE49-F238E27FC236}">
                  <a16:creationId xmlns:a16="http://schemas.microsoft.com/office/drawing/2014/main" id="{E9FD3F45-6508-AFF5-E98A-3E4B6B3BC639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6" name="Google Shape;13149;p85">
              <a:extLst>
                <a:ext uri="{FF2B5EF4-FFF2-40B4-BE49-F238E27FC236}">
                  <a16:creationId xmlns:a16="http://schemas.microsoft.com/office/drawing/2014/main" id="{4ECF7ABF-3EB3-8BC0-DA20-26D589821F33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7" name="Google Shape;13150;p85">
              <a:extLst>
                <a:ext uri="{FF2B5EF4-FFF2-40B4-BE49-F238E27FC236}">
                  <a16:creationId xmlns:a16="http://schemas.microsoft.com/office/drawing/2014/main" id="{C74794CE-EF2B-96EC-8D90-47FE68013B54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E3AD9119-9917-65A5-6675-0D1F10735446}"/>
              </a:ext>
            </a:extLst>
          </p:cNvPr>
          <p:cNvGrpSpPr/>
          <p:nvPr/>
        </p:nvGrpSpPr>
        <p:grpSpPr>
          <a:xfrm>
            <a:off x="9958953" y="10048706"/>
            <a:ext cx="2721204" cy="1219885"/>
            <a:chOff x="5491117" y="7683757"/>
            <a:chExt cx="2721204" cy="1219885"/>
          </a:xfrm>
        </p:grpSpPr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DFA404D8-A3CC-1CE5-5B61-FEC546DDCB51}"/>
                </a:ext>
              </a:extLst>
            </p:cNvPr>
            <p:cNvSpPr txBox="1"/>
            <p:nvPr/>
          </p:nvSpPr>
          <p:spPr>
            <a:xfrm flipH="1">
              <a:off x="5491118" y="7683757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85E543D6-AC74-4832-4E3D-D06D8F0E690E}"/>
                </a:ext>
              </a:extLst>
            </p:cNvPr>
            <p:cNvSpPr txBox="1"/>
            <p:nvPr/>
          </p:nvSpPr>
          <p:spPr>
            <a:xfrm flipH="1">
              <a:off x="5491117" y="8072645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1" name="Google Shape;13054;p85">
            <a:extLst>
              <a:ext uri="{FF2B5EF4-FFF2-40B4-BE49-F238E27FC236}">
                <a16:creationId xmlns:a16="http://schemas.microsoft.com/office/drawing/2014/main" id="{07E4BC48-7BB4-5824-743D-65E68771BBB4}"/>
              </a:ext>
            </a:extLst>
          </p:cNvPr>
          <p:cNvGrpSpPr/>
          <p:nvPr/>
        </p:nvGrpSpPr>
        <p:grpSpPr>
          <a:xfrm>
            <a:off x="8903087" y="10344439"/>
            <a:ext cx="678928" cy="645778"/>
            <a:chOff x="-6690625" y="3631325"/>
            <a:chExt cx="307225" cy="292225"/>
          </a:xfrm>
          <a:solidFill>
            <a:schemeClr val="accent2"/>
          </a:solidFill>
        </p:grpSpPr>
        <p:sp>
          <p:nvSpPr>
            <p:cNvPr id="92" name="Google Shape;13055;p85">
              <a:extLst>
                <a:ext uri="{FF2B5EF4-FFF2-40B4-BE49-F238E27FC236}">
                  <a16:creationId xmlns:a16="http://schemas.microsoft.com/office/drawing/2014/main" id="{C80709C2-BF6C-99ED-B214-BE4A4C73D99A}"/>
                </a:ext>
              </a:extLst>
            </p:cNvPr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3" name="Google Shape;13056;p85">
              <a:extLst>
                <a:ext uri="{FF2B5EF4-FFF2-40B4-BE49-F238E27FC236}">
                  <a16:creationId xmlns:a16="http://schemas.microsoft.com/office/drawing/2014/main" id="{8C93B769-1051-0998-F1BA-C3F5F49FAF29}"/>
                </a:ext>
              </a:extLst>
            </p:cNvPr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4" name="Google Shape;13057;p85">
              <a:extLst>
                <a:ext uri="{FF2B5EF4-FFF2-40B4-BE49-F238E27FC236}">
                  <a16:creationId xmlns:a16="http://schemas.microsoft.com/office/drawing/2014/main" id="{4E2CF2E2-04AF-E81B-6F56-E818C0F5BCF8}"/>
                </a:ext>
              </a:extLst>
            </p:cNvPr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5" name="Google Shape;13058;p85">
              <a:extLst>
                <a:ext uri="{FF2B5EF4-FFF2-40B4-BE49-F238E27FC236}">
                  <a16:creationId xmlns:a16="http://schemas.microsoft.com/office/drawing/2014/main" id="{5CBE7800-134C-AFBA-0311-781EEA16EB01}"/>
                </a:ext>
              </a:extLst>
            </p:cNvPr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6" name="Google Shape;13059;p85">
              <a:extLst>
                <a:ext uri="{FF2B5EF4-FFF2-40B4-BE49-F238E27FC236}">
                  <a16:creationId xmlns:a16="http://schemas.microsoft.com/office/drawing/2014/main" id="{5352461F-507D-7002-E750-51A6DFEAAE44}"/>
                </a:ext>
              </a:extLst>
            </p:cNvPr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AED697C9-213A-90B8-3D6B-B044E6E66FFE}"/>
              </a:ext>
            </a:extLst>
          </p:cNvPr>
          <p:cNvGrpSpPr/>
          <p:nvPr/>
        </p:nvGrpSpPr>
        <p:grpSpPr>
          <a:xfrm>
            <a:off x="14309460" y="9066766"/>
            <a:ext cx="2721204" cy="1219885"/>
            <a:chOff x="11600862" y="9399254"/>
            <a:chExt cx="2721204" cy="1219885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B76C5497-F34C-A7E1-6669-08E07CD93471}"/>
                </a:ext>
              </a:extLst>
            </p:cNvPr>
            <p:cNvSpPr txBox="1"/>
            <p:nvPr/>
          </p:nvSpPr>
          <p:spPr>
            <a:xfrm flipH="1">
              <a:off x="11600863" y="9399254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CDB0D08D-1A2E-83ED-9967-3B39B559F589}"/>
                </a:ext>
              </a:extLst>
            </p:cNvPr>
            <p:cNvSpPr txBox="1"/>
            <p:nvPr/>
          </p:nvSpPr>
          <p:spPr>
            <a:xfrm flipH="1">
              <a:off x="11600862" y="9788142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0" name="Google Shape;13107;p85">
            <a:extLst>
              <a:ext uri="{FF2B5EF4-FFF2-40B4-BE49-F238E27FC236}">
                <a16:creationId xmlns:a16="http://schemas.microsoft.com/office/drawing/2014/main" id="{A00C2076-9BD7-BE23-3204-9A081D36FBFB}"/>
              </a:ext>
            </a:extLst>
          </p:cNvPr>
          <p:cNvGrpSpPr/>
          <p:nvPr/>
        </p:nvGrpSpPr>
        <p:grpSpPr>
          <a:xfrm>
            <a:off x="13385487" y="9352015"/>
            <a:ext cx="587986" cy="584826"/>
            <a:chOff x="-6329100" y="3632100"/>
            <a:chExt cx="293025" cy="291450"/>
          </a:xfrm>
          <a:solidFill>
            <a:schemeClr val="accent3"/>
          </a:solidFill>
        </p:grpSpPr>
        <p:sp>
          <p:nvSpPr>
            <p:cNvPr id="101" name="Google Shape;13108;p85">
              <a:extLst>
                <a:ext uri="{FF2B5EF4-FFF2-40B4-BE49-F238E27FC236}">
                  <a16:creationId xmlns:a16="http://schemas.microsoft.com/office/drawing/2014/main" id="{56EBA6AE-A31C-0E51-EC3B-BFB1F80B21FE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2" name="Google Shape;13109;p85">
              <a:extLst>
                <a:ext uri="{FF2B5EF4-FFF2-40B4-BE49-F238E27FC236}">
                  <a16:creationId xmlns:a16="http://schemas.microsoft.com/office/drawing/2014/main" id="{6257541E-7919-8D73-1C8D-44F3CFFD884B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3" name="Google Shape;13110;p85">
              <a:extLst>
                <a:ext uri="{FF2B5EF4-FFF2-40B4-BE49-F238E27FC236}">
                  <a16:creationId xmlns:a16="http://schemas.microsoft.com/office/drawing/2014/main" id="{74969442-BEE4-A9A0-7ECC-C9E1A5EE51DA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05E54185-E896-00AA-2676-80BE65D94DC8}"/>
              </a:ext>
            </a:extLst>
          </p:cNvPr>
          <p:cNvGrpSpPr/>
          <p:nvPr/>
        </p:nvGrpSpPr>
        <p:grpSpPr>
          <a:xfrm>
            <a:off x="18700879" y="8084826"/>
            <a:ext cx="2721204" cy="1219885"/>
            <a:chOff x="15773255" y="11114752"/>
            <a:chExt cx="2721204" cy="1219885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63FCEEBA-DFB5-17FB-5540-0D2A76C2C254}"/>
                </a:ext>
              </a:extLst>
            </p:cNvPr>
            <p:cNvSpPr txBox="1"/>
            <p:nvPr/>
          </p:nvSpPr>
          <p:spPr>
            <a:xfrm flipH="1">
              <a:off x="15773256" y="11114752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1D12B5E8-9D6B-244D-8F3C-60B34FB68C0C}"/>
                </a:ext>
              </a:extLst>
            </p:cNvPr>
            <p:cNvSpPr txBox="1"/>
            <p:nvPr/>
          </p:nvSpPr>
          <p:spPr>
            <a:xfrm flipH="1">
              <a:off x="15773255" y="11503640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7" name="Google Shape;9686;p77">
            <a:extLst>
              <a:ext uri="{FF2B5EF4-FFF2-40B4-BE49-F238E27FC236}">
                <a16:creationId xmlns:a16="http://schemas.microsoft.com/office/drawing/2014/main" id="{5E80A6C3-B956-3031-B16E-985965D9C72F}"/>
              </a:ext>
            </a:extLst>
          </p:cNvPr>
          <p:cNvGrpSpPr/>
          <p:nvPr/>
        </p:nvGrpSpPr>
        <p:grpSpPr>
          <a:xfrm>
            <a:off x="17742413" y="8376505"/>
            <a:ext cx="625300" cy="622206"/>
            <a:chOff x="-62151950" y="4111775"/>
            <a:chExt cx="318225" cy="316650"/>
          </a:xfrm>
          <a:solidFill>
            <a:schemeClr val="accent4"/>
          </a:solidFill>
        </p:grpSpPr>
        <p:sp>
          <p:nvSpPr>
            <p:cNvPr id="108" name="Google Shape;9687;p77">
              <a:extLst>
                <a:ext uri="{FF2B5EF4-FFF2-40B4-BE49-F238E27FC236}">
                  <a16:creationId xmlns:a16="http://schemas.microsoft.com/office/drawing/2014/main" id="{D0F14F1E-5074-3246-A077-9F16FAE94F4C}"/>
                </a:ext>
              </a:extLst>
            </p:cNvPr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9" name="Google Shape;9688;p77">
              <a:extLst>
                <a:ext uri="{FF2B5EF4-FFF2-40B4-BE49-F238E27FC236}">
                  <a16:creationId xmlns:a16="http://schemas.microsoft.com/office/drawing/2014/main" id="{AE933F65-61B9-6F40-BE6B-0F506DFEB978}"/>
                </a:ext>
              </a:extLst>
            </p:cNvPr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0" name="Google Shape;9689;p77">
              <a:extLst>
                <a:ext uri="{FF2B5EF4-FFF2-40B4-BE49-F238E27FC236}">
                  <a16:creationId xmlns:a16="http://schemas.microsoft.com/office/drawing/2014/main" id="{586363D4-F0F8-F75E-C796-937AF8F68A99}"/>
                </a:ext>
              </a:extLst>
            </p:cNvPr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1" name="Google Shape;9690;p77">
              <a:extLst>
                <a:ext uri="{FF2B5EF4-FFF2-40B4-BE49-F238E27FC236}">
                  <a16:creationId xmlns:a16="http://schemas.microsoft.com/office/drawing/2014/main" id="{2C5EA3A8-AB72-36E6-2E49-981EF79BD991}"/>
                </a:ext>
              </a:extLst>
            </p:cNvPr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comb/>
      </p:transition>
    </mc:Choice>
    <mc:Fallback xmlns="">
      <p:transition spd="slow" advClick="0" advTm="20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A3BBD682-2495-FF79-9099-CE18A349B3D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28" name="!!MainTitle1">
            <a:extLst>
              <a:ext uri="{FF2B5EF4-FFF2-40B4-BE49-F238E27FC236}">
                <a16:creationId xmlns:a16="http://schemas.microsoft.com/office/drawing/2014/main" id="{66789D4D-54AC-9367-7A50-B99161C0834A}"/>
              </a:ext>
            </a:extLst>
          </p:cNvPr>
          <p:cNvSpPr txBox="1"/>
          <p:nvPr/>
        </p:nvSpPr>
        <p:spPr>
          <a:xfrm>
            <a:off x="1836969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9" name="!!SubTitle">
            <a:extLst>
              <a:ext uri="{FF2B5EF4-FFF2-40B4-BE49-F238E27FC236}">
                <a16:creationId xmlns:a16="http://schemas.microsoft.com/office/drawing/2014/main" id="{E641CAE1-13C0-0643-8629-281859AA4F91}"/>
              </a:ext>
            </a:extLst>
          </p:cNvPr>
          <p:cNvSpPr txBox="1"/>
          <p:nvPr/>
        </p:nvSpPr>
        <p:spPr>
          <a:xfrm>
            <a:off x="183696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89915AE-27B3-4EA3-97A6-5BA7620E7190}"/>
              </a:ext>
            </a:extLst>
          </p:cNvPr>
          <p:cNvGrpSpPr/>
          <p:nvPr/>
        </p:nvGrpSpPr>
        <p:grpSpPr>
          <a:xfrm rot="19500000">
            <a:off x="2818406" y="5958079"/>
            <a:ext cx="6941104" cy="4143529"/>
            <a:chOff x="1881408" y="830546"/>
            <a:chExt cx="6941104" cy="4143529"/>
          </a:xfrm>
          <a:solidFill>
            <a:schemeClr val="accent1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31" name="Rounded Rectangle 35">
              <a:extLst>
                <a:ext uri="{FF2B5EF4-FFF2-40B4-BE49-F238E27FC236}">
                  <a16:creationId xmlns:a16="http://schemas.microsoft.com/office/drawing/2014/main" id="{C94FF10C-5B59-14FD-FC6D-59A7A2F25558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32" name="Rounded Rectangle 36">
              <a:extLst>
                <a:ext uri="{FF2B5EF4-FFF2-40B4-BE49-F238E27FC236}">
                  <a16:creationId xmlns:a16="http://schemas.microsoft.com/office/drawing/2014/main" id="{D4DCF2CD-4E86-34A8-4CA7-22C21691FB66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33" name="Rounded Rectangle 37">
              <a:extLst>
                <a:ext uri="{FF2B5EF4-FFF2-40B4-BE49-F238E27FC236}">
                  <a16:creationId xmlns:a16="http://schemas.microsoft.com/office/drawing/2014/main" id="{76F37469-8593-9F5C-3F97-935FD9E2967A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5C2D181-C6E4-076E-251A-645719823448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01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2C82DFB7-550A-33E6-A6DF-5EA37D6CF542}"/>
              </a:ext>
            </a:extLst>
          </p:cNvPr>
          <p:cNvGrpSpPr/>
          <p:nvPr/>
        </p:nvGrpSpPr>
        <p:grpSpPr>
          <a:xfrm rot="19500000">
            <a:off x="6753768" y="523764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1" name="Rounded Rectangle 35">
              <a:extLst>
                <a:ext uri="{FF2B5EF4-FFF2-40B4-BE49-F238E27FC236}">
                  <a16:creationId xmlns:a16="http://schemas.microsoft.com/office/drawing/2014/main" id="{605EDF6F-3842-4CA5-0FEB-8FBAEE483A8E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2" name="Rounded Rectangle 36">
              <a:extLst>
                <a:ext uri="{FF2B5EF4-FFF2-40B4-BE49-F238E27FC236}">
                  <a16:creationId xmlns:a16="http://schemas.microsoft.com/office/drawing/2014/main" id="{242C5B96-7A99-212C-D1B1-D054A6EDEC70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3" name="Rounded Rectangle 37">
              <a:extLst>
                <a:ext uri="{FF2B5EF4-FFF2-40B4-BE49-F238E27FC236}">
                  <a16:creationId xmlns:a16="http://schemas.microsoft.com/office/drawing/2014/main" id="{C1B0FF4A-D02E-9B2C-7D28-C673B8ECF653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ECF7824F-7EAF-23F2-5FA4-34EF836C4E9D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02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D36F319-5C74-84D7-B016-3BD19242D4B6}"/>
              </a:ext>
            </a:extLst>
          </p:cNvPr>
          <p:cNvGrpSpPr/>
          <p:nvPr/>
        </p:nvGrpSpPr>
        <p:grpSpPr>
          <a:xfrm rot="19500000">
            <a:off x="10689130" y="4517200"/>
            <a:ext cx="6941104" cy="4143529"/>
            <a:chOff x="1881408" y="830546"/>
            <a:chExt cx="6941104" cy="4143529"/>
          </a:xfrm>
          <a:solidFill>
            <a:schemeClr val="accent3">
              <a:alpha val="80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6" name="Rounded Rectangle 35">
              <a:extLst>
                <a:ext uri="{FF2B5EF4-FFF2-40B4-BE49-F238E27FC236}">
                  <a16:creationId xmlns:a16="http://schemas.microsoft.com/office/drawing/2014/main" id="{62A7AE1F-D40B-28E3-831E-7A04C2AB3C4B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7" name="Rounded Rectangle 36">
              <a:extLst>
                <a:ext uri="{FF2B5EF4-FFF2-40B4-BE49-F238E27FC236}">
                  <a16:creationId xmlns:a16="http://schemas.microsoft.com/office/drawing/2014/main" id="{25796031-6F8A-8042-8D11-A491558AE256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8" name="Rounded Rectangle 37">
              <a:extLst>
                <a:ext uri="{FF2B5EF4-FFF2-40B4-BE49-F238E27FC236}">
                  <a16:creationId xmlns:a16="http://schemas.microsoft.com/office/drawing/2014/main" id="{BCC593CD-99B5-8596-C0B7-B6B3AC688277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0FD43F9-972E-EA62-396A-9E766D8D2F6B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03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AB8B179-99C4-319A-C973-7DA06F2CE84C}"/>
              </a:ext>
            </a:extLst>
          </p:cNvPr>
          <p:cNvGrpSpPr/>
          <p:nvPr/>
        </p:nvGrpSpPr>
        <p:grpSpPr>
          <a:xfrm rot="19500000">
            <a:off x="14624491" y="3796760"/>
            <a:ext cx="6941104" cy="4143529"/>
            <a:chOff x="1881408" y="830546"/>
            <a:chExt cx="6941104" cy="4143529"/>
          </a:xfrm>
          <a:solidFill>
            <a:schemeClr val="accent6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71" name="Rounded Rectangle 35">
              <a:extLst>
                <a:ext uri="{FF2B5EF4-FFF2-40B4-BE49-F238E27FC236}">
                  <a16:creationId xmlns:a16="http://schemas.microsoft.com/office/drawing/2014/main" id="{F7E04896-2ED6-1A06-95E0-70BEC9C906BB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72" name="Rounded Rectangle 36">
              <a:extLst>
                <a:ext uri="{FF2B5EF4-FFF2-40B4-BE49-F238E27FC236}">
                  <a16:creationId xmlns:a16="http://schemas.microsoft.com/office/drawing/2014/main" id="{7466315E-65DE-5914-55F3-BA788800E869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73" name="Rounded Rectangle 37">
              <a:extLst>
                <a:ext uri="{FF2B5EF4-FFF2-40B4-BE49-F238E27FC236}">
                  <a16:creationId xmlns:a16="http://schemas.microsoft.com/office/drawing/2014/main" id="{E1E1597E-27A2-4B3D-04DE-732A8D43DA19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5A0BCE9-C114-EA6A-8817-6F79649939CD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04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8B012D5-DE58-1C00-6AE6-9FC4320A4111}"/>
              </a:ext>
            </a:extLst>
          </p:cNvPr>
          <p:cNvGrpSpPr/>
          <p:nvPr/>
        </p:nvGrpSpPr>
        <p:grpSpPr>
          <a:xfrm>
            <a:off x="5460912" y="11030645"/>
            <a:ext cx="2721204" cy="1219885"/>
            <a:chOff x="1814732" y="5968260"/>
            <a:chExt cx="2721204" cy="1219885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DD45108A-AD89-261A-00FB-02DD84C9E64B}"/>
                </a:ext>
              </a:extLst>
            </p:cNvPr>
            <p:cNvSpPr txBox="1"/>
            <p:nvPr/>
          </p:nvSpPr>
          <p:spPr>
            <a:xfrm flipH="1">
              <a:off x="1814733" y="5968260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E3468D66-CB9A-E1A5-0A62-A078B5307F96}"/>
                </a:ext>
              </a:extLst>
            </p:cNvPr>
            <p:cNvSpPr txBox="1"/>
            <p:nvPr/>
          </p:nvSpPr>
          <p:spPr>
            <a:xfrm flipH="1">
              <a:off x="1814732" y="6357148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8" name="Google Shape;13141;p85">
            <a:extLst>
              <a:ext uri="{FF2B5EF4-FFF2-40B4-BE49-F238E27FC236}">
                <a16:creationId xmlns:a16="http://schemas.microsoft.com/office/drawing/2014/main" id="{BBC5077E-DB1E-BFA1-B214-E9E6F209CDA5}"/>
              </a:ext>
            </a:extLst>
          </p:cNvPr>
          <p:cNvGrpSpPr/>
          <p:nvPr/>
        </p:nvGrpSpPr>
        <p:grpSpPr>
          <a:xfrm>
            <a:off x="4408000" y="11270482"/>
            <a:ext cx="739400" cy="725358"/>
            <a:chOff x="-1183550" y="3586525"/>
            <a:chExt cx="296175" cy="290550"/>
          </a:xfrm>
          <a:solidFill>
            <a:schemeClr val="accent1"/>
          </a:solidFill>
        </p:grpSpPr>
        <p:sp>
          <p:nvSpPr>
            <p:cNvPr id="79" name="Google Shape;13142;p85">
              <a:extLst>
                <a:ext uri="{FF2B5EF4-FFF2-40B4-BE49-F238E27FC236}">
                  <a16:creationId xmlns:a16="http://schemas.microsoft.com/office/drawing/2014/main" id="{2A2A00AE-6A85-086D-F9E0-A80F0A67696E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0" name="Google Shape;13143;p85">
              <a:extLst>
                <a:ext uri="{FF2B5EF4-FFF2-40B4-BE49-F238E27FC236}">
                  <a16:creationId xmlns:a16="http://schemas.microsoft.com/office/drawing/2014/main" id="{F931B849-A5FD-5D64-90BA-0914A60E7878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1" name="Google Shape;13144;p85">
              <a:extLst>
                <a:ext uri="{FF2B5EF4-FFF2-40B4-BE49-F238E27FC236}">
                  <a16:creationId xmlns:a16="http://schemas.microsoft.com/office/drawing/2014/main" id="{F3CAD4DF-854E-16CA-6895-BFF7287DFF23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2" name="Google Shape;13145;p85">
              <a:extLst>
                <a:ext uri="{FF2B5EF4-FFF2-40B4-BE49-F238E27FC236}">
                  <a16:creationId xmlns:a16="http://schemas.microsoft.com/office/drawing/2014/main" id="{4B32DC4B-A4ED-EC43-C64F-B406AA46C87A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3" name="Google Shape;13146;p85">
              <a:extLst>
                <a:ext uri="{FF2B5EF4-FFF2-40B4-BE49-F238E27FC236}">
                  <a16:creationId xmlns:a16="http://schemas.microsoft.com/office/drawing/2014/main" id="{7EC10A3A-97DF-3E9B-0B87-67B875F90D8B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4" name="Google Shape;13147;p85">
              <a:extLst>
                <a:ext uri="{FF2B5EF4-FFF2-40B4-BE49-F238E27FC236}">
                  <a16:creationId xmlns:a16="http://schemas.microsoft.com/office/drawing/2014/main" id="{CE0E0BC2-5276-5A5C-23F1-BF5176910D50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5" name="Google Shape;13148;p85">
              <a:extLst>
                <a:ext uri="{FF2B5EF4-FFF2-40B4-BE49-F238E27FC236}">
                  <a16:creationId xmlns:a16="http://schemas.microsoft.com/office/drawing/2014/main" id="{7146B589-FE1F-3CA5-7EB4-A0404E66B886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6" name="Google Shape;13149;p85">
              <a:extLst>
                <a:ext uri="{FF2B5EF4-FFF2-40B4-BE49-F238E27FC236}">
                  <a16:creationId xmlns:a16="http://schemas.microsoft.com/office/drawing/2014/main" id="{1BAC7D9D-C105-BABC-B240-638C3F769B26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7" name="Google Shape;13150;p85">
              <a:extLst>
                <a:ext uri="{FF2B5EF4-FFF2-40B4-BE49-F238E27FC236}">
                  <a16:creationId xmlns:a16="http://schemas.microsoft.com/office/drawing/2014/main" id="{6BB727E6-F6B0-398F-0B65-609AAE1CBB78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2E56BB2-84D2-71EF-1EE5-8DE226DB4205}"/>
              </a:ext>
            </a:extLst>
          </p:cNvPr>
          <p:cNvGrpSpPr/>
          <p:nvPr/>
        </p:nvGrpSpPr>
        <p:grpSpPr>
          <a:xfrm>
            <a:off x="9958953" y="10048706"/>
            <a:ext cx="2721204" cy="1219885"/>
            <a:chOff x="5491117" y="7683757"/>
            <a:chExt cx="2721204" cy="1219885"/>
          </a:xfrm>
        </p:grpSpPr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03EF9368-C573-20F6-6E0E-6143F0F40660}"/>
                </a:ext>
              </a:extLst>
            </p:cNvPr>
            <p:cNvSpPr txBox="1"/>
            <p:nvPr/>
          </p:nvSpPr>
          <p:spPr>
            <a:xfrm flipH="1">
              <a:off x="5491118" y="7683757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E54F6F68-7A43-D129-3B3B-E7D73721DF2C}"/>
                </a:ext>
              </a:extLst>
            </p:cNvPr>
            <p:cNvSpPr txBox="1"/>
            <p:nvPr/>
          </p:nvSpPr>
          <p:spPr>
            <a:xfrm flipH="1">
              <a:off x="5491117" y="8072645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1" name="Google Shape;13054;p85">
            <a:extLst>
              <a:ext uri="{FF2B5EF4-FFF2-40B4-BE49-F238E27FC236}">
                <a16:creationId xmlns:a16="http://schemas.microsoft.com/office/drawing/2014/main" id="{7484104F-5432-BDD2-937E-2D06E03AE328}"/>
              </a:ext>
            </a:extLst>
          </p:cNvPr>
          <p:cNvGrpSpPr/>
          <p:nvPr/>
        </p:nvGrpSpPr>
        <p:grpSpPr>
          <a:xfrm>
            <a:off x="8903087" y="10344439"/>
            <a:ext cx="678928" cy="645778"/>
            <a:chOff x="-6690625" y="3631325"/>
            <a:chExt cx="307225" cy="292225"/>
          </a:xfrm>
          <a:solidFill>
            <a:schemeClr val="accent2"/>
          </a:solidFill>
        </p:grpSpPr>
        <p:sp>
          <p:nvSpPr>
            <p:cNvPr id="92" name="Google Shape;13055;p85">
              <a:extLst>
                <a:ext uri="{FF2B5EF4-FFF2-40B4-BE49-F238E27FC236}">
                  <a16:creationId xmlns:a16="http://schemas.microsoft.com/office/drawing/2014/main" id="{316E135E-D72C-9E25-3392-502BB27E34E0}"/>
                </a:ext>
              </a:extLst>
            </p:cNvPr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3" name="Google Shape;13056;p85">
              <a:extLst>
                <a:ext uri="{FF2B5EF4-FFF2-40B4-BE49-F238E27FC236}">
                  <a16:creationId xmlns:a16="http://schemas.microsoft.com/office/drawing/2014/main" id="{04484886-57E9-CDCB-C1D3-AA7C7C2331C0}"/>
                </a:ext>
              </a:extLst>
            </p:cNvPr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4" name="Google Shape;13057;p85">
              <a:extLst>
                <a:ext uri="{FF2B5EF4-FFF2-40B4-BE49-F238E27FC236}">
                  <a16:creationId xmlns:a16="http://schemas.microsoft.com/office/drawing/2014/main" id="{25A4CDFE-106F-ED6C-F8EB-0E7D4431CD40}"/>
                </a:ext>
              </a:extLst>
            </p:cNvPr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5" name="Google Shape;13058;p85">
              <a:extLst>
                <a:ext uri="{FF2B5EF4-FFF2-40B4-BE49-F238E27FC236}">
                  <a16:creationId xmlns:a16="http://schemas.microsoft.com/office/drawing/2014/main" id="{3A1262EE-B5A3-9330-438E-3604F2347E58}"/>
                </a:ext>
              </a:extLst>
            </p:cNvPr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6" name="Google Shape;13059;p85">
              <a:extLst>
                <a:ext uri="{FF2B5EF4-FFF2-40B4-BE49-F238E27FC236}">
                  <a16:creationId xmlns:a16="http://schemas.microsoft.com/office/drawing/2014/main" id="{978F0D62-CB77-DC2C-41AF-9BB9D4807A9D}"/>
                </a:ext>
              </a:extLst>
            </p:cNvPr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177F87D4-B78A-D29F-29ED-EAC670678357}"/>
              </a:ext>
            </a:extLst>
          </p:cNvPr>
          <p:cNvGrpSpPr/>
          <p:nvPr/>
        </p:nvGrpSpPr>
        <p:grpSpPr>
          <a:xfrm>
            <a:off x="14309460" y="9066766"/>
            <a:ext cx="2721204" cy="1219885"/>
            <a:chOff x="11600862" y="9399254"/>
            <a:chExt cx="2721204" cy="1219885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94AA02EC-C6D1-BF7D-F350-31B55D79D98F}"/>
                </a:ext>
              </a:extLst>
            </p:cNvPr>
            <p:cNvSpPr txBox="1"/>
            <p:nvPr/>
          </p:nvSpPr>
          <p:spPr>
            <a:xfrm flipH="1">
              <a:off x="11600863" y="9399254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2E4C105E-4C70-B3EF-3D5E-B218667552B8}"/>
                </a:ext>
              </a:extLst>
            </p:cNvPr>
            <p:cNvSpPr txBox="1"/>
            <p:nvPr/>
          </p:nvSpPr>
          <p:spPr>
            <a:xfrm flipH="1">
              <a:off x="11600862" y="9788142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0" name="Google Shape;13107;p85">
            <a:extLst>
              <a:ext uri="{FF2B5EF4-FFF2-40B4-BE49-F238E27FC236}">
                <a16:creationId xmlns:a16="http://schemas.microsoft.com/office/drawing/2014/main" id="{E6C0D994-3F96-4B0A-2AB2-47E235D4F585}"/>
              </a:ext>
            </a:extLst>
          </p:cNvPr>
          <p:cNvGrpSpPr/>
          <p:nvPr/>
        </p:nvGrpSpPr>
        <p:grpSpPr>
          <a:xfrm>
            <a:off x="13385487" y="9352015"/>
            <a:ext cx="587986" cy="584826"/>
            <a:chOff x="-6329100" y="3632100"/>
            <a:chExt cx="293025" cy="291450"/>
          </a:xfrm>
          <a:solidFill>
            <a:schemeClr val="accent3"/>
          </a:solidFill>
        </p:grpSpPr>
        <p:sp>
          <p:nvSpPr>
            <p:cNvPr id="101" name="Google Shape;13108;p85">
              <a:extLst>
                <a:ext uri="{FF2B5EF4-FFF2-40B4-BE49-F238E27FC236}">
                  <a16:creationId xmlns:a16="http://schemas.microsoft.com/office/drawing/2014/main" id="{039D68EB-B154-93C8-451E-21C587B7B736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2" name="Google Shape;13109;p85">
              <a:extLst>
                <a:ext uri="{FF2B5EF4-FFF2-40B4-BE49-F238E27FC236}">
                  <a16:creationId xmlns:a16="http://schemas.microsoft.com/office/drawing/2014/main" id="{5FAF85AD-34D7-12E5-1F60-96495FF97CD2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3" name="Google Shape;13110;p85">
              <a:extLst>
                <a:ext uri="{FF2B5EF4-FFF2-40B4-BE49-F238E27FC236}">
                  <a16:creationId xmlns:a16="http://schemas.microsoft.com/office/drawing/2014/main" id="{C399E467-6638-E9BC-230B-30A73F0D5AA3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B1D8665-4958-385E-F082-FA3E1EE96A82}"/>
              </a:ext>
            </a:extLst>
          </p:cNvPr>
          <p:cNvGrpSpPr/>
          <p:nvPr/>
        </p:nvGrpSpPr>
        <p:grpSpPr>
          <a:xfrm>
            <a:off x="18700879" y="8084826"/>
            <a:ext cx="2721204" cy="1219885"/>
            <a:chOff x="15773255" y="11114752"/>
            <a:chExt cx="2721204" cy="1219885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1BFF68C0-317A-E134-96FB-67E02F1C31FD}"/>
                </a:ext>
              </a:extLst>
            </p:cNvPr>
            <p:cNvSpPr txBox="1"/>
            <p:nvPr/>
          </p:nvSpPr>
          <p:spPr>
            <a:xfrm flipH="1">
              <a:off x="15773256" y="11114752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70BF0F88-51CD-19B4-3F7E-01D7AF8489F1}"/>
                </a:ext>
              </a:extLst>
            </p:cNvPr>
            <p:cNvSpPr txBox="1"/>
            <p:nvPr/>
          </p:nvSpPr>
          <p:spPr>
            <a:xfrm flipH="1">
              <a:off x="15773255" y="11503640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7" name="Google Shape;9686;p77">
            <a:extLst>
              <a:ext uri="{FF2B5EF4-FFF2-40B4-BE49-F238E27FC236}">
                <a16:creationId xmlns:a16="http://schemas.microsoft.com/office/drawing/2014/main" id="{B6DC70A6-2844-8BCD-581A-A4A52C7BF976}"/>
              </a:ext>
            </a:extLst>
          </p:cNvPr>
          <p:cNvGrpSpPr/>
          <p:nvPr/>
        </p:nvGrpSpPr>
        <p:grpSpPr>
          <a:xfrm>
            <a:off x="17742413" y="8376505"/>
            <a:ext cx="625300" cy="622206"/>
            <a:chOff x="-62151950" y="4111775"/>
            <a:chExt cx="318225" cy="316650"/>
          </a:xfrm>
          <a:solidFill>
            <a:schemeClr val="accent6"/>
          </a:solidFill>
        </p:grpSpPr>
        <p:sp>
          <p:nvSpPr>
            <p:cNvPr id="108" name="Google Shape;9687;p77">
              <a:extLst>
                <a:ext uri="{FF2B5EF4-FFF2-40B4-BE49-F238E27FC236}">
                  <a16:creationId xmlns:a16="http://schemas.microsoft.com/office/drawing/2014/main" id="{697F34FB-C8BC-9F91-1713-223247D3CD39}"/>
                </a:ext>
              </a:extLst>
            </p:cNvPr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9" name="Google Shape;9688;p77">
              <a:extLst>
                <a:ext uri="{FF2B5EF4-FFF2-40B4-BE49-F238E27FC236}">
                  <a16:creationId xmlns:a16="http://schemas.microsoft.com/office/drawing/2014/main" id="{FC937FDB-EFAF-B900-8426-896423107DE5}"/>
                </a:ext>
              </a:extLst>
            </p:cNvPr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0" name="Google Shape;9689;p77">
              <a:extLst>
                <a:ext uri="{FF2B5EF4-FFF2-40B4-BE49-F238E27FC236}">
                  <a16:creationId xmlns:a16="http://schemas.microsoft.com/office/drawing/2014/main" id="{92867C8A-16AE-FC39-9B7A-FAE7B7866F0B}"/>
                </a:ext>
              </a:extLst>
            </p:cNvPr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1" name="Google Shape;9690;p77">
              <a:extLst>
                <a:ext uri="{FF2B5EF4-FFF2-40B4-BE49-F238E27FC236}">
                  <a16:creationId xmlns:a16="http://schemas.microsoft.com/office/drawing/2014/main" id="{CCA88DA7-0200-0AF8-3250-003F9054924F}"/>
                </a:ext>
              </a:extLst>
            </p:cNvPr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ectangle 111">
            <a:extLst>
              <a:ext uri="{FF2B5EF4-FFF2-40B4-BE49-F238E27FC236}">
                <a16:creationId xmlns:a16="http://schemas.microsoft.com/office/drawing/2014/main" id="{66C2B094-A304-C313-3D1F-747E355F9E3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13" name="!!MainTitle1">
            <a:extLst>
              <a:ext uri="{FF2B5EF4-FFF2-40B4-BE49-F238E27FC236}">
                <a16:creationId xmlns:a16="http://schemas.microsoft.com/office/drawing/2014/main" id="{9AF542DD-B9F7-6E10-8C1D-3A059D64E24D}"/>
              </a:ext>
            </a:extLst>
          </p:cNvPr>
          <p:cNvSpPr txBox="1"/>
          <p:nvPr/>
        </p:nvSpPr>
        <p:spPr>
          <a:xfrm>
            <a:off x="1836969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4" name="!!SubTitle">
            <a:extLst>
              <a:ext uri="{FF2B5EF4-FFF2-40B4-BE49-F238E27FC236}">
                <a16:creationId xmlns:a16="http://schemas.microsoft.com/office/drawing/2014/main" id="{E475BAA1-89B6-578E-FFE6-6FDD30609E2C}"/>
              </a:ext>
            </a:extLst>
          </p:cNvPr>
          <p:cNvSpPr txBox="1"/>
          <p:nvPr/>
        </p:nvSpPr>
        <p:spPr>
          <a:xfrm>
            <a:off x="183696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0E034964-82BE-0BF8-AD8B-DD9B2C5C6FA2}"/>
              </a:ext>
            </a:extLst>
          </p:cNvPr>
          <p:cNvGrpSpPr/>
          <p:nvPr/>
        </p:nvGrpSpPr>
        <p:grpSpPr>
          <a:xfrm rot="19500000">
            <a:off x="2818406" y="5958079"/>
            <a:ext cx="6941104" cy="4143529"/>
            <a:chOff x="1881408" y="830546"/>
            <a:chExt cx="6941104" cy="4143529"/>
          </a:xfrm>
          <a:solidFill>
            <a:schemeClr val="accent1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16" name="Rounded Rectangle 35">
              <a:extLst>
                <a:ext uri="{FF2B5EF4-FFF2-40B4-BE49-F238E27FC236}">
                  <a16:creationId xmlns:a16="http://schemas.microsoft.com/office/drawing/2014/main" id="{DF171741-FE36-953F-EC25-45A79F777998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17" name="Rounded Rectangle 36">
              <a:extLst>
                <a:ext uri="{FF2B5EF4-FFF2-40B4-BE49-F238E27FC236}">
                  <a16:creationId xmlns:a16="http://schemas.microsoft.com/office/drawing/2014/main" id="{9D08AA11-B273-0D4F-1C55-DB1DF96B00D9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18" name="Rounded Rectangle 37">
              <a:extLst>
                <a:ext uri="{FF2B5EF4-FFF2-40B4-BE49-F238E27FC236}">
                  <a16:creationId xmlns:a16="http://schemas.microsoft.com/office/drawing/2014/main" id="{F1C97205-4471-9870-1E45-151407A4A2B9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solidFill>
                    <a:schemeClr val="tx2"/>
                  </a:solidFill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E1DD81AA-67FF-E550-B351-005EE7FF689D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01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DB3BEABA-60CE-3B24-C9A9-D3A6EC731032}"/>
              </a:ext>
            </a:extLst>
          </p:cNvPr>
          <p:cNvGrpSpPr/>
          <p:nvPr/>
        </p:nvGrpSpPr>
        <p:grpSpPr>
          <a:xfrm rot="19500000">
            <a:off x="6753768" y="523764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21" name="Rounded Rectangle 35">
              <a:extLst>
                <a:ext uri="{FF2B5EF4-FFF2-40B4-BE49-F238E27FC236}">
                  <a16:creationId xmlns:a16="http://schemas.microsoft.com/office/drawing/2014/main" id="{BB63BB4F-6C10-C919-6F25-45128290F01E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22" name="Rounded Rectangle 36">
              <a:extLst>
                <a:ext uri="{FF2B5EF4-FFF2-40B4-BE49-F238E27FC236}">
                  <a16:creationId xmlns:a16="http://schemas.microsoft.com/office/drawing/2014/main" id="{DE547253-7400-4367-67FB-36A43562BC51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23" name="Rounded Rectangle 37">
              <a:extLst>
                <a:ext uri="{FF2B5EF4-FFF2-40B4-BE49-F238E27FC236}">
                  <a16:creationId xmlns:a16="http://schemas.microsoft.com/office/drawing/2014/main" id="{CAE16C51-FA86-E1B7-ACA0-023128A563F0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3011E2DB-9DC1-F268-1927-7601953B19FA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02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E13DB57A-546A-2FE4-00F0-E597C79F793F}"/>
              </a:ext>
            </a:extLst>
          </p:cNvPr>
          <p:cNvGrpSpPr/>
          <p:nvPr/>
        </p:nvGrpSpPr>
        <p:grpSpPr>
          <a:xfrm rot="19500000">
            <a:off x="10689130" y="4517200"/>
            <a:ext cx="6941104" cy="4143529"/>
            <a:chOff x="1881408" y="830546"/>
            <a:chExt cx="6941104" cy="4143529"/>
          </a:xfrm>
          <a:solidFill>
            <a:schemeClr val="accent3">
              <a:alpha val="80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26" name="Rounded Rectangle 35">
              <a:extLst>
                <a:ext uri="{FF2B5EF4-FFF2-40B4-BE49-F238E27FC236}">
                  <a16:creationId xmlns:a16="http://schemas.microsoft.com/office/drawing/2014/main" id="{955AF4FE-40AF-A252-79E0-52C03871AAD9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27" name="Rounded Rectangle 36">
              <a:extLst>
                <a:ext uri="{FF2B5EF4-FFF2-40B4-BE49-F238E27FC236}">
                  <a16:creationId xmlns:a16="http://schemas.microsoft.com/office/drawing/2014/main" id="{0C732685-18B9-EE3E-6085-D489E59D7E38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28" name="Rounded Rectangle 37">
              <a:extLst>
                <a:ext uri="{FF2B5EF4-FFF2-40B4-BE49-F238E27FC236}">
                  <a16:creationId xmlns:a16="http://schemas.microsoft.com/office/drawing/2014/main" id="{1352E2F2-7C2E-87F0-86D8-7E88F2917D58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10929EBD-EBB8-288B-F9A4-906D9A36EA6E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03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011806E3-D92B-E329-C1E1-B2AEC6E0594F}"/>
              </a:ext>
            </a:extLst>
          </p:cNvPr>
          <p:cNvGrpSpPr/>
          <p:nvPr/>
        </p:nvGrpSpPr>
        <p:grpSpPr>
          <a:xfrm rot="19500000">
            <a:off x="14624491" y="3796760"/>
            <a:ext cx="6941104" cy="4143529"/>
            <a:chOff x="1881408" y="830546"/>
            <a:chExt cx="6941104" cy="4143529"/>
          </a:xfrm>
          <a:solidFill>
            <a:schemeClr val="accent4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31" name="Rounded Rectangle 35">
              <a:extLst>
                <a:ext uri="{FF2B5EF4-FFF2-40B4-BE49-F238E27FC236}">
                  <a16:creationId xmlns:a16="http://schemas.microsoft.com/office/drawing/2014/main" id="{33448DBC-6D7B-6A0F-5845-C1E3CC224041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32" name="Rounded Rectangle 36">
              <a:extLst>
                <a:ext uri="{FF2B5EF4-FFF2-40B4-BE49-F238E27FC236}">
                  <a16:creationId xmlns:a16="http://schemas.microsoft.com/office/drawing/2014/main" id="{FAA5876D-668E-CE35-CFFA-7E7730537697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33" name="Rounded Rectangle 37">
              <a:extLst>
                <a:ext uri="{FF2B5EF4-FFF2-40B4-BE49-F238E27FC236}">
                  <a16:creationId xmlns:a16="http://schemas.microsoft.com/office/drawing/2014/main" id="{23610B31-0F79-9D4A-AABA-4214E0762CB0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5873D55A-91C5-7531-DC60-177430B73070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04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59C8BE70-2FE5-F7FC-1E0C-45B04A953051}"/>
              </a:ext>
            </a:extLst>
          </p:cNvPr>
          <p:cNvGrpSpPr/>
          <p:nvPr/>
        </p:nvGrpSpPr>
        <p:grpSpPr>
          <a:xfrm>
            <a:off x="5460912" y="11030645"/>
            <a:ext cx="2721204" cy="1219885"/>
            <a:chOff x="1814732" y="5968260"/>
            <a:chExt cx="2721204" cy="1219885"/>
          </a:xfrm>
        </p:grpSpPr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A45C6BF3-A8B0-356F-AF50-7836DBFD6884}"/>
                </a:ext>
              </a:extLst>
            </p:cNvPr>
            <p:cNvSpPr txBox="1"/>
            <p:nvPr/>
          </p:nvSpPr>
          <p:spPr>
            <a:xfrm flipH="1">
              <a:off x="1814733" y="5968260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D8708965-3BD4-1F5E-B102-025F5FA5B399}"/>
                </a:ext>
              </a:extLst>
            </p:cNvPr>
            <p:cNvSpPr txBox="1"/>
            <p:nvPr/>
          </p:nvSpPr>
          <p:spPr>
            <a:xfrm flipH="1">
              <a:off x="1814732" y="6357148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38" name="Google Shape;13141;p85">
            <a:extLst>
              <a:ext uri="{FF2B5EF4-FFF2-40B4-BE49-F238E27FC236}">
                <a16:creationId xmlns:a16="http://schemas.microsoft.com/office/drawing/2014/main" id="{E2A06B01-FEC1-C0B5-8369-B522661CC4D4}"/>
              </a:ext>
            </a:extLst>
          </p:cNvPr>
          <p:cNvGrpSpPr/>
          <p:nvPr/>
        </p:nvGrpSpPr>
        <p:grpSpPr>
          <a:xfrm>
            <a:off x="4408000" y="11270482"/>
            <a:ext cx="739400" cy="725358"/>
            <a:chOff x="-1183550" y="3586525"/>
            <a:chExt cx="296175" cy="290550"/>
          </a:xfrm>
          <a:solidFill>
            <a:schemeClr val="accent1"/>
          </a:solidFill>
        </p:grpSpPr>
        <p:sp>
          <p:nvSpPr>
            <p:cNvPr id="139" name="Google Shape;13142;p85">
              <a:extLst>
                <a:ext uri="{FF2B5EF4-FFF2-40B4-BE49-F238E27FC236}">
                  <a16:creationId xmlns:a16="http://schemas.microsoft.com/office/drawing/2014/main" id="{37C46B62-E0CA-CE4F-4815-76CDE17A819B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0" name="Google Shape;13143;p85">
              <a:extLst>
                <a:ext uri="{FF2B5EF4-FFF2-40B4-BE49-F238E27FC236}">
                  <a16:creationId xmlns:a16="http://schemas.microsoft.com/office/drawing/2014/main" id="{76361248-C7DA-BA21-725C-018354576284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1" name="Google Shape;13144;p85">
              <a:extLst>
                <a:ext uri="{FF2B5EF4-FFF2-40B4-BE49-F238E27FC236}">
                  <a16:creationId xmlns:a16="http://schemas.microsoft.com/office/drawing/2014/main" id="{B41F3AC9-6AB4-4245-7111-49F7CCA5FDCD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2" name="Google Shape;13145;p85">
              <a:extLst>
                <a:ext uri="{FF2B5EF4-FFF2-40B4-BE49-F238E27FC236}">
                  <a16:creationId xmlns:a16="http://schemas.microsoft.com/office/drawing/2014/main" id="{B57B359D-961F-9A75-07D8-7FCA04DACC46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3" name="Google Shape;13146;p85">
              <a:extLst>
                <a:ext uri="{FF2B5EF4-FFF2-40B4-BE49-F238E27FC236}">
                  <a16:creationId xmlns:a16="http://schemas.microsoft.com/office/drawing/2014/main" id="{0228DA70-B73C-244E-88FA-E00FE14410F4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4" name="Google Shape;13147;p85">
              <a:extLst>
                <a:ext uri="{FF2B5EF4-FFF2-40B4-BE49-F238E27FC236}">
                  <a16:creationId xmlns:a16="http://schemas.microsoft.com/office/drawing/2014/main" id="{86F24E7C-68B9-5301-9808-897B623548D8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5" name="Google Shape;13148;p85">
              <a:extLst>
                <a:ext uri="{FF2B5EF4-FFF2-40B4-BE49-F238E27FC236}">
                  <a16:creationId xmlns:a16="http://schemas.microsoft.com/office/drawing/2014/main" id="{6AAE0FA4-1EDB-3BEB-EC14-0426BC8BAA0F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6" name="Google Shape;13149;p85">
              <a:extLst>
                <a:ext uri="{FF2B5EF4-FFF2-40B4-BE49-F238E27FC236}">
                  <a16:creationId xmlns:a16="http://schemas.microsoft.com/office/drawing/2014/main" id="{DB955140-58D8-626C-308C-C115B9193E16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47" name="Google Shape;13150;p85">
              <a:extLst>
                <a:ext uri="{FF2B5EF4-FFF2-40B4-BE49-F238E27FC236}">
                  <a16:creationId xmlns:a16="http://schemas.microsoft.com/office/drawing/2014/main" id="{67BD18C8-F3D3-D105-83F1-C6727F4B4F0F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6E7EA7D3-AF2A-B796-9079-438CA670BABE}"/>
              </a:ext>
            </a:extLst>
          </p:cNvPr>
          <p:cNvGrpSpPr/>
          <p:nvPr/>
        </p:nvGrpSpPr>
        <p:grpSpPr>
          <a:xfrm>
            <a:off x="9958953" y="10048706"/>
            <a:ext cx="2721204" cy="1219885"/>
            <a:chOff x="5491117" y="7683757"/>
            <a:chExt cx="2721204" cy="1219885"/>
          </a:xfrm>
        </p:grpSpPr>
        <p:sp>
          <p:nvSpPr>
            <p:cNvPr id="149" name="Textbox 200">
              <a:extLst>
                <a:ext uri="{FF2B5EF4-FFF2-40B4-BE49-F238E27FC236}">
                  <a16:creationId xmlns:a16="http://schemas.microsoft.com/office/drawing/2014/main" id="{EBD8D646-14DB-4C59-B977-6ABAB11ACD78}"/>
                </a:ext>
              </a:extLst>
            </p:cNvPr>
            <p:cNvSpPr txBox="1"/>
            <p:nvPr/>
          </p:nvSpPr>
          <p:spPr>
            <a:xfrm flipH="1">
              <a:off x="5491118" y="7683757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0" name="Textbox 200">
              <a:extLst>
                <a:ext uri="{FF2B5EF4-FFF2-40B4-BE49-F238E27FC236}">
                  <a16:creationId xmlns:a16="http://schemas.microsoft.com/office/drawing/2014/main" id="{94E1CAAC-7ADF-BE78-58CB-3654A335D780}"/>
                </a:ext>
              </a:extLst>
            </p:cNvPr>
            <p:cNvSpPr txBox="1"/>
            <p:nvPr/>
          </p:nvSpPr>
          <p:spPr>
            <a:xfrm flipH="1">
              <a:off x="5491117" y="8072645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51" name="Google Shape;13054;p85">
            <a:extLst>
              <a:ext uri="{FF2B5EF4-FFF2-40B4-BE49-F238E27FC236}">
                <a16:creationId xmlns:a16="http://schemas.microsoft.com/office/drawing/2014/main" id="{72E40C6C-D20D-4832-DC55-22AF9A5D6160}"/>
              </a:ext>
            </a:extLst>
          </p:cNvPr>
          <p:cNvGrpSpPr/>
          <p:nvPr/>
        </p:nvGrpSpPr>
        <p:grpSpPr>
          <a:xfrm>
            <a:off x="8903087" y="10344439"/>
            <a:ext cx="678928" cy="645778"/>
            <a:chOff x="-6690625" y="3631325"/>
            <a:chExt cx="307225" cy="292225"/>
          </a:xfrm>
          <a:solidFill>
            <a:schemeClr val="accent2"/>
          </a:solidFill>
        </p:grpSpPr>
        <p:sp>
          <p:nvSpPr>
            <p:cNvPr id="152" name="Google Shape;13055;p85">
              <a:extLst>
                <a:ext uri="{FF2B5EF4-FFF2-40B4-BE49-F238E27FC236}">
                  <a16:creationId xmlns:a16="http://schemas.microsoft.com/office/drawing/2014/main" id="{7AF641B2-DB9C-83D5-0EB8-BE8EFD6800F4}"/>
                </a:ext>
              </a:extLst>
            </p:cNvPr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53" name="Google Shape;13056;p85">
              <a:extLst>
                <a:ext uri="{FF2B5EF4-FFF2-40B4-BE49-F238E27FC236}">
                  <a16:creationId xmlns:a16="http://schemas.microsoft.com/office/drawing/2014/main" id="{91209070-FA3F-D2BC-2EA6-703C4BE595C8}"/>
                </a:ext>
              </a:extLst>
            </p:cNvPr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54" name="Google Shape;13057;p85">
              <a:extLst>
                <a:ext uri="{FF2B5EF4-FFF2-40B4-BE49-F238E27FC236}">
                  <a16:creationId xmlns:a16="http://schemas.microsoft.com/office/drawing/2014/main" id="{318FB94A-13FA-DE42-1673-278B963D7B72}"/>
                </a:ext>
              </a:extLst>
            </p:cNvPr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55" name="Google Shape;13058;p85">
              <a:extLst>
                <a:ext uri="{FF2B5EF4-FFF2-40B4-BE49-F238E27FC236}">
                  <a16:creationId xmlns:a16="http://schemas.microsoft.com/office/drawing/2014/main" id="{FE4AF7A2-FE82-55D4-2D75-D420B4A2762A}"/>
                </a:ext>
              </a:extLst>
            </p:cNvPr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56" name="Google Shape;13059;p85">
              <a:extLst>
                <a:ext uri="{FF2B5EF4-FFF2-40B4-BE49-F238E27FC236}">
                  <a16:creationId xmlns:a16="http://schemas.microsoft.com/office/drawing/2014/main" id="{4E3CD152-E41E-699C-5B91-3C4D96F7023C}"/>
                </a:ext>
              </a:extLst>
            </p:cNvPr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755737CF-A84B-85E4-5E41-991C0A6FD256}"/>
              </a:ext>
            </a:extLst>
          </p:cNvPr>
          <p:cNvGrpSpPr/>
          <p:nvPr/>
        </p:nvGrpSpPr>
        <p:grpSpPr>
          <a:xfrm>
            <a:off x="14309460" y="9066766"/>
            <a:ext cx="2721204" cy="1219885"/>
            <a:chOff x="11600862" y="9399254"/>
            <a:chExt cx="2721204" cy="1219885"/>
          </a:xfrm>
        </p:grpSpPr>
        <p:sp>
          <p:nvSpPr>
            <p:cNvPr id="158" name="Textbox 200">
              <a:extLst>
                <a:ext uri="{FF2B5EF4-FFF2-40B4-BE49-F238E27FC236}">
                  <a16:creationId xmlns:a16="http://schemas.microsoft.com/office/drawing/2014/main" id="{140F840C-D696-6A83-685B-EDBB65EA8F5B}"/>
                </a:ext>
              </a:extLst>
            </p:cNvPr>
            <p:cNvSpPr txBox="1"/>
            <p:nvPr/>
          </p:nvSpPr>
          <p:spPr>
            <a:xfrm flipH="1">
              <a:off x="11600863" y="9399254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9" name="Textbox 200">
              <a:extLst>
                <a:ext uri="{FF2B5EF4-FFF2-40B4-BE49-F238E27FC236}">
                  <a16:creationId xmlns:a16="http://schemas.microsoft.com/office/drawing/2014/main" id="{68030C7A-4A9E-D647-B42B-C714DD97FFBB}"/>
                </a:ext>
              </a:extLst>
            </p:cNvPr>
            <p:cNvSpPr txBox="1"/>
            <p:nvPr/>
          </p:nvSpPr>
          <p:spPr>
            <a:xfrm flipH="1">
              <a:off x="11600862" y="9788142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0" name="Google Shape;13107;p85">
            <a:extLst>
              <a:ext uri="{FF2B5EF4-FFF2-40B4-BE49-F238E27FC236}">
                <a16:creationId xmlns:a16="http://schemas.microsoft.com/office/drawing/2014/main" id="{B96685F3-6783-FADB-E027-ECB7AF5D9F60}"/>
              </a:ext>
            </a:extLst>
          </p:cNvPr>
          <p:cNvGrpSpPr/>
          <p:nvPr/>
        </p:nvGrpSpPr>
        <p:grpSpPr>
          <a:xfrm>
            <a:off x="13385487" y="9352015"/>
            <a:ext cx="587986" cy="584826"/>
            <a:chOff x="-6329100" y="3632100"/>
            <a:chExt cx="293025" cy="291450"/>
          </a:xfrm>
          <a:solidFill>
            <a:schemeClr val="accent3"/>
          </a:solidFill>
        </p:grpSpPr>
        <p:sp>
          <p:nvSpPr>
            <p:cNvPr id="161" name="Google Shape;13108;p85">
              <a:extLst>
                <a:ext uri="{FF2B5EF4-FFF2-40B4-BE49-F238E27FC236}">
                  <a16:creationId xmlns:a16="http://schemas.microsoft.com/office/drawing/2014/main" id="{543155DE-A0CC-C2F3-A4E3-D6B5C68FAB91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62" name="Google Shape;13109;p85">
              <a:extLst>
                <a:ext uri="{FF2B5EF4-FFF2-40B4-BE49-F238E27FC236}">
                  <a16:creationId xmlns:a16="http://schemas.microsoft.com/office/drawing/2014/main" id="{BABF9279-76A4-A2C2-E082-A1FBC19F3EAA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63" name="Google Shape;13110;p85">
              <a:extLst>
                <a:ext uri="{FF2B5EF4-FFF2-40B4-BE49-F238E27FC236}">
                  <a16:creationId xmlns:a16="http://schemas.microsoft.com/office/drawing/2014/main" id="{E0D6655E-C67C-93CC-4C68-6CB63A8E3757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D0DF01F3-7CBF-A8C8-DA36-95B68AA2546D}"/>
              </a:ext>
            </a:extLst>
          </p:cNvPr>
          <p:cNvGrpSpPr/>
          <p:nvPr/>
        </p:nvGrpSpPr>
        <p:grpSpPr>
          <a:xfrm>
            <a:off x="18700879" y="8084826"/>
            <a:ext cx="2721204" cy="1219885"/>
            <a:chOff x="15773255" y="11114752"/>
            <a:chExt cx="2721204" cy="1219885"/>
          </a:xfrm>
        </p:grpSpPr>
        <p:sp>
          <p:nvSpPr>
            <p:cNvPr id="165" name="Textbox 200">
              <a:extLst>
                <a:ext uri="{FF2B5EF4-FFF2-40B4-BE49-F238E27FC236}">
                  <a16:creationId xmlns:a16="http://schemas.microsoft.com/office/drawing/2014/main" id="{8368847C-3CEC-EA10-1C4E-B8417C0311FA}"/>
                </a:ext>
              </a:extLst>
            </p:cNvPr>
            <p:cNvSpPr txBox="1"/>
            <p:nvPr/>
          </p:nvSpPr>
          <p:spPr>
            <a:xfrm flipH="1">
              <a:off x="15773256" y="11114752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6" name="Textbox 200">
              <a:extLst>
                <a:ext uri="{FF2B5EF4-FFF2-40B4-BE49-F238E27FC236}">
                  <a16:creationId xmlns:a16="http://schemas.microsoft.com/office/drawing/2014/main" id="{01E6BF63-75A9-CBFF-377C-2B1FDC18543C}"/>
                </a:ext>
              </a:extLst>
            </p:cNvPr>
            <p:cNvSpPr txBox="1"/>
            <p:nvPr/>
          </p:nvSpPr>
          <p:spPr>
            <a:xfrm flipH="1">
              <a:off x="15773255" y="11503640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7" name="Google Shape;9686;p77">
            <a:extLst>
              <a:ext uri="{FF2B5EF4-FFF2-40B4-BE49-F238E27FC236}">
                <a16:creationId xmlns:a16="http://schemas.microsoft.com/office/drawing/2014/main" id="{9B007FB5-5087-B11F-E0C0-9D1188651B49}"/>
              </a:ext>
            </a:extLst>
          </p:cNvPr>
          <p:cNvGrpSpPr/>
          <p:nvPr/>
        </p:nvGrpSpPr>
        <p:grpSpPr>
          <a:xfrm>
            <a:off x="17742413" y="8376505"/>
            <a:ext cx="625300" cy="622206"/>
            <a:chOff x="-62151950" y="4111775"/>
            <a:chExt cx="318225" cy="316650"/>
          </a:xfrm>
          <a:solidFill>
            <a:schemeClr val="accent4"/>
          </a:solidFill>
        </p:grpSpPr>
        <p:sp>
          <p:nvSpPr>
            <p:cNvPr id="168" name="Google Shape;9687;p77">
              <a:extLst>
                <a:ext uri="{FF2B5EF4-FFF2-40B4-BE49-F238E27FC236}">
                  <a16:creationId xmlns:a16="http://schemas.microsoft.com/office/drawing/2014/main" id="{5E1E9651-CD86-A775-3DFA-E17FA644E5DE}"/>
                </a:ext>
              </a:extLst>
            </p:cNvPr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69" name="Google Shape;9688;p77">
              <a:extLst>
                <a:ext uri="{FF2B5EF4-FFF2-40B4-BE49-F238E27FC236}">
                  <a16:creationId xmlns:a16="http://schemas.microsoft.com/office/drawing/2014/main" id="{EFFA5BA0-7873-B945-B104-FC4B58902E62}"/>
                </a:ext>
              </a:extLst>
            </p:cNvPr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70" name="Google Shape;9689;p77">
              <a:extLst>
                <a:ext uri="{FF2B5EF4-FFF2-40B4-BE49-F238E27FC236}">
                  <a16:creationId xmlns:a16="http://schemas.microsoft.com/office/drawing/2014/main" id="{21809933-A61B-898A-1827-EA905BF0F907}"/>
                </a:ext>
              </a:extLst>
            </p:cNvPr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71" name="Google Shape;9690;p77">
              <a:extLst>
                <a:ext uri="{FF2B5EF4-FFF2-40B4-BE49-F238E27FC236}">
                  <a16:creationId xmlns:a16="http://schemas.microsoft.com/office/drawing/2014/main" id="{E5021953-2275-5F98-B8D0-F6699CB3EB18}"/>
                </a:ext>
              </a:extLst>
            </p:cNvPr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gallery dir="l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1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3" grpId="0"/>
          <p:bldP spid="1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1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3" grpId="0"/>
          <p:bldP spid="1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183E555-0E2B-6C2F-BDCB-33923E41147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224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1" name="!!MainTitle1">
            <a:extLst>
              <a:ext uri="{FF2B5EF4-FFF2-40B4-BE49-F238E27FC236}">
                <a16:creationId xmlns:a16="http://schemas.microsoft.com/office/drawing/2014/main" id="{289B6D88-E908-7497-9023-C31B91B35611}"/>
              </a:ext>
            </a:extLst>
          </p:cNvPr>
          <p:cNvSpPr txBox="1"/>
          <p:nvPr/>
        </p:nvSpPr>
        <p:spPr>
          <a:xfrm>
            <a:off x="1836969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2" name="!!SubTitle">
            <a:extLst>
              <a:ext uri="{FF2B5EF4-FFF2-40B4-BE49-F238E27FC236}">
                <a16:creationId xmlns:a16="http://schemas.microsoft.com/office/drawing/2014/main" id="{D51CBC47-C596-8391-AC53-ACB63D31E117}"/>
              </a:ext>
            </a:extLst>
          </p:cNvPr>
          <p:cNvSpPr txBox="1"/>
          <p:nvPr/>
        </p:nvSpPr>
        <p:spPr>
          <a:xfrm>
            <a:off x="183696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5F2B073-1ECF-5FC5-B852-BC90F8D27147}"/>
              </a:ext>
            </a:extLst>
          </p:cNvPr>
          <p:cNvGrpSpPr/>
          <p:nvPr/>
        </p:nvGrpSpPr>
        <p:grpSpPr>
          <a:xfrm rot="19500000">
            <a:off x="2818406" y="5958079"/>
            <a:ext cx="6941104" cy="4143529"/>
            <a:chOff x="1881408" y="830546"/>
            <a:chExt cx="6941104" cy="4143529"/>
          </a:xfrm>
          <a:solidFill>
            <a:schemeClr val="accent1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14" name="Rounded Rectangle 35">
              <a:extLst>
                <a:ext uri="{FF2B5EF4-FFF2-40B4-BE49-F238E27FC236}">
                  <a16:creationId xmlns:a16="http://schemas.microsoft.com/office/drawing/2014/main" id="{6479BF7C-2A8E-19BB-E6B5-EB3C0E2C9538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15" name="Rounded Rectangle 36">
              <a:extLst>
                <a:ext uri="{FF2B5EF4-FFF2-40B4-BE49-F238E27FC236}">
                  <a16:creationId xmlns:a16="http://schemas.microsoft.com/office/drawing/2014/main" id="{7C5D0D75-6432-C261-73BB-227F068622BF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16" name="Rounded Rectangle 37">
              <a:extLst>
                <a:ext uri="{FF2B5EF4-FFF2-40B4-BE49-F238E27FC236}">
                  <a16:creationId xmlns:a16="http://schemas.microsoft.com/office/drawing/2014/main" id="{D4F6DBD0-8078-ED61-9F8E-8BF861D954EE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8D9BC4C-EBA6-FE24-E415-CD8A321315B6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01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2AC4BF82-934A-DFC3-25FD-D743F0654F10}"/>
              </a:ext>
            </a:extLst>
          </p:cNvPr>
          <p:cNvGrpSpPr/>
          <p:nvPr/>
        </p:nvGrpSpPr>
        <p:grpSpPr>
          <a:xfrm rot="19500000">
            <a:off x="6753768" y="5237640"/>
            <a:ext cx="6941104" cy="4143529"/>
            <a:chOff x="1881408" y="830546"/>
            <a:chExt cx="6941104" cy="4143529"/>
          </a:xfrm>
          <a:solidFill>
            <a:schemeClr val="accent2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1" name="Rounded Rectangle 35">
              <a:extLst>
                <a:ext uri="{FF2B5EF4-FFF2-40B4-BE49-F238E27FC236}">
                  <a16:creationId xmlns:a16="http://schemas.microsoft.com/office/drawing/2014/main" id="{FB9875CB-1C53-478D-460C-816C5DEB992B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2" name="Rounded Rectangle 36">
              <a:extLst>
                <a:ext uri="{FF2B5EF4-FFF2-40B4-BE49-F238E27FC236}">
                  <a16:creationId xmlns:a16="http://schemas.microsoft.com/office/drawing/2014/main" id="{E62F626E-4D60-3ED1-D0DB-384A634261D6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3" name="Rounded Rectangle 37">
              <a:extLst>
                <a:ext uri="{FF2B5EF4-FFF2-40B4-BE49-F238E27FC236}">
                  <a16:creationId xmlns:a16="http://schemas.microsoft.com/office/drawing/2014/main" id="{C9E7645C-AB0A-8E30-2A1B-BDD97725D0A8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EFFAAEE5-5FE7-9262-6FDC-5FBFFEC13B96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02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5247A8B-1521-D6C9-5A66-9494C590B1D7}"/>
              </a:ext>
            </a:extLst>
          </p:cNvPr>
          <p:cNvGrpSpPr/>
          <p:nvPr/>
        </p:nvGrpSpPr>
        <p:grpSpPr>
          <a:xfrm rot="19500000">
            <a:off x="10689130" y="4517200"/>
            <a:ext cx="6941104" cy="4143529"/>
            <a:chOff x="1881408" y="830546"/>
            <a:chExt cx="6941104" cy="4143529"/>
          </a:xfrm>
          <a:solidFill>
            <a:schemeClr val="accent3">
              <a:alpha val="80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66" name="Rounded Rectangle 35">
              <a:extLst>
                <a:ext uri="{FF2B5EF4-FFF2-40B4-BE49-F238E27FC236}">
                  <a16:creationId xmlns:a16="http://schemas.microsoft.com/office/drawing/2014/main" id="{B1C22145-3FB5-014C-8B13-E48CD429088A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67" name="Rounded Rectangle 36">
              <a:extLst>
                <a:ext uri="{FF2B5EF4-FFF2-40B4-BE49-F238E27FC236}">
                  <a16:creationId xmlns:a16="http://schemas.microsoft.com/office/drawing/2014/main" id="{9047666A-E13F-EF14-6ADE-0F260E1C6EEE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68" name="Rounded Rectangle 37">
              <a:extLst>
                <a:ext uri="{FF2B5EF4-FFF2-40B4-BE49-F238E27FC236}">
                  <a16:creationId xmlns:a16="http://schemas.microsoft.com/office/drawing/2014/main" id="{7C8FE8C1-8B89-4F00-FF1C-C94EE954B2F4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A72917E2-6CBA-7D8A-4789-49050A3DB770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03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E97C72F3-894B-6B8F-8C5A-7D2BE4382D4D}"/>
              </a:ext>
            </a:extLst>
          </p:cNvPr>
          <p:cNvGrpSpPr/>
          <p:nvPr/>
        </p:nvGrpSpPr>
        <p:grpSpPr>
          <a:xfrm rot="19500000">
            <a:off x="14624491" y="3796760"/>
            <a:ext cx="6941104" cy="4143529"/>
            <a:chOff x="1881408" y="830546"/>
            <a:chExt cx="6941104" cy="4143529"/>
          </a:xfrm>
          <a:solidFill>
            <a:schemeClr val="accent4">
              <a:alpha val="75000"/>
            </a:schemeClr>
          </a:solidFill>
          <a:effectLst>
            <a:outerShdw blurRad="254000" dist="254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71" name="Rounded Rectangle 35">
              <a:extLst>
                <a:ext uri="{FF2B5EF4-FFF2-40B4-BE49-F238E27FC236}">
                  <a16:creationId xmlns:a16="http://schemas.microsoft.com/office/drawing/2014/main" id="{DC59286A-AAC9-5022-968F-425BC9D026A3}"/>
                </a:ext>
              </a:extLst>
            </p:cNvPr>
            <p:cNvSpPr/>
            <p:nvPr/>
          </p:nvSpPr>
          <p:spPr>
            <a:xfrm rot="2700000">
              <a:off x="5164913" y="2019266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>
                <a:latin typeface="Roboto Light"/>
                <a:cs typeface="Roboto Light"/>
              </a:endParaRPr>
            </a:p>
          </p:txBody>
        </p:sp>
        <p:sp>
          <p:nvSpPr>
            <p:cNvPr id="72" name="Rounded Rectangle 36">
              <a:extLst>
                <a:ext uri="{FF2B5EF4-FFF2-40B4-BE49-F238E27FC236}">
                  <a16:creationId xmlns:a16="http://schemas.microsoft.com/office/drawing/2014/main" id="{14593B66-BA70-FCF9-87D5-4786AF55D8ED}"/>
                </a:ext>
              </a:extLst>
            </p:cNvPr>
            <p:cNvSpPr/>
            <p:nvPr/>
          </p:nvSpPr>
          <p:spPr>
            <a:xfrm rot="8100000">
              <a:off x="5164912" y="3693915"/>
              <a:ext cx="3657600" cy="128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Roboto Light"/>
                <a:cs typeface="Roboto Light"/>
              </a:endParaRPr>
            </a:p>
          </p:txBody>
        </p:sp>
        <p:sp>
          <p:nvSpPr>
            <p:cNvPr id="73" name="Rounded Rectangle 37">
              <a:extLst>
                <a:ext uri="{FF2B5EF4-FFF2-40B4-BE49-F238E27FC236}">
                  <a16:creationId xmlns:a16="http://schemas.microsoft.com/office/drawing/2014/main" id="{FF09EF9E-24C0-2A02-A351-F447B235F5FA}"/>
                </a:ext>
              </a:extLst>
            </p:cNvPr>
            <p:cNvSpPr/>
            <p:nvPr/>
          </p:nvSpPr>
          <p:spPr>
            <a:xfrm>
              <a:off x="1881408" y="2860730"/>
              <a:ext cx="6583680" cy="128016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3440" bIns="0" rtlCol="0" anchor="ctr"/>
            <a:lstStyle/>
            <a:p>
              <a:pPr algn="ctr"/>
              <a:r>
                <a:rPr lang="en-US" sz="3700" b="1" dirty="0">
                  <a:latin typeface="+mj-lt"/>
                  <a:cs typeface="Roboto Light"/>
                </a:rPr>
                <a:t>Unique Title</a:t>
              </a: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D9BB3828-D219-B921-3791-2B5F7CB30209}"/>
                </a:ext>
              </a:extLst>
            </p:cNvPr>
            <p:cNvSpPr>
              <a:spLocks/>
            </p:cNvSpPr>
            <p:nvPr/>
          </p:nvSpPr>
          <p:spPr>
            <a:xfrm rot="2100000">
              <a:off x="7268985" y="2952170"/>
              <a:ext cx="1097280" cy="1097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700" dirty="0">
                  <a:solidFill>
                    <a:schemeClr val="tx1"/>
                  </a:solidFill>
                  <a:latin typeface="+mj-lt"/>
                  <a:cs typeface="Roboto Light"/>
                </a:rPr>
                <a:t>04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2A01796-AB31-7B85-E374-4CDBCD3EB32C}"/>
              </a:ext>
            </a:extLst>
          </p:cNvPr>
          <p:cNvGrpSpPr/>
          <p:nvPr/>
        </p:nvGrpSpPr>
        <p:grpSpPr>
          <a:xfrm>
            <a:off x="5460912" y="11030645"/>
            <a:ext cx="2721204" cy="1219885"/>
            <a:chOff x="1814732" y="5968260"/>
            <a:chExt cx="2721204" cy="1219885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73A7A114-36C9-05ED-1747-EE61C62D7BBA}"/>
                </a:ext>
              </a:extLst>
            </p:cNvPr>
            <p:cNvSpPr txBox="1"/>
            <p:nvPr/>
          </p:nvSpPr>
          <p:spPr>
            <a:xfrm flipH="1">
              <a:off x="1814733" y="5968260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80EB8210-9656-EF4F-92F1-55DE441C8111}"/>
                </a:ext>
              </a:extLst>
            </p:cNvPr>
            <p:cNvSpPr txBox="1"/>
            <p:nvPr/>
          </p:nvSpPr>
          <p:spPr>
            <a:xfrm flipH="1">
              <a:off x="1814732" y="6357148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8" name="Google Shape;13141;p85">
            <a:extLst>
              <a:ext uri="{FF2B5EF4-FFF2-40B4-BE49-F238E27FC236}">
                <a16:creationId xmlns:a16="http://schemas.microsoft.com/office/drawing/2014/main" id="{C81F4342-082E-54F5-1BF4-9DA99C2703D4}"/>
              </a:ext>
            </a:extLst>
          </p:cNvPr>
          <p:cNvGrpSpPr/>
          <p:nvPr/>
        </p:nvGrpSpPr>
        <p:grpSpPr>
          <a:xfrm>
            <a:off x="4408000" y="11270482"/>
            <a:ext cx="739400" cy="725358"/>
            <a:chOff x="-1183550" y="3586525"/>
            <a:chExt cx="296175" cy="290550"/>
          </a:xfrm>
          <a:solidFill>
            <a:schemeClr val="accent1"/>
          </a:solidFill>
        </p:grpSpPr>
        <p:sp>
          <p:nvSpPr>
            <p:cNvPr id="79" name="Google Shape;13142;p85">
              <a:extLst>
                <a:ext uri="{FF2B5EF4-FFF2-40B4-BE49-F238E27FC236}">
                  <a16:creationId xmlns:a16="http://schemas.microsoft.com/office/drawing/2014/main" id="{2B77F183-1100-8D22-B81F-8D2498C13DF9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0" name="Google Shape;13143;p85">
              <a:extLst>
                <a:ext uri="{FF2B5EF4-FFF2-40B4-BE49-F238E27FC236}">
                  <a16:creationId xmlns:a16="http://schemas.microsoft.com/office/drawing/2014/main" id="{815CD86F-82CF-3453-49EC-4DD4A45DC211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1" name="Google Shape;13144;p85">
              <a:extLst>
                <a:ext uri="{FF2B5EF4-FFF2-40B4-BE49-F238E27FC236}">
                  <a16:creationId xmlns:a16="http://schemas.microsoft.com/office/drawing/2014/main" id="{CC08B823-48F1-14CA-FCC4-7F2CA6F2499E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2" name="Google Shape;13145;p85">
              <a:extLst>
                <a:ext uri="{FF2B5EF4-FFF2-40B4-BE49-F238E27FC236}">
                  <a16:creationId xmlns:a16="http://schemas.microsoft.com/office/drawing/2014/main" id="{D17F1622-A37D-F06E-EC33-E65CB7B659D0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3" name="Google Shape;13146;p85">
              <a:extLst>
                <a:ext uri="{FF2B5EF4-FFF2-40B4-BE49-F238E27FC236}">
                  <a16:creationId xmlns:a16="http://schemas.microsoft.com/office/drawing/2014/main" id="{595E1D10-2438-2FA1-7400-1AA3F84B611C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4" name="Google Shape;13147;p85">
              <a:extLst>
                <a:ext uri="{FF2B5EF4-FFF2-40B4-BE49-F238E27FC236}">
                  <a16:creationId xmlns:a16="http://schemas.microsoft.com/office/drawing/2014/main" id="{071D858F-8036-6F58-9C81-9D9915539D60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5" name="Google Shape;13148;p85">
              <a:extLst>
                <a:ext uri="{FF2B5EF4-FFF2-40B4-BE49-F238E27FC236}">
                  <a16:creationId xmlns:a16="http://schemas.microsoft.com/office/drawing/2014/main" id="{7385667A-6B46-65A5-F983-76F53A356184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6" name="Google Shape;13149;p85">
              <a:extLst>
                <a:ext uri="{FF2B5EF4-FFF2-40B4-BE49-F238E27FC236}">
                  <a16:creationId xmlns:a16="http://schemas.microsoft.com/office/drawing/2014/main" id="{AF9B6BE7-866A-06E2-03E6-A348601ACEA9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87" name="Google Shape;13150;p85">
              <a:extLst>
                <a:ext uri="{FF2B5EF4-FFF2-40B4-BE49-F238E27FC236}">
                  <a16:creationId xmlns:a16="http://schemas.microsoft.com/office/drawing/2014/main" id="{D6D08C85-15AD-BF93-5538-A278FB30A43F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02FD74D5-44B2-981D-F90A-7E5E553A5B81}"/>
              </a:ext>
            </a:extLst>
          </p:cNvPr>
          <p:cNvGrpSpPr/>
          <p:nvPr/>
        </p:nvGrpSpPr>
        <p:grpSpPr>
          <a:xfrm>
            <a:off x="9958953" y="10048706"/>
            <a:ext cx="2721204" cy="1219885"/>
            <a:chOff x="5491117" y="7683757"/>
            <a:chExt cx="2721204" cy="1219885"/>
          </a:xfrm>
        </p:grpSpPr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D6423978-3AC7-D014-F192-3C5666EFDCD2}"/>
                </a:ext>
              </a:extLst>
            </p:cNvPr>
            <p:cNvSpPr txBox="1"/>
            <p:nvPr/>
          </p:nvSpPr>
          <p:spPr>
            <a:xfrm flipH="1">
              <a:off x="5491118" y="7683757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085A7E44-D8DD-F2E9-9CD3-CCD34DDF3E26}"/>
                </a:ext>
              </a:extLst>
            </p:cNvPr>
            <p:cNvSpPr txBox="1"/>
            <p:nvPr/>
          </p:nvSpPr>
          <p:spPr>
            <a:xfrm flipH="1">
              <a:off x="5491117" y="8072645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1" name="Google Shape;13054;p85">
            <a:extLst>
              <a:ext uri="{FF2B5EF4-FFF2-40B4-BE49-F238E27FC236}">
                <a16:creationId xmlns:a16="http://schemas.microsoft.com/office/drawing/2014/main" id="{709342D0-5E8C-AE80-2694-8A7E5CE8BDC5}"/>
              </a:ext>
            </a:extLst>
          </p:cNvPr>
          <p:cNvGrpSpPr/>
          <p:nvPr/>
        </p:nvGrpSpPr>
        <p:grpSpPr>
          <a:xfrm>
            <a:off x="8903087" y="10344439"/>
            <a:ext cx="678928" cy="645778"/>
            <a:chOff x="-6690625" y="3631325"/>
            <a:chExt cx="307225" cy="292225"/>
          </a:xfrm>
          <a:solidFill>
            <a:schemeClr val="accent2"/>
          </a:solidFill>
        </p:grpSpPr>
        <p:sp>
          <p:nvSpPr>
            <p:cNvPr id="92" name="Google Shape;13055;p85">
              <a:extLst>
                <a:ext uri="{FF2B5EF4-FFF2-40B4-BE49-F238E27FC236}">
                  <a16:creationId xmlns:a16="http://schemas.microsoft.com/office/drawing/2014/main" id="{AA5FCEA9-52B1-AC12-64A6-68AD9995B031}"/>
                </a:ext>
              </a:extLst>
            </p:cNvPr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3" name="Google Shape;13056;p85">
              <a:extLst>
                <a:ext uri="{FF2B5EF4-FFF2-40B4-BE49-F238E27FC236}">
                  <a16:creationId xmlns:a16="http://schemas.microsoft.com/office/drawing/2014/main" id="{FEA36AD5-5DD9-B0FF-811B-3B241303F64D}"/>
                </a:ext>
              </a:extLst>
            </p:cNvPr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4" name="Google Shape;13057;p85">
              <a:extLst>
                <a:ext uri="{FF2B5EF4-FFF2-40B4-BE49-F238E27FC236}">
                  <a16:creationId xmlns:a16="http://schemas.microsoft.com/office/drawing/2014/main" id="{F3660A19-C62E-C647-E412-F03FF3738C37}"/>
                </a:ext>
              </a:extLst>
            </p:cNvPr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5" name="Google Shape;13058;p85">
              <a:extLst>
                <a:ext uri="{FF2B5EF4-FFF2-40B4-BE49-F238E27FC236}">
                  <a16:creationId xmlns:a16="http://schemas.microsoft.com/office/drawing/2014/main" id="{BFBEE204-11DF-D3D4-1E2E-615F27911B30}"/>
                </a:ext>
              </a:extLst>
            </p:cNvPr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96" name="Google Shape;13059;p85">
              <a:extLst>
                <a:ext uri="{FF2B5EF4-FFF2-40B4-BE49-F238E27FC236}">
                  <a16:creationId xmlns:a16="http://schemas.microsoft.com/office/drawing/2014/main" id="{263999F7-D4D5-3523-2F58-38D608D13624}"/>
                </a:ext>
              </a:extLst>
            </p:cNvPr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57864144-D9C6-A2F4-A26B-E27EBA0F0033}"/>
              </a:ext>
            </a:extLst>
          </p:cNvPr>
          <p:cNvGrpSpPr/>
          <p:nvPr/>
        </p:nvGrpSpPr>
        <p:grpSpPr>
          <a:xfrm>
            <a:off x="14309460" y="9066766"/>
            <a:ext cx="2721204" cy="1219885"/>
            <a:chOff x="11600862" y="9399254"/>
            <a:chExt cx="2721204" cy="1219885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507BCE37-9C30-ED3C-D21B-CFB44EA8FA5F}"/>
                </a:ext>
              </a:extLst>
            </p:cNvPr>
            <p:cNvSpPr txBox="1"/>
            <p:nvPr/>
          </p:nvSpPr>
          <p:spPr>
            <a:xfrm flipH="1">
              <a:off x="11600863" y="9399254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8634C854-125D-B1EF-97FE-E09FB32974DB}"/>
                </a:ext>
              </a:extLst>
            </p:cNvPr>
            <p:cNvSpPr txBox="1"/>
            <p:nvPr/>
          </p:nvSpPr>
          <p:spPr>
            <a:xfrm flipH="1">
              <a:off x="11600862" y="9788142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0" name="Google Shape;13107;p85">
            <a:extLst>
              <a:ext uri="{FF2B5EF4-FFF2-40B4-BE49-F238E27FC236}">
                <a16:creationId xmlns:a16="http://schemas.microsoft.com/office/drawing/2014/main" id="{AD32D6A8-E670-1B28-BCAD-BBF111F1416F}"/>
              </a:ext>
            </a:extLst>
          </p:cNvPr>
          <p:cNvGrpSpPr/>
          <p:nvPr/>
        </p:nvGrpSpPr>
        <p:grpSpPr>
          <a:xfrm>
            <a:off x="13385487" y="9352015"/>
            <a:ext cx="587986" cy="584826"/>
            <a:chOff x="-6329100" y="3632100"/>
            <a:chExt cx="293025" cy="291450"/>
          </a:xfrm>
          <a:solidFill>
            <a:schemeClr val="accent3"/>
          </a:solidFill>
        </p:grpSpPr>
        <p:sp>
          <p:nvSpPr>
            <p:cNvPr id="101" name="Google Shape;13108;p85">
              <a:extLst>
                <a:ext uri="{FF2B5EF4-FFF2-40B4-BE49-F238E27FC236}">
                  <a16:creationId xmlns:a16="http://schemas.microsoft.com/office/drawing/2014/main" id="{1647231A-8600-F0B4-24C4-212FE6CB51A9}"/>
                </a:ext>
              </a:extLst>
            </p:cNvPr>
            <p:cNvSpPr/>
            <p:nvPr/>
          </p:nvSpPr>
          <p:spPr>
            <a:xfrm>
              <a:off x="-6210700" y="3751600"/>
              <a:ext cx="174625" cy="171950"/>
            </a:xfrm>
            <a:custGeom>
              <a:avLst/>
              <a:gdLst/>
              <a:ahLst/>
              <a:cxnLst/>
              <a:rect l="l" t="t" r="r" b="b"/>
              <a:pathLst>
                <a:path w="6985" h="6878" extrusionOk="0">
                  <a:moveTo>
                    <a:pt x="492" y="0"/>
                  </a:moveTo>
                  <a:cubicBezTo>
                    <a:pt x="219" y="0"/>
                    <a:pt x="0" y="235"/>
                    <a:pt x="85" y="545"/>
                  </a:cubicBezTo>
                  <a:lnTo>
                    <a:pt x="1503" y="5712"/>
                  </a:lnTo>
                  <a:cubicBezTo>
                    <a:pt x="1559" y="5882"/>
                    <a:pt x="1707" y="5984"/>
                    <a:pt x="1856" y="5984"/>
                  </a:cubicBezTo>
                  <a:cubicBezTo>
                    <a:pt x="1956" y="5984"/>
                    <a:pt x="2057" y="5939"/>
                    <a:pt x="2133" y="5838"/>
                  </a:cubicBezTo>
                  <a:lnTo>
                    <a:pt x="2889" y="4735"/>
                  </a:lnTo>
                  <a:lnTo>
                    <a:pt x="3739" y="5712"/>
                  </a:lnTo>
                  <a:lnTo>
                    <a:pt x="4622" y="6594"/>
                  </a:lnTo>
                  <a:cubicBezTo>
                    <a:pt x="4811" y="6783"/>
                    <a:pt x="5086" y="6878"/>
                    <a:pt x="5362" y="6878"/>
                  </a:cubicBezTo>
                  <a:cubicBezTo>
                    <a:pt x="5638" y="6878"/>
                    <a:pt x="5913" y="6783"/>
                    <a:pt x="6102" y="6594"/>
                  </a:cubicBezTo>
                  <a:lnTo>
                    <a:pt x="6575" y="6122"/>
                  </a:lnTo>
                  <a:cubicBezTo>
                    <a:pt x="6984" y="5712"/>
                    <a:pt x="6984" y="5113"/>
                    <a:pt x="6575" y="4672"/>
                  </a:cubicBezTo>
                  <a:lnTo>
                    <a:pt x="4811" y="2814"/>
                  </a:lnTo>
                  <a:lnTo>
                    <a:pt x="5913" y="2058"/>
                  </a:lnTo>
                  <a:cubicBezTo>
                    <a:pt x="6134" y="1900"/>
                    <a:pt x="6102" y="1522"/>
                    <a:pt x="5787" y="1427"/>
                  </a:cubicBezTo>
                  <a:lnTo>
                    <a:pt x="589" y="10"/>
                  </a:lnTo>
                  <a:cubicBezTo>
                    <a:pt x="556" y="3"/>
                    <a:pt x="524" y="0"/>
                    <a:pt x="4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2" name="Google Shape;13109;p85">
              <a:extLst>
                <a:ext uri="{FF2B5EF4-FFF2-40B4-BE49-F238E27FC236}">
                  <a16:creationId xmlns:a16="http://schemas.microsoft.com/office/drawing/2014/main" id="{801CF379-CA75-FB65-4ABE-6033F6B7CBEE}"/>
                </a:ext>
              </a:extLst>
            </p:cNvPr>
            <p:cNvSpPr/>
            <p:nvPr/>
          </p:nvSpPr>
          <p:spPr>
            <a:xfrm>
              <a:off x="-6272400" y="3691975"/>
              <a:ext cx="136300" cy="135500"/>
            </a:xfrm>
            <a:custGeom>
              <a:avLst/>
              <a:gdLst/>
              <a:ahLst/>
              <a:cxnLst/>
              <a:rect l="l" t="t" r="r" b="b"/>
              <a:pathLst>
                <a:path w="5452" h="5420" extrusionOk="0">
                  <a:moveTo>
                    <a:pt x="2742" y="0"/>
                  </a:moveTo>
                  <a:cubicBezTo>
                    <a:pt x="1261" y="0"/>
                    <a:pt x="1" y="1229"/>
                    <a:pt x="1" y="2710"/>
                  </a:cubicBezTo>
                  <a:cubicBezTo>
                    <a:pt x="1" y="4127"/>
                    <a:pt x="1041" y="5293"/>
                    <a:pt x="2427" y="5419"/>
                  </a:cubicBezTo>
                  <a:lnTo>
                    <a:pt x="2112" y="4317"/>
                  </a:lnTo>
                  <a:cubicBezTo>
                    <a:pt x="1482" y="4096"/>
                    <a:pt x="1009" y="3466"/>
                    <a:pt x="1009" y="2741"/>
                  </a:cubicBezTo>
                  <a:cubicBezTo>
                    <a:pt x="1041" y="1765"/>
                    <a:pt x="1828" y="1009"/>
                    <a:pt x="2773" y="1009"/>
                  </a:cubicBezTo>
                  <a:cubicBezTo>
                    <a:pt x="3530" y="1009"/>
                    <a:pt x="4128" y="1481"/>
                    <a:pt x="4349" y="2143"/>
                  </a:cubicBezTo>
                  <a:lnTo>
                    <a:pt x="5451" y="2458"/>
                  </a:lnTo>
                  <a:cubicBezTo>
                    <a:pt x="5294" y="1072"/>
                    <a:pt x="416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3" name="Google Shape;13110;p85">
              <a:extLst>
                <a:ext uri="{FF2B5EF4-FFF2-40B4-BE49-F238E27FC236}">
                  <a16:creationId xmlns:a16="http://schemas.microsoft.com/office/drawing/2014/main" id="{1695FC08-E734-323B-ED42-83BBDBE27D4D}"/>
                </a:ext>
              </a:extLst>
            </p:cNvPr>
            <p:cNvSpPr/>
            <p:nvPr/>
          </p:nvSpPr>
          <p:spPr>
            <a:xfrm>
              <a:off x="-6329100" y="3632100"/>
              <a:ext cx="257575" cy="256025"/>
            </a:xfrm>
            <a:custGeom>
              <a:avLst/>
              <a:gdLst/>
              <a:ahLst/>
              <a:cxnLst/>
              <a:rect l="l" t="t" r="r" b="b"/>
              <a:pathLst>
                <a:path w="10303" h="10241" extrusionOk="0">
                  <a:moveTo>
                    <a:pt x="5136" y="1"/>
                  </a:moveTo>
                  <a:cubicBezTo>
                    <a:pt x="2301" y="1"/>
                    <a:pt x="1" y="2269"/>
                    <a:pt x="1" y="5105"/>
                  </a:cubicBezTo>
                  <a:cubicBezTo>
                    <a:pt x="1" y="7972"/>
                    <a:pt x="2332" y="10240"/>
                    <a:pt x="5136" y="10240"/>
                  </a:cubicBezTo>
                  <a:cubicBezTo>
                    <a:pt x="5262" y="10240"/>
                    <a:pt x="5356" y="10240"/>
                    <a:pt x="5451" y="10177"/>
                  </a:cubicBezTo>
                  <a:lnTo>
                    <a:pt x="4978" y="8444"/>
                  </a:lnTo>
                  <a:cubicBezTo>
                    <a:pt x="4959" y="8445"/>
                    <a:pt x="4940" y="8445"/>
                    <a:pt x="4921" y="8445"/>
                  </a:cubicBezTo>
                  <a:cubicBezTo>
                    <a:pt x="3089" y="8445"/>
                    <a:pt x="1639" y="6945"/>
                    <a:pt x="1639" y="5105"/>
                  </a:cubicBezTo>
                  <a:cubicBezTo>
                    <a:pt x="1639" y="3214"/>
                    <a:pt x="3151" y="1702"/>
                    <a:pt x="5073" y="1702"/>
                  </a:cubicBezTo>
                  <a:cubicBezTo>
                    <a:pt x="6900" y="1702"/>
                    <a:pt x="8412" y="3151"/>
                    <a:pt x="8475" y="4979"/>
                  </a:cubicBezTo>
                  <a:lnTo>
                    <a:pt x="10208" y="5451"/>
                  </a:lnTo>
                  <a:cubicBezTo>
                    <a:pt x="10303" y="4002"/>
                    <a:pt x="9799" y="2553"/>
                    <a:pt x="8759" y="1482"/>
                  </a:cubicBezTo>
                  <a:cubicBezTo>
                    <a:pt x="7782" y="505"/>
                    <a:pt x="6522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9996CE59-8C5B-DC1E-99BA-C4C542C9465D}"/>
              </a:ext>
            </a:extLst>
          </p:cNvPr>
          <p:cNvGrpSpPr/>
          <p:nvPr/>
        </p:nvGrpSpPr>
        <p:grpSpPr>
          <a:xfrm>
            <a:off x="18700879" y="8084826"/>
            <a:ext cx="2721204" cy="1219885"/>
            <a:chOff x="15773255" y="11114752"/>
            <a:chExt cx="2721204" cy="1219885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21AFDC5B-BF94-F642-29D4-62DC503E9520}"/>
                </a:ext>
              </a:extLst>
            </p:cNvPr>
            <p:cNvSpPr txBox="1"/>
            <p:nvPr/>
          </p:nvSpPr>
          <p:spPr>
            <a:xfrm flipH="1">
              <a:off x="15773256" y="11114752"/>
              <a:ext cx="272120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subtitle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0AF9BFA1-6664-EEA9-5B14-FDAB59992F79}"/>
                </a:ext>
              </a:extLst>
            </p:cNvPr>
            <p:cNvSpPr txBox="1"/>
            <p:nvPr/>
          </p:nvSpPr>
          <p:spPr>
            <a:xfrm flipH="1">
              <a:off x="15773255" y="11503640"/>
              <a:ext cx="27212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just">
                <a:defRPr/>
              </a:pPr>
              <a:r>
                <a:rPr kumimoji="0" lang="vi-V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7" name="Google Shape;9686;p77">
            <a:extLst>
              <a:ext uri="{FF2B5EF4-FFF2-40B4-BE49-F238E27FC236}">
                <a16:creationId xmlns:a16="http://schemas.microsoft.com/office/drawing/2014/main" id="{C55BC623-15EE-CA79-F84B-02427CD975B4}"/>
              </a:ext>
            </a:extLst>
          </p:cNvPr>
          <p:cNvGrpSpPr/>
          <p:nvPr/>
        </p:nvGrpSpPr>
        <p:grpSpPr>
          <a:xfrm>
            <a:off x="17742413" y="8376505"/>
            <a:ext cx="625300" cy="622206"/>
            <a:chOff x="-62151950" y="4111775"/>
            <a:chExt cx="318225" cy="316650"/>
          </a:xfrm>
          <a:solidFill>
            <a:schemeClr val="accent4"/>
          </a:solidFill>
        </p:grpSpPr>
        <p:sp>
          <p:nvSpPr>
            <p:cNvPr id="108" name="Google Shape;9687;p77">
              <a:extLst>
                <a:ext uri="{FF2B5EF4-FFF2-40B4-BE49-F238E27FC236}">
                  <a16:creationId xmlns:a16="http://schemas.microsoft.com/office/drawing/2014/main" id="{5D329F10-3406-D81F-2E40-8896A12E3B02}"/>
                </a:ext>
              </a:extLst>
            </p:cNvPr>
            <p:cNvSpPr/>
            <p:nvPr/>
          </p:nvSpPr>
          <p:spPr>
            <a:xfrm>
              <a:off x="-62151950" y="4407925"/>
              <a:ext cx="318225" cy="20500"/>
            </a:xfrm>
            <a:custGeom>
              <a:avLst/>
              <a:gdLst/>
              <a:ahLst/>
              <a:cxnLst/>
              <a:rect l="l" t="t" r="r" b="b"/>
              <a:pathLst>
                <a:path w="1272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cubicBezTo>
                    <a:pt x="1" y="662"/>
                    <a:pt x="221" y="819"/>
                    <a:pt x="442" y="819"/>
                  </a:cubicBezTo>
                  <a:lnTo>
                    <a:pt x="12288" y="819"/>
                  </a:lnTo>
                  <a:cubicBezTo>
                    <a:pt x="12540" y="819"/>
                    <a:pt x="12697" y="630"/>
                    <a:pt x="12697" y="441"/>
                  </a:cubicBezTo>
                  <a:cubicBezTo>
                    <a:pt x="12729" y="158"/>
                    <a:pt x="12540" y="0"/>
                    <a:pt x="1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09" name="Google Shape;9688;p77">
              <a:extLst>
                <a:ext uri="{FF2B5EF4-FFF2-40B4-BE49-F238E27FC236}">
                  <a16:creationId xmlns:a16="http://schemas.microsoft.com/office/drawing/2014/main" id="{996BF4D3-040D-B293-FE68-25889B5728E3}"/>
                </a:ext>
              </a:extLst>
            </p:cNvPr>
            <p:cNvSpPr/>
            <p:nvPr/>
          </p:nvSpPr>
          <p:spPr>
            <a:xfrm>
              <a:off x="-62151950" y="4283475"/>
              <a:ext cx="84300" cy="104000"/>
            </a:xfrm>
            <a:custGeom>
              <a:avLst/>
              <a:gdLst/>
              <a:ahLst/>
              <a:cxnLst/>
              <a:rect l="l" t="t" r="r" b="b"/>
              <a:pathLst>
                <a:path w="3372" h="4160" extrusionOk="0">
                  <a:moveTo>
                    <a:pt x="1009" y="0"/>
                  </a:moveTo>
                  <a:cubicBezTo>
                    <a:pt x="442" y="0"/>
                    <a:pt x="1" y="442"/>
                    <a:pt x="1" y="1009"/>
                  </a:cubicBezTo>
                  <a:lnTo>
                    <a:pt x="1" y="3214"/>
                  </a:lnTo>
                  <a:cubicBezTo>
                    <a:pt x="64" y="3718"/>
                    <a:pt x="473" y="4159"/>
                    <a:pt x="1009" y="4159"/>
                  </a:cubicBezTo>
                  <a:lnTo>
                    <a:pt x="2363" y="4159"/>
                  </a:lnTo>
                  <a:cubicBezTo>
                    <a:pt x="2931" y="4159"/>
                    <a:pt x="3372" y="3718"/>
                    <a:pt x="3372" y="3214"/>
                  </a:cubicBezTo>
                  <a:lnTo>
                    <a:pt x="3372" y="1009"/>
                  </a:lnTo>
                  <a:cubicBezTo>
                    <a:pt x="3372" y="442"/>
                    <a:pt x="2931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0" name="Google Shape;9689;p77">
              <a:extLst>
                <a:ext uri="{FF2B5EF4-FFF2-40B4-BE49-F238E27FC236}">
                  <a16:creationId xmlns:a16="http://schemas.microsoft.com/office/drawing/2014/main" id="{6BFDA746-E342-7781-B571-F7C0901BA4B0}"/>
                </a:ext>
              </a:extLst>
            </p:cNvPr>
            <p:cNvSpPr/>
            <p:nvPr/>
          </p:nvSpPr>
          <p:spPr>
            <a:xfrm>
              <a:off x="-62033800" y="4111775"/>
              <a:ext cx="82725" cy="275700"/>
            </a:xfrm>
            <a:custGeom>
              <a:avLst/>
              <a:gdLst/>
              <a:ahLst/>
              <a:cxnLst/>
              <a:rect l="l" t="t" r="r" b="b"/>
              <a:pathLst>
                <a:path w="3309" h="11028" extrusionOk="0">
                  <a:moveTo>
                    <a:pt x="946" y="0"/>
                  </a:moveTo>
                  <a:cubicBezTo>
                    <a:pt x="410" y="0"/>
                    <a:pt x="0" y="410"/>
                    <a:pt x="0" y="977"/>
                  </a:cubicBezTo>
                  <a:lnTo>
                    <a:pt x="0" y="10082"/>
                  </a:lnTo>
                  <a:cubicBezTo>
                    <a:pt x="0" y="10618"/>
                    <a:pt x="441" y="11027"/>
                    <a:pt x="946" y="11027"/>
                  </a:cubicBezTo>
                  <a:lnTo>
                    <a:pt x="2332" y="11027"/>
                  </a:lnTo>
                  <a:cubicBezTo>
                    <a:pt x="2899" y="11027"/>
                    <a:pt x="3308" y="10586"/>
                    <a:pt x="3308" y="10082"/>
                  </a:cubicBezTo>
                  <a:lnTo>
                    <a:pt x="3308" y="977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  <p:sp>
          <p:nvSpPr>
            <p:cNvPr id="111" name="Google Shape;9690;p77">
              <a:extLst>
                <a:ext uri="{FF2B5EF4-FFF2-40B4-BE49-F238E27FC236}">
                  <a16:creationId xmlns:a16="http://schemas.microsoft.com/office/drawing/2014/main" id="{06F2A086-7EBD-1D41-A2E8-9DA4A701A66A}"/>
                </a:ext>
              </a:extLst>
            </p:cNvPr>
            <p:cNvSpPr/>
            <p:nvPr/>
          </p:nvSpPr>
          <p:spPr>
            <a:xfrm>
              <a:off x="-61916450" y="4200775"/>
              <a:ext cx="82725" cy="186700"/>
            </a:xfrm>
            <a:custGeom>
              <a:avLst/>
              <a:gdLst/>
              <a:ahLst/>
              <a:cxnLst/>
              <a:rect l="l" t="t" r="r" b="b"/>
              <a:pathLst>
                <a:path w="3309" h="7468" extrusionOk="0">
                  <a:moveTo>
                    <a:pt x="946" y="0"/>
                  </a:moveTo>
                  <a:cubicBezTo>
                    <a:pt x="410" y="0"/>
                    <a:pt x="1" y="442"/>
                    <a:pt x="1" y="1009"/>
                  </a:cubicBezTo>
                  <a:lnTo>
                    <a:pt x="1" y="6522"/>
                  </a:lnTo>
                  <a:cubicBezTo>
                    <a:pt x="1" y="7058"/>
                    <a:pt x="442" y="7467"/>
                    <a:pt x="946" y="7467"/>
                  </a:cubicBezTo>
                  <a:lnTo>
                    <a:pt x="2332" y="7467"/>
                  </a:lnTo>
                  <a:cubicBezTo>
                    <a:pt x="2868" y="7467"/>
                    <a:pt x="3309" y="7026"/>
                    <a:pt x="3309" y="6522"/>
                  </a:cubicBezTo>
                  <a:lnTo>
                    <a:pt x="3309" y="1009"/>
                  </a:lnTo>
                  <a:cubicBezTo>
                    <a:pt x="3309" y="442"/>
                    <a:pt x="2868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738" tIns="243738" rIns="243738" bIns="243738" anchor="ctr" anchorCtr="0">
              <a:noAutofit/>
            </a:bodyPr>
            <a:lstStyle/>
            <a:p>
              <a:endParaRPr sz="2969"/>
            </a:p>
          </p:txBody>
        </p:sp>
      </p:grp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window dir="vert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_L_79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51E1C"/>
      </a:accent1>
      <a:accent2>
        <a:srgbClr val="733635"/>
      </a:accent2>
      <a:accent3>
        <a:srgbClr val="FF6037"/>
      </a:accent3>
      <a:accent4>
        <a:srgbClr val="A0C9CB"/>
      </a:accent4>
      <a:accent5>
        <a:srgbClr val="ECECDC"/>
      </a:accent5>
      <a:accent6>
        <a:srgbClr val="F5F4ED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D_06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FD000"/>
      </a:accent2>
      <a:accent3>
        <a:srgbClr val="00E6F2"/>
      </a:accent3>
      <a:accent4>
        <a:srgbClr val="006EFF"/>
      </a:accent4>
      <a:accent5>
        <a:srgbClr val="065381"/>
      </a:accent5>
      <a:accent6>
        <a:srgbClr val="BD114D"/>
      </a:accent6>
      <a:hlink>
        <a:srgbClr val="F33B48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ModernSlides_L_Wine">
      <a:dk1>
        <a:srgbClr val="6E808E"/>
      </a:dk1>
      <a:lt1>
        <a:srgbClr val="FFFFFF"/>
      </a:lt1>
      <a:dk2>
        <a:srgbClr val="161616"/>
      </a:dk2>
      <a:lt2>
        <a:srgbClr val="EFF3F6"/>
      </a:lt2>
      <a:accent1>
        <a:srgbClr val="FFFFFF"/>
      </a:accent1>
      <a:accent2>
        <a:srgbClr val="7A4348"/>
      </a:accent2>
      <a:accent3>
        <a:srgbClr val="FFFFFF"/>
      </a:accent3>
      <a:accent4>
        <a:srgbClr val="EAEAEA"/>
      </a:accent4>
      <a:accent5>
        <a:srgbClr val="FFFFFF"/>
      </a:accent5>
      <a:accent6>
        <a:srgbClr val="C1CBC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ModernSlides_L_HotPink">
      <a:dk1>
        <a:srgbClr val="6E808E"/>
      </a:dk1>
      <a:lt1>
        <a:srgbClr val="FFFFFF"/>
      </a:lt1>
      <a:dk2>
        <a:srgbClr val="161616"/>
      </a:dk2>
      <a:lt2>
        <a:srgbClr val="EFF3F6"/>
      </a:lt2>
      <a:accent1>
        <a:srgbClr val="FFFFFF"/>
      </a:accent1>
      <a:accent2>
        <a:srgbClr val="EF0D33"/>
      </a:accent2>
      <a:accent3>
        <a:srgbClr val="FFFFFF"/>
      </a:accent3>
      <a:accent4>
        <a:srgbClr val="EAEAEA"/>
      </a:accent4>
      <a:accent5>
        <a:srgbClr val="FFFFFF"/>
      </a:accent5>
      <a:accent6>
        <a:srgbClr val="C1CBC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135">
      <a:dk1>
        <a:sysClr val="windowText" lastClr="000000"/>
      </a:dk1>
      <a:lt1>
        <a:srgbClr val="FFFFFF"/>
      </a:lt1>
      <a:dk2>
        <a:srgbClr val="292153"/>
      </a:dk2>
      <a:lt2>
        <a:srgbClr val="952313"/>
      </a:lt2>
      <a:accent1>
        <a:srgbClr val="D4145A"/>
      </a:accent1>
      <a:accent2>
        <a:srgbClr val="042444"/>
      </a:accent2>
      <a:accent3>
        <a:srgbClr val="FDB708"/>
      </a:accent3>
      <a:accent4>
        <a:srgbClr val="53D5D3"/>
      </a:accent4>
      <a:accent5>
        <a:srgbClr val="3C2516"/>
      </a:accent5>
      <a:accent6>
        <a:srgbClr val="1E7A79"/>
      </a:accent6>
      <a:hlink>
        <a:srgbClr val="0563C1"/>
      </a:hlink>
      <a:folHlink>
        <a:srgbClr val="954F72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D_9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E97C81"/>
      </a:accent1>
      <a:accent2>
        <a:srgbClr val="747496"/>
      </a:accent2>
      <a:accent3>
        <a:srgbClr val="70A7AC"/>
      </a:accent3>
      <a:accent4>
        <a:srgbClr val="C6D4B0"/>
      </a:accent4>
      <a:accent5>
        <a:srgbClr val="6F8771"/>
      </a:accent5>
      <a:accent6>
        <a:srgbClr val="C6CDD5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80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5E56CC"/>
      </a:accent2>
      <a:accent3>
        <a:srgbClr val="9C85FF"/>
      </a:accent3>
      <a:accent4>
        <a:srgbClr val="FBCCFF"/>
      </a:accent4>
      <a:accent5>
        <a:srgbClr val="E7E3FF"/>
      </a:accent5>
      <a:accent6>
        <a:srgbClr val="FFDE68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02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362C26"/>
      </a:accent1>
      <a:accent2>
        <a:srgbClr val="7F604C"/>
      </a:accent2>
      <a:accent3>
        <a:srgbClr val="C98872"/>
      </a:accent3>
      <a:accent4>
        <a:srgbClr val="E55634"/>
      </a:accent4>
      <a:accent5>
        <a:srgbClr val="2E464A"/>
      </a:accent5>
      <a:accent6>
        <a:srgbClr val="172228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8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1F3F"/>
      </a:accent1>
      <a:accent2>
        <a:srgbClr val="1E488F"/>
      </a:accent2>
      <a:accent3>
        <a:srgbClr val="00804C"/>
      </a:accent3>
      <a:accent4>
        <a:srgbClr val="74C365"/>
      </a:accent4>
      <a:accent5>
        <a:srgbClr val="F6F7ED"/>
      </a:accent5>
      <a:accent6>
        <a:srgbClr val="DBE64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17294</TotalTime>
  <Words>730</Words>
  <Application>Microsoft Office PowerPoint</Application>
  <PresentationFormat>Custom</PresentationFormat>
  <Paragraphs>190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6" baseType="lpstr">
      <vt:lpstr>Aptos</vt:lpstr>
      <vt:lpstr>Arial</vt:lpstr>
      <vt:lpstr>Calibri</vt:lpstr>
      <vt:lpstr>Open Sans Light</vt:lpstr>
      <vt:lpstr>Roboto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224</dc:title>
  <dc:creator>Slide Ocean</dc:creator>
  <cp:keywords>SlideOcean.net</cp:keywords>
  <cp:lastModifiedBy>SO</cp:lastModifiedBy>
  <cp:revision>4479</cp:revision>
  <dcterms:created xsi:type="dcterms:W3CDTF">2024-04-24T08:43:56Z</dcterms:created>
  <dcterms:modified xsi:type="dcterms:W3CDTF">2026-03-06T01:31:43Z</dcterms:modified>
</cp:coreProperties>
</file>