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6" r:id="rId1"/>
    <p:sldMasterId id="2147483927" r:id="rId2"/>
    <p:sldMasterId id="2147483935" r:id="rId3"/>
    <p:sldMasterId id="2147483938" r:id="rId4"/>
    <p:sldMasterId id="2147483941" r:id="rId5"/>
    <p:sldMasterId id="2147483944" r:id="rId6"/>
    <p:sldMasterId id="2147483947" r:id="rId7"/>
    <p:sldMasterId id="2147483950" r:id="rId8"/>
    <p:sldMasterId id="2147483953" r:id="rId9"/>
    <p:sldMasterId id="2147483956" r:id="rId10"/>
  </p:sldMasterIdLst>
  <p:notesMasterIdLst>
    <p:notesMasterId r:id="rId21"/>
  </p:notesMasterIdLst>
  <p:handoutMasterIdLst>
    <p:handoutMasterId r:id="rId22"/>
  </p:handoutMasterIdLst>
  <p:sldIdLst>
    <p:sldId id="2147378306" r:id="rId11"/>
    <p:sldId id="2147378291" r:id="rId12"/>
    <p:sldId id="2147378277" r:id="rId13"/>
    <p:sldId id="2147378278" r:id="rId14"/>
    <p:sldId id="2147378279" r:id="rId15"/>
    <p:sldId id="2147378280" r:id="rId16"/>
    <p:sldId id="2147378281" r:id="rId17"/>
    <p:sldId id="2147378282" r:id="rId18"/>
    <p:sldId id="2147378294" r:id="rId19"/>
    <p:sldId id="2147378284" r:id="rId20"/>
  </p:sldIdLst>
  <p:sldSz cx="24384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1C1C"/>
    <a:srgbClr val="FFFFFF"/>
    <a:srgbClr val="000000"/>
    <a:srgbClr val="0B0A0E"/>
    <a:srgbClr val="D4B091"/>
    <a:srgbClr val="D69D6A"/>
    <a:srgbClr val="985D41"/>
    <a:srgbClr val="F3EBD4"/>
    <a:srgbClr val="CCA77F"/>
    <a:srgbClr val="E7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567" autoAdjust="0"/>
    <p:restoredTop sz="87046" autoAdjust="0"/>
  </p:normalViewPr>
  <p:slideViewPr>
    <p:cSldViewPr snapToGrid="0">
      <p:cViewPr>
        <p:scale>
          <a:sx n="25" d="100"/>
          <a:sy n="25" d="100"/>
        </p:scale>
        <p:origin x="2358" y="1320"/>
      </p:cViewPr>
      <p:guideLst/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A0B765F-9DC0-449B-87C6-17F108D8DE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1207FE-FADE-492F-BF55-2D410B1E857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EB70A9-6B1B-4DCD-A48F-BE1CF0028C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C32C1-4A6B-417D-A32E-959E909573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065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AA4A9-BDEE-4FDA-860B-EA2B4645B7FB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DDA91-FBA9-472B-B745-9841A595F0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21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71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8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36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07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96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87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1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62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42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994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97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397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067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4384F-1633-1250-6380-6878DE378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4968A9-E721-E31C-8A61-8DE1BD640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89B340-B9F0-C624-AC81-D2CF9ADEB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48A0F-C1B3-7B72-B80D-0711569AB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0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19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94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1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FF4889-87AD-B61F-EF19-B894391A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DA7FAC-E0BE-6F11-6E4F-0C9E3DBE76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331AB-3C33-FE83-A366-8EEB4160B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64D2A-7F13-338C-2AFF-96C360F5E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986ABA-3255-9E6B-EF1B-9716C1402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D7DC63D-091D-9241-C6D3-D50EA0170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F77849-A3E1-AB8F-A371-B659342A6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66AEEF-9483-B020-E171-437FA077C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20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E9201A-95A3-0006-8955-7B9F68AAE3C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4281984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010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1A9A51-267F-1BC0-4117-0A0E444F8949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30397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7" r:id="rId1"/>
    <p:sldLayoutId id="2147483958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BC16BF5-1E14-5DD5-FA91-34F2569C8DA5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D7F5FF9-5A42-56B1-0028-A47033B3634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1D5C726A-A2ED-9E44-10DA-F2C6BF59FE86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F2DA6A-C932-0E56-EC3D-AF555A2D00ED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92A6CC-0153-7ED8-386A-FEB8664B4B4F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9A5E29-56C2-D9F7-89BF-9D8A52B38476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679119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3" r:id="rId1"/>
    <p:sldLayoutId id="2147483934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000"/>
    </mc:Choice>
    <mc:Fallback xmlns="">
      <p:transition spd="slow" advClick="0" advTm="4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030A067-178F-C583-D09B-97393C4857CC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28884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004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0EC34C-B2E8-9628-D5E6-5BD2B77256E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2222258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005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76D4DB-D3AE-9338-59D5-1BA8C82494AB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97238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006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640ECBC-8391-BF28-C435-EC235DD6081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718216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5" r:id="rId1"/>
    <p:sldLayoutId id="2147483946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007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365655-EB89-E178-763C-34526AA606A8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658219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008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86C2B2-5864-6EBF-FC07-973EFA40E6A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1420770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E48C65-5CC5-5A72-78FE-0CB1EABC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009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B1D795-1B17-D36F-5161-4E66175F43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A0BB14-681B-9099-78FB-D153314394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9ADD89-E9A7-4E24-B7E6-C579456AB5B0}" type="datetimeFigureOut">
              <a:rPr lang="en-US" smtClean="0"/>
              <a:t>3/5/2026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A03E81-034F-F14A-DCF9-33574A5E7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B39754-AD89-96A5-52D4-CCA75AB12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6BA0D5-4FA3-41FE-B1F2-BC58BCC3433D}" type="slidenum">
              <a:rPr lang="en-US" smtClean="0"/>
              <a:t>‹#›</a:t>
            </a:fld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6BB563A-F249-3684-F0DC-7501346F8E61}"/>
              </a:ext>
            </a:extLst>
          </p:cNvPr>
          <p:cNvGrpSpPr/>
          <p:nvPr userDrawn="1"/>
        </p:nvGrpSpPr>
        <p:grpSpPr>
          <a:xfrm>
            <a:off x="1059851" y="12877821"/>
            <a:ext cx="1233098" cy="481946"/>
            <a:chOff x="444401" y="2552131"/>
            <a:chExt cx="5317337" cy="207823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62958E5-7129-F88A-16F1-B43654945EE2}"/>
                </a:ext>
              </a:extLst>
            </p:cNvPr>
            <p:cNvSpPr/>
            <p:nvPr/>
          </p:nvSpPr>
          <p:spPr>
            <a:xfrm>
              <a:off x="44440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CBC600C-4152-7625-9BCE-D2EFC13FBFE2}"/>
                </a:ext>
              </a:extLst>
            </p:cNvPr>
            <p:cNvSpPr/>
            <p:nvPr/>
          </p:nvSpPr>
          <p:spPr>
            <a:xfrm>
              <a:off x="2071891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59CCD0D-6D38-E52E-3B5D-66CB5C0F07A7}"/>
                </a:ext>
              </a:extLst>
            </p:cNvPr>
            <p:cNvSpPr/>
            <p:nvPr/>
          </p:nvSpPr>
          <p:spPr>
            <a:xfrm>
              <a:off x="3683506" y="2552131"/>
              <a:ext cx="2078232" cy="2078232"/>
            </a:xfrm>
            <a:custGeom>
              <a:avLst/>
              <a:gdLst>
                <a:gd name="connsiteX0" fmla="*/ 319992 w 639984"/>
                <a:gd name="connsiteY0" fmla="*/ 259546 h 639984"/>
                <a:gd name="connsiteX1" fmla="*/ 261602 w 639984"/>
                <a:gd name="connsiteY1" fmla="*/ 317936 h 639984"/>
                <a:gd name="connsiteX2" fmla="*/ 319992 w 639984"/>
                <a:gd name="connsiteY2" fmla="*/ 376326 h 639984"/>
                <a:gd name="connsiteX3" fmla="*/ 378382 w 639984"/>
                <a:gd name="connsiteY3" fmla="*/ 317936 h 639984"/>
                <a:gd name="connsiteX4" fmla="*/ 319992 w 639984"/>
                <a:gd name="connsiteY4" fmla="*/ 259546 h 639984"/>
                <a:gd name="connsiteX5" fmla="*/ 319992 w 639984"/>
                <a:gd name="connsiteY5" fmla="*/ 0 h 639984"/>
                <a:gd name="connsiteX6" fmla="*/ 639984 w 639984"/>
                <a:gd name="connsiteY6" fmla="*/ 319992 h 639984"/>
                <a:gd name="connsiteX7" fmla="*/ 319992 w 639984"/>
                <a:gd name="connsiteY7" fmla="*/ 639984 h 639984"/>
                <a:gd name="connsiteX8" fmla="*/ 0 w 639984"/>
                <a:gd name="connsiteY8" fmla="*/ 319992 h 639984"/>
                <a:gd name="connsiteX9" fmla="*/ 319992 w 639984"/>
                <a:gd name="connsiteY9" fmla="*/ 0 h 639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9984" h="639984">
                  <a:moveTo>
                    <a:pt x="319992" y="259546"/>
                  </a:moveTo>
                  <a:cubicBezTo>
                    <a:pt x="287744" y="259546"/>
                    <a:pt x="261602" y="285688"/>
                    <a:pt x="261602" y="317936"/>
                  </a:cubicBezTo>
                  <a:cubicBezTo>
                    <a:pt x="261602" y="350184"/>
                    <a:pt x="287744" y="376326"/>
                    <a:pt x="319992" y="376326"/>
                  </a:cubicBezTo>
                  <a:cubicBezTo>
                    <a:pt x="352240" y="376326"/>
                    <a:pt x="378382" y="350184"/>
                    <a:pt x="378382" y="317936"/>
                  </a:cubicBezTo>
                  <a:cubicBezTo>
                    <a:pt x="378382" y="285688"/>
                    <a:pt x="352240" y="259546"/>
                    <a:pt x="319992" y="259546"/>
                  </a:cubicBezTo>
                  <a:close/>
                  <a:moveTo>
                    <a:pt x="319992" y="0"/>
                  </a:moveTo>
                  <a:cubicBezTo>
                    <a:pt x="496719" y="0"/>
                    <a:pt x="639984" y="143265"/>
                    <a:pt x="639984" y="319992"/>
                  </a:cubicBezTo>
                  <a:cubicBezTo>
                    <a:pt x="639984" y="496719"/>
                    <a:pt x="496719" y="639984"/>
                    <a:pt x="319992" y="639984"/>
                  </a:cubicBezTo>
                  <a:cubicBezTo>
                    <a:pt x="143265" y="639984"/>
                    <a:pt x="0" y="496719"/>
                    <a:pt x="0" y="319992"/>
                  </a:cubicBezTo>
                  <a:cubicBezTo>
                    <a:pt x="0" y="143265"/>
                    <a:pt x="143265" y="0"/>
                    <a:pt x="319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/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FB7FFAF5-A6B3-C34B-105D-F2E297D4C069}"/>
              </a:ext>
            </a:extLst>
          </p:cNvPr>
          <p:cNvSpPr txBox="1"/>
          <p:nvPr userDrawn="1"/>
        </p:nvSpPr>
        <p:spPr>
          <a:xfrm>
            <a:off x="15684358" y="-738402"/>
            <a:ext cx="882164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j-lt"/>
              </a:rPr>
              <a:t>This is FREE template designed by slideocean</a:t>
            </a:r>
            <a:r>
              <a:rPr lang="en-US" sz="2700" b="1" u="none" dirty="0">
                <a:solidFill>
                  <a:schemeClr val="bg2">
                    <a:lumMod val="50000"/>
                    <a:lumOff val="50000"/>
                  </a:schemeClr>
                </a:solidFill>
                <a:latin typeface="+mn-lt"/>
              </a:rPr>
              <a:t>.net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2071329-F9E4-7FE8-8169-2E22A2A9450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175654" y="2685921"/>
            <a:ext cx="31466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en-US" sz="2400" b="1" i="0" spc="300" dirty="0">
                <a:solidFill>
                  <a:schemeClr val="accent1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SLIDEOCEAN</a:t>
            </a:r>
            <a:r>
              <a:rPr lang="en-US" sz="2400" b="1" i="0" spc="300" dirty="0">
                <a:solidFill>
                  <a:schemeClr val="accent5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.</a:t>
            </a:r>
            <a:r>
              <a:rPr lang="en-US" sz="2400" b="1" i="0" spc="300" dirty="0">
                <a:solidFill>
                  <a:schemeClr val="accent3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NET</a:t>
            </a:r>
          </a:p>
        </p:txBody>
      </p:sp>
    </p:spTree>
    <p:extLst>
      <p:ext uri="{BB962C8B-B14F-4D97-AF65-F5344CB8AC3E}">
        <p14:creationId xmlns:p14="http://schemas.microsoft.com/office/powerpoint/2010/main" val="3896115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4600"/>
    </mc:Choice>
    <mc:Fallback xmlns="">
      <p:transition spd="slow" advClick="0" advTm="46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id="{8F8A165E-D9E2-2E3C-37EE-5A5F6D8F912B}"/>
              </a:ext>
            </a:extLst>
          </p:cNvPr>
          <p:cNvGrpSpPr/>
          <p:nvPr/>
        </p:nvGrpSpPr>
        <p:grpSpPr>
          <a:xfrm>
            <a:off x="11348210" y="8885941"/>
            <a:ext cx="7420444" cy="3792887"/>
            <a:chOff x="8506672" y="7721317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5DAC14A4-9572-C388-40AF-8819EE972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8982" y="8370043"/>
              <a:ext cx="2237912" cy="1505045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4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A5E6E1CB-CCE2-0FA1-A549-020E5BAC0E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8370043"/>
              <a:ext cx="5943228" cy="3144161"/>
            </a:xfrm>
            <a:custGeom>
              <a:avLst/>
              <a:gdLst>
                <a:gd name="T0" fmla="*/ 1211 w 1211"/>
                <a:gd name="T1" fmla="*/ 224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4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4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4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4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4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E7B7400F-E32D-B2D4-6D87-96FB3FF7B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4" y="9338807"/>
              <a:ext cx="3710222" cy="2175396"/>
            </a:xfrm>
            <a:custGeom>
              <a:avLst/>
              <a:gdLst>
                <a:gd name="T0" fmla="*/ 756 w 756"/>
                <a:gd name="T1" fmla="*/ 0 h 503"/>
                <a:gd name="T2" fmla="*/ 756 w 756"/>
                <a:gd name="T3" fmla="*/ 124 h 503"/>
                <a:gd name="T4" fmla="*/ 0 w 756"/>
                <a:gd name="T5" fmla="*/ 503 h 503"/>
                <a:gd name="T6" fmla="*/ 0 w 756"/>
                <a:gd name="T7" fmla="*/ 379 h 503"/>
                <a:gd name="T8" fmla="*/ 756 w 756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503">
                  <a:moveTo>
                    <a:pt x="756" y="0"/>
                  </a:moveTo>
                  <a:lnTo>
                    <a:pt x="756" y="124"/>
                  </a:lnTo>
                  <a:lnTo>
                    <a:pt x="0" y="503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id="{017C3F27-F346-6E5A-0A61-1FA7690D4B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7721317"/>
              <a:ext cx="7420444" cy="3256607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50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50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E9FD8A5-B19A-24C3-6318-A84CBE2A77ED}"/>
              </a:ext>
            </a:extLst>
          </p:cNvPr>
          <p:cNvGrpSpPr/>
          <p:nvPr/>
        </p:nvGrpSpPr>
        <p:grpSpPr>
          <a:xfrm>
            <a:off x="9437255" y="7163617"/>
            <a:ext cx="7420444" cy="3792887"/>
            <a:chOff x="8506672" y="6313646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4" name="Freeform 26">
              <a:extLst>
                <a:ext uri="{FF2B5EF4-FFF2-40B4-BE49-F238E27FC236}">
                  <a16:creationId xmlns:a16="http://schemas.microsoft.com/office/drawing/2014/main" id="{83FCEC67-652D-10E4-3E85-66E59B8920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6962372"/>
              <a:ext cx="5943228" cy="3144161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52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52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5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52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52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69EC6DF1-9C3F-74B8-8665-E9235301FFDD}"/>
                </a:ext>
              </a:extLst>
            </p:cNvPr>
            <p:cNvGrpSpPr/>
            <p:nvPr/>
          </p:nvGrpSpPr>
          <p:grpSpPr>
            <a:xfrm>
              <a:off x="8506672" y="6313646"/>
              <a:ext cx="7420444" cy="3792887"/>
              <a:chOff x="8506672" y="6313646"/>
              <a:chExt cx="7420444" cy="3792887"/>
            </a:xfrm>
          </p:grpSpPr>
          <p:sp>
            <p:nvSpPr>
              <p:cNvPr id="12" name="Freeform 25">
                <a:extLst>
                  <a:ext uri="{FF2B5EF4-FFF2-40B4-BE49-F238E27FC236}">
                    <a16:creationId xmlns:a16="http://schemas.microsoft.com/office/drawing/2014/main" id="{926FB8DF-2A64-99B1-2EA0-A59075252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6962371"/>
                <a:ext cx="2237912" cy="1522344"/>
              </a:xfrm>
              <a:custGeom>
                <a:avLst/>
                <a:gdLst>
                  <a:gd name="T0" fmla="*/ 456 w 456"/>
                  <a:gd name="T1" fmla="*/ 0 h 352"/>
                  <a:gd name="T2" fmla="*/ 456 w 456"/>
                  <a:gd name="T3" fmla="*/ 123 h 352"/>
                  <a:gd name="T4" fmla="*/ 0 w 456"/>
                  <a:gd name="T5" fmla="*/ 352 h 352"/>
                  <a:gd name="T6" fmla="*/ 0 w 456"/>
                  <a:gd name="T7" fmla="*/ 229 h 352"/>
                  <a:gd name="T8" fmla="*/ 456 w 456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52">
                    <a:moveTo>
                      <a:pt x="456" y="0"/>
                    </a:moveTo>
                    <a:lnTo>
                      <a:pt x="456" y="123"/>
                    </a:lnTo>
                    <a:lnTo>
                      <a:pt x="0" y="352"/>
                    </a:lnTo>
                    <a:lnTo>
                      <a:pt x="0" y="229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id="{9E636099-9397-7D20-C70C-CF11A3B007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7952762"/>
                <a:ext cx="3710222" cy="2153771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4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7" name="Freeform 28">
                <a:extLst>
                  <a:ext uri="{FF2B5EF4-FFF2-40B4-BE49-F238E27FC236}">
                    <a16:creationId xmlns:a16="http://schemas.microsoft.com/office/drawing/2014/main" id="{065537CF-B49B-35E9-6AD9-13CFF6ACBC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6313646"/>
                <a:ext cx="7420444" cy="3256607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50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50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4932BF0A-F6D6-A98B-39B6-E2563689F2F7}"/>
              </a:ext>
            </a:extLst>
          </p:cNvPr>
          <p:cNvGrpSpPr/>
          <p:nvPr/>
        </p:nvGrpSpPr>
        <p:grpSpPr>
          <a:xfrm>
            <a:off x="7526300" y="5462911"/>
            <a:ext cx="7420444" cy="3771269"/>
            <a:chOff x="2948556" y="4924014"/>
            <a:chExt cx="7420444" cy="37712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888B9332-AD0F-8938-BB2F-9AE1AB6910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8556" y="5568414"/>
              <a:ext cx="5943228" cy="3126868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604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604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E024A86-A740-D63E-EA38-9B643F0B2191}"/>
                </a:ext>
              </a:extLst>
            </p:cNvPr>
            <p:cNvGrpSpPr/>
            <p:nvPr/>
          </p:nvGrpSpPr>
          <p:grpSpPr>
            <a:xfrm>
              <a:off x="2948556" y="4924014"/>
              <a:ext cx="7420444" cy="3771269"/>
              <a:chOff x="8506672" y="4924014"/>
              <a:chExt cx="7420444" cy="3771269"/>
            </a:xfrm>
          </p:grpSpPr>
          <p:sp>
            <p:nvSpPr>
              <p:cNvPr id="18" name="Freeform 15">
                <a:extLst>
                  <a:ext uri="{FF2B5EF4-FFF2-40B4-BE49-F238E27FC236}">
                    <a16:creationId xmlns:a16="http://schemas.microsoft.com/office/drawing/2014/main" id="{BFC7D820-ACEA-C452-4CC5-A49FE01D7B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5568414"/>
                <a:ext cx="2237912" cy="1505048"/>
              </a:xfrm>
              <a:custGeom>
                <a:avLst/>
                <a:gdLst>
                  <a:gd name="T0" fmla="*/ 456 w 456"/>
                  <a:gd name="T1" fmla="*/ 0 h 348"/>
                  <a:gd name="T2" fmla="*/ 456 w 456"/>
                  <a:gd name="T3" fmla="*/ 119 h 348"/>
                  <a:gd name="T4" fmla="*/ 0 w 456"/>
                  <a:gd name="T5" fmla="*/ 348 h 348"/>
                  <a:gd name="T6" fmla="*/ 0 w 456"/>
                  <a:gd name="T7" fmla="*/ 225 h 348"/>
                  <a:gd name="T8" fmla="*/ 456 w 456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8">
                    <a:moveTo>
                      <a:pt x="456" y="0"/>
                    </a:moveTo>
                    <a:lnTo>
                      <a:pt x="456" y="119"/>
                    </a:lnTo>
                    <a:lnTo>
                      <a:pt x="0" y="348"/>
                    </a:lnTo>
                    <a:lnTo>
                      <a:pt x="0" y="225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0" name="Freeform 17">
                <a:extLst>
                  <a:ext uri="{FF2B5EF4-FFF2-40B4-BE49-F238E27FC236}">
                    <a16:creationId xmlns:a16="http://schemas.microsoft.com/office/drawing/2014/main" id="{2D166ABB-2866-8748-B6BA-92E65B264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6541508"/>
                <a:ext cx="3710222" cy="2153775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9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1" name="Freeform 18">
                <a:extLst>
                  <a:ext uri="{FF2B5EF4-FFF2-40B4-BE49-F238E27FC236}">
                    <a16:creationId xmlns:a16="http://schemas.microsoft.com/office/drawing/2014/main" id="{095E32AD-360F-0E62-E95A-CB5F12418F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4924014"/>
                <a:ext cx="7420444" cy="3256613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4 h 753"/>
                  <a:gd name="T4" fmla="*/ 756 w 1512"/>
                  <a:gd name="T5" fmla="*/ 753 h 753"/>
                  <a:gd name="T6" fmla="*/ 0 w 1512"/>
                  <a:gd name="T7" fmla="*/ 374 h 753"/>
                  <a:gd name="T8" fmla="*/ 756 w 1512"/>
                  <a:gd name="T9" fmla="*/ 0 h 753"/>
                  <a:gd name="T10" fmla="*/ 300 w 1512"/>
                  <a:gd name="T11" fmla="*/ 374 h 753"/>
                  <a:gd name="T12" fmla="*/ 756 w 1512"/>
                  <a:gd name="T13" fmla="*/ 603 h 753"/>
                  <a:gd name="T14" fmla="*/ 1211 w 1512"/>
                  <a:gd name="T15" fmla="*/ 374 h 753"/>
                  <a:gd name="T16" fmla="*/ 756 w 1512"/>
                  <a:gd name="T17" fmla="*/ 149 h 753"/>
                  <a:gd name="T18" fmla="*/ 300 w 1512"/>
                  <a:gd name="T19" fmla="*/ 37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4"/>
                    </a:lnTo>
                    <a:lnTo>
                      <a:pt x="756" y="753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  <a:moveTo>
                      <a:pt x="300" y="374"/>
                    </a:moveTo>
                    <a:lnTo>
                      <a:pt x="756" y="603"/>
                    </a:lnTo>
                    <a:lnTo>
                      <a:pt x="1211" y="374"/>
                    </a:lnTo>
                    <a:lnTo>
                      <a:pt x="756" y="149"/>
                    </a:lnTo>
                    <a:lnTo>
                      <a:pt x="300" y="3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E4C0404-4B06-C7E6-3366-00EFE9F574C1}"/>
              </a:ext>
            </a:extLst>
          </p:cNvPr>
          <p:cNvGrpSpPr/>
          <p:nvPr/>
        </p:nvGrpSpPr>
        <p:grpSpPr>
          <a:xfrm>
            <a:off x="5615346" y="3744905"/>
            <a:ext cx="7420443" cy="3788569"/>
            <a:chOff x="8506673" y="3516349"/>
            <a:chExt cx="7420443" cy="37885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3" name="Freeform 59">
              <a:extLst>
                <a:ext uri="{FF2B5EF4-FFF2-40B4-BE49-F238E27FC236}">
                  <a16:creationId xmlns:a16="http://schemas.microsoft.com/office/drawing/2014/main" id="{BEB920A7-B497-FE92-2832-075A83F55F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3" y="4160750"/>
              <a:ext cx="5943226" cy="3144168"/>
            </a:xfrm>
            <a:custGeom>
              <a:avLst/>
              <a:gdLst>
                <a:gd name="T0" fmla="*/ 1211 w 1211"/>
                <a:gd name="T1" fmla="*/ 230 h 727"/>
                <a:gd name="T2" fmla="*/ 1211 w 1211"/>
                <a:gd name="T3" fmla="*/ 349 h 727"/>
                <a:gd name="T4" fmla="*/ 756 w 1211"/>
                <a:gd name="T5" fmla="*/ 124 h 727"/>
                <a:gd name="T6" fmla="*/ 756 w 1211"/>
                <a:gd name="T7" fmla="*/ 0 h 727"/>
                <a:gd name="T8" fmla="*/ 1211 w 1211"/>
                <a:gd name="T9" fmla="*/ 230 h 727"/>
                <a:gd name="T10" fmla="*/ 0 w 1211"/>
                <a:gd name="T11" fmla="*/ 349 h 727"/>
                <a:gd name="T12" fmla="*/ 756 w 1211"/>
                <a:gd name="T13" fmla="*/ 727 h 727"/>
                <a:gd name="T14" fmla="*/ 756 w 1211"/>
                <a:gd name="T15" fmla="*/ 604 h 727"/>
                <a:gd name="T16" fmla="*/ 0 w 1211"/>
                <a:gd name="T17" fmla="*/ 230 h 727"/>
                <a:gd name="T18" fmla="*/ 0 w 1211"/>
                <a:gd name="T19" fmla="*/ 34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30"/>
                  </a:moveTo>
                  <a:lnTo>
                    <a:pt x="1211" y="349"/>
                  </a:lnTo>
                  <a:lnTo>
                    <a:pt x="756" y="124"/>
                  </a:lnTo>
                  <a:lnTo>
                    <a:pt x="756" y="0"/>
                  </a:lnTo>
                  <a:lnTo>
                    <a:pt x="1211" y="230"/>
                  </a:lnTo>
                  <a:close/>
                  <a:moveTo>
                    <a:pt x="0" y="349"/>
                  </a:moveTo>
                  <a:lnTo>
                    <a:pt x="756" y="727"/>
                  </a:lnTo>
                  <a:lnTo>
                    <a:pt x="756" y="604"/>
                  </a:lnTo>
                  <a:lnTo>
                    <a:pt x="0" y="23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24" name="Freeform 60">
              <a:extLst>
                <a:ext uri="{FF2B5EF4-FFF2-40B4-BE49-F238E27FC236}">
                  <a16:creationId xmlns:a16="http://schemas.microsoft.com/office/drawing/2014/main" id="{E9AFB1F4-080C-2E2A-1229-D8566F2665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5" y="5155466"/>
              <a:ext cx="3710221" cy="2149452"/>
            </a:xfrm>
            <a:custGeom>
              <a:avLst/>
              <a:gdLst>
                <a:gd name="T0" fmla="*/ 756 w 756"/>
                <a:gd name="T1" fmla="*/ 0 h 497"/>
                <a:gd name="T2" fmla="*/ 756 w 756"/>
                <a:gd name="T3" fmla="*/ 119 h 497"/>
                <a:gd name="T4" fmla="*/ 0 w 756"/>
                <a:gd name="T5" fmla="*/ 497 h 497"/>
                <a:gd name="T6" fmla="*/ 0 w 756"/>
                <a:gd name="T7" fmla="*/ 374 h 497"/>
                <a:gd name="T8" fmla="*/ 756 w 756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7">
                  <a:moveTo>
                    <a:pt x="756" y="0"/>
                  </a:moveTo>
                  <a:lnTo>
                    <a:pt x="756" y="119"/>
                  </a:lnTo>
                  <a:lnTo>
                    <a:pt x="0" y="497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924A1716-B4E6-94C6-BA14-7BCA722A7B9A}"/>
                </a:ext>
              </a:extLst>
            </p:cNvPr>
            <p:cNvGrpSpPr/>
            <p:nvPr/>
          </p:nvGrpSpPr>
          <p:grpSpPr>
            <a:xfrm>
              <a:off x="8506673" y="3516349"/>
              <a:ext cx="7420442" cy="3256614"/>
              <a:chOff x="8506673" y="3516349"/>
              <a:chExt cx="7420442" cy="3256614"/>
            </a:xfrm>
          </p:grpSpPr>
          <p:sp>
            <p:nvSpPr>
              <p:cNvPr id="22" name="Freeform 58">
                <a:extLst>
                  <a:ext uri="{FF2B5EF4-FFF2-40B4-BE49-F238E27FC236}">
                    <a16:creationId xmlns:a16="http://schemas.microsoft.com/office/drawing/2014/main" id="{9EE55CC7-663B-834C-3B52-C747F0EAC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4" y="4160750"/>
                <a:ext cx="2237911" cy="1509374"/>
              </a:xfrm>
              <a:custGeom>
                <a:avLst/>
                <a:gdLst>
                  <a:gd name="T0" fmla="*/ 456 w 456"/>
                  <a:gd name="T1" fmla="*/ 0 h 349"/>
                  <a:gd name="T2" fmla="*/ 456 w 456"/>
                  <a:gd name="T3" fmla="*/ 124 h 349"/>
                  <a:gd name="T4" fmla="*/ 0 w 456"/>
                  <a:gd name="T5" fmla="*/ 349 h 349"/>
                  <a:gd name="T6" fmla="*/ 0 w 456"/>
                  <a:gd name="T7" fmla="*/ 230 h 349"/>
                  <a:gd name="T8" fmla="*/ 456 w 456"/>
                  <a:gd name="T9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9">
                    <a:moveTo>
                      <a:pt x="456" y="0"/>
                    </a:moveTo>
                    <a:lnTo>
                      <a:pt x="456" y="124"/>
                    </a:lnTo>
                    <a:lnTo>
                      <a:pt x="0" y="349"/>
                    </a:lnTo>
                    <a:lnTo>
                      <a:pt x="0" y="230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5" name="Freeform 61">
                <a:extLst>
                  <a:ext uri="{FF2B5EF4-FFF2-40B4-BE49-F238E27FC236}">
                    <a16:creationId xmlns:a16="http://schemas.microsoft.com/office/drawing/2014/main" id="{45AEB77F-6503-75F2-1AC5-DCD45E81E8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3" y="3516349"/>
                <a:ext cx="7420442" cy="3256614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49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49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sp>
        <p:nvSpPr>
          <p:cNvPr id="35" name="!!MainTitle1">
            <a:extLst>
              <a:ext uri="{FF2B5EF4-FFF2-40B4-BE49-F238E27FC236}">
                <a16:creationId xmlns:a16="http://schemas.microsoft.com/office/drawing/2014/main" id="{6CCE70DC-5EC2-6B60-CAF9-21A6DA8716F8}"/>
              </a:ext>
            </a:extLst>
          </p:cNvPr>
          <p:cNvSpPr txBox="1"/>
          <p:nvPr/>
        </p:nvSpPr>
        <p:spPr>
          <a:xfrm>
            <a:off x="12508706" y="1037172"/>
            <a:ext cx="10038325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6" name="!!SubTitle">
            <a:extLst>
              <a:ext uri="{FF2B5EF4-FFF2-40B4-BE49-F238E27FC236}">
                <a16:creationId xmlns:a16="http://schemas.microsoft.com/office/drawing/2014/main" id="{8B8C6168-4647-AB65-C23C-38AE9EF9E30B}"/>
              </a:ext>
            </a:extLst>
          </p:cNvPr>
          <p:cNvSpPr txBox="1"/>
          <p:nvPr/>
        </p:nvSpPr>
        <p:spPr>
          <a:xfrm>
            <a:off x="17397864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44" name="Freeform 103">
            <a:extLst>
              <a:ext uri="{FF2B5EF4-FFF2-40B4-BE49-F238E27FC236}">
                <a16:creationId xmlns:a16="http://schemas.microsoft.com/office/drawing/2014/main" id="{78BAD9FA-74BD-8BF1-C5ED-2E960041917E}"/>
              </a:ext>
            </a:extLst>
          </p:cNvPr>
          <p:cNvSpPr>
            <a:spLocks noEditPoints="1"/>
          </p:cNvSpPr>
          <p:nvPr/>
        </p:nvSpPr>
        <p:spPr bwMode="auto">
          <a:xfrm>
            <a:off x="10801372" y="7020572"/>
            <a:ext cx="779866" cy="59636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0346F534-B424-220C-21E1-6FEAA9FCD292}"/>
              </a:ext>
            </a:extLst>
          </p:cNvPr>
          <p:cNvSpPr/>
          <p:nvPr/>
        </p:nvSpPr>
        <p:spPr>
          <a:xfrm>
            <a:off x="12730084" y="8677004"/>
            <a:ext cx="772878" cy="64406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50C5E74-15A3-1E93-9E7F-42078AD7239D}"/>
              </a:ext>
            </a:extLst>
          </p:cNvPr>
          <p:cNvSpPr>
            <a:spLocks/>
          </p:cNvSpPr>
          <p:nvPr/>
        </p:nvSpPr>
        <p:spPr bwMode="auto">
          <a:xfrm>
            <a:off x="4328423" y="4254127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4</a:t>
            </a:r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390FB169-3462-A587-FFD0-92F95B50CCC9}"/>
              </a:ext>
            </a:extLst>
          </p:cNvPr>
          <p:cNvGrpSpPr/>
          <p:nvPr/>
        </p:nvGrpSpPr>
        <p:grpSpPr>
          <a:xfrm>
            <a:off x="1349695" y="4572865"/>
            <a:ext cx="2791949" cy="1363073"/>
            <a:chOff x="4443430" y="4425263"/>
            <a:chExt cx="2488311" cy="1363073"/>
          </a:xfrm>
          <a:noFill/>
        </p:grpSpPr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8D250F6F-2275-DDB2-F2D1-968AF33CA89E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98C1FDC2-4683-0155-9803-A8966CCA1285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9" name="Textbox 200">
              <a:extLst>
                <a:ext uri="{FF2B5EF4-FFF2-40B4-BE49-F238E27FC236}">
                  <a16:creationId xmlns:a16="http://schemas.microsoft.com/office/drawing/2014/main" id="{55BA4DAF-4A1B-4AF0-4216-92B032443BBB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39" name="Rectangle 38">
            <a:extLst>
              <a:ext uri="{FF2B5EF4-FFF2-40B4-BE49-F238E27FC236}">
                <a16:creationId xmlns:a16="http://schemas.microsoft.com/office/drawing/2014/main" id="{BF98E233-BF08-A6AD-5557-576AA9CB0AEC}"/>
              </a:ext>
            </a:extLst>
          </p:cNvPr>
          <p:cNvSpPr>
            <a:spLocks/>
          </p:cNvSpPr>
          <p:nvPr/>
        </p:nvSpPr>
        <p:spPr bwMode="auto">
          <a:xfrm>
            <a:off x="15215008" y="6182564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9EB0CE4-7202-5898-E920-061BB24C22CB}"/>
              </a:ext>
            </a:extLst>
          </p:cNvPr>
          <p:cNvSpPr>
            <a:spLocks/>
          </p:cNvSpPr>
          <p:nvPr/>
        </p:nvSpPr>
        <p:spPr bwMode="auto">
          <a:xfrm>
            <a:off x="8206175" y="8111001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2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0C61FA17-968B-A1D6-3E1B-6C3A71B3784B}"/>
              </a:ext>
            </a:extLst>
          </p:cNvPr>
          <p:cNvSpPr>
            <a:spLocks/>
          </p:cNvSpPr>
          <p:nvPr/>
        </p:nvSpPr>
        <p:spPr bwMode="auto">
          <a:xfrm>
            <a:off x="18880179" y="10039438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F1913180-4FDF-B5D8-D5E3-D497462EF855}"/>
              </a:ext>
            </a:extLst>
          </p:cNvPr>
          <p:cNvGrpSpPr/>
          <p:nvPr/>
        </p:nvGrpSpPr>
        <p:grpSpPr>
          <a:xfrm>
            <a:off x="5250747" y="8429739"/>
            <a:ext cx="2791949" cy="1363073"/>
            <a:chOff x="4443430" y="4425263"/>
            <a:chExt cx="2488311" cy="1363073"/>
          </a:xfrm>
          <a:noFill/>
        </p:grpSpPr>
        <p:sp>
          <p:nvSpPr>
            <p:cNvPr id="68" name="Textbox 200">
              <a:extLst>
                <a:ext uri="{FF2B5EF4-FFF2-40B4-BE49-F238E27FC236}">
                  <a16:creationId xmlns:a16="http://schemas.microsoft.com/office/drawing/2014/main" id="{EBC038B9-8397-457D-EE77-4DE80C0B4223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69" name="Textbox 200">
              <a:extLst>
                <a:ext uri="{FF2B5EF4-FFF2-40B4-BE49-F238E27FC236}">
                  <a16:creationId xmlns:a16="http://schemas.microsoft.com/office/drawing/2014/main" id="{760680BA-8F1B-F92B-0744-1CBFB51026A7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0" name="Textbox 200">
              <a:extLst>
                <a:ext uri="{FF2B5EF4-FFF2-40B4-BE49-F238E27FC236}">
                  <a16:creationId xmlns:a16="http://schemas.microsoft.com/office/drawing/2014/main" id="{B114E88A-FACF-89DA-65FA-3ECD53C5139C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D751C4DB-8464-44DC-8866-CDB9AD1A6EEC}"/>
              </a:ext>
            </a:extLst>
          </p:cNvPr>
          <p:cNvGrpSpPr/>
          <p:nvPr/>
        </p:nvGrpSpPr>
        <p:grpSpPr>
          <a:xfrm>
            <a:off x="16432361" y="6501302"/>
            <a:ext cx="2791949" cy="1363073"/>
            <a:chOff x="4443430" y="4425263"/>
            <a:chExt cx="2488311" cy="1363073"/>
          </a:xfrm>
          <a:noFill/>
        </p:grpSpPr>
        <p:sp>
          <p:nvSpPr>
            <p:cNvPr id="72" name="Textbox 200">
              <a:extLst>
                <a:ext uri="{FF2B5EF4-FFF2-40B4-BE49-F238E27FC236}">
                  <a16:creationId xmlns:a16="http://schemas.microsoft.com/office/drawing/2014/main" id="{DBFF7D0C-4867-8319-7666-73347854082B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3" name="Textbox 200">
              <a:extLst>
                <a:ext uri="{FF2B5EF4-FFF2-40B4-BE49-F238E27FC236}">
                  <a16:creationId xmlns:a16="http://schemas.microsoft.com/office/drawing/2014/main" id="{1FBFBA4D-EC13-D86B-BFAE-871F48034649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4" name="Textbox 200">
              <a:extLst>
                <a:ext uri="{FF2B5EF4-FFF2-40B4-BE49-F238E27FC236}">
                  <a16:creationId xmlns:a16="http://schemas.microsoft.com/office/drawing/2014/main" id="{F6CB50A0-A923-DC54-AE18-859EDA803CA2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77C25DB1-DF49-4EFC-1D06-2B7987C9C42D}"/>
              </a:ext>
            </a:extLst>
          </p:cNvPr>
          <p:cNvGrpSpPr/>
          <p:nvPr/>
        </p:nvGrpSpPr>
        <p:grpSpPr>
          <a:xfrm>
            <a:off x="19858134" y="10358176"/>
            <a:ext cx="2791949" cy="1363073"/>
            <a:chOff x="4443430" y="4425263"/>
            <a:chExt cx="2488311" cy="1363073"/>
          </a:xfrm>
          <a:noFill/>
        </p:grpSpPr>
        <p:sp>
          <p:nvSpPr>
            <p:cNvPr id="76" name="Textbox 200">
              <a:extLst>
                <a:ext uri="{FF2B5EF4-FFF2-40B4-BE49-F238E27FC236}">
                  <a16:creationId xmlns:a16="http://schemas.microsoft.com/office/drawing/2014/main" id="{9156F7E3-B26A-E384-F5BD-6991DA8FF454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7" name="Textbox 200">
              <a:extLst>
                <a:ext uri="{FF2B5EF4-FFF2-40B4-BE49-F238E27FC236}">
                  <a16:creationId xmlns:a16="http://schemas.microsoft.com/office/drawing/2014/main" id="{9C8FF02C-8488-8FE2-499D-2951061BF943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78" name="Textbox 200">
              <a:extLst>
                <a:ext uri="{FF2B5EF4-FFF2-40B4-BE49-F238E27FC236}">
                  <a16:creationId xmlns:a16="http://schemas.microsoft.com/office/drawing/2014/main" id="{6A459439-9F60-C5F4-049D-5FA7EDFD9CC5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79" name="Rectangle 78">
            <a:extLst>
              <a:ext uri="{FF2B5EF4-FFF2-40B4-BE49-F238E27FC236}">
                <a16:creationId xmlns:a16="http://schemas.microsoft.com/office/drawing/2014/main" id="{54C421E2-B11F-8A1D-0F6C-9B2D931E6752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223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29C4267F-E58D-5211-C308-FE32CDCB1483}"/>
              </a:ext>
            </a:extLst>
          </p:cNvPr>
          <p:cNvSpPr/>
          <p:nvPr/>
        </p:nvSpPr>
        <p:spPr>
          <a:xfrm>
            <a:off x="8950848" y="5258830"/>
            <a:ext cx="701678" cy="7016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4D9535BD-7576-F542-31D5-B4CE775C5866}"/>
              </a:ext>
            </a:extLst>
          </p:cNvPr>
          <p:cNvSpPr/>
          <p:nvPr/>
        </p:nvSpPr>
        <p:spPr>
          <a:xfrm>
            <a:off x="14651808" y="10381135"/>
            <a:ext cx="747116" cy="7728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99866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56667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9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 p14:presetBounceEnd="5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2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3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5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6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4" grpId="0" animBg="1"/>
          <p:bldP spid="45" grpId="0" animBg="1"/>
          <p:bldP spid="41" grpId="0"/>
          <p:bldP spid="39" grpId="0"/>
          <p:bldP spid="40" grpId="0"/>
          <p:bldP spid="58" grpId="0"/>
          <p:bldP spid="81" grpId="0" animBg="1"/>
          <p:bldP spid="8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4" grpId="0" animBg="1"/>
          <p:bldP spid="45" grpId="0" animBg="1"/>
          <p:bldP spid="41" grpId="0"/>
          <p:bldP spid="39" grpId="0"/>
          <p:bldP spid="40" grpId="0"/>
          <p:bldP spid="58" grpId="0"/>
          <p:bldP spid="81" grpId="0" animBg="1"/>
          <p:bldP spid="8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BC7C9A7B-179C-F03D-E0CF-0FAC33BA1ADB}"/>
              </a:ext>
            </a:extLst>
          </p:cNvPr>
          <p:cNvGrpSpPr/>
          <p:nvPr/>
        </p:nvGrpSpPr>
        <p:grpSpPr>
          <a:xfrm>
            <a:off x="11348210" y="8885941"/>
            <a:ext cx="7420444" cy="3792887"/>
            <a:chOff x="8506672" y="7721317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1" name="Freeform 10">
              <a:extLst>
                <a:ext uri="{FF2B5EF4-FFF2-40B4-BE49-F238E27FC236}">
                  <a16:creationId xmlns:a16="http://schemas.microsoft.com/office/drawing/2014/main" id="{C6E0B4A7-5AB6-2F06-6FDB-E23EE4D28D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8982" y="8370043"/>
              <a:ext cx="2237912" cy="1505045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4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id="{D4718D6C-39F9-1DAF-97B3-262A92AA02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8370043"/>
              <a:ext cx="5943228" cy="3144161"/>
            </a:xfrm>
            <a:custGeom>
              <a:avLst/>
              <a:gdLst>
                <a:gd name="T0" fmla="*/ 1211 w 1211"/>
                <a:gd name="T1" fmla="*/ 224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4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4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4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4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4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63" name="Freeform 12">
              <a:extLst>
                <a:ext uri="{FF2B5EF4-FFF2-40B4-BE49-F238E27FC236}">
                  <a16:creationId xmlns:a16="http://schemas.microsoft.com/office/drawing/2014/main" id="{3DE3E1CB-3538-4117-D757-841C556265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4" y="9338807"/>
              <a:ext cx="3710222" cy="2175396"/>
            </a:xfrm>
            <a:custGeom>
              <a:avLst/>
              <a:gdLst>
                <a:gd name="T0" fmla="*/ 756 w 756"/>
                <a:gd name="T1" fmla="*/ 0 h 503"/>
                <a:gd name="T2" fmla="*/ 756 w 756"/>
                <a:gd name="T3" fmla="*/ 124 h 503"/>
                <a:gd name="T4" fmla="*/ 0 w 756"/>
                <a:gd name="T5" fmla="*/ 503 h 503"/>
                <a:gd name="T6" fmla="*/ 0 w 756"/>
                <a:gd name="T7" fmla="*/ 379 h 503"/>
                <a:gd name="T8" fmla="*/ 756 w 756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503">
                  <a:moveTo>
                    <a:pt x="756" y="0"/>
                  </a:moveTo>
                  <a:lnTo>
                    <a:pt x="756" y="124"/>
                  </a:lnTo>
                  <a:lnTo>
                    <a:pt x="0" y="503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64" name="Freeform 13">
              <a:extLst>
                <a:ext uri="{FF2B5EF4-FFF2-40B4-BE49-F238E27FC236}">
                  <a16:creationId xmlns:a16="http://schemas.microsoft.com/office/drawing/2014/main" id="{60A3CC60-890F-B2DE-1B66-CF63A63C0F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7721317"/>
              <a:ext cx="7420444" cy="3256607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50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50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058D9824-7A5C-3C81-365A-4998470C0486}"/>
              </a:ext>
            </a:extLst>
          </p:cNvPr>
          <p:cNvGrpSpPr/>
          <p:nvPr/>
        </p:nvGrpSpPr>
        <p:grpSpPr>
          <a:xfrm>
            <a:off x="9437255" y="7163617"/>
            <a:ext cx="7420444" cy="3792887"/>
            <a:chOff x="8506672" y="6313646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66" name="Freeform 26">
              <a:extLst>
                <a:ext uri="{FF2B5EF4-FFF2-40B4-BE49-F238E27FC236}">
                  <a16:creationId xmlns:a16="http://schemas.microsoft.com/office/drawing/2014/main" id="{867823C9-4149-F474-F8BE-EE14307BA4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6962372"/>
              <a:ext cx="5943228" cy="3144161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52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52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5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52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52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0076083-9C3A-F5E1-F1B8-7FC96542B302}"/>
                </a:ext>
              </a:extLst>
            </p:cNvPr>
            <p:cNvGrpSpPr/>
            <p:nvPr/>
          </p:nvGrpSpPr>
          <p:grpSpPr>
            <a:xfrm>
              <a:off x="8506672" y="6313646"/>
              <a:ext cx="7420444" cy="3792887"/>
              <a:chOff x="8506672" y="6313646"/>
              <a:chExt cx="7420444" cy="3792887"/>
            </a:xfrm>
          </p:grpSpPr>
          <p:sp>
            <p:nvSpPr>
              <p:cNvPr id="68" name="Freeform 25">
                <a:extLst>
                  <a:ext uri="{FF2B5EF4-FFF2-40B4-BE49-F238E27FC236}">
                    <a16:creationId xmlns:a16="http://schemas.microsoft.com/office/drawing/2014/main" id="{59EDE6CF-83A0-9198-CED4-7F9F841D94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6962371"/>
                <a:ext cx="2237912" cy="1522344"/>
              </a:xfrm>
              <a:custGeom>
                <a:avLst/>
                <a:gdLst>
                  <a:gd name="T0" fmla="*/ 456 w 456"/>
                  <a:gd name="T1" fmla="*/ 0 h 352"/>
                  <a:gd name="T2" fmla="*/ 456 w 456"/>
                  <a:gd name="T3" fmla="*/ 123 h 352"/>
                  <a:gd name="T4" fmla="*/ 0 w 456"/>
                  <a:gd name="T5" fmla="*/ 352 h 352"/>
                  <a:gd name="T6" fmla="*/ 0 w 456"/>
                  <a:gd name="T7" fmla="*/ 229 h 352"/>
                  <a:gd name="T8" fmla="*/ 456 w 456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52">
                    <a:moveTo>
                      <a:pt x="456" y="0"/>
                    </a:moveTo>
                    <a:lnTo>
                      <a:pt x="456" y="123"/>
                    </a:lnTo>
                    <a:lnTo>
                      <a:pt x="0" y="352"/>
                    </a:lnTo>
                    <a:lnTo>
                      <a:pt x="0" y="229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69" name="Freeform 27">
                <a:extLst>
                  <a:ext uri="{FF2B5EF4-FFF2-40B4-BE49-F238E27FC236}">
                    <a16:creationId xmlns:a16="http://schemas.microsoft.com/office/drawing/2014/main" id="{E4C984DD-CCFC-4129-5E4C-A2C35361C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7952762"/>
                <a:ext cx="3710222" cy="2153771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4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70" name="Freeform 28">
                <a:extLst>
                  <a:ext uri="{FF2B5EF4-FFF2-40B4-BE49-F238E27FC236}">
                    <a16:creationId xmlns:a16="http://schemas.microsoft.com/office/drawing/2014/main" id="{D98267D1-E836-F10B-A589-118CFAF6423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6313646"/>
                <a:ext cx="7420444" cy="3256607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50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50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47267FC-3CCB-A7D4-1C10-C8AE993C1634}"/>
              </a:ext>
            </a:extLst>
          </p:cNvPr>
          <p:cNvGrpSpPr/>
          <p:nvPr/>
        </p:nvGrpSpPr>
        <p:grpSpPr>
          <a:xfrm>
            <a:off x="7526300" y="5462911"/>
            <a:ext cx="7420444" cy="3771269"/>
            <a:chOff x="2948556" y="4924014"/>
            <a:chExt cx="7420444" cy="37712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2" name="Freeform 16">
              <a:extLst>
                <a:ext uri="{FF2B5EF4-FFF2-40B4-BE49-F238E27FC236}">
                  <a16:creationId xmlns:a16="http://schemas.microsoft.com/office/drawing/2014/main" id="{88F0D722-C6BE-58E8-26C2-72C79BE71A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8556" y="5568414"/>
              <a:ext cx="5943228" cy="3126868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604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604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327CEDC7-5139-5977-C0AE-1A2D76BA14E9}"/>
                </a:ext>
              </a:extLst>
            </p:cNvPr>
            <p:cNvGrpSpPr/>
            <p:nvPr/>
          </p:nvGrpSpPr>
          <p:grpSpPr>
            <a:xfrm>
              <a:off x="2948556" y="4924014"/>
              <a:ext cx="7420444" cy="3771269"/>
              <a:chOff x="8506672" y="4924014"/>
              <a:chExt cx="7420444" cy="3771269"/>
            </a:xfrm>
          </p:grpSpPr>
          <p:sp>
            <p:nvSpPr>
              <p:cNvPr id="74" name="Freeform 15">
                <a:extLst>
                  <a:ext uri="{FF2B5EF4-FFF2-40B4-BE49-F238E27FC236}">
                    <a16:creationId xmlns:a16="http://schemas.microsoft.com/office/drawing/2014/main" id="{A848B187-B7D1-1882-FF61-04B08CCB3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5568414"/>
                <a:ext cx="2237912" cy="1505048"/>
              </a:xfrm>
              <a:custGeom>
                <a:avLst/>
                <a:gdLst>
                  <a:gd name="T0" fmla="*/ 456 w 456"/>
                  <a:gd name="T1" fmla="*/ 0 h 348"/>
                  <a:gd name="T2" fmla="*/ 456 w 456"/>
                  <a:gd name="T3" fmla="*/ 119 h 348"/>
                  <a:gd name="T4" fmla="*/ 0 w 456"/>
                  <a:gd name="T5" fmla="*/ 348 h 348"/>
                  <a:gd name="T6" fmla="*/ 0 w 456"/>
                  <a:gd name="T7" fmla="*/ 225 h 348"/>
                  <a:gd name="T8" fmla="*/ 456 w 456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8">
                    <a:moveTo>
                      <a:pt x="456" y="0"/>
                    </a:moveTo>
                    <a:lnTo>
                      <a:pt x="456" y="119"/>
                    </a:lnTo>
                    <a:lnTo>
                      <a:pt x="0" y="348"/>
                    </a:lnTo>
                    <a:lnTo>
                      <a:pt x="0" y="225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75" name="Freeform 17">
                <a:extLst>
                  <a:ext uri="{FF2B5EF4-FFF2-40B4-BE49-F238E27FC236}">
                    <a16:creationId xmlns:a16="http://schemas.microsoft.com/office/drawing/2014/main" id="{E40C65C0-5229-7ABC-5B71-917BAA0BF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6541508"/>
                <a:ext cx="3710222" cy="2153775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9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76" name="Freeform 18">
                <a:extLst>
                  <a:ext uri="{FF2B5EF4-FFF2-40B4-BE49-F238E27FC236}">
                    <a16:creationId xmlns:a16="http://schemas.microsoft.com/office/drawing/2014/main" id="{4E1A4FC4-F4C8-B9D3-B991-D6B872C2BB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4924014"/>
                <a:ext cx="7420444" cy="3256613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4 h 753"/>
                  <a:gd name="T4" fmla="*/ 756 w 1512"/>
                  <a:gd name="T5" fmla="*/ 753 h 753"/>
                  <a:gd name="T6" fmla="*/ 0 w 1512"/>
                  <a:gd name="T7" fmla="*/ 374 h 753"/>
                  <a:gd name="T8" fmla="*/ 756 w 1512"/>
                  <a:gd name="T9" fmla="*/ 0 h 753"/>
                  <a:gd name="T10" fmla="*/ 300 w 1512"/>
                  <a:gd name="T11" fmla="*/ 374 h 753"/>
                  <a:gd name="T12" fmla="*/ 756 w 1512"/>
                  <a:gd name="T13" fmla="*/ 603 h 753"/>
                  <a:gd name="T14" fmla="*/ 1211 w 1512"/>
                  <a:gd name="T15" fmla="*/ 374 h 753"/>
                  <a:gd name="T16" fmla="*/ 756 w 1512"/>
                  <a:gd name="T17" fmla="*/ 149 h 753"/>
                  <a:gd name="T18" fmla="*/ 300 w 1512"/>
                  <a:gd name="T19" fmla="*/ 37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4"/>
                    </a:lnTo>
                    <a:lnTo>
                      <a:pt x="756" y="753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  <a:moveTo>
                      <a:pt x="300" y="374"/>
                    </a:moveTo>
                    <a:lnTo>
                      <a:pt x="756" y="603"/>
                    </a:lnTo>
                    <a:lnTo>
                      <a:pt x="1211" y="374"/>
                    </a:lnTo>
                    <a:lnTo>
                      <a:pt x="756" y="149"/>
                    </a:lnTo>
                    <a:lnTo>
                      <a:pt x="300" y="3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77" name="Group 76">
            <a:extLst>
              <a:ext uri="{FF2B5EF4-FFF2-40B4-BE49-F238E27FC236}">
                <a16:creationId xmlns:a16="http://schemas.microsoft.com/office/drawing/2014/main" id="{CD849203-8187-3303-476E-C01638BF3ACA}"/>
              </a:ext>
            </a:extLst>
          </p:cNvPr>
          <p:cNvGrpSpPr/>
          <p:nvPr/>
        </p:nvGrpSpPr>
        <p:grpSpPr>
          <a:xfrm>
            <a:off x="5615346" y="3744905"/>
            <a:ext cx="7420443" cy="3788569"/>
            <a:chOff x="8506673" y="3516349"/>
            <a:chExt cx="7420443" cy="37885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78" name="Freeform 59">
              <a:extLst>
                <a:ext uri="{FF2B5EF4-FFF2-40B4-BE49-F238E27FC236}">
                  <a16:creationId xmlns:a16="http://schemas.microsoft.com/office/drawing/2014/main" id="{0009AB62-92B4-5353-685B-FE023F5414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3" y="4160750"/>
              <a:ext cx="5943226" cy="3144168"/>
            </a:xfrm>
            <a:custGeom>
              <a:avLst/>
              <a:gdLst>
                <a:gd name="T0" fmla="*/ 1211 w 1211"/>
                <a:gd name="T1" fmla="*/ 230 h 727"/>
                <a:gd name="T2" fmla="*/ 1211 w 1211"/>
                <a:gd name="T3" fmla="*/ 349 h 727"/>
                <a:gd name="T4" fmla="*/ 756 w 1211"/>
                <a:gd name="T5" fmla="*/ 124 h 727"/>
                <a:gd name="T6" fmla="*/ 756 w 1211"/>
                <a:gd name="T7" fmla="*/ 0 h 727"/>
                <a:gd name="T8" fmla="*/ 1211 w 1211"/>
                <a:gd name="T9" fmla="*/ 230 h 727"/>
                <a:gd name="T10" fmla="*/ 0 w 1211"/>
                <a:gd name="T11" fmla="*/ 349 h 727"/>
                <a:gd name="T12" fmla="*/ 756 w 1211"/>
                <a:gd name="T13" fmla="*/ 727 h 727"/>
                <a:gd name="T14" fmla="*/ 756 w 1211"/>
                <a:gd name="T15" fmla="*/ 604 h 727"/>
                <a:gd name="T16" fmla="*/ 0 w 1211"/>
                <a:gd name="T17" fmla="*/ 230 h 727"/>
                <a:gd name="T18" fmla="*/ 0 w 1211"/>
                <a:gd name="T19" fmla="*/ 34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30"/>
                  </a:moveTo>
                  <a:lnTo>
                    <a:pt x="1211" y="349"/>
                  </a:lnTo>
                  <a:lnTo>
                    <a:pt x="756" y="124"/>
                  </a:lnTo>
                  <a:lnTo>
                    <a:pt x="756" y="0"/>
                  </a:lnTo>
                  <a:lnTo>
                    <a:pt x="1211" y="230"/>
                  </a:lnTo>
                  <a:close/>
                  <a:moveTo>
                    <a:pt x="0" y="349"/>
                  </a:moveTo>
                  <a:lnTo>
                    <a:pt x="756" y="727"/>
                  </a:lnTo>
                  <a:lnTo>
                    <a:pt x="756" y="604"/>
                  </a:lnTo>
                  <a:lnTo>
                    <a:pt x="0" y="23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79" name="Freeform 60">
              <a:extLst>
                <a:ext uri="{FF2B5EF4-FFF2-40B4-BE49-F238E27FC236}">
                  <a16:creationId xmlns:a16="http://schemas.microsoft.com/office/drawing/2014/main" id="{9D5C9294-6105-3BB9-567F-438F4526D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5" y="5155466"/>
              <a:ext cx="3710221" cy="2149452"/>
            </a:xfrm>
            <a:custGeom>
              <a:avLst/>
              <a:gdLst>
                <a:gd name="T0" fmla="*/ 756 w 756"/>
                <a:gd name="T1" fmla="*/ 0 h 497"/>
                <a:gd name="T2" fmla="*/ 756 w 756"/>
                <a:gd name="T3" fmla="*/ 119 h 497"/>
                <a:gd name="T4" fmla="*/ 0 w 756"/>
                <a:gd name="T5" fmla="*/ 497 h 497"/>
                <a:gd name="T6" fmla="*/ 0 w 756"/>
                <a:gd name="T7" fmla="*/ 374 h 497"/>
                <a:gd name="T8" fmla="*/ 756 w 756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7">
                  <a:moveTo>
                    <a:pt x="756" y="0"/>
                  </a:moveTo>
                  <a:lnTo>
                    <a:pt x="756" y="119"/>
                  </a:lnTo>
                  <a:lnTo>
                    <a:pt x="0" y="497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80" name="Group 79">
              <a:extLst>
                <a:ext uri="{FF2B5EF4-FFF2-40B4-BE49-F238E27FC236}">
                  <a16:creationId xmlns:a16="http://schemas.microsoft.com/office/drawing/2014/main" id="{39082FBA-4D1F-009F-DBE2-BBDDBC8EFC9B}"/>
                </a:ext>
              </a:extLst>
            </p:cNvPr>
            <p:cNvGrpSpPr/>
            <p:nvPr/>
          </p:nvGrpSpPr>
          <p:grpSpPr>
            <a:xfrm>
              <a:off x="8506673" y="3516349"/>
              <a:ext cx="7420442" cy="3256614"/>
              <a:chOff x="8506673" y="3516349"/>
              <a:chExt cx="7420442" cy="3256614"/>
            </a:xfrm>
          </p:grpSpPr>
          <p:sp>
            <p:nvSpPr>
              <p:cNvPr id="81" name="Freeform 58">
                <a:extLst>
                  <a:ext uri="{FF2B5EF4-FFF2-40B4-BE49-F238E27FC236}">
                    <a16:creationId xmlns:a16="http://schemas.microsoft.com/office/drawing/2014/main" id="{AEB4AA45-92BA-96C9-A50D-A1C38A3C04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4" y="4160750"/>
                <a:ext cx="2237911" cy="1509374"/>
              </a:xfrm>
              <a:custGeom>
                <a:avLst/>
                <a:gdLst>
                  <a:gd name="T0" fmla="*/ 456 w 456"/>
                  <a:gd name="T1" fmla="*/ 0 h 349"/>
                  <a:gd name="T2" fmla="*/ 456 w 456"/>
                  <a:gd name="T3" fmla="*/ 124 h 349"/>
                  <a:gd name="T4" fmla="*/ 0 w 456"/>
                  <a:gd name="T5" fmla="*/ 349 h 349"/>
                  <a:gd name="T6" fmla="*/ 0 w 456"/>
                  <a:gd name="T7" fmla="*/ 230 h 349"/>
                  <a:gd name="T8" fmla="*/ 456 w 456"/>
                  <a:gd name="T9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9">
                    <a:moveTo>
                      <a:pt x="456" y="0"/>
                    </a:moveTo>
                    <a:lnTo>
                      <a:pt x="456" y="124"/>
                    </a:lnTo>
                    <a:lnTo>
                      <a:pt x="0" y="349"/>
                    </a:lnTo>
                    <a:lnTo>
                      <a:pt x="0" y="230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82" name="Freeform 61">
                <a:extLst>
                  <a:ext uri="{FF2B5EF4-FFF2-40B4-BE49-F238E27FC236}">
                    <a16:creationId xmlns:a16="http://schemas.microsoft.com/office/drawing/2014/main" id="{3CDDFE27-B6C1-0F1E-E348-65BD6ABEB8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3" y="3516349"/>
                <a:ext cx="7420442" cy="3256614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49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49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sp>
        <p:nvSpPr>
          <p:cNvPr id="83" name="!!MainTitle1">
            <a:extLst>
              <a:ext uri="{FF2B5EF4-FFF2-40B4-BE49-F238E27FC236}">
                <a16:creationId xmlns:a16="http://schemas.microsoft.com/office/drawing/2014/main" id="{80CA799C-4944-2E22-2404-073D9CCAF156}"/>
              </a:ext>
            </a:extLst>
          </p:cNvPr>
          <p:cNvSpPr txBox="1"/>
          <p:nvPr/>
        </p:nvSpPr>
        <p:spPr>
          <a:xfrm>
            <a:off x="12508706" y="1037172"/>
            <a:ext cx="10038325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84" name="!!SubTitle">
            <a:extLst>
              <a:ext uri="{FF2B5EF4-FFF2-40B4-BE49-F238E27FC236}">
                <a16:creationId xmlns:a16="http://schemas.microsoft.com/office/drawing/2014/main" id="{BAA5A15C-D078-BC25-F638-ED370399A980}"/>
              </a:ext>
            </a:extLst>
          </p:cNvPr>
          <p:cNvSpPr txBox="1"/>
          <p:nvPr/>
        </p:nvSpPr>
        <p:spPr>
          <a:xfrm>
            <a:off x="17397864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85" name="Freeform 103">
            <a:extLst>
              <a:ext uri="{FF2B5EF4-FFF2-40B4-BE49-F238E27FC236}">
                <a16:creationId xmlns:a16="http://schemas.microsoft.com/office/drawing/2014/main" id="{A6AB0467-CFE1-94DD-54D9-1F658932D8FD}"/>
              </a:ext>
            </a:extLst>
          </p:cNvPr>
          <p:cNvSpPr>
            <a:spLocks noEditPoints="1"/>
          </p:cNvSpPr>
          <p:nvPr/>
        </p:nvSpPr>
        <p:spPr bwMode="auto">
          <a:xfrm>
            <a:off x="10801372" y="7020572"/>
            <a:ext cx="779866" cy="59636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CB51EFBA-2FA7-C06D-D76D-2650B9655856}"/>
              </a:ext>
            </a:extLst>
          </p:cNvPr>
          <p:cNvSpPr/>
          <p:nvPr/>
        </p:nvSpPr>
        <p:spPr>
          <a:xfrm>
            <a:off x="12730084" y="8677004"/>
            <a:ext cx="772878" cy="64406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6C150073-BBD2-9732-87EB-246A127BEB86}"/>
              </a:ext>
            </a:extLst>
          </p:cNvPr>
          <p:cNvSpPr>
            <a:spLocks/>
          </p:cNvSpPr>
          <p:nvPr/>
        </p:nvSpPr>
        <p:spPr bwMode="auto">
          <a:xfrm>
            <a:off x="4328423" y="4254127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4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C586F602-F105-DF4C-8A84-30B6B6EBF89E}"/>
              </a:ext>
            </a:extLst>
          </p:cNvPr>
          <p:cNvGrpSpPr/>
          <p:nvPr/>
        </p:nvGrpSpPr>
        <p:grpSpPr>
          <a:xfrm>
            <a:off x="1349695" y="4572865"/>
            <a:ext cx="2791949" cy="1363073"/>
            <a:chOff x="4443430" y="4425263"/>
            <a:chExt cx="2488311" cy="1363073"/>
          </a:xfrm>
          <a:noFill/>
        </p:grpSpPr>
        <p:sp>
          <p:nvSpPr>
            <p:cNvPr id="89" name="Textbox 200">
              <a:extLst>
                <a:ext uri="{FF2B5EF4-FFF2-40B4-BE49-F238E27FC236}">
                  <a16:creationId xmlns:a16="http://schemas.microsoft.com/office/drawing/2014/main" id="{0EF1CEA1-EFEC-FA90-7F36-774828516C45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0" name="Textbox 200">
              <a:extLst>
                <a:ext uri="{FF2B5EF4-FFF2-40B4-BE49-F238E27FC236}">
                  <a16:creationId xmlns:a16="http://schemas.microsoft.com/office/drawing/2014/main" id="{2545B388-187D-7CAC-2EFF-440E121DDFF9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1" name="Textbox 200">
              <a:extLst>
                <a:ext uri="{FF2B5EF4-FFF2-40B4-BE49-F238E27FC236}">
                  <a16:creationId xmlns:a16="http://schemas.microsoft.com/office/drawing/2014/main" id="{03B20ABA-0E39-0663-8CCA-9C7EFBEA9D95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92" name="Rectangle 91">
            <a:extLst>
              <a:ext uri="{FF2B5EF4-FFF2-40B4-BE49-F238E27FC236}">
                <a16:creationId xmlns:a16="http://schemas.microsoft.com/office/drawing/2014/main" id="{29D2C70B-689A-7343-BDED-E53559285AF5}"/>
              </a:ext>
            </a:extLst>
          </p:cNvPr>
          <p:cNvSpPr>
            <a:spLocks/>
          </p:cNvSpPr>
          <p:nvPr/>
        </p:nvSpPr>
        <p:spPr bwMode="auto">
          <a:xfrm>
            <a:off x="15215008" y="6182564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4E9CE807-01CE-16D3-B8BB-D08D33156B6E}"/>
              </a:ext>
            </a:extLst>
          </p:cNvPr>
          <p:cNvSpPr>
            <a:spLocks/>
          </p:cNvSpPr>
          <p:nvPr/>
        </p:nvSpPr>
        <p:spPr bwMode="auto">
          <a:xfrm>
            <a:off x="8206175" y="8111001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2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1963271-9659-2E7B-B9A1-2875125E36B2}"/>
              </a:ext>
            </a:extLst>
          </p:cNvPr>
          <p:cNvSpPr>
            <a:spLocks/>
          </p:cNvSpPr>
          <p:nvPr/>
        </p:nvSpPr>
        <p:spPr bwMode="auto">
          <a:xfrm>
            <a:off x="18880179" y="10039438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grpSp>
        <p:nvGrpSpPr>
          <p:cNvPr id="95" name="Group 94">
            <a:extLst>
              <a:ext uri="{FF2B5EF4-FFF2-40B4-BE49-F238E27FC236}">
                <a16:creationId xmlns:a16="http://schemas.microsoft.com/office/drawing/2014/main" id="{E4771F5C-D1D6-D298-1DE6-BA1D468B18F4}"/>
              </a:ext>
            </a:extLst>
          </p:cNvPr>
          <p:cNvGrpSpPr/>
          <p:nvPr/>
        </p:nvGrpSpPr>
        <p:grpSpPr>
          <a:xfrm>
            <a:off x="5250747" y="8429739"/>
            <a:ext cx="2791949" cy="1363073"/>
            <a:chOff x="4443430" y="4425263"/>
            <a:chExt cx="2488311" cy="1363073"/>
          </a:xfrm>
          <a:noFill/>
        </p:grpSpPr>
        <p:sp>
          <p:nvSpPr>
            <p:cNvPr id="96" name="Textbox 200">
              <a:extLst>
                <a:ext uri="{FF2B5EF4-FFF2-40B4-BE49-F238E27FC236}">
                  <a16:creationId xmlns:a16="http://schemas.microsoft.com/office/drawing/2014/main" id="{9B0A359F-FCEF-AF9F-0878-C97A535BA334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7" name="Textbox 200">
              <a:extLst>
                <a:ext uri="{FF2B5EF4-FFF2-40B4-BE49-F238E27FC236}">
                  <a16:creationId xmlns:a16="http://schemas.microsoft.com/office/drawing/2014/main" id="{72759537-EC91-AB5A-7F52-CF917E43EDCC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98" name="Textbox 200">
              <a:extLst>
                <a:ext uri="{FF2B5EF4-FFF2-40B4-BE49-F238E27FC236}">
                  <a16:creationId xmlns:a16="http://schemas.microsoft.com/office/drawing/2014/main" id="{55C37363-1BB4-9B07-189E-4346F1423CAE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99" name="Group 98">
            <a:extLst>
              <a:ext uri="{FF2B5EF4-FFF2-40B4-BE49-F238E27FC236}">
                <a16:creationId xmlns:a16="http://schemas.microsoft.com/office/drawing/2014/main" id="{B39BAC6A-93B7-1C4C-B4B4-525A34B3E3E5}"/>
              </a:ext>
            </a:extLst>
          </p:cNvPr>
          <p:cNvGrpSpPr/>
          <p:nvPr/>
        </p:nvGrpSpPr>
        <p:grpSpPr>
          <a:xfrm>
            <a:off x="16432361" y="6501302"/>
            <a:ext cx="2791949" cy="1363073"/>
            <a:chOff x="4443430" y="4425263"/>
            <a:chExt cx="2488311" cy="1363073"/>
          </a:xfrm>
          <a:noFill/>
        </p:grpSpPr>
        <p:sp>
          <p:nvSpPr>
            <p:cNvPr id="100" name="Textbox 200">
              <a:extLst>
                <a:ext uri="{FF2B5EF4-FFF2-40B4-BE49-F238E27FC236}">
                  <a16:creationId xmlns:a16="http://schemas.microsoft.com/office/drawing/2014/main" id="{33D2F5F7-B474-037A-7D98-B03763737457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1" name="Textbox 200">
              <a:extLst>
                <a:ext uri="{FF2B5EF4-FFF2-40B4-BE49-F238E27FC236}">
                  <a16:creationId xmlns:a16="http://schemas.microsoft.com/office/drawing/2014/main" id="{F42EA7ED-BFD2-9E63-4859-D4CDBAC9C56F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2" name="Textbox 200">
              <a:extLst>
                <a:ext uri="{FF2B5EF4-FFF2-40B4-BE49-F238E27FC236}">
                  <a16:creationId xmlns:a16="http://schemas.microsoft.com/office/drawing/2014/main" id="{A8826922-34F3-0AAC-F289-2B38C523D6B5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103" name="Group 102">
            <a:extLst>
              <a:ext uri="{FF2B5EF4-FFF2-40B4-BE49-F238E27FC236}">
                <a16:creationId xmlns:a16="http://schemas.microsoft.com/office/drawing/2014/main" id="{8388A5FF-942A-77C5-93B4-B8DA9FBD409E}"/>
              </a:ext>
            </a:extLst>
          </p:cNvPr>
          <p:cNvGrpSpPr/>
          <p:nvPr/>
        </p:nvGrpSpPr>
        <p:grpSpPr>
          <a:xfrm>
            <a:off x="19858134" y="10358176"/>
            <a:ext cx="2791949" cy="1363073"/>
            <a:chOff x="4443430" y="4425263"/>
            <a:chExt cx="2488311" cy="1363073"/>
          </a:xfrm>
          <a:noFill/>
        </p:grpSpPr>
        <p:sp>
          <p:nvSpPr>
            <p:cNvPr id="104" name="Textbox 200">
              <a:extLst>
                <a:ext uri="{FF2B5EF4-FFF2-40B4-BE49-F238E27FC236}">
                  <a16:creationId xmlns:a16="http://schemas.microsoft.com/office/drawing/2014/main" id="{0C140ACD-3C09-D947-725C-604941C012D8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5" name="Textbox 200">
              <a:extLst>
                <a:ext uri="{FF2B5EF4-FFF2-40B4-BE49-F238E27FC236}">
                  <a16:creationId xmlns:a16="http://schemas.microsoft.com/office/drawing/2014/main" id="{9D2CCF1C-A48E-3AF8-0491-29B5B21283BB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106" name="Textbox 200">
              <a:extLst>
                <a:ext uri="{FF2B5EF4-FFF2-40B4-BE49-F238E27FC236}">
                  <a16:creationId xmlns:a16="http://schemas.microsoft.com/office/drawing/2014/main" id="{F69435E7-7132-F2F1-5F59-E975D673356F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1D77441-FFC4-0A0F-223C-145D3F04B96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223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CD87BFE6-BB8B-E53B-CA95-7983E6FA339C}"/>
              </a:ext>
            </a:extLst>
          </p:cNvPr>
          <p:cNvSpPr/>
          <p:nvPr/>
        </p:nvSpPr>
        <p:spPr>
          <a:xfrm>
            <a:off x="8950848" y="5258830"/>
            <a:ext cx="701678" cy="7016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24EEF975-17E7-00C7-EAAF-E97BED19C56C}"/>
              </a:ext>
            </a:extLst>
          </p:cNvPr>
          <p:cNvSpPr/>
          <p:nvPr/>
        </p:nvSpPr>
        <p:spPr>
          <a:xfrm>
            <a:off x="14651808" y="10381135"/>
            <a:ext cx="747116" cy="7728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683310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push dir="u"/>
      </p:transition>
    </mc:Choice>
    <mc:Fallback xmlns="">
      <p:transition spd="slow" advClick="0" advTm="2000">
        <p:push dir="u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/>
          <p:bldP spid="84" grpId="0"/>
          <p:bldP spid="85" grpId="0" animBg="1"/>
          <p:bldP spid="86" grpId="0" animBg="1"/>
          <p:bldP spid="87" grpId="0"/>
          <p:bldP spid="92" grpId="0"/>
          <p:bldP spid="93" grpId="0"/>
          <p:bldP spid="94" grpId="0"/>
          <p:bldP spid="108" grpId="0" animBg="1"/>
          <p:bldP spid="10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3" grpId="0"/>
          <p:bldP spid="84" grpId="0"/>
          <p:bldP spid="85" grpId="0" animBg="1"/>
          <p:bldP spid="86" grpId="0" animBg="1"/>
          <p:bldP spid="87" grpId="0"/>
          <p:bldP spid="92" grpId="0"/>
          <p:bldP spid="93" grpId="0"/>
          <p:bldP spid="94" grpId="0"/>
          <p:bldP spid="108" grpId="0" animBg="1"/>
          <p:bldP spid="109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0000"/>
            <a:lumOff val="1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76E801-63FF-AE19-D505-02D792FFE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E02F522-E726-3AC0-498A-949A7BF08EDA}"/>
              </a:ext>
            </a:extLst>
          </p:cNvPr>
          <p:cNvGrpSpPr/>
          <p:nvPr/>
        </p:nvGrpSpPr>
        <p:grpSpPr>
          <a:xfrm>
            <a:off x="11348210" y="8885941"/>
            <a:ext cx="7420444" cy="3792887"/>
            <a:chOff x="8506672" y="7721317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731C5A96-6F45-73B8-2541-EDA9E0F2C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8982" y="8370043"/>
              <a:ext cx="2237912" cy="1505045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4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19886DFC-376B-F5CD-785D-794C30F227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8370043"/>
              <a:ext cx="5943228" cy="3144161"/>
            </a:xfrm>
            <a:custGeom>
              <a:avLst/>
              <a:gdLst>
                <a:gd name="T0" fmla="*/ 1211 w 1211"/>
                <a:gd name="T1" fmla="*/ 224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4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4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4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4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4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3043AE68-A5E9-A868-4FE9-C79BAB252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4" y="9338807"/>
              <a:ext cx="3710222" cy="2175396"/>
            </a:xfrm>
            <a:custGeom>
              <a:avLst/>
              <a:gdLst>
                <a:gd name="T0" fmla="*/ 756 w 756"/>
                <a:gd name="T1" fmla="*/ 0 h 503"/>
                <a:gd name="T2" fmla="*/ 756 w 756"/>
                <a:gd name="T3" fmla="*/ 124 h 503"/>
                <a:gd name="T4" fmla="*/ 0 w 756"/>
                <a:gd name="T5" fmla="*/ 503 h 503"/>
                <a:gd name="T6" fmla="*/ 0 w 756"/>
                <a:gd name="T7" fmla="*/ 379 h 503"/>
                <a:gd name="T8" fmla="*/ 756 w 756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503">
                  <a:moveTo>
                    <a:pt x="756" y="0"/>
                  </a:moveTo>
                  <a:lnTo>
                    <a:pt x="756" y="124"/>
                  </a:lnTo>
                  <a:lnTo>
                    <a:pt x="0" y="503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18551680-CA32-157F-53DF-14CA170DD5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7721317"/>
              <a:ext cx="7420444" cy="3256607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50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50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5B17FAB-4F4D-63FB-2223-4798155FD319}"/>
              </a:ext>
            </a:extLst>
          </p:cNvPr>
          <p:cNvGrpSpPr/>
          <p:nvPr/>
        </p:nvGrpSpPr>
        <p:grpSpPr>
          <a:xfrm>
            <a:off x="9437255" y="7163617"/>
            <a:ext cx="7420444" cy="3792887"/>
            <a:chOff x="8506672" y="6313646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F373B932-D78C-261D-9D2D-5230881108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6962372"/>
              <a:ext cx="5943228" cy="3144161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52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52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5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52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52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3B67DCE-7859-179A-92FD-FD3D1B5A4E80}"/>
                </a:ext>
              </a:extLst>
            </p:cNvPr>
            <p:cNvGrpSpPr/>
            <p:nvPr/>
          </p:nvGrpSpPr>
          <p:grpSpPr>
            <a:xfrm>
              <a:off x="8506672" y="6313646"/>
              <a:ext cx="7420444" cy="3792887"/>
              <a:chOff x="8506672" y="6313646"/>
              <a:chExt cx="7420444" cy="3792887"/>
            </a:xfrm>
          </p:grpSpPr>
          <p:sp>
            <p:nvSpPr>
              <p:cNvPr id="10" name="Freeform 25">
                <a:extLst>
                  <a:ext uri="{FF2B5EF4-FFF2-40B4-BE49-F238E27FC236}">
                    <a16:creationId xmlns:a16="http://schemas.microsoft.com/office/drawing/2014/main" id="{0354168C-4ADD-7AF8-3EDE-4B5C4FE32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6962371"/>
                <a:ext cx="2237912" cy="1522344"/>
              </a:xfrm>
              <a:custGeom>
                <a:avLst/>
                <a:gdLst>
                  <a:gd name="T0" fmla="*/ 456 w 456"/>
                  <a:gd name="T1" fmla="*/ 0 h 352"/>
                  <a:gd name="T2" fmla="*/ 456 w 456"/>
                  <a:gd name="T3" fmla="*/ 123 h 352"/>
                  <a:gd name="T4" fmla="*/ 0 w 456"/>
                  <a:gd name="T5" fmla="*/ 352 h 352"/>
                  <a:gd name="T6" fmla="*/ 0 w 456"/>
                  <a:gd name="T7" fmla="*/ 229 h 352"/>
                  <a:gd name="T8" fmla="*/ 456 w 456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52">
                    <a:moveTo>
                      <a:pt x="456" y="0"/>
                    </a:moveTo>
                    <a:lnTo>
                      <a:pt x="456" y="123"/>
                    </a:lnTo>
                    <a:lnTo>
                      <a:pt x="0" y="352"/>
                    </a:lnTo>
                    <a:lnTo>
                      <a:pt x="0" y="229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1" name="Freeform 27">
                <a:extLst>
                  <a:ext uri="{FF2B5EF4-FFF2-40B4-BE49-F238E27FC236}">
                    <a16:creationId xmlns:a16="http://schemas.microsoft.com/office/drawing/2014/main" id="{B25FBA2C-9557-E4B4-C1C8-37F2900E97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7952762"/>
                <a:ext cx="3710222" cy="2153771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4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2" name="Freeform 28">
                <a:extLst>
                  <a:ext uri="{FF2B5EF4-FFF2-40B4-BE49-F238E27FC236}">
                    <a16:creationId xmlns:a16="http://schemas.microsoft.com/office/drawing/2014/main" id="{1EB02DB6-6821-7F88-D9A7-2D8C2B7556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6313646"/>
                <a:ext cx="7420444" cy="3256607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50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50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0C9E493-3F30-416F-A529-2C239C0FA08E}"/>
              </a:ext>
            </a:extLst>
          </p:cNvPr>
          <p:cNvGrpSpPr/>
          <p:nvPr/>
        </p:nvGrpSpPr>
        <p:grpSpPr>
          <a:xfrm>
            <a:off x="7526300" y="5462911"/>
            <a:ext cx="7420444" cy="3771269"/>
            <a:chOff x="2948556" y="4924014"/>
            <a:chExt cx="7420444" cy="37712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60B146FF-D9CC-BC7E-5921-2C8265589F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8556" y="5568414"/>
              <a:ext cx="5943228" cy="3126868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604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604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3A82CF1D-48BF-76DA-8DDE-84D2EF2B03A1}"/>
                </a:ext>
              </a:extLst>
            </p:cNvPr>
            <p:cNvGrpSpPr/>
            <p:nvPr/>
          </p:nvGrpSpPr>
          <p:grpSpPr>
            <a:xfrm>
              <a:off x="2948556" y="4924014"/>
              <a:ext cx="7420444" cy="3771269"/>
              <a:chOff x="8506672" y="4924014"/>
              <a:chExt cx="7420444" cy="3771269"/>
            </a:xfrm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CBB00B6C-EDAA-8192-E64C-7DDBF8FF2A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5568414"/>
                <a:ext cx="2237912" cy="1505048"/>
              </a:xfrm>
              <a:custGeom>
                <a:avLst/>
                <a:gdLst>
                  <a:gd name="T0" fmla="*/ 456 w 456"/>
                  <a:gd name="T1" fmla="*/ 0 h 348"/>
                  <a:gd name="T2" fmla="*/ 456 w 456"/>
                  <a:gd name="T3" fmla="*/ 119 h 348"/>
                  <a:gd name="T4" fmla="*/ 0 w 456"/>
                  <a:gd name="T5" fmla="*/ 348 h 348"/>
                  <a:gd name="T6" fmla="*/ 0 w 456"/>
                  <a:gd name="T7" fmla="*/ 225 h 348"/>
                  <a:gd name="T8" fmla="*/ 456 w 456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8">
                    <a:moveTo>
                      <a:pt x="456" y="0"/>
                    </a:moveTo>
                    <a:lnTo>
                      <a:pt x="456" y="119"/>
                    </a:lnTo>
                    <a:lnTo>
                      <a:pt x="0" y="348"/>
                    </a:lnTo>
                    <a:lnTo>
                      <a:pt x="0" y="225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id="{1458AE56-3D14-B164-3F61-5E67A8E22A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6541508"/>
                <a:ext cx="3710222" cy="2153775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9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id="{947C87AB-8423-70DF-4B41-B9E378F1BF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4924014"/>
                <a:ext cx="7420444" cy="3256613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4 h 753"/>
                  <a:gd name="T4" fmla="*/ 756 w 1512"/>
                  <a:gd name="T5" fmla="*/ 753 h 753"/>
                  <a:gd name="T6" fmla="*/ 0 w 1512"/>
                  <a:gd name="T7" fmla="*/ 374 h 753"/>
                  <a:gd name="T8" fmla="*/ 756 w 1512"/>
                  <a:gd name="T9" fmla="*/ 0 h 753"/>
                  <a:gd name="T10" fmla="*/ 300 w 1512"/>
                  <a:gd name="T11" fmla="*/ 374 h 753"/>
                  <a:gd name="T12" fmla="*/ 756 w 1512"/>
                  <a:gd name="T13" fmla="*/ 603 h 753"/>
                  <a:gd name="T14" fmla="*/ 1211 w 1512"/>
                  <a:gd name="T15" fmla="*/ 374 h 753"/>
                  <a:gd name="T16" fmla="*/ 756 w 1512"/>
                  <a:gd name="T17" fmla="*/ 149 h 753"/>
                  <a:gd name="T18" fmla="*/ 300 w 1512"/>
                  <a:gd name="T19" fmla="*/ 37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4"/>
                    </a:lnTo>
                    <a:lnTo>
                      <a:pt x="756" y="753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  <a:moveTo>
                      <a:pt x="300" y="374"/>
                    </a:moveTo>
                    <a:lnTo>
                      <a:pt x="756" y="603"/>
                    </a:lnTo>
                    <a:lnTo>
                      <a:pt x="1211" y="374"/>
                    </a:lnTo>
                    <a:lnTo>
                      <a:pt x="756" y="149"/>
                    </a:lnTo>
                    <a:lnTo>
                      <a:pt x="300" y="3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587CD44-9B25-1A03-2B72-8E567C7987A9}"/>
              </a:ext>
            </a:extLst>
          </p:cNvPr>
          <p:cNvGrpSpPr/>
          <p:nvPr/>
        </p:nvGrpSpPr>
        <p:grpSpPr>
          <a:xfrm>
            <a:off x="5615346" y="3744905"/>
            <a:ext cx="7420443" cy="3788569"/>
            <a:chOff x="8506673" y="3516349"/>
            <a:chExt cx="7420443" cy="37885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8" name="Freeform 59">
              <a:extLst>
                <a:ext uri="{FF2B5EF4-FFF2-40B4-BE49-F238E27FC236}">
                  <a16:creationId xmlns:a16="http://schemas.microsoft.com/office/drawing/2014/main" id="{7E8CA97F-F6AE-0E15-C43C-7031E0858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3" y="4160750"/>
              <a:ext cx="5943226" cy="3144168"/>
            </a:xfrm>
            <a:custGeom>
              <a:avLst/>
              <a:gdLst>
                <a:gd name="T0" fmla="*/ 1211 w 1211"/>
                <a:gd name="T1" fmla="*/ 230 h 727"/>
                <a:gd name="T2" fmla="*/ 1211 w 1211"/>
                <a:gd name="T3" fmla="*/ 349 h 727"/>
                <a:gd name="T4" fmla="*/ 756 w 1211"/>
                <a:gd name="T5" fmla="*/ 124 h 727"/>
                <a:gd name="T6" fmla="*/ 756 w 1211"/>
                <a:gd name="T7" fmla="*/ 0 h 727"/>
                <a:gd name="T8" fmla="*/ 1211 w 1211"/>
                <a:gd name="T9" fmla="*/ 230 h 727"/>
                <a:gd name="T10" fmla="*/ 0 w 1211"/>
                <a:gd name="T11" fmla="*/ 349 h 727"/>
                <a:gd name="T12" fmla="*/ 756 w 1211"/>
                <a:gd name="T13" fmla="*/ 727 h 727"/>
                <a:gd name="T14" fmla="*/ 756 w 1211"/>
                <a:gd name="T15" fmla="*/ 604 h 727"/>
                <a:gd name="T16" fmla="*/ 0 w 1211"/>
                <a:gd name="T17" fmla="*/ 230 h 727"/>
                <a:gd name="T18" fmla="*/ 0 w 1211"/>
                <a:gd name="T19" fmla="*/ 34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30"/>
                  </a:moveTo>
                  <a:lnTo>
                    <a:pt x="1211" y="349"/>
                  </a:lnTo>
                  <a:lnTo>
                    <a:pt x="756" y="124"/>
                  </a:lnTo>
                  <a:lnTo>
                    <a:pt x="756" y="0"/>
                  </a:lnTo>
                  <a:lnTo>
                    <a:pt x="1211" y="230"/>
                  </a:lnTo>
                  <a:close/>
                  <a:moveTo>
                    <a:pt x="0" y="349"/>
                  </a:moveTo>
                  <a:lnTo>
                    <a:pt x="756" y="727"/>
                  </a:lnTo>
                  <a:lnTo>
                    <a:pt x="756" y="604"/>
                  </a:lnTo>
                  <a:lnTo>
                    <a:pt x="0" y="23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29" name="Freeform 60">
              <a:extLst>
                <a:ext uri="{FF2B5EF4-FFF2-40B4-BE49-F238E27FC236}">
                  <a16:creationId xmlns:a16="http://schemas.microsoft.com/office/drawing/2014/main" id="{021949FB-CDFE-5525-493A-73AF8974E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5" y="5155466"/>
              <a:ext cx="3710221" cy="2149452"/>
            </a:xfrm>
            <a:custGeom>
              <a:avLst/>
              <a:gdLst>
                <a:gd name="T0" fmla="*/ 756 w 756"/>
                <a:gd name="T1" fmla="*/ 0 h 497"/>
                <a:gd name="T2" fmla="*/ 756 w 756"/>
                <a:gd name="T3" fmla="*/ 119 h 497"/>
                <a:gd name="T4" fmla="*/ 0 w 756"/>
                <a:gd name="T5" fmla="*/ 497 h 497"/>
                <a:gd name="T6" fmla="*/ 0 w 756"/>
                <a:gd name="T7" fmla="*/ 374 h 497"/>
                <a:gd name="T8" fmla="*/ 756 w 756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7">
                  <a:moveTo>
                    <a:pt x="756" y="0"/>
                  </a:moveTo>
                  <a:lnTo>
                    <a:pt x="756" y="119"/>
                  </a:lnTo>
                  <a:lnTo>
                    <a:pt x="0" y="497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2C55ABB8-6501-D831-EF2D-2855D374B604}"/>
                </a:ext>
              </a:extLst>
            </p:cNvPr>
            <p:cNvGrpSpPr/>
            <p:nvPr/>
          </p:nvGrpSpPr>
          <p:grpSpPr>
            <a:xfrm>
              <a:off x="8506673" y="3516349"/>
              <a:ext cx="7420442" cy="3256614"/>
              <a:chOff x="8506673" y="3516349"/>
              <a:chExt cx="7420442" cy="3256614"/>
            </a:xfrm>
          </p:grpSpPr>
          <p:sp>
            <p:nvSpPr>
              <p:cNvPr id="31" name="Freeform 58">
                <a:extLst>
                  <a:ext uri="{FF2B5EF4-FFF2-40B4-BE49-F238E27FC236}">
                    <a16:creationId xmlns:a16="http://schemas.microsoft.com/office/drawing/2014/main" id="{B7D02F2E-EA3B-858A-6AE8-2FC69AF63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4" y="4160750"/>
                <a:ext cx="2237911" cy="1509374"/>
              </a:xfrm>
              <a:custGeom>
                <a:avLst/>
                <a:gdLst>
                  <a:gd name="T0" fmla="*/ 456 w 456"/>
                  <a:gd name="T1" fmla="*/ 0 h 349"/>
                  <a:gd name="T2" fmla="*/ 456 w 456"/>
                  <a:gd name="T3" fmla="*/ 124 h 349"/>
                  <a:gd name="T4" fmla="*/ 0 w 456"/>
                  <a:gd name="T5" fmla="*/ 349 h 349"/>
                  <a:gd name="T6" fmla="*/ 0 w 456"/>
                  <a:gd name="T7" fmla="*/ 230 h 349"/>
                  <a:gd name="T8" fmla="*/ 456 w 456"/>
                  <a:gd name="T9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9">
                    <a:moveTo>
                      <a:pt x="456" y="0"/>
                    </a:moveTo>
                    <a:lnTo>
                      <a:pt x="456" y="124"/>
                    </a:lnTo>
                    <a:lnTo>
                      <a:pt x="0" y="349"/>
                    </a:lnTo>
                    <a:lnTo>
                      <a:pt x="0" y="230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32" name="Freeform 61">
                <a:extLst>
                  <a:ext uri="{FF2B5EF4-FFF2-40B4-BE49-F238E27FC236}">
                    <a16:creationId xmlns:a16="http://schemas.microsoft.com/office/drawing/2014/main" id="{F25E281A-B5EF-1C4C-282F-A6C92757F1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3" y="3516349"/>
                <a:ext cx="7420442" cy="3256614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49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49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sp>
        <p:nvSpPr>
          <p:cNvPr id="33" name="!!MainTitle1">
            <a:extLst>
              <a:ext uri="{FF2B5EF4-FFF2-40B4-BE49-F238E27FC236}">
                <a16:creationId xmlns:a16="http://schemas.microsoft.com/office/drawing/2014/main" id="{69AFCDA8-AB00-5D9B-3A95-C6A65E3DE158}"/>
              </a:ext>
            </a:extLst>
          </p:cNvPr>
          <p:cNvSpPr txBox="1"/>
          <p:nvPr/>
        </p:nvSpPr>
        <p:spPr>
          <a:xfrm>
            <a:off x="12508706" y="1037172"/>
            <a:ext cx="10038325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4" name="!!SubTitle">
            <a:extLst>
              <a:ext uri="{FF2B5EF4-FFF2-40B4-BE49-F238E27FC236}">
                <a16:creationId xmlns:a16="http://schemas.microsoft.com/office/drawing/2014/main" id="{D53A21EE-3C07-D7CF-0870-2AB24707583A}"/>
              </a:ext>
            </a:extLst>
          </p:cNvPr>
          <p:cNvSpPr txBox="1"/>
          <p:nvPr/>
        </p:nvSpPr>
        <p:spPr>
          <a:xfrm>
            <a:off x="17397864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5" name="Freeform 103">
            <a:extLst>
              <a:ext uri="{FF2B5EF4-FFF2-40B4-BE49-F238E27FC236}">
                <a16:creationId xmlns:a16="http://schemas.microsoft.com/office/drawing/2014/main" id="{C1CEA189-5EE7-431F-9169-2BD230BAD38B}"/>
              </a:ext>
            </a:extLst>
          </p:cNvPr>
          <p:cNvSpPr>
            <a:spLocks noEditPoints="1"/>
          </p:cNvSpPr>
          <p:nvPr/>
        </p:nvSpPr>
        <p:spPr bwMode="auto">
          <a:xfrm>
            <a:off x="10801372" y="7020572"/>
            <a:ext cx="779866" cy="59636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418F316C-DE03-546B-B75E-E2EFB64E618A}"/>
              </a:ext>
            </a:extLst>
          </p:cNvPr>
          <p:cNvSpPr/>
          <p:nvPr/>
        </p:nvSpPr>
        <p:spPr>
          <a:xfrm>
            <a:off x="12730084" y="8677004"/>
            <a:ext cx="772878" cy="64406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D25D4B1-296E-9F52-F2A7-8EC1F46DCF7B}"/>
              </a:ext>
            </a:extLst>
          </p:cNvPr>
          <p:cNvSpPr>
            <a:spLocks/>
          </p:cNvSpPr>
          <p:nvPr/>
        </p:nvSpPr>
        <p:spPr bwMode="auto">
          <a:xfrm>
            <a:off x="4328423" y="4254127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>
                    <a:lumMod val="90000"/>
                    <a:lumOff val="10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4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7899C74-3273-AA95-011F-7AE4DD55DDDE}"/>
              </a:ext>
            </a:extLst>
          </p:cNvPr>
          <p:cNvGrpSpPr/>
          <p:nvPr/>
        </p:nvGrpSpPr>
        <p:grpSpPr>
          <a:xfrm>
            <a:off x="1349695" y="4572865"/>
            <a:ext cx="2791949" cy="1363073"/>
            <a:chOff x="4443430" y="4425263"/>
            <a:chExt cx="2488311" cy="1363073"/>
          </a:xfrm>
          <a:noFill/>
        </p:grpSpPr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A486EE9F-6BE6-69B4-12C2-77B64C72946E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6B0F2FD5-46EB-1BAB-F4FA-2B1A54E113C2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41BAC347-D688-7A66-E0BD-2EED25C145B9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FEA6F66E-DD58-A905-2E54-500955683516}"/>
              </a:ext>
            </a:extLst>
          </p:cNvPr>
          <p:cNvSpPr>
            <a:spLocks/>
          </p:cNvSpPr>
          <p:nvPr/>
        </p:nvSpPr>
        <p:spPr bwMode="auto">
          <a:xfrm>
            <a:off x="15215008" y="6182564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>
                    <a:lumMod val="90000"/>
                    <a:lumOff val="10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7EF5302-1833-3685-508A-B89DF4611F88}"/>
              </a:ext>
            </a:extLst>
          </p:cNvPr>
          <p:cNvSpPr>
            <a:spLocks/>
          </p:cNvSpPr>
          <p:nvPr/>
        </p:nvSpPr>
        <p:spPr bwMode="auto">
          <a:xfrm>
            <a:off x="8206175" y="8111001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>
                    <a:lumMod val="90000"/>
                    <a:lumOff val="10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6046445-F73D-2103-7A1E-00F58E85EA6F}"/>
              </a:ext>
            </a:extLst>
          </p:cNvPr>
          <p:cNvSpPr>
            <a:spLocks/>
          </p:cNvSpPr>
          <p:nvPr/>
        </p:nvSpPr>
        <p:spPr bwMode="auto">
          <a:xfrm>
            <a:off x="18880179" y="10039438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>
                    <a:lumMod val="90000"/>
                    <a:lumOff val="10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DF6B776-B9D1-5264-7DE2-92360DD606E7}"/>
              </a:ext>
            </a:extLst>
          </p:cNvPr>
          <p:cNvGrpSpPr/>
          <p:nvPr/>
        </p:nvGrpSpPr>
        <p:grpSpPr>
          <a:xfrm>
            <a:off x="5250747" y="8429739"/>
            <a:ext cx="2791949" cy="1363073"/>
            <a:chOff x="4443430" y="4425263"/>
            <a:chExt cx="2488311" cy="1363073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DB41DB86-883B-D182-8C1A-7563820E5C1A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CDA35F1A-E8AC-6843-53D7-BB73927C809C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AF65C4FB-E5DA-E885-D608-8C677267223C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E40AC341-C2BE-9306-F553-210DD24A0398}"/>
              </a:ext>
            </a:extLst>
          </p:cNvPr>
          <p:cNvGrpSpPr/>
          <p:nvPr/>
        </p:nvGrpSpPr>
        <p:grpSpPr>
          <a:xfrm>
            <a:off x="16432361" y="6501302"/>
            <a:ext cx="2791949" cy="1363073"/>
            <a:chOff x="4443430" y="4425263"/>
            <a:chExt cx="2488311" cy="1363073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10594524-2F32-291E-7C98-F4D27B8370E8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F85342DC-285C-E345-2F89-1189C29D9D22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C8598D3C-F807-C537-1A95-C77AB597E920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83A094A-A784-64DE-398D-11E2538817F3}"/>
              </a:ext>
            </a:extLst>
          </p:cNvPr>
          <p:cNvGrpSpPr/>
          <p:nvPr/>
        </p:nvGrpSpPr>
        <p:grpSpPr>
          <a:xfrm>
            <a:off x="19858134" y="10358176"/>
            <a:ext cx="2791949" cy="1363073"/>
            <a:chOff x="4443430" y="4425263"/>
            <a:chExt cx="2488311" cy="1363073"/>
          </a:xfrm>
          <a:noFill/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560052F3-A2B1-DED0-D373-025C4AF39CFF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BC26FB55-E580-C9F0-B557-84A8E3DB2589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B539C0B5-7050-CEE7-46BA-0BB02B494EF2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23169B4F-69D6-37A9-6103-DC450134D35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bg2">
                    <a:lumMod val="25000"/>
                    <a:lumOff val="75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bg2">
                    <a:lumMod val="25000"/>
                    <a:lumOff val="75000"/>
                  </a:schemeClr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223</a:t>
            </a:r>
            <a:endParaRPr lang="en-US" sz="3000" i="0" spc="300" dirty="0">
              <a:solidFill>
                <a:schemeClr val="bg2">
                  <a:lumMod val="25000"/>
                  <a:lumOff val="75000"/>
                </a:schemeClr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CC05E083-AD7C-2262-A673-66FF89E0C006}"/>
              </a:ext>
            </a:extLst>
          </p:cNvPr>
          <p:cNvSpPr/>
          <p:nvPr/>
        </p:nvSpPr>
        <p:spPr>
          <a:xfrm>
            <a:off x="8950848" y="5258830"/>
            <a:ext cx="701678" cy="7016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81F407A9-CD36-38BD-378B-71367B1DB2B6}"/>
              </a:ext>
            </a:extLst>
          </p:cNvPr>
          <p:cNvSpPr/>
          <p:nvPr/>
        </p:nvSpPr>
        <p:spPr>
          <a:xfrm>
            <a:off x="14651808" y="10381135"/>
            <a:ext cx="747116" cy="7728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>
                <a:lumMod val="20000"/>
                <a:lumOff val="8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08895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window dir="vert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EE573CE-58C1-0257-0589-4560ECFBD7AF}"/>
              </a:ext>
            </a:extLst>
          </p:cNvPr>
          <p:cNvGrpSpPr/>
          <p:nvPr/>
        </p:nvGrpSpPr>
        <p:grpSpPr>
          <a:xfrm>
            <a:off x="11348210" y="8885941"/>
            <a:ext cx="7420444" cy="3792887"/>
            <a:chOff x="8506672" y="7721317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86BADBDA-F1A9-5674-0912-B2BB2760D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8982" y="8370043"/>
              <a:ext cx="2237912" cy="1505045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4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2AB8DAF7-188A-C6A1-94E1-3116DBBF4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8370043"/>
              <a:ext cx="5943228" cy="3144161"/>
            </a:xfrm>
            <a:custGeom>
              <a:avLst/>
              <a:gdLst>
                <a:gd name="T0" fmla="*/ 1211 w 1211"/>
                <a:gd name="T1" fmla="*/ 224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4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4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4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4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4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55E46A6A-67EA-3A72-19B9-0C4373789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4" y="9338807"/>
              <a:ext cx="3710222" cy="2175396"/>
            </a:xfrm>
            <a:custGeom>
              <a:avLst/>
              <a:gdLst>
                <a:gd name="T0" fmla="*/ 756 w 756"/>
                <a:gd name="T1" fmla="*/ 0 h 503"/>
                <a:gd name="T2" fmla="*/ 756 w 756"/>
                <a:gd name="T3" fmla="*/ 124 h 503"/>
                <a:gd name="T4" fmla="*/ 0 w 756"/>
                <a:gd name="T5" fmla="*/ 503 h 503"/>
                <a:gd name="T6" fmla="*/ 0 w 756"/>
                <a:gd name="T7" fmla="*/ 379 h 503"/>
                <a:gd name="T8" fmla="*/ 756 w 756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503">
                  <a:moveTo>
                    <a:pt x="756" y="0"/>
                  </a:moveTo>
                  <a:lnTo>
                    <a:pt x="756" y="124"/>
                  </a:lnTo>
                  <a:lnTo>
                    <a:pt x="0" y="503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0F94B093-9BA1-522F-F542-18DC63C772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7721317"/>
              <a:ext cx="7420444" cy="3256607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50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50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00E9A36-21C8-8FC7-E08C-B345B3D89037}"/>
              </a:ext>
            </a:extLst>
          </p:cNvPr>
          <p:cNvGrpSpPr/>
          <p:nvPr/>
        </p:nvGrpSpPr>
        <p:grpSpPr>
          <a:xfrm>
            <a:off x="9437255" y="7163617"/>
            <a:ext cx="7420444" cy="3792887"/>
            <a:chOff x="8506672" y="6313646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0F9FD9A9-F605-45FC-B1AF-F64D37B1E8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6962372"/>
              <a:ext cx="5943228" cy="3144161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52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52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5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52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52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D5C41B8-73D6-46D8-F22E-6C6EF3E4F9F6}"/>
                </a:ext>
              </a:extLst>
            </p:cNvPr>
            <p:cNvGrpSpPr/>
            <p:nvPr/>
          </p:nvGrpSpPr>
          <p:grpSpPr>
            <a:xfrm>
              <a:off x="8506672" y="6313646"/>
              <a:ext cx="7420444" cy="3792887"/>
              <a:chOff x="8506672" y="6313646"/>
              <a:chExt cx="7420444" cy="3792887"/>
            </a:xfrm>
          </p:grpSpPr>
          <p:sp>
            <p:nvSpPr>
              <p:cNvPr id="10" name="Freeform 25">
                <a:extLst>
                  <a:ext uri="{FF2B5EF4-FFF2-40B4-BE49-F238E27FC236}">
                    <a16:creationId xmlns:a16="http://schemas.microsoft.com/office/drawing/2014/main" id="{32774C23-99FD-C11A-C585-F71441E8D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6962371"/>
                <a:ext cx="2237912" cy="1522344"/>
              </a:xfrm>
              <a:custGeom>
                <a:avLst/>
                <a:gdLst>
                  <a:gd name="T0" fmla="*/ 456 w 456"/>
                  <a:gd name="T1" fmla="*/ 0 h 352"/>
                  <a:gd name="T2" fmla="*/ 456 w 456"/>
                  <a:gd name="T3" fmla="*/ 123 h 352"/>
                  <a:gd name="T4" fmla="*/ 0 w 456"/>
                  <a:gd name="T5" fmla="*/ 352 h 352"/>
                  <a:gd name="T6" fmla="*/ 0 w 456"/>
                  <a:gd name="T7" fmla="*/ 229 h 352"/>
                  <a:gd name="T8" fmla="*/ 456 w 456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52">
                    <a:moveTo>
                      <a:pt x="456" y="0"/>
                    </a:moveTo>
                    <a:lnTo>
                      <a:pt x="456" y="123"/>
                    </a:lnTo>
                    <a:lnTo>
                      <a:pt x="0" y="352"/>
                    </a:lnTo>
                    <a:lnTo>
                      <a:pt x="0" y="229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1" name="Freeform 27">
                <a:extLst>
                  <a:ext uri="{FF2B5EF4-FFF2-40B4-BE49-F238E27FC236}">
                    <a16:creationId xmlns:a16="http://schemas.microsoft.com/office/drawing/2014/main" id="{5AA4155B-8734-05F5-FFCC-7B6CD08D2C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7952762"/>
                <a:ext cx="3710222" cy="2153771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4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2" name="Freeform 28">
                <a:extLst>
                  <a:ext uri="{FF2B5EF4-FFF2-40B4-BE49-F238E27FC236}">
                    <a16:creationId xmlns:a16="http://schemas.microsoft.com/office/drawing/2014/main" id="{52648DD3-4A5D-ECEB-1883-9D78CE2DFC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6313646"/>
                <a:ext cx="7420444" cy="3256607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50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50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79AD789-E5DD-ECFE-676A-6E079443559D}"/>
              </a:ext>
            </a:extLst>
          </p:cNvPr>
          <p:cNvGrpSpPr/>
          <p:nvPr/>
        </p:nvGrpSpPr>
        <p:grpSpPr>
          <a:xfrm>
            <a:off x="7526300" y="5462911"/>
            <a:ext cx="7420444" cy="3771269"/>
            <a:chOff x="2948556" y="4924014"/>
            <a:chExt cx="7420444" cy="37712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9DB796A7-E5E6-1E60-45FA-B849426030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8556" y="5568414"/>
              <a:ext cx="5943228" cy="3126868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604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604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C46FD78F-7C52-81F7-CD80-B0C1ED1B3DCE}"/>
                </a:ext>
              </a:extLst>
            </p:cNvPr>
            <p:cNvGrpSpPr/>
            <p:nvPr/>
          </p:nvGrpSpPr>
          <p:grpSpPr>
            <a:xfrm>
              <a:off x="2948556" y="4924014"/>
              <a:ext cx="7420444" cy="3771269"/>
              <a:chOff x="8506672" y="4924014"/>
              <a:chExt cx="7420444" cy="3771269"/>
            </a:xfrm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858329C2-B26B-D65F-369D-7636C6CD5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5568414"/>
                <a:ext cx="2237912" cy="1505048"/>
              </a:xfrm>
              <a:custGeom>
                <a:avLst/>
                <a:gdLst>
                  <a:gd name="T0" fmla="*/ 456 w 456"/>
                  <a:gd name="T1" fmla="*/ 0 h 348"/>
                  <a:gd name="T2" fmla="*/ 456 w 456"/>
                  <a:gd name="T3" fmla="*/ 119 h 348"/>
                  <a:gd name="T4" fmla="*/ 0 w 456"/>
                  <a:gd name="T5" fmla="*/ 348 h 348"/>
                  <a:gd name="T6" fmla="*/ 0 w 456"/>
                  <a:gd name="T7" fmla="*/ 225 h 348"/>
                  <a:gd name="T8" fmla="*/ 456 w 456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8">
                    <a:moveTo>
                      <a:pt x="456" y="0"/>
                    </a:moveTo>
                    <a:lnTo>
                      <a:pt x="456" y="119"/>
                    </a:lnTo>
                    <a:lnTo>
                      <a:pt x="0" y="348"/>
                    </a:lnTo>
                    <a:lnTo>
                      <a:pt x="0" y="225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id="{16540C42-5B5D-B91A-39EF-CA165C436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6541508"/>
                <a:ext cx="3710222" cy="2153775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9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id="{065FF8A9-8AE6-D94A-5C31-A681FB2203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4924014"/>
                <a:ext cx="7420444" cy="3256613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4 h 753"/>
                  <a:gd name="T4" fmla="*/ 756 w 1512"/>
                  <a:gd name="T5" fmla="*/ 753 h 753"/>
                  <a:gd name="T6" fmla="*/ 0 w 1512"/>
                  <a:gd name="T7" fmla="*/ 374 h 753"/>
                  <a:gd name="T8" fmla="*/ 756 w 1512"/>
                  <a:gd name="T9" fmla="*/ 0 h 753"/>
                  <a:gd name="T10" fmla="*/ 300 w 1512"/>
                  <a:gd name="T11" fmla="*/ 374 h 753"/>
                  <a:gd name="T12" fmla="*/ 756 w 1512"/>
                  <a:gd name="T13" fmla="*/ 603 h 753"/>
                  <a:gd name="T14" fmla="*/ 1211 w 1512"/>
                  <a:gd name="T15" fmla="*/ 374 h 753"/>
                  <a:gd name="T16" fmla="*/ 756 w 1512"/>
                  <a:gd name="T17" fmla="*/ 149 h 753"/>
                  <a:gd name="T18" fmla="*/ 300 w 1512"/>
                  <a:gd name="T19" fmla="*/ 37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4"/>
                    </a:lnTo>
                    <a:lnTo>
                      <a:pt x="756" y="753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  <a:moveTo>
                      <a:pt x="300" y="374"/>
                    </a:moveTo>
                    <a:lnTo>
                      <a:pt x="756" y="603"/>
                    </a:lnTo>
                    <a:lnTo>
                      <a:pt x="1211" y="374"/>
                    </a:lnTo>
                    <a:lnTo>
                      <a:pt x="756" y="149"/>
                    </a:lnTo>
                    <a:lnTo>
                      <a:pt x="300" y="3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87615DA-7621-CB2D-08C4-C78234686239}"/>
              </a:ext>
            </a:extLst>
          </p:cNvPr>
          <p:cNvGrpSpPr/>
          <p:nvPr/>
        </p:nvGrpSpPr>
        <p:grpSpPr>
          <a:xfrm>
            <a:off x="5615346" y="3744905"/>
            <a:ext cx="7420443" cy="3788569"/>
            <a:chOff x="8506673" y="3516349"/>
            <a:chExt cx="7420443" cy="37885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0" name="Freeform 59">
              <a:extLst>
                <a:ext uri="{FF2B5EF4-FFF2-40B4-BE49-F238E27FC236}">
                  <a16:creationId xmlns:a16="http://schemas.microsoft.com/office/drawing/2014/main" id="{87279698-9335-B82B-D46B-3F983479F9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3" y="4160750"/>
              <a:ext cx="5943226" cy="3144168"/>
            </a:xfrm>
            <a:custGeom>
              <a:avLst/>
              <a:gdLst>
                <a:gd name="T0" fmla="*/ 1211 w 1211"/>
                <a:gd name="T1" fmla="*/ 230 h 727"/>
                <a:gd name="T2" fmla="*/ 1211 w 1211"/>
                <a:gd name="T3" fmla="*/ 349 h 727"/>
                <a:gd name="T4" fmla="*/ 756 w 1211"/>
                <a:gd name="T5" fmla="*/ 124 h 727"/>
                <a:gd name="T6" fmla="*/ 756 w 1211"/>
                <a:gd name="T7" fmla="*/ 0 h 727"/>
                <a:gd name="T8" fmla="*/ 1211 w 1211"/>
                <a:gd name="T9" fmla="*/ 230 h 727"/>
                <a:gd name="T10" fmla="*/ 0 w 1211"/>
                <a:gd name="T11" fmla="*/ 349 h 727"/>
                <a:gd name="T12" fmla="*/ 756 w 1211"/>
                <a:gd name="T13" fmla="*/ 727 h 727"/>
                <a:gd name="T14" fmla="*/ 756 w 1211"/>
                <a:gd name="T15" fmla="*/ 604 h 727"/>
                <a:gd name="T16" fmla="*/ 0 w 1211"/>
                <a:gd name="T17" fmla="*/ 230 h 727"/>
                <a:gd name="T18" fmla="*/ 0 w 1211"/>
                <a:gd name="T19" fmla="*/ 34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30"/>
                  </a:moveTo>
                  <a:lnTo>
                    <a:pt x="1211" y="349"/>
                  </a:lnTo>
                  <a:lnTo>
                    <a:pt x="756" y="124"/>
                  </a:lnTo>
                  <a:lnTo>
                    <a:pt x="756" y="0"/>
                  </a:lnTo>
                  <a:lnTo>
                    <a:pt x="1211" y="230"/>
                  </a:lnTo>
                  <a:close/>
                  <a:moveTo>
                    <a:pt x="0" y="349"/>
                  </a:moveTo>
                  <a:lnTo>
                    <a:pt x="756" y="727"/>
                  </a:lnTo>
                  <a:lnTo>
                    <a:pt x="756" y="604"/>
                  </a:lnTo>
                  <a:lnTo>
                    <a:pt x="0" y="23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21" name="Freeform 60">
              <a:extLst>
                <a:ext uri="{FF2B5EF4-FFF2-40B4-BE49-F238E27FC236}">
                  <a16:creationId xmlns:a16="http://schemas.microsoft.com/office/drawing/2014/main" id="{1E61ED38-3E2D-5CC7-BD01-C59445E8AF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5" y="5155466"/>
              <a:ext cx="3710221" cy="2149452"/>
            </a:xfrm>
            <a:custGeom>
              <a:avLst/>
              <a:gdLst>
                <a:gd name="T0" fmla="*/ 756 w 756"/>
                <a:gd name="T1" fmla="*/ 0 h 497"/>
                <a:gd name="T2" fmla="*/ 756 w 756"/>
                <a:gd name="T3" fmla="*/ 119 h 497"/>
                <a:gd name="T4" fmla="*/ 0 w 756"/>
                <a:gd name="T5" fmla="*/ 497 h 497"/>
                <a:gd name="T6" fmla="*/ 0 w 756"/>
                <a:gd name="T7" fmla="*/ 374 h 497"/>
                <a:gd name="T8" fmla="*/ 756 w 756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7">
                  <a:moveTo>
                    <a:pt x="756" y="0"/>
                  </a:moveTo>
                  <a:lnTo>
                    <a:pt x="756" y="119"/>
                  </a:lnTo>
                  <a:lnTo>
                    <a:pt x="0" y="497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95F81914-6E9F-AEC2-9D43-0E1C6D18C74E}"/>
                </a:ext>
              </a:extLst>
            </p:cNvPr>
            <p:cNvGrpSpPr/>
            <p:nvPr/>
          </p:nvGrpSpPr>
          <p:grpSpPr>
            <a:xfrm>
              <a:off x="8506673" y="3516349"/>
              <a:ext cx="7420442" cy="3256614"/>
              <a:chOff x="8506673" y="3516349"/>
              <a:chExt cx="7420442" cy="3256614"/>
            </a:xfrm>
          </p:grpSpPr>
          <p:sp>
            <p:nvSpPr>
              <p:cNvPr id="23" name="Freeform 58">
                <a:extLst>
                  <a:ext uri="{FF2B5EF4-FFF2-40B4-BE49-F238E27FC236}">
                    <a16:creationId xmlns:a16="http://schemas.microsoft.com/office/drawing/2014/main" id="{54865312-67AB-8B88-64EF-49C6426BD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4" y="4160750"/>
                <a:ext cx="2237911" cy="1509374"/>
              </a:xfrm>
              <a:custGeom>
                <a:avLst/>
                <a:gdLst>
                  <a:gd name="T0" fmla="*/ 456 w 456"/>
                  <a:gd name="T1" fmla="*/ 0 h 349"/>
                  <a:gd name="T2" fmla="*/ 456 w 456"/>
                  <a:gd name="T3" fmla="*/ 124 h 349"/>
                  <a:gd name="T4" fmla="*/ 0 w 456"/>
                  <a:gd name="T5" fmla="*/ 349 h 349"/>
                  <a:gd name="T6" fmla="*/ 0 w 456"/>
                  <a:gd name="T7" fmla="*/ 230 h 349"/>
                  <a:gd name="T8" fmla="*/ 456 w 456"/>
                  <a:gd name="T9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9">
                    <a:moveTo>
                      <a:pt x="456" y="0"/>
                    </a:moveTo>
                    <a:lnTo>
                      <a:pt x="456" y="124"/>
                    </a:lnTo>
                    <a:lnTo>
                      <a:pt x="0" y="349"/>
                    </a:lnTo>
                    <a:lnTo>
                      <a:pt x="0" y="230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4" name="Freeform 61">
                <a:extLst>
                  <a:ext uri="{FF2B5EF4-FFF2-40B4-BE49-F238E27FC236}">
                    <a16:creationId xmlns:a16="http://schemas.microsoft.com/office/drawing/2014/main" id="{38E26DF5-CA08-DFC4-2355-47D55A5291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3" y="3516349"/>
                <a:ext cx="7420442" cy="3256614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49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49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sp>
        <p:nvSpPr>
          <p:cNvPr id="25" name="!!MainTitle1">
            <a:extLst>
              <a:ext uri="{FF2B5EF4-FFF2-40B4-BE49-F238E27FC236}">
                <a16:creationId xmlns:a16="http://schemas.microsoft.com/office/drawing/2014/main" id="{942A7EF4-940F-E802-A01C-18D29E5096E7}"/>
              </a:ext>
            </a:extLst>
          </p:cNvPr>
          <p:cNvSpPr txBox="1"/>
          <p:nvPr/>
        </p:nvSpPr>
        <p:spPr>
          <a:xfrm>
            <a:off x="12508706" y="1037172"/>
            <a:ext cx="10038325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4" name="!!SubTitle">
            <a:extLst>
              <a:ext uri="{FF2B5EF4-FFF2-40B4-BE49-F238E27FC236}">
                <a16:creationId xmlns:a16="http://schemas.microsoft.com/office/drawing/2014/main" id="{80F96B4F-B046-5292-778B-59491A9B4DE6}"/>
              </a:ext>
            </a:extLst>
          </p:cNvPr>
          <p:cNvSpPr txBox="1"/>
          <p:nvPr/>
        </p:nvSpPr>
        <p:spPr>
          <a:xfrm>
            <a:off x="17397864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5" name="Freeform 103">
            <a:extLst>
              <a:ext uri="{FF2B5EF4-FFF2-40B4-BE49-F238E27FC236}">
                <a16:creationId xmlns:a16="http://schemas.microsoft.com/office/drawing/2014/main" id="{380C27A0-D565-E8C4-A897-B27A0F2DDE60}"/>
              </a:ext>
            </a:extLst>
          </p:cNvPr>
          <p:cNvSpPr>
            <a:spLocks noEditPoints="1"/>
          </p:cNvSpPr>
          <p:nvPr/>
        </p:nvSpPr>
        <p:spPr bwMode="auto">
          <a:xfrm>
            <a:off x="10801372" y="7020572"/>
            <a:ext cx="779866" cy="59636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D8591B4-66AE-7EE6-D576-2252FDB20EBC}"/>
              </a:ext>
            </a:extLst>
          </p:cNvPr>
          <p:cNvSpPr/>
          <p:nvPr/>
        </p:nvSpPr>
        <p:spPr>
          <a:xfrm>
            <a:off x="12730084" y="8677004"/>
            <a:ext cx="772878" cy="64406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08F67BB-ED5F-076F-953C-8846AC4D2D22}"/>
              </a:ext>
            </a:extLst>
          </p:cNvPr>
          <p:cNvSpPr>
            <a:spLocks/>
          </p:cNvSpPr>
          <p:nvPr/>
        </p:nvSpPr>
        <p:spPr bwMode="auto">
          <a:xfrm>
            <a:off x="4328423" y="4254127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4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482D824-EE39-0383-152F-784C5CF4A50F}"/>
              </a:ext>
            </a:extLst>
          </p:cNvPr>
          <p:cNvGrpSpPr/>
          <p:nvPr/>
        </p:nvGrpSpPr>
        <p:grpSpPr>
          <a:xfrm>
            <a:off x="1349695" y="4572865"/>
            <a:ext cx="2791949" cy="1363073"/>
            <a:chOff x="4443430" y="4425263"/>
            <a:chExt cx="2488311" cy="1363073"/>
          </a:xfrm>
          <a:noFill/>
        </p:grpSpPr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3D0871FA-F978-53C9-3669-4A086FDC47FA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4B0CF4E6-A7C8-8945-05F8-EC89A5D1AC3E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CCD22CBE-D88E-FB54-1A0F-E48B27324D5C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1CBE2E68-B00B-6C59-6010-B04286CE812F}"/>
              </a:ext>
            </a:extLst>
          </p:cNvPr>
          <p:cNvSpPr>
            <a:spLocks/>
          </p:cNvSpPr>
          <p:nvPr/>
        </p:nvSpPr>
        <p:spPr bwMode="auto">
          <a:xfrm>
            <a:off x="15215008" y="6182564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4017A51-FFFC-16F4-C7EB-C53896359CE6}"/>
              </a:ext>
            </a:extLst>
          </p:cNvPr>
          <p:cNvSpPr>
            <a:spLocks/>
          </p:cNvSpPr>
          <p:nvPr/>
        </p:nvSpPr>
        <p:spPr bwMode="auto">
          <a:xfrm>
            <a:off x="8206175" y="8111001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49419EE-C7CE-DDF7-6555-256167996C1C}"/>
              </a:ext>
            </a:extLst>
          </p:cNvPr>
          <p:cNvSpPr>
            <a:spLocks/>
          </p:cNvSpPr>
          <p:nvPr/>
        </p:nvSpPr>
        <p:spPr bwMode="auto">
          <a:xfrm>
            <a:off x="18880179" y="10039438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CEE919F3-F451-7B38-376A-29B341A96DF1}"/>
              </a:ext>
            </a:extLst>
          </p:cNvPr>
          <p:cNvGrpSpPr/>
          <p:nvPr/>
        </p:nvGrpSpPr>
        <p:grpSpPr>
          <a:xfrm>
            <a:off x="5250747" y="8429739"/>
            <a:ext cx="2791949" cy="1363073"/>
            <a:chOff x="4443430" y="4425263"/>
            <a:chExt cx="2488311" cy="1363073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25FDF24D-226D-7ADD-BE80-2FB459BEC9AB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BFE75B65-CEEA-607B-9C29-849A05937B7B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36676CED-26AA-A438-852A-22DC1602CA51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6DCA2B8-1FA3-7025-7635-FB879FDFB3EC}"/>
              </a:ext>
            </a:extLst>
          </p:cNvPr>
          <p:cNvGrpSpPr/>
          <p:nvPr/>
        </p:nvGrpSpPr>
        <p:grpSpPr>
          <a:xfrm>
            <a:off x="16432361" y="6501302"/>
            <a:ext cx="2791949" cy="1363073"/>
            <a:chOff x="4443430" y="4425263"/>
            <a:chExt cx="2488311" cy="1363073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FD5D19C9-9990-A32B-CE0A-BD9A37F23D28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DD368623-4461-D8A2-5A3B-4868E2ED26F9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FC5AF127-9D4B-7191-8B03-34B91D621B0F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59F0DCD-433C-1109-6E5F-86BFAA1C4A80}"/>
              </a:ext>
            </a:extLst>
          </p:cNvPr>
          <p:cNvGrpSpPr/>
          <p:nvPr/>
        </p:nvGrpSpPr>
        <p:grpSpPr>
          <a:xfrm>
            <a:off x="19858134" y="10358176"/>
            <a:ext cx="2791949" cy="1363073"/>
            <a:chOff x="4443430" y="4425263"/>
            <a:chExt cx="2488311" cy="1363073"/>
          </a:xfrm>
          <a:noFill/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A50FAB22-E94C-C299-14DF-36B10124DF0E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5CCA7D95-CFCF-8516-48B6-F657FA6A5322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C00E4B49-2415-6A2F-6479-43FBEAF389E6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4003AEAE-14E0-A9A9-AED9-2BF366725448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223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D2D1709-F193-3D2E-E73F-F3F88DD8C221}"/>
              </a:ext>
            </a:extLst>
          </p:cNvPr>
          <p:cNvSpPr/>
          <p:nvPr/>
        </p:nvSpPr>
        <p:spPr>
          <a:xfrm>
            <a:off x="8950848" y="5258830"/>
            <a:ext cx="701678" cy="7016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F85E0751-F971-0899-C1AC-83E7DCE53819}"/>
              </a:ext>
            </a:extLst>
          </p:cNvPr>
          <p:cNvSpPr/>
          <p:nvPr/>
        </p:nvSpPr>
        <p:spPr>
          <a:xfrm>
            <a:off x="14651808" y="10381135"/>
            <a:ext cx="747116" cy="7728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90923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prism dir="u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56667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 p14:presetBounceEnd="5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5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7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1D545E3-7D55-C289-1877-C0338EF4FD03}"/>
              </a:ext>
            </a:extLst>
          </p:cNvPr>
          <p:cNvGrpSpPr/>
          <p:nvPr/>
        </p:nvGrpSpPr>
        <p:grpSpPr>
          <a:xfrm>
            <a:off x="11348210" y="8885941"/>
            <a:ext cx="7420444" cy="3792887"/>
            <a:chOff x="8506672" y="7721317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A252A9F0-1FD4-7ECB-AC07-FF928CE8DBD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8982" y="8370043"/>
              <a:ext cx="2237912" cy="1505045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4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16E54CC6-0F75-F0D5-35A3-A17828A366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8370043"/>
              <a:ext cx="5943228" cy="3144161"/>
            </a:xfrm>
            <a:custGeom>
              <a:avLst/>
              <a:gdLst>
                <a:gd name="T0" fmla="*/ 1211 w 1211"/>
                <a:gd name="T1" fmla="*/ 224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4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4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4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4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4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7E54EC96-6085-C037-CC25-FDD0BBCF0B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4" y="9338807"/>
              <a:ext cx="3710222" cy="2175396"/>
            </a:xfrm>
            <a:custGeom>
              <a:avLst/>
              <a:gdLst>
                <a:gd name="T0" fmla="*/ 756 w 756"/>
                <a:gd name="T1" fmla="*/ 0 h 503"/>
                <a:gd name="T2" fmla="*/ 756 w 756"/>
                <a:gd name="T3" fmla="*/ 124 h 503"/>
                <a:gd name="T4" fmla="*/ 0 w 756"/>
                <a:gd name="T5" fmla="*/ 503 h 503"/>
                <a:gd name="T6" fmla="*/ 0 w 756"/>
                <a:gd name="T7" fmla="*/ 379 h 503"/>
                <a:gd name="T8" fmla="*/ 756 w 756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503">
                  <a:moveTo>
                    <a:pt x="756" y="0"/>
                  </a:moveTo>
                  <a:lnTo>
                    <a:pt x="756" y="124"/>
                  </a:lnTo>
                  <a:lnTo>
                    <a:pt x="0" y="503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82AE6F1B-D2BC-BFE2-577E-3CE73215B4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7721317"/>
              <a:ext cx="7420444" cy="3256607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50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50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CB3FDA5-32F8-0524-4C0F-7A639DDEBA0D}"/>
              </a:ext>
            </a:extLst>
          </p:cNvPr>
          <p:cNvGrpSpPr/>
          <p:nvPr/>
        </p:nvGrpSpPr>
        <p:grpSpPr>
          <a:xfrm>
            <a:off x="9437255" y="7163617"/>
            <a:ext cx="7420444" cy="3792887"/>
            <a:chOff x="8506672" y="6313646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E0E83619-6596-7B8A-6023-4B6F7C70CB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6962372"/>
              <a:ext cx="5943228" cy="3144161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52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52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5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52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52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BADB192-60EB-C8A5-797B-CC885CC1B808}"/>
                </a:ext>
              </a:extLst>
            </p:cNvPr>
            <p:cNvGrpSpPr/>
            <p:nvPr/>
          </p:nvGrpSpPr>
          <p:grpSpPr>
            <a:xfrm>
              <a:off x="8506672" y="6313646"/>
              <a:ext cx="7420444" cy="3792887"/>
              <a:chOff x="8506672" y="6313646"/>
              <a:chExt cx="7420444" cy="3792887"/>
            </a:xfrm>
          </p:grpSpPr>
          <p:sp>
            <p:nvSpPr>
              <p:cNvPr id="10" name="Freeform 25">
                <a:extLst>
                  <a:ext uri="{FF2B5EF4-FFF2-40B4-BE49-F238E27FC236}">
                    <a16:creationId xmlns:a16="http://schemas.microsoft.com/office/drawing/2014/main" id="{D8CD33CB-7049-5D29-A46B-41959CC5DD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6962371"/>
                <a:ext cx="2237912" cy="1522344"/>
              </a:xfrm>
              <a:custGeom>
                <a:avLst/>
                <a:gdLst>
                  <a:gd name="T0" fmla="*/ 456 w 456"/>
                  <a:gd name="T1" fmla="*/ 0 h 352"/>
                  <a:gd name="T2" fmla="*/ 456 w 456"/>
                  <a:gd name="T3" fmla="*/ 123 h 352"/>
                  <a:gd name="T4" fmla="*/ 0 w 456"/>
                  <a:gd name="T5" fmla="*/ 352 h 352"/>
                  <a:gd name="T6" fmla="*/ 0 w 456"/>
                  <a:gd name="T7" fmla="*/ 229 h 352"/>
                  <a:gd name="T8" fmla="*/ 456 w 456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52">
                    <a:moveTo>
                      <a:pt x="456" y="0"/>
                    </a:moveTo>
                    <a:lnTo>
                      <a:pt x="456" y="123"/>
                    </a:lnTo>
                    <a:lnTo>
                      <a:pt x="0" y="352"/>
                    </a:lnTo>
                    <a:lnTo>
                      <a:pt x="0" y="229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9" name="Freeform 27">
                <a:extLst>
                  <a:ext uri="{FF2B5EF4-FFF2-40B4-BE49-F238E27FC236}">
                    <a16:creationId xmlns:a16="http://schemas.microsoft.com/office/drawing/2014/main" id="{03C1DA7A-1597-1A26-B296-D9304822A1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7952762"/>
                <a:ext cx="3710222" cy="2153771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4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0" name="Freeform 28">
                <a:extLst>
                  <a:ext uri="{FF2B5EF4-FFF2-40B4-BE49-F238E27FC236}">
                    <a16:creationId xmlns:a16="http://schemas.microsoft.com/office/drawing/2014/main" id="{A60BA75E-B8CA-7DD7-3896-B46A062504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6313646"/>
                <a:ext cx="7420444" cy="3256607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50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50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B2CD29-6574-2E93-F9FE-364EB3AD2FE6}"/>
              </a:ext>
            </a:extLst>
          </p:cNvPr>
          <p:cNvGrpSpPr/>
          <p:nvPr/>
        </p:nvGrpSpPr>
        <p:grpSpPr>
          <a:xfrm>
            <a:off x="7526300" y="5462911"/>
            <a:ext cx="7420444" cy="3771269"/>
            <a:chOff x="2948556" y="4924014"/>
            <a:chExt cx="7420444" cy="37712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07F778B7-A255-84AB-FF5F-40E4EBFECE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8556" y="5568414"/>
              <a:ext cx="5943228" cy="3126868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604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604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D03FE4FE-C7A5-E74F-9747-3B909AF848F4}"/>
                </a:ext>
              </a:extLst>
            </p:cNvPr>
            <p:cNvGrpSpPr/>
            <p:nvPr/>
          </p:nvGrpSpPr>
          <p:grpSpPr>
            <a:xfrm>
              <a:off x="2948556" y="4924014"/>
              <a:ext cx="7420444" cy="3771269"/>
              <a:chOff x="8506672" y="4924014"/>
              <a:chExt cx="7420444" cy="3771269"/>
            </a:xfrm>
          </p:grpSpPr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21E6E2F1-1510-0AB2-5489-4C2F70497E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5568414"/>
                <a:ext cx="2237912" cy="1505048"/>
              </a:xfrm>
              <a:custGeom>
                <a:avLst/>
                <a:gdLst>
                  <a:gd name="T0" fmla="*/ 456 w 456"/>
                  <a:gd name="T1" fmla="*/ 0 h 348"/>
                  <a:gd name="T2" fmla="*/ 456 w 456"/>
                  <a:gd name="T3" fmla="*/ 119 h 348"/>
                  <a:gd name="T4" fmla="*/ 0 w 456"/>
                  <a:gd name="T5" fmla="*/ 348 h 348"/>
                  <a:gd name="T6" fmla="*/ 0 w 456"/>
                  <a:gd name="T7" fmla="*/ 225 h 348"/>
                  <a:gd name="T8" fmla="*/ 456 w 456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8">
                    <a:moveTo>
                      <a:pt x="456" y="0"/>
                    </a:moveTo>
                    <a:lnTo>
                      <a:pt x="456" y="119"/>
                    </a:lnTo>
                    <a:lnTo>
                      <a:pt x="0" y="348"/>
                    </a:lnTo>
                    <a:lnTo>
                      <a:pt x="0" y="225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5" name="Freeform 17">
                <a:extLst>
                  <a:ext uri="{FF2B5EF4-FFF2-40B4-BE49-F238E27FC236}">
                    <a16:creationId xmlns:a16="http://schemas.microsoft.com/office/drawing/2014/main" id="{27C13517-312E-6189-7DA6-995800FD5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6541508"/>
                <a:ext cx="3710222" cy="2153775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9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6" name="Freeform 18">
                <a:extLst>
                  <a:ext uri="{FF2B5EF4-FFF2-40B4-BE49-F238E27FC236}">
                    <a16:creationId xmlns:a16="http://schemas.microsoft.com/office/drawing/2014/main" id="{7A441440-35F0-FED2-9E07-E928C66E32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4924014"/>
                <a:ext cx="7420444" cy="3256613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4 h 753"/>
                  <a:gd name="T4" fmla="*/ 756 w 1512"/>
                  <a:gd name="T5" fmla="*/ 753 h 753"/>
                  <a:gd name="T6" fmla="*/ 0 w 1512"/>
                  <a:gd name="T7" fmla="*/ 374 h 753"/>
                  <a:gd name="T8" fmla="*/ 756 w 1512"/>
                  <a:gd name="T9" fmla="*/ 0 h 753"/>
                  <a:gd name="T10" fmla="*/ 300 w 1512"/>
                  <a:gd name="T11" fmla="*/ 374 h 753"/>
                  <a:gd name="T12" fmla="*/ 756 w 1512"/>
                  <a:gd name="T13" fmla="*/ 603 h 753"/>
                  <a:gd name="T14" fmla="*/ 1211 w 1512"/>
                  <a:gd name="T15" fmla="*/ 374 h 753"/>
                  <a:gd name="T16" fmla="*/ 756 w 1512"/>
                  <a:gd name="T17" fmla="*/ 149 h 753"/>
                  <a:gd name="T18" fmla="*/ 300 w 1512"/>
                  <a:gd name="T19" fmla="*/ 37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4"/>
                    </a:lnTo>
                    <a:lnTo>
                      <a:pt x="756" y="753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  <a:moveTo>
                      <a:pt x="300" y="374"/>
                    </a:moveTo>
                    <a:lnTo>
                      <a:pt x="756" y="603"/>
                    </a:lnTo>
                    <a:lnTo>
                      <a:pt x="1211" y="374"/>
                    </a:lnTo>
                    <a:lnTo>
                      <a:pt x="756" y="149"/>
                    </a:lnTo>
                    <a:lnTo>
                      <a:pt x="300" y="3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5397238-E7ED-326B-382D-80DD110A9B2D}"/>
              </a:ext>
            </a:extLst>
          </p:cNvPr>
          <p:cNvGrpSpPr/>
          <p:nvPr/>
        </p:nvGrpSpPr>
        <p:grpSpPr>
          <a:xfrm>
            <a:off x="5615346" y="3744905"/>
            <a:ext cx="7420443" cy="3788569"/>
            <a:chOff x="8506673" y="3516349"/>
            <a:chExt cx="7420443" cy="37885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8" name="Freeform 59">
              <a:extLst>
                <a:ext uri="{FF2B5EF4-FFF2-40B4-BE49-F238E27FC236}">
                  <a16:creationId xmlns:a16="http://schemas.microsoft.com/office/drawing/2014/main" id="{56EAB2BF-B91D-167B-AD21-62AA1B2EA4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3" y="4160750"/>
              <a:ext cx="5943226" cy="3144168"/>
            </a:xfrm>
            <a:custGeom>
              <a:avLst/>
              <a:gdLst>
                <a:gd name="T0" fmla="*/ 1211 w 1211"/>
                <a:gd name="T1" fmla="*/ 230 h 727"/>
                <a:gd name="T2" fmla="*/ 1211 w 1211"/>
                <a:gd name="T3" fmla="*/ 349 h 727"/>
                <a:gd name="T4" fmla="*/ 756 w 1211"/>
                <a:gd name="T5" fmla="*/ 124 h 727"/>
                <a:gd name="T6" fmla="*/ 756 w 1211"/>
                <a:gd name="T7" fmla="*/ 0 h 727"/>
                <a:gd name="T8" fmla="*/ 1211 w 1211"/>
                <a:gd name="T9" fmla="*/ 230 h 727"/>
                <a:gd name="T10" fmla="*/ 0 w 1211"/>
                <a:gd name="T11" fmla="*/ 349 h 727"/>
                <a:gd name="T12" fmla="*/ 756 w 1211"/>
                <a:gd name="T13" fmla="*/ 727 h 727"/>
                <a:gd name="T14" fmla="*/ 756 w 1211"/>
                <a:gd name="T15" fmla="*/ 604 h 727"/>
                <a:gd name="T16" fmla="*/ 0 w 1211"/>
                <a:gd name="T17" fmla="*/ 230 h 727"/>
                <a:gd name="T18" fmla="*/ 0 w 1211"/>
                <a:gd name="T19" fmla="*/ 34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30"/>
                  </a:moveTo>
                  <a:lnTo>
                    <a:pt x="1211" y="349"/>
                  </a:lnTo>
                  <a:lnTo>
                    <a:pt x="756" y="124"/>
                  </a:lnTo>
                  <a:lnTo>
                    <a:pt x="756" y="0"/>
                  </a:lnTo>
                  <a:lnTo>
                    <a:pt x="1211" y="230"/>
                  </a:lnTo>
                  <a:close/>
                  <a:moveTo>
                    <a:pt x="0" y="349"/>
                  </a:moveTo>
                  <a:lnTo>
                    <a:pt x="756" y="727"/>
                  </a:lnTo>
                  <a:lnTo>
                    <a:pt x="756" y="604"/>
                  </a:lnTo>
                  <a:lnTo>
                    <a:pt x="0" y="23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29" name="Freeform 60">
              <a:extLst>
                <a:ext uri="{FF2B5EF4-FFF2-40B4-BE49-F238E27FC236}">
                  <a16:creationId xmlns:a16="http://schemas.microsoft.com/office/drawing/2014/main" id="{94FDA42F-5589-A554-B9EA-B1E64A15D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5" y="5155466"/>
              <a:ext cx="3710221" cy="2149452"/>
            </a:xfrm>
            <a:custGeom>
              <a:avLst/>
              <a:gdLst>
                <a:gd name="T0" fmla="*/ 756 w 756"/>
                <a:gd name="T1" fmla="*/ 0 h 497"/>
                <a:gd name="T2" fmla="*/ 756 w 756"/>
                <a:gd name="T3" fmla="*/ 119 h 497"/>
                <a:gd name="T4" fmla="*/ 0 w 756"/>
                <a:gd name="T5" fmla="*/ 497 h 497"/>
                <a:gd name="T6" fmla="*/ 0 w 756"/>
                <a:gd name="T7" fmla="*/ 374 h 497"/>
                <a:gd name="T8" fmla="*/ 756 w 756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7">
                  <a:moveTo>
                    <a:pt x="756" y="0"/>
                  </a:moveTo>
                  <a:lnTo>
                    <a:pt x="756" y="119"/>
                  </a:lnTo>
                  <a:lnTo>
                    <a:pt x="0" y="497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BA1BA23-AB65-93C3-EF99-1472A046F9D2}"/>
                </a:ext>
              </a:extLst>
            </p:cNvPr>
            <p:cNvGrpSpPr/>
            <p:nvPr/>
          </p:nvGrpSpPr>
          <p:grpSpPr>
            <a:xfrm>
              <a:off x="8506673" y="3516349"/>
              <a:ext cx="7420442" cy="3256614"/>
              <a:chOff x="8506673" y="3516349"/>
              <a:chExt cx="7420442" cy="3256614"/>
            </a:xfrm>
          </p:grpSpPr>
          <p:sp>
            <p:nvSpPr>
              <p:cNvPr id="31" name="Freeform 58">
                <a:extLst>
                  <a:ext uri="{FF2B5EF4-FFF2-40B4-BE49-F238E27FC236}">
                    <a16:creationId xmlns:a16="http://schemas.microsoft.com/office/drawing/2014/main" id="{29C3CC98-F0E7-47FC-6CFA-7880ED78E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4" y="4160750"/>
                <a:ext cx="2237911" cy="1509374"/>
              </a:xfrm>
              <a:custGeom>
                <a:avLst/>
                <a:gdLst>
                  <a:gd name="T0" fmla="*/ 456 w 456"/>
                  <a:gd name="T1" fmla="*/ 0 h 349"/>
                  <a:gd name="T2" fmla="*/ 456 w 456"/>
                  <a:gd name="T3" fmla="*/ 124 h 349"/>
                  <a:gd name="T4" fmla="*/ 0 w 456"/>
                  <a:gd name="T5" fmla="*/ 349 h 349"/>
                  <a:gd name="T6" fmla="*/ 0 w 456"/>
                  <a:gd name="T7" fmla="*/ 230 h 349"/>
                  <a:gd name="T8" fmla="*/ 456 w 456"/>
                  <a:gd name="T9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9">
                    <a:moveTo>
                      <a:pt x="456" y="0"/>
                    </a:moveTo>
                    <a:lnTo>
                      <a:pt x="456" y="124"/>
                    </a:lnTo>
                    <a:lnTo>
                      <a:pt x="0" y="349"/>
                    </a:lnTo>
                    <a:lnTo>
                      <a:pt x="0" y="230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32" name="Freeform 61">
                <a:extLst>
                  <a:ext uri="{FF2B5EF4-FFF2-40B4-BE49-F238E27FC236}">
                    <a16:creationId xmlns:a16="http://schemas.microsoft.com/office/drawing/2014/main" id="{5F2117C9-74D2-A5D6-8ADD-363B11E64D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3" y="3516349"/>
                <a:ext cx="7420442" cy="3256614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49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49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sp>
        <p:nvSpPr>
          <p:cNvPr id="33" name="!!MainTitle1">
            <a:extLst>
              <a:ext uri="{FF2B5EF4-FFF2-40B4-BE49-F238E27FC236}">
                <a16:creationId xmlns:a16="http://schemas.microsoft.com/office/drawing/2014/main" id="{171A13B6-D4F4-421D-7389-E0C4FB5C1114}"/>
              </a:ext>
            </a:extLst>
          </p:cNvPr>
          <p:cNvSpPr txBox="1"/>
          <p:nvPr/>
        </p:nvSpPr>
        <p:spPr>
          <a:xfrm>
            <a:off x="12508706" y="1037172"/>
            <a:ext cx="10038325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4" name="!!SubTitle">
            <a:extLst>
              <a:ext uri="{FF2B5EF4-FFF2-40B4-BE49-F238E27FC236}">
                <a16:creationId xmlns:a16="http://schemas.microsoft.com/office/drawing/2014/main" id="{5DE306A0-E6BD-D1E7-9996-8190FB3B267B}"/>
              </a:ext>
            </a:extLst>
          </p:cNvPr>
          <p:cNvSpPr txBox="1"/>
          <p:nvPr/>
        </p:nvSpPr>
        <p:spPr>
          <a:xfrm>
            <a:off x="17397864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5" name="Freeform 103">
            <a:extLst>
              <a:ext uri="{FF2B5EF4-FFF2-40B4-BE49-F238E27FC236}">
                <a16:creationId xmlns:a16="http://schemas.microsoft.com/office/drawing/2014/main" id="{63FD054B-CA7F-6F76-C95A-7CC0840A9161}"/>
              </a:ext>
            </a:extLst>
          </p:cNvPr>
          <p:cNvSpPr>
            <a:spLocks noEditPoints="1"/>
          </p:cNvSpPr>
          <p:nvPr/>
        </p:nvSpPr>
        <p:spPr bwMode="auto">
          <a:xfrm>
            <a:off x="10801372" y="7020572"/>
            <a:ext cx="779866" cy="59636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FBE1F759-609F-2BA5-96C1-EAE31E866D41}"/>
              </a:ext>
            </a:extLst>
          </p:cNvPr>
          <p:cNvSpPr/>
          <p:nvPr/>
        </p:nvSpPr>
        <p:spPr>
          <a:xfrm>
            <a:off x="12730084" y="8677004"/>
            <a:ext cx="772878" cy="64406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2453119-8B0D-7953-85FE-F11574D58E5D}"/>
              </a:ext>
            </a:extLst>
          </p:cNvPr>
          <p:cNvSpPr>
            <a:spLocks/>
          </p:cNvSpPr>
          <p:nvPr/>
        </p:nvSpPr>
        <p:spPr bwMode="auto">
          <a:xfrm>
            <a:off x="4328423" y="4254127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4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4057612-E87A-B78A-748D-A273579512C7}"/>
              </a:ext>
            </a:extLst>
          </p:cNvPr>
          <p:cNvGrpSpPr/>
          <p:nvPr/>
        </p:nvGrpSpPr>
        <p:grpSpPr>
          <a:xfrm>
            <a:off x="1349695" y="4572865"/>
            <a:ext cx="2791949" cy="1363073"/>
            <a:chOff x="4443430" y="4425263"/>
            <a:chExt cx="2488311" cy="1363073"/>
          </a:xfrm>
          <a:noFill/>
        </p:grpSpPr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54BDCA0C-E0EF-2329-4A75-9288945F3747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C63AD13F-D82C-9181-85BA-4D407CD2C748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F983104E-FE63-E123-81A6-6CCDD6809AD1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C7586B7A-5CE1-E0BB-8F8E-BE639E4B4DE7}"/>
              </a:ext>
            </a:extLst>
          </p:cNvPr>
          <p:cNvSpPr>
            <a:spLocks/>
          </p:cNvSpPr>
          <p:nvPr/>
        </p:nvSpPr>
        <p:spPr bwMode="auto">
          <a:xfrm>
            <a:off x="15215008" y="6182564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90B8B2E-B3CC-89B4-B770-36A3C1857E37}"/>
              </a:ext>
            </a:extLst>
          </p:cNvPr>
          <p:cNvSpPr>
            <a:spLocks/>
          </p:cNvSpPr>
          <p:nvPr/>
        </p:nvSpPr>
        <p:spPr bwMode="auto">
          <a:xfrm>
            <a:off x="8206175" y="8111001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44B9074-29C7-5D09-E664-DB4AAD23BC6D}"/>
              </a:ext>
            </a:extLst>
          </p:cNvPr>
          <p:cNvSpPr>
            <a:spLocks/>
          </p:cNvSpPr>
          <p:nvPr/>
        </p:nvSpPr>
        <p:spPr bwMode="auto">
          <a:xfrm>
            <a:off x="18880179" y="10039438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B7ACC4F-0EB8-9564-2A53-1128654DBFEB}"/>
              </a:ext>
            </a:extLst>
          </p:cNvPr>
          <p:cNvGrpSpPr/>
          <p:nvPr/>
        </p:nvGrpSpPr>
        <p:grpSpPr>
          <a:xfrm>
            <a:off x="5250747" y="8429739"/>
            <a:ext cx="2791949" cy="1363073"/>
            <a:chOff x="4443430" y="4425263"/>
            <a:chExt cx="2488311" cy="1363073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17226B04-4E48-3220-C1AC-D6CD4CAAB213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D4413D01-A630-9D87-B222-B2704FC9BA03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8782DD82-52F9-E865-6BA9-A8608022DF15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7F427EE-BC96-BD42-AE75-61EAA6CDABC6}"/>
              </a:ext>
            </a:extLst>
          </p:cNvPr>
          <p:cNvGrpSpPr/>
          <p:nvPr/>
        </p:nvGrpSpPr>
        <p:grpSpPr>
          <a:xfrm>
            <a:off x="16432361" y="6501302"/>
            <a:ext cx="2791949" cy="1363073"/>
            <a:chOff x="4443430" y="4425263"/>
            <a:chExt cx="2488311" cy="1363073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3E768512-3A4D-28C9-1A95-7EE3281116BE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882E61CD-B8E3-2D8E-7C4C-183D881766DE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CEA224ED-E560-5FF9-D668-664C72385C4D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C088E2C-9293-5F9E-7297-855F53855460}"/>
              </a:ext>
            </a:extLst>
          </p:cNvPr>
          <p:cNvGrpSpPr/>
          <p:nvPr/>
        </p:nvGrpSpPr>
        <p:grpSpPr>
          <a:xfrm>
            <a:off x="19858134" y="10358176"/>
            <a:ext cx="2791949" cy="1363073"/>
            <a:chOff x="4443430" y="4425263"/>
            <a:chExt cx="2488311" cy="1363073"/>
          </a:xfrm>
          <a:noFill/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E564384C-8B8C-DE02-0ACE-E60F7013EE17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9532563E-1872-231B-174E-FE157F554903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BB5C7873-440A-7824-800E-15EDA16E02A5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33A76F55-AE01-FF58-61CE-10F924ED1463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223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4CA25286-8515-DEAE-9DC3-9A152650C7FB}"/>
              </a:ext>
            </a:extLst>
          </p:cNvPr>
          <p:cNvSpPr/>
          <p:nvPr/>
        </p:nvSpPr>
        <p:spPr>
          <a:xfrm>
            <a:off x="8950848" y="5258830"/>
            <a:ext cx="701678" cy="7016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9860F872-C6C5-DBF3-08AC-DDAF30F520BB}"/>
              </a:ext>
            </a:extLst>
          </p:cNvPr>
          <p:cNvSpPr/>
          <p:nvPr/>
        </p:nvSpPr>
        <p:spPr>
          <a:xfrm>
            <a:off x="14651808" y="10381135"/>
            <a:ext cx="747116" cy="7728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3186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pan dir="u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85B9B900-BE19-61D5-D28A-55A691E17977}"/>
              </a:ext>
            </a:extLst>
          </p:cNvPr>
          <p:cNvGrpSpPr/>
          <p:nvPr/>
        </p:nvGrpSpPr>
        <p:grpSpPr>
          <a:xfrm>
            <a:off x="11348210" y="8885941"/>
            <a:ext cx="7420444" cy="3792887"/>
            <a:chOff x="8506672" y="7721317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26FAB5E-155B-2047-A166-C1CC801391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8982" y="8370043"/>
              <a:ext cx="2237912" cy="1505045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4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BAE387A-6F03-AC9F-E50A-2556EA5709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8370043"/>
              <a:ext cx="5943228" cy="3144161"/>
            </a:xfrm>
            <a:custGeom>
              <a:avLst/>
              <a:gdLst>
                <a:gd name="T0" fmla="*/ 1211 w 1211"/>
                <a:gd name="T1" fmla="*/ 224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4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4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4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4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4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AE3BCD7E-BB4F-FFF6-B371-4DD7DF4BE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4" y="9338807"/>
              <a:ext cx="3710222" cy="2175396"/>
            </a:xfrm>
            <a:custGeom>
              <a:avLst/>
              <a:gdLst>
                <a:gd name="T0" fmla="*/ 756 w 756"/>
                <a:gd name="T1" fmla="*/ 0 h 503"/>
                <a:gd name="T2" fmla="*/ 756 w 756"/>
                <a:gd name="T3" fmla="*/ 124 h 503"/>
                <a:gd name="T4" fmla="*/ 0 w 756"/>
                <a:gd name="T5" fmla="*/ 503 h 503"/>
                <a:gd name="T6" fmla="*/ 0 w 756"/>
                <a:gd name="T7" fmla="*/ 379 h 503"/>
                <a:gd name="T8" fmla="*/ 756 w 756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503">
                  <a:moveTo>
                    <a:pt x="756" y="0"/>
                  </a:moveTo>
                  <a:lnTo>
                    <a:pt x="756" y="124"/>
                  </a:lnTo>
                  <a:lnTo>
                    <a:pt x="0" y="503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0DB5DAE0-B2AA-AE12-8592-E75C247DCC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7721317"/>
              <a:ext cx="7420444" cy="3256607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50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50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5F66A73-4E3D-863A-0FA1-CAF4DD23794C}"/>
              </a:ext>
            </a:extLst>
          </p:cNvPr>
          <p:cNvGrpSpPr/>
          <p:nvPr/>
        </p:nvGrpSpPr>
        <p:grpSpPr>
          <a:xfrm>
            <a:off x="9437255" y="7163617"/>
            <a:ext cx="7420444" cy="3792887"/>
            <a:chOff x="8506672" y="6313646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7A87BA58-28AB-6AC9-836D-5ACE3E32E2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6962372"/>
              <a:ext cx="5943228" cy="3144161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52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52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5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52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52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B980F59-5826-53A6-218C-DABD95B86267}"/>
                </a:ext>
              </a:extLst>
            </p:cNvPr>
            <p:cNvGrpSpPr/>
            <p:nvPr/>
          </p:nvGrpSpPr>
          <p:grpSpPr>
            <a:xfrm>
              <a:off x="8506672" y="6313646"/>
              <a:ext cx="7420444" cy="3792887"/>
              <a:chOff x="8506672" y="6313646"/>
              <a:chExt cx="7420444" cy="3792887"/>
            </a:xfrm>
          </p:grpSpPr>
          <p:sp>
            <p:nvSpPr>
              <p:cNvPr id="18" name="Freeform 25">
                <a:extLst>
                  <a:ext uri="{FF2B5EF4-FFF2-40B4-BE49-F238E27FC236}">
                    <a16:creationId xmlns:a16="http://schemas.microsoft.com/office/drawing/2014/main" id="{613E92B2-6C68-FD5A-D29A-0BF49B6971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6962371"/>
                <a:ext cx="2237912" cy="1522344"/>
              </a:xfrm>
              <a:custGeom>
                <a:avLst/>
                <a:gdLst>
                  <a:gd name="T0" fmla="*/ 456 w 456"/>
                  <a:gd name="T1" fmla="*/ 0 h 352"/>
                  <a:gd name="T2" fmla="*/ 456 w 456"/>
                  <a:gd name="T3" fmla="*/ 123 h 352"/>
                  <a:gd name="T4" fmla="*/ 0 w 456"/>
                  <a:gd name="T5" fmla="*/ 352 h 352"/>
                  <a:gd name="T6" fmla="*/ 0 w 456"/>
                  <a:gd name="T7" fmla="*/ 229 h 352"/>
                  <a:gd name="T8" fmla="*/ 456 w 456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52">
                    <a:moveTo>
                      <a:pt x="456" y="0"/>
                    </a:moveTo>
                    <a:lnTo>
                      <a:pt x="456" y="123"/>
                    </a:lnTo>
                    <a:lnTo>
                      <a:pt x="0" y="352"/>
                    </a:lnTo>
                    <a:lnTo>
                      <a:pt x="0" y="229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9" name="Freeform 27">
                <a:extLst>
                  <a:ext uri="{FF2B5EF4-FFF2-40B4-BE49-F238E27FC236}">
                    <a16:creationId xmlns:a16="http://schemas.microsoft.com/office/drawing/2014/main" id="{F32AECBD-DB22-391A-93CF-7334AE986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7952762"/>
                <a:ext cx="3710222" cy="2153771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4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0" name="Freeform 28">
                <a:extLst>
                  <a:ext uri="{FF2B5EF4-FFF2-40B4-BE49-F238E27FC236}">
                    <a16:creationId xmlns:a16="http://schemas.microsoft.com/office/drawing/2014/main" id="{588C363A-FF7E-E1A0-A119-FC30B738AD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6313646"/>
                <a:ext cx="7420444" cy="3256607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50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50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7D6ABDE-9501-18C6-09DC-64AB0A4D275F}"/>
              </a:ext>
            </a:extLst>
          </p:cNvPr>
          <p:cNvGrpSpPr/>
          <p:nvPr/>
        </p:nvGrpSpPr>
        <p:grpSpPr>
          <a:xfrm>
            <a:off x="7526300" y="5462911"/>
            <a:ext cx="7420444" cy="3771269"/>
            <a:chOff x="2948556" y="4924014"/>
            <a:chExt cx="7420444" cy="37712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BC13E9D6-3D90-6255-1A45-A024C246B5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8556" y="5568414"/>
              <a:ext cx="5943228" cy="3126868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604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604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0297A72-F411-6BE9-C893-3978EE638B05}"/>
                </a:ext>
              </a:extLst>
            </p:cNvPr>
            <p:cNvGrpSpPr/>
            <p:nvPr/>
          </p:nvGrpSpPr>
          <p:grpSpPr>
            <a:xfrm>
              <a:off x="2948556" y="4924014"/>
              <a:ext cx="7420444" cy="3771269"/>
              <a:chOff x="8506672" y="4924014"/>
              <a:chExt cx="7420444" cy="3771269"/>
            </a:xfrm>
          </p:grpSpPr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F060EDF0-A406-8173-B06E-F3258FF10E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5568414"/>
                <a:ext cx="2237912" cy="1505048"/>
              </a:xfrm>
              <a:custGeom>
                <a:avLst/>
                <a:gdLst>
                  <a:gd name="T0" fmla="*/ 456 w 456"/>
                  <a:gd name="T1" fmla="*/ 0 h 348"/>
                  <a:gd name="T2" fmla="*/ 456 w 456"/>
                  <a:gd name="T3" fmla="*/ 119 h 348"/>
                  <a:gd name="T4" fmla="*/ 0 w 456"/>
                  <a:gd name="T5" fmla="*/ 348 h 348"/>
                  <a:gd name="T6" fmla="*/ 0 w 456"/>
                  <a:gd name="T7" fmla="*/ 225 h 348"/>
                  <a:gd name="T8" fmla="*/ 456 w 456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8">
                    <a:moveTo>
                      <a:pt x="456" y="0"/>
                    </a:moveTo>
                    <a:lnTo>
                      <a:pt x="456" y="119"/>
                    </a:lnTo>
                    <a:lnTo>
                      <a:pt x="0" y="348"/>
                    </a:lnTo>
                    <a:lnTo>
                      <a:pt x="0" y="225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5" name="Freeform 17">
                <a:extLst>
                  <a:ext uri="{FF2B5EF4-FFF2-40B4-BE49-F238E27FC236}">
                    <a16:creationId xmlns:a16="http://schemas.microsoft.com/office/drawing/2014/main" id="{F4A3ABC8-B164-8400-9E5F-3B8FA2C473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6541508"/>
                <a:ext cx="3710222" cy="2153775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9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6" name="Freeform 18">
                <a:extLst>
                  <a:ext uri="{FF2B5EF4-FFF2-40B4-BE49-F238E27FC236}">
                    <a16:creationId xmlns:a16="http://schemas.microsoft.com/office/drawing/2014/main" id="{6045A213-215E-E660-EC60-24FD1A1E05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4924014"/>
                <a:ext cx="7420444" cy="3256613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4 h 753"/>
                  <a:gd name="T4" fmla="*/ 756 w 1512"/>
                  <a:gd name="T5" fmla="*/ 753 h 753"/>
                  <a:gd name="T6" fmla="*/ 0 w 1512"/>
                  <a:gd name="T7" fmla="*/ 374 h 753"/>
                  <a:gd name="T8" fmla="*/ 756 w 1512"/>
                  <a:gd name="T9" fmla="*/ 0 h 753"/>
                  <a:gd name="T10" fmla="*/ 300 w 1512"/>
                  <a:gd name="T11" fmla="*/ 374 h 753"/>
                  <a:gd name="T12" fmla="*/ 756 w 1512"/>
                  <a:gd name="T13" fmla="*/ 603 h 753"/>
                  <a:gd name="T14" fmla="*/ 1211 w 1512"/>
                  <a:gd name="T15" fmla="*/ 374 h 753"/>
                  <a:gd name="T16" fmla="*/ 756 w 1512"/>
                  <a:gd name="T17" fmla="*/ 149 h 753"/>
                  <a:gd name="T18" fmla="*/ 300 w 1512"/>
                  <a:gd name="T19" fmla="*/ 37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4"/>
                    </a:lnTo>
                    <a:lnTo>
                      <a:pt x="756" y="753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  <a:moveTo>
                      <a:pt x="300" y="374"/>
                    </a:moveTo>
                    <a:lnTo>
                      <a:pt x="756" y="603"/>
                    </a:lnTo>
                    <a:lnTo>
                      <a:pt x="1211" y="374"/>
                    </a:lnTo>
                    <a:lnTo>
                      <a:pt x="756" y="149"/>
                    </a:lnTo>
                    <a:lnTo>
                      <a:pt x="300" y="3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01D8E83-9113-9B9F-88E0-D56CB82DF970}"/>
              </a:ext>
            </a:extLst>
          </p:cNvPr>
          <p:cNvGrpSpPr/>
          <p:nvPr/>
        </p:nvGrpSpPr>
        <p:grpSpPr>
          <a:xfrm>
            <a:off x="5615346" y="3744905"/>
            <a:ext cx="7420443" cy="3788569"/>
            <a:chOff x="8506673" y="3516349"/>
            <a:chExt cx="7420443" cy="37885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8" name="Freeform 59">
              <a:extLst>
                <a:ext uri="{FF2B5EF4-FFF2-40B4-BE49-F238E27FC236}">
                  <a16:creationId xmlns:a16="http://schemas.microsoft.com/office/drawing/2014/main" id="{01ACFCBD-E15F-129D-FA9C-A657FC3A0C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3" y="4160750"/>
              <a:ext cx="5943226" cy="3144168"/>
            </a:xfrm>
            <a:custGeom>
              <a:avLst/>
              <a:gdLst>
                <a:gd name="T0" fmla="*/ 1211 w 1211"/>
                <a:gd name="T1" fmla="*/ 230 h 727"/>
                <a:gd name="T2" fmla="*/ 1211 w 1211"/>
                <a:gd name="T3" fmla="*/ 349 h 727"/>
                <a:gd name="T4" fmla="*/ 756 w 1211"/>
                <a:gd name="T5" fmla="*/ 124 h 727"/>
                <a:gd name="T6" fmla="*/ 756 w 1211"/>
                <a:gd name="T7" fmla="*/ 0 h 727"/>
                <a:gd name="T8" fmla="*/ 1211 w 1211"/>
                <a:gd name="T9" fmla="*/ 230 h 727"/>
                <a:gd name="T10" fmla="*/ 0 w 1211"/>
                <a:gd name="T11" fmla="*/ 349 h 727"/>
                <a:gd name="T12" fmla="*/ 756 w 1211"/>
                <a:gd name="T13" fmla="*/ 727 h 727"/>
                <a:gd name="T14" fmla="*/ 756 w 1211"/>
                <a:gd name="T15" fmla="*/ 604 h 727"/>
                <a:gd name="T16" fmla="*/ 0 w 1211"/>
                <a:gd name="T17" fmla="*/ 230 h 727"/>
                <a:gd name="T18" fmla="*/ 0 w 1211"/>
                <a:gd name="T19" fmla="*/ 34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30"/>
                  </a:moveTo>
                  <a:lnTo>
                    <a:pt x="1211" y="349"/>
                  </a:lnTo>
                  <a:lnTo>
                    <a:pt x="756" y="124"/>
                  </a:lnTo>
                  <a:lnTo>
                    <a:pt x="756" y="0"/>
                  </a:lnTo>
                  <a:lnTo>
                    <a:pt x="1211" y="230"/>
                  </a:lnTo>
                  <a:close/>
                  <a:moveTo>
                    <a:pt x="0" y="349"/>
                  </a:moveTo>
                  <a:lnTo>
                    <a:pt x="756" y="727"/>
                  </a:lnTo>
                  <a:lnTo>
                    <a:pt x="756" y="604"/>
                  </a:lnTo>
                  <a:lnTo>
                    <a:pt x="0" y="23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29" name="Freeform 60">
              <a:extLst>
                <a:ext uri="{FF2B5EF4-FFF2-40B4-BE49-F238E27FC236}">
                  <a16:creationId xmlns:a16="http://schemas.microsoft.com/office/drawing/2014/main" id="{35C2035D-E467-7F1B-F9C7-7CC35EE76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5" y="5155466"/>
              <a:ext cx="3710221" cy="2149452"/>
            </a:xfrm>
            <a:custGeom>
              <a:avLst/>
              <a:gdLst>
                <a:gd name="T0" fmla="*/ 756 w 756"/>
                <a:gd name="T1" fmla="*/ 0 h 497"/>
                <a:gd name="T2" fmla="*/ 756 w 756"/>
                <a:gd name="T3" fmla="*/ 119 h 497"/>
                <a:gd name="T4" fmla="*/ 0 w 756"/>
                <a:gd name="T5" fmla="*/ 497 h 497"/>
                <a:gd name="T6" fmla="*/ 0 w 756"/>
                <a:gd name="T7" fmla="*/ 374 h 497"/>
                <a:gd name="T8" fmla="*/ 756 w 756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7">
                  <a:moveTo>
                    <a:pt x="756" y="0"/>
                  </a:moveTo>
                  <a:lnTo>
                    <a:pt x="756" y="119"/>
                  </a:lnTo>
                  <a:lnTo>
                    <a:pt x="0" y="497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E945994F-69C2-1C26-B184-DE370EEA8AE8}"/>
                </a:ext>
              </a:extLst>
            </p:cNvPr>
            <p:cNvGrpSpPr/>
            <p:nvPr/>
          </p:nvGrpSpPr>
          <p:grpSpPr>
            <a:xfrm>
              <a:off x="8506673" y="3516349"/>
              <a:ext cx="7420442" cy="3256614"/>
              <a:chOff x="8506673" y="3516349"/>
              <a:chExt cx="7420442" cy="3256614"/>
            </a:xfrm>
          </p:grpSpPr>
          <p:sp>
            <p:nvSpPr>
              <p:cNvPr id="31" name="Freeform 58">
                <a:extLst>
                  <a:ext uri="{FF2B5EF4-FFF2-40B4-BE49-F238E27FC236}">
                    <a16:creationId xmlns:a16="http://schemas.microsoft.com/office/drawing/2014/main" id="{8DC69EB0-DAD2-50D4-43EF-6A7A70EF46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4" y="4160750"/>
                <a:ext cx="2237911" cy="1509374"/>
              </a:xfrm>
              <a:custGeom>
                <a:avLst/>
                <a:gdLst>
                  <a:gd name="T0" fmla="*/ 456 w 456"/>
                  <a:gd name="T1" fmla="*/ 0 h 349"/>
                  <a:gd name="T2" fmla="*/ 456 w 456"/>
                  <a:gd name="T3" fmla="*/ 124 h 349"/>
                  <a:gd name="T4" fmla="*/ 0 w 456"/>
                  <a:gd name="T5" fmla="*/ 349 h 349"/>
                  <a:gd name="T6" fmla="*/ 0 w 456"/>
                  <a:gd name="T7" fmla="*/ 230 h 349"/>
                  <a:gd name="T8" fmla="*/ 456 w 456"/>
                  <a:gd name="T9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9">
                    <a:moveTo>
                      <a:pt x="456" y="0"/>
                    </a:moveTo>
                    <a:lnTo>
                      <a:pt x="456" y="124"/>
                    </a:lnTo>
                    <a:lnTo>
                      <a:pt x="0" y="349"/>
                    </a:lnTo>
                    <a:lnTo>
                      <a:pt x="0" y="230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32" name="Freeform 61">
                <a:extLst>
                  <a:ext uri="{FF2B5EF4-FFF2-40B4-BE49-F238E27FC236}">
                    <a16:creationId xmlns:a16="http://schemas.microsoft.com/office/drawing/2014/main" id="{ECE9B89A-8A2A-7415-200E-CCA5AF408A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3" y="3516349"/>
                <a:ext cx="7420442" cy="3256614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49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49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sp>
        <p:nvSpPr>
          <p:cNvPr id="33" name="!!MainTitle1">
            <a:extLst>
              <a:ext uri="{FF2B5EF4-FFF2-40B4-BE49-F238E27FC236}">
                <a16:creationId xmlns:a16="http://schemas.microsoft.com/office/drawing/2014/main" id="{980AD962-0D03-06FC-547E-6C97EBF2B62A}"/>
              </a:ext>
            </a:extLst>
          </p:cNvPr>
          <p:cNvSpPr txBox="1"/>
          <p:nvPr/>
        </p:nvSpPr>
        <p:spPr>
          <a:xfrm>
            <a:off x="12508706" y="1037172"/>
            <a:ext cx="10038325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4" name="!!SubTitle">
            <a:extLst>
              <a:ext uri="{FF2B5EF4-FFF2-40B4-BE49-F238E27FC236}">
                <a16:creationId xmlns:a16="http://schemas.microsoft.com/office/drawing/2014/main" id="{98CCEA1A-C221-73E8-FF6B-84624F353311}"/>
              </a:ext>
            </a:extLst>
          </p:cNvPr>
          <p:cNvSpPr txBox="1"/>
          <p:nvPr/>
        </p:nvSpPr>
        <p:spPr>
          <a:xfrm>
            <a:off x="17397864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5" name="Freeform 103">
            <a:extLst>
              <a:ext uri="{FF2B5EF4-FFF2-40B4-BE49-F238E27FC236}">
                <a16:creationId xmlns:a16="http://schemas.microsoft.com/office/drawing/2014/main" id="{E84870FA-7532-71F2-37ED-578D4C7D89E2}"/>
              </a:ext>
            </a:extLst>
          </p:cNvPr>
          <p:cNvSpPr>
            <a:spLocks noEditPoints="1"/>
          </p:cNvSpPr>
          <p:nvPr/>
        </p:nvSpPr>
        <p:spPr bwMode="auto">
          <a:xfrm>
            <a:off x="10801372" y="7020572"/>
            <a:ext cx="779866" cy="59636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D3BD9C1-7E6E-98E6-0234-621C683F598A}"/>
              </a:ext>
            </a:extLst>
          </p:cNvPr>
          <p:cNvSpPr/>
          <p:nvPr/>
        </p:nvSpPr>
        <p:spPr>
          <a:xfrm>
            <a:off x="12730084" y="8677004"/>
            <a:ext cx="772878" cy="64406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B6D548B-938F-5B9D-25DC-004D5ED5F29E}"/>
              </a:ext>
            </a:extLst>
          </p:cNvPr>
          <p:cNvSpPr>
            <a:spLocks/>
          </p:cNvSpPr>
          <p:nvPr/>
        </p:nvSpPr>
        <p:spPr bwMode="auto">
          <a:xfrm>
            <a:off x="4328423" y="4254127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4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7D414C8-0441-DB8B-CC5E-22CAADE87BB3}"/>
              </a:ext>
            </a:extLst>
          </p:cNvPr>
          <p:cNvGrpSpPr/>
          <p:nvPr/>
        </p:nvGrpSpPr>
        <p:grpSpPr>
          <a:xfrm>
            <a:off x="1349695" y="4572865"/>
            <a:ext cx="2791949" cy="1363073"/>
            <a:chOff x="4443430" y="4425263"/>
            <a:chExt cx="2488311" cy="1363073"/>
          </a:xfrm>
          <a:noFill/>
        </p:grpSpPr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6A0189AD-0EFF-38A2-3397-A5CD27E130B4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ED2D20D9-4498-EF6B-F364-9F6A00138025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1AA2B7CA-63F9-74DD-1767-51FAEA03A11D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D65B1640-D866-1BA2-DE6E-65E6540B657A}"/>
              </a:ext>
            </a:extLst>
          </p:cNvPr>
          <p:cNvSpPr>
            <a:spLocks/>
          </p:cNvSpPr>
          <p:nvPr/>
        </p:nvSpPr>
        <p:spPr bwMode="auto">
          <a:xfrm>
            <a:off x="15215008" y="6182564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19D54C1-433D-8C74-FBFF-6054EFF94E66}"/>
              </a:ext>
            </a:extLst>
          </p:cNvPr>
          <p:cNvSpPr>
            <a:spLocks/>
          </p:cNvSpPr>
          <p:nvPr/>
        </p:nvSpPr>
        <p:spPr bwMode="auto">
          <a:xfrm>
            <a:off x="8206175" y="8111001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8FF19CB-72F5-91A7-1618-346B4D8B5470}"/>
              </a:ext>
            </a:extLst>
          </p:cNvPr>
          <p:cNvSpPr>
            <a:spLocks/>
          </p:cNvSpPr>
          <p:nvPr/>
        </p:nvSpPr>
        <p:spPr bwMode="auto">
          <a:xfrm>
            <a:off x="18880179" y="10039438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25B0C05-AF72-55E1-D37C-BDC6524F942D}"/>
              </a:ext>
            </a:extLst>
          </p:cNvPr>
          <p:cNvGrpSpPr/>
          <p:nvPr/>
        </p:nvGrpSpPr>
        <p:grpSpPr>
          <a:xfrm>
            <a:off x="5250747" y="8429739"/>
            <a:ext cx="2791949" cy="1363073"/>
            <a:chOff x="4443430" y="4425263"/>
            <a:chExt cx="2488311" cy="1363073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15828414-1026-B62F-3373-039319294D50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8E308C33-12AD-AA28-25DB-A0023A4D1CF3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B229DAA7-1BB4-E466-C64C-A1232C6667FB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45056E5-EEAC-E3C4-2CC5-F4FE7A87A355}"/>
              </a:ext>
            </a:extLst>
          </p:cNvPr>
          <p:cNvGrpSpPr/>
          <p:nvPr/>
        </p:nvGrpSpPr>
        <p:grpSpPr>
          <a:xfrm>
            <a:off x="16432361" y="6501302"/>
            <a:ext cx="2791949" cy="1363073"/>
            <a:chOff x="4443430" y="4425263"/>
            <a:chExt cx="2488311" cy="1363073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5ABCB6D8-9BD0-11D6-09E6-AC23E09DE289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8A87691B-7257-30BE-1404-0C73514C7DAB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6FFE146E-D001-FF10-9AA0-AB7F1CDC0DF1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AEDCAC1-559C-4C72-0B01-66ACD121961F}"/>
              </a:ext>
            </a:extLst>
          </p:cNvPr>
          <p:cNvGrpSpPr/>
          <p:nvPr/>
        </p:nvGrpSpPr>
        <p:grpSpPr>
          <a:xfrm>
            <a:off x="19858134" y="10358176"/>
            <a:ext cx="2791949" cy="1363073"/>
            <a:chOff x="4443430" y="4425263"/>
            <a:chExt cx="2488311" cy="1363073"/>
          </a:xfrm>
          <a:noFill/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9DB69024-FA14-4193-F4A8-5175459CA664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11AB63E8-3620-BE8C-1E36-8BC1B8958EE4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CC18DEDE-C206-A32B-7322-573394035604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5B5C8118-8DD3-322B-FF9E-2310ED83497F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223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1DA03A05-1316-89BB-91AA-4F49D9F6991A}"/>
              </a:ext>
            </a:extLst>
          </p:cNvPr>
          <p:cNvSpPr/>
          <p:nvPr/>
        </p:nvSpPr>
        <p:spPr>
          <a:xfrm>
            <a:off x="8950848" y="5258830"/>
            <a:ext cx="701678" cy="7016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C2552B3B-DD04-E4E7-7FF7-53068227D566}"/>
              </a:ext>
            </a:extLst>
          </p:cNvPr>
          <p:cNvSpPr/>
          <p:nvPr/>
        </p:nvSpPr>
        <p:spPr>
          <a:xfrm>
            <a:off x="14651808" y="10381135"/>
            <a:ext cx="747116" cy="7728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21503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gallery dir="l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56667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9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 p14:presetBounceEnd="5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2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3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5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6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95A93FF-868E-C578-8665-B68316540660}"/>
              </a:ext>
            </a:extLst>
          </p:cNvPr>
          <p:cNvGrpSpPr/>
          <p:nvPr/>
        </p:nvGrpSpPr>
        <p:grpSpPr>
          <a:xfrm>
            <a:off x="11348210" y="8885941"/>
            <a:ext cx="7420444" cy="3792887"/>
            <a:chOff x="8506672" y="7721317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0AFAC44D-6FAE-4FFC-D342-D02A4D8EB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8982" y="8370043"/>
              <a:ext cx="2237912" cy="1505045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4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D1065E61-7DDC-7BE4-6FAE-C465ABACE2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8370043"/>
              <a:ext cx="5943228" cy="3144161"/>
            </a:xfrm>
            <a:custGeom>
              <a:avLst/>
              <a:gdLst>
                <a:gd name="T0" fmla="*/ 1211 w 1211"/>
                <a:gd name="T1" fmla="*/ 224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4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4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4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4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4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BA664B42-3DDF-3453-6290-3E079573A3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4" y="9338807"/>
              <a:ext cx="3710222" cy="2175396"/>
            </a:xfrm>
            <a:custGeom>
              <a:avLst/>
              <a:gdLst>
                <a:gd name="T0" fmla="*/ 756 w 756"/>
                <a:gd name="T1" fmla="*/ 0 h 503"/>
                <a:gd name="T2" fmla="*/ 756 w 756"/>
                <a:gd name="T3" fmla="*/ 124 h 503"/>
                <a:gd name="T4" fmla="*/ 0 w 756"/>
                <a:gd name="T5" fmla="*/ 503 h 503"/>
                <a:gd name="T6" fmla="*/ 0 w 756"/>
                <a:gd name="T7" fmla="*/ 379 h 503"/>
                <a:gd name="T8" fmla="*/ 756 w 756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503">
                  <a:moveTo>
                    <a:pt x="756" y="0"/>
                  </a:moveTo>
                  <a:lnTo>
                    <a:pt x="756" y="124"/>
                  </a:lnTo>
                  <a:lnTo>
                    <a:pt x="0" y="503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B4F30D00-D0A3-CD75-492D-45D4B446C5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7721317"/>
              <a:ext cx="7420444" cy="3256607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50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50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1917C54-7C72-20ED-99EA-07B6EDAF0E72}"/>
              </a:ext>
            </a:extLst>
          </p:cNvPr>
          <p:cNvGrpSpPr/>
          <p:nvPr/>
        </p:nvGrpSpPr>
        <p:grpSpPr>
          <a:xfrm>
            <a:off x="9437255" y="7163617"/>
            <a:ext cx="7420444" cy="3792887"/>
            <a:chOff x="8506672" y="6313646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016B054F-64DA-D6DE-A269-A49F5BC70F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6962372"/>
              <a:ext cx="5943228" cy="3144161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52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52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5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52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52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1BA7E043-BC20-98FA-33D5-B0C8B68536AE}"/>
                </a:ext>
              </a:extLst>
            </p:cNvPr>
            <p:cNvGrpSpPr/>
            <p:nvPr/>
          </p:nvGrpSpPr>
          <p:grpSpPr>
            <a:xfrm>
              <a:off x="8506672" y="6313646"/>
              <a:ext cx="7420444" cy="3792887"/>
              <a:chOff x="8506672" y="6313646"/>
              <a:chExt cx="7420444" cy="3792887"/>
            </a:xfrm>
          </p:grpSpPr>
          <p:sp>
            <p:nvSpPr>
              <p:cNvPr id="10" name="Freeform 25">
                <a:extLst>
                  <a:ext uri="{FF2B5EF4-FFF2-40B4-BE49-F238E27FC236}">
                    <a16:creationId xmlns:a16="http://schemas.microsoft.com/office/drawing/2014/main" id="{264449C3-A608-39E3-0A15-67B36A46B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6962371"/>
                <a:ext cx="2237912" cy="1522344"/>
              </a:xfrm>
              <a:custGeom>
                <a:avLst/>
                <a:gdLst>
                  <a:gd name="T0" fmla="*/ 456 w 456"/>
                  <a:gd name="T1" fmla="*/ 0 h 352"/>
                  <a:gd name="T2" fmla="*/ 456 w 456"/>
                  <a:gd name="T3" fmla="*/ 123 h 352"/>
                  <a:gd name="T4" fmla="*/ 0 w 456"/>
                  <a:gd name="T5" fmla="*/ 352 h 352"/>
                  <a:gd name="T6" fmla="*/ 0 w 456"/>
                  <a:gd name="T7" fmla="*/ 229 h 352"/>
                  <a:gd name="T8" fmla="*/ 456 w 456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52">
                    <a:moveTo>
                      <a:pt x="456" y="0"/>
                    </a:moveTo>
                    <a:lnTo>
                      <a:pt x="456" y="123"/>
                    </a:lnTo>
                    <a:lnTo>
                      <a:pt x="0" y="352"/>
                    </a:lnTo>
                    <a:lnTo>
                      <a:pt x="0" y="229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1" name="Freeform 27">
                <a:extLst>
                  <a:ext uri="{FF2B5EF4-FFF2-40B4-BE49-F238E27FC236}">
                    <a16:creationId xmlns:a16="http://schemas.microsoft.com/office/drawing/2014/main" id="{E1CB1FA2-B3C5-1C95-507A-9A934B89F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7952762"/>
                <a:ext cx="3710222" cy="2153771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4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2" name="Freeform 28">
                <a:extLst>
                  <a:ext uri="{FF2B5EF4-FFF2-40B4-BE49-F238E27FC236}">
                    <a16:creationId xmlns:a16="http://schemas.microsoft.com/office/drawing/2014/main" id="{1A4B61EA-D953-0BD7-FB8B-BD4BCC1D1F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6313646"/>
                <a:ext cx="7420444" cy="3256607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50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50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D941CF1-FE1F-F828-49C3-AE0EE47E295D}"/>
              </a:ext>
            </a:extLst>
          </p:cNvPr>
          <p:cNvGrpSpPr/>
          <p:nvPr/>
        </p:nvGrpSpPr>
        <p:grpSpPr>
          <a:xfrm>
            <a:off x="7526300" y="5462911"/>
            <a:ext cx="7420444" cy="3771269"/>
            <a:chOff x="2948556" y="4924014"/>
            <a:chExt cx="7420444" cy="37712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25D1706D-51E8-93A8-2200-126EEEC26C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8556" y="5568414"/>
              <a:ext cx="5943228" cy="3126868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604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604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DDFA6C81-539F-DBF8-39C5-286501DDA354}"/>
                </a:ext>
              </a:extLst>
            </p:cNvPr>
            <p:cNvGrpSpPr/>
            <p:nvPr/>
          </p:nvGrpSpPr>
          <p:grpSpPr>
            <a:xfrm>
              <a:off x="2948556" y="4924014"/>
              <a:ext cx="7420444" cy="3771269"/>
              <a:chOff x="8506672" y="4924014"/>
              <a:chExt cx="7420444" cy="3771269"/>
            </a:xfrm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071E156-3A9D-4A5B-0916-89C3240AA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5568414"/>
                <a:ext cx="2237912" cy="1505048"/>
              </a:xfrm>
              <a:custGeom>
                <a:avLst/>
                <a:gdLst>
                  <a:gd name="T0" fmla="*/ 456 w 456"/>
                  <a:gd name="T1" fmla="*/ 0 h 348"/>
                  <a:gd name="T2" fmla="*/ 456 w 456"/>
                  <a:gd name="T3" fmla="*/ 119 h 348"/>
                  <a:gd name="T4" fmla="*/ 0 w 456"/>
                  <a:gd name="T5" fmla="*/ 348 h 348"/>
                  <a:gd name="T6" fmla="*/ 0 w 456"/>
                  <a:gd name="T7" fmla="*/ 225 h 348"/>
                  <a:gd name="T8" fmla="*/ 456 w 456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8">
                    <a:moveTo>
                      <a:pt x="456" y="0"/>
                    </a:moveTo>
                    <a:lnTo>
                      <a:pt x="456" y="119"/>
                    </a:lnTo>
                    <a:lnTo>
                      <a:pt x="0" y="348"/>
                    </a:lnTo>
                    <a:lnTo>
                      <a:pt x="0" y="225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id="{3949EC88-0293-DB0B-FBBF-351E25131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6541508"/>
                <a:ext cx="3710222" cy="2153775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9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id="{49A8644C-C50B-E142-5BA6-20794C3C09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4924014"/>
                <a:ext cx="7420444" cy="3256613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4 h 753"/>
                  <a:gd name="T4" fmla="*/ 756 w 1512"/>
                  <a:gd name="T5" fmla="*/ 753 h 753"/>
                  <a:gd name="T6" fmla="*/ 0 w 1512"/>
                  <a:gd name="T7" fmla="*/ 374 h 753"/>
                  <a:gd name="T8" fmla="*/ 756 w 1512"/>
                  <a:gd name="T9" fmla="*/ 0 h 753"/>
                  <a:gd name="T10" fmla="*/ 300 w 1512"/>
                  <a:gd name="T11" fmla="*/ 374 h 753"/>
                  <a:gd name="T12" fmla="*/ 756 w 1512"/>
                  <a:gd name="T13" fmla="*/ 603 h 753"/>
                  <a:gd name="T14" fmla="*/ 1211 w 1512"/>
                  <a:gd name="T15" fmla="*/ 374 h 753"/>
                  <a:gd name="T16" fmla="*/ 756 w 1512"/>
                  <a:gd name="T17" fmla="*/ 149 h 753"/>
                  <a:gd name="T18" fmla="*/ 300 w 1512"/>
                  <a:gd name="T19" fmla="*/ 37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4"/>
                    </a:lnTo>
                    <a:lnTo>
                      <a:pt x="756" y="753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  <a:moveTo>
                      <a:pt x="300" y="374"/>
                    </a:moveTo>
                    <a:lnTo>
                      <a:pt x="756" y="603"/>
                    </a:lnTo>
                    <a:lnTo>
                      <a:pt x="1211" y="374"/>
                    </a:lnTo>
                    <a:lnTo>
                      <a:pt x="756" y="149"/>
                    </a:lnTo>
                    <a:lnTo>
                      <a:pt x="300" y="3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AB7E60C-031C-8890-D58F-0250C3E230C5}"/>
              </a:ext>
            </a:extLst>
          </p:cNvPr>
          <p:cNvGrpSpPr/>
          <p:nvPr/>
        </p:nvGrpSpPr>
        <p:grpSpPr>
          <a:xfrm>
            <a:off x="5615346" y="3744905"/>
            <a:ext cx="7420443" cy="3788569"/>
            <a:chOff x="8506673" y="3516349"/>
            <a:chExt cx="7420443" cy="37885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0" name="Freeform 59">
              <a:extLst>
                <a:ext uri="{FF2B5EF4-FFF2-40B4-BE49-F238E27FC236}">
                  <a16:creationId xmlns:a16="http://schemas.microsoft.com/office/drawing/2014/main" id="{BE545100-CEA3-D2F0-6049-24BE4650F8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3" y="4160750"/>
              <a:ext cx="5943226" cy="3144168"/>
            </a:xfrm>
            <a:custGeom>
              <a:avLst/>
              <a:gdLst>
                <a:gd name="T0" fmla="*/ 1211 w 1211"/>
                <a:gd name="T1" fmla="*/ 230 h 727"/>
                <a:gd name="T2" fmla="*/ 1211 w 1211"/>
                <a:gd name="T3" fmla="*/ 349 h 727"/>
                <a:gd name="T4" fmla="*/ 756 w 1211"/>
                <a:gd name="T5" fmla="*/ 124 h 727"/>
                <a:gd name="T6" fmla="*/ 756 w 1211"/>
                <a:gd name="T7" fmla="*/ 0 h 727"/>
                <a:gd name="T8" fmla="*/ 1211 w 1211"/>
                <a:gd name="T9" fmla="*/ 230 h 727"/>
                <a:gd name="T10" fmla="*/ 0 w 1211"/>
                <a:gd name="T11" fmla="*/ 349 h 727"/>
                <a:gd name="T12" fmla="*/ 756 w 1211"/>
                <a:gd name="T13" fmla="*/ 727 h 727"/>
                <a:gd name="T14" fmla="*/ 756 w 1211"/>
                <a:gd name="T15" fmla="*/ 604 h 727"/>
                <a:gd name="T16" fmla="*/ 0 w 1211"/>
                <a:gd name="T17" fmla="*/ 230 h 727"/>
                <a:gd name="T18" fmla="*/ 0 w 1211"/>
                <a:gd name="T19" fmla="*/ 34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30"/>
                  </a:moveTo>
                  <a:lnTo>
                    <a:pt x="1211" y="349"/>
                  </a:lnTo>
                  <a:lnTo>
                    <a:pt x="756" y="124"/>
                  </a:lnTo>
                  <a:lnTo>
                    <a:pt x="756" y="0"/>
                  </a:lnTo>
                  <a:lnTo>
                    <a:pt x="1211" y="230"/>
                  </a:lnTo>
                  <a:close/>
                  <a:moveTo>
                    <a:pt x="0" y="349"/>
                  </a:moveTo>
                  <a:lnTo>
                    <a:pt x="756" y="727"/>
                  </a:lnTo>
                  <a:lnTo>
                    <a:pt x="756" y="604"/>
                  </a:lnTo>
                  <a:lnTo>
                    <a:pt x="0" y="23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21" name="Freeform 60">
              <a:extLst>
                <a:ext uri="{FF2B5EF4-FFF2-40B4-BE49-F238E27FC236}">
                  <a16:creationId xmlns:a16="http://schemas.microsoft.com/office/drawing/2014/main" id="{211FCF46-4C9B-A4DE-D683-591917D970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5" y="5155466"/>
              <a:ext cx="3710221" cy="2149452"/>
            </a:xfrm>
            <a:custGeom>
              <a:avLst/>
              <a:gdLst>
                <a:gd name="T0" fmla="*/ 756 w 756"/>
                <a:gd name="T1" fmla="*/ 0 h 497"/>
                <a:gd name="T2" fmla="*/ 756 w 756"/>
                <a:gd name="T3" fmla="*/ 119 h 497"/>
                <a:gd name="T4" fmla="*/ 0 w 756"/>
                <a:gd name="T5" fmla="*/ 497 h 497"/>
                <a:gd name="T6" fmla="*/ 0 w 756"/>
                <a:gd name="T7" fmla="*/ 374 h 497"/>
                <a:gd name="T8" fmla="*/ 756 w 756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7">
                  <a:moveTo>
                    <a:pt x="756" y="0"/>
                  </a:moveTo>
                  <a:lnTo>
                    <a:pt x="756" y="119"/>
                  </a:lnTo>
                  <a:lnTo>
                    <a:pt x="0" y="497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F513D8DD-22BA-2ED5-B8F0-5C0D1F91032F}"/>
                </a:ext>
              </a:extLst>
            </p:cNvPr>
            <p:cNvGrpSpPr/>
            <p:nvPr/>
          </p:nvGrpSpPr>
          <p:grpSpPr>
            <a:xfrm>
              <a:off x="8506673" y="3516349"/>
              <a:ext cx="7420442" cy="3256614"/>
              <a:chOff x="8506673" y="3516349"/>
              <a:chExt cx="7420442" cy="3256614"/>
            </a:xfrm>
          </p:grpSpPr>
          <p:sp>
            <p:nvSpPr>
              <p:cNvPr id="23" name="Freeform 58">
                <a:extLst>
                  <a:ext uri="{FF2B5EF4-FFF2-40B4-BE49-F238E27FC236}">
                    <a16:creationId xmlns:a16="http://schemas.microsoft.com/office/drawing/2014/main" id="{D58FBF78-7904-49AA-62FF-7080E8398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4" y="4160750"/>
                <a:ext cx="2237911" cy="1509374"/>
              </a:xfrm>
              <a:custGeom>
                <a:avLst/>
                <a:gdLst>
                  <a:gd name="T0" fmla="*/ 456 w 456"/>
                  <a:gd name="T1" fmla="*/ 0 h 349"/>
                  <a:gd name="T2" fmla="*/ 456 w 456"/>
                  <a:gd name="T3" fmla="*/ 124 h 349"/>
                  <a:gd name="T4" fmla="*/ 0 w 456"/>
                  <a:gd name="T5" fmla="*/ 349 h 349"/>
                  <a:gd name="T6" fmla="*/ 0 w 456"/>
                  <a:gd name="T7" fmla="*/ 230 h 349"/>
                  <a:gd name="T8" fmla="*/ 456 w 456"/>
                  <a:gd name="T9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9">
                    <a:moveTo>
                      <a:pt x="456" y="0"/>
                    </a:moveTo>
                    <a:lnTo>
                      <a:pt x="456" y="124"/>
                    </a:lnTo>
                    <a:lnTo>
                      <a:pt x="0" y="349"/>
                    </a:lnTo>
                    <a:lnTo>
                      <a:pt x="0" y="230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4" name="Freeform 61">
                <a:extLst>
                  <a:ext uri="{FF2B5EF4-FFF2-40B4-BE49-F238E27FC236}">
                    <a16:creationId xmlns:a16="http://schemas.microsoft.com/office/drawing/2014/main" id="{DE1E3D4C-83F7-BEEB-40F0-DE8D3CDBAF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3" y="3516349"/>
                <a:ext cx="7420442" cy="3256614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49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49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sp>
        <p:nvSpPr>
          <p:cNvPr id="25" name="!!MainTitle1">
            <a:extLst>
              <a:ext uri="{FF2B5EF4-FFF2-40B4-BE49-F238E27FC236}">
                <a16:creationId xmlns:a16="http://schemas.microsoft.com/office/drawing/2014/main" id="{79AE168A-C543-0789-BBC2-C94663EA9C0A}"/>
              </a:ext>
            </a:extLst>
          </p:cNvPr>
          <p:cNvSpPr txBox="1"/>
          <p:nvPr/>
        </p:nvSpPr>
        <p:spPr>
          <a:xfrm>
            <a:off x="12508706" y="1037172"/>
            <a:ext cx="10038325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6" name="!!SubTitle">
            <a:extLst>
              <a:ext uri="{FF2B5EF4-FFF2-40B4-BE49-F238E27FC236}">
                <a16:creationId xmlns:a16="http://schemas.microsoft.com/office/drawing/2014/main" id="{BA3B6FAC-FE06-E5F8-EE5A-CD6EE4ECEA99}"/>
              </a:ext>
            </a:extLst>
          </p:cNvPr>
          <p:cNvSpPr txBox="1"/>
          <p:nvPr/>
        </p:nvSpPr>
        <p:spPr>
          <a:xfrm>
            <a:off x="17397864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27" name="Freeform 103">
            <a:extLst>
              <a:ext uri="{FF2B5EF4-FFF2-40B4-BE49-F238E27FC236}">
                <a16:creationId xmlns:a16="http://schemas.microsoft.com/office/drawing/2014/main" id="{177D4302-71CC-4366-D06A-BF600C0D40BB}"/>
              </a:ext>
            </a:extLst>
          </p:cNvPr>
          <p:cNvSpPr>
            <a:spLocks noEditPoints="1"/>
          </p:cNvSpPr>
          <p:nvPr/>
        </p:nvSpPr>
        <p:spPr bwMode="auto">
          <a:xfrm>
            <a:off x="10801372" y="7020572"/>
            <a:ext cx="779866" cy="59636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448F37A6-507C-48C9-7429-BF8878C68C63}"/>
              </a:ext>
            </a:extLst>
          </p:cNvPr>
          <p:cNvSpPr/>
          <p:nvPr/>
        </p:nvSpPr>
        <p:spPr>
          <a:xfrm>
            <a:off x="12730084" y="8677004"/>
            <a:ext cx="772878" cy="64406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9514537-D4F4-21D8-4F19-12EF6B944538}"/>
              </a:ext>
            </a:extLst>
          </p:cNvPr>
          <p:cNvSpPr>
            <a:spLocks/>
          </p:cNvSpPr>
          <p:nvPr/>
        </p:nvSpPr>
        <p:spPr bwMode="auto">
          <a:xfrm>
            <a:off x="4328423" y="4254127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4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654E8091-6E75-130E-A76E-895C07A36A0D}"/>
              </a:ext>
            </a:extLst>
          </p:cNvPr>
          <p:cNvGrpSpPr/>
          <p:nvPr/>
        </p:nvGrpSpPr>
        <p:grpSpPr>
          <a:xfrm>
            <a:off x="1349695" y="4572865"/>
            <a:ext cx="2791949" cy="1363073"/>
            <a:chOff x="4443430" y="4425263"/>
            <a:chExt cx="2488311" cy="1363073"/>
          </a:xfrm>
          <a:noFill/>
        </p:grpSpPr>
        <p:sp>
          <p:nvSpPr>
            <p:cNvPr id="31" name="Textbox 200">
              <a:extLst>
                <a:ext uri="{FF2B5EF4-FFF2-40B4-BE49-F238E27FC236}">
                  <a16:creationId xmlns:a16="http://schemas.microsoft.com/office/drawing/2014/main" id="{5F848D2F-CB35-CB2E-57AD-CFF142399AC2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6B1EA4FD-B90D-1D6E-65E7-DC42A0308B82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AD79D9AE-EAC8-C63C-7D62-B16AC022087F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D0EDB492-3C09-8AB7-AA2D-29FA621C4189}"/>
              </a:ext>
            </a:extLst>
          </p:cNvPr>
          <p:cNvSpPr>
            <a:spLocks/>
          </p:cNvSpPr>
          <p:nvPr/>
        </p:nvSpPr>
        <p:spPr bwMode="auto">
          <a:xfrm>
            <a:off x="15215008" y="6182564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30143BC-5239-F008-C40A-FD73E94B9D43}"/>
              </a:ext>
            </a:extLst>
          </p:cNvPr>
          <p:cNvSpPr>
            <a:spLocks/>
          </p:cNvSpPr>
          <p:nvPr/>
        </p:nvSpPr>
        <p:spPr bwMode="auto">
          <a:xfrm>
            <a:off x="8206175" y="8111001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86508CB-663F-3ED6-83FE-143059AA4F78}"/>
              </a:ext>
            </a:extLst>
          </p:cNvPr>
          <p:cNvSpPr>
            <a:spLocks/>
          </p:cNvSpPr>
          <p:nvPr/>
        </p:nvSpPr>
        <p:spPr bwMode="auto">
          <a:xfrm>
            <a:off x="18880179" y="10039438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07F8ADFD-3BE7-419C-9C8A-305EBEC79288}"/>
              </a:ext>
            </a:extLst>
          </p:cNvPr>
          <p:cNvGrpSpPr/>
          <p:nvPr/>
        </p:nvGrpSpPr>
        <p:grpSpPr>
          <a:xfrm>
            <a:off x="5250747" y="8429739"/>
            <a:ext cx="2791949" cy="1363073"/>
            <a:chOff x="4443430" y="4425263"/>
            <a:chExt cx="2488311" cy="1363073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536CF870-41A1-1194-64E2-0B94F08F17EB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812108D0-7CCE-E767-37FF-A78EA8C99CEF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B751EFFB-33A4-598F-1429-E88AE56A48CA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9BA557D-6E4A-D83E-3461-3E13BE25F0A8}"/>
              </a:ext>
            </a:extLst>
          </p:cNvPr>
          <p:cNvGrpSpPr/>
          <p:nvPr/>
        </p:nvGrpSpPr>
        <p:grpSpPr>
          <a:xfrm>
            <a:off x="16432361" y="6501302"/>
            <a:ext cx="2791949" cy="1363073"/>
            <a:chOff x="4443430" y="4425263"/>
            <a:chExt cx="2488311" cy="1363073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3796DA53-3423-15C8-CFC9-FAC1007D2C1B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A8B390CF-8077-AEA5-6D4E-CCFA00401C90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57B2D9D4-2178-046B-FF26-AF91619D2A81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F690D0D-4073-418A-3F2D-30757A13B7F5}"/>
              </a:ext>
            </a:extLst>
          </p:cNvPr>
          <p:cNvGrpSpPr/>
          <p:nvPr/>
        </p:nvGrpSpPr>
        <p:grpSpPr>
          <a:xfrm>
            <a:off x="19858134" y="10358176"/>
            <a:ext cx="2791949" cy="1363073"/>
            <a:chOff x="4443430" y="4425263"/>
            <a:chExt cx="2488311" cy="1363073"/>
          </a:xfrm>
          <a:noFill/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F8E313AA-0452-1362-42F8-8A186F479F72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DB6B4240-41B0-46F1-433A-0CFCD2A02E64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3DB00D57-3770-2231-F08A-E4058B0D28DE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7B1C52E5-20F6-7451-460C-04E6EDF5C5D7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223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BED8F5AA-085D-6C6C-6630-9F82A3F5F908}"/>
              </a:ext>
            </a:extLst>
          </p:cNvPr>
          <p:cNvSpPr/>
          <p:nvPr/>
        </p:nvSpPr>
        <p:spPr>
          <a:xfrm>
            <a:off x="8950848" y="5258830"/>
            <a:ext cx="701678" cy="7016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F1453879-9E36-C200-853A-0FA51C053DD5}"/>
              </a:ext>
            </a:extLst>
          </p:cNvPr>
          <p:cNvSpPr/>
          <p:nvPr/>
        </p:nvSpPr>
        <p:spPr>
          <a:xfrm>
            <a:off x="14651808" y="10381135"/>
            <a:ext cx="747116" cy="7728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362293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comb/>
      </p:transition>
    </mc:Choice>
    <mc:Fallback xmlns="">
      <p:transition spd="slow" advClick="0" advTm="2000">
        <p:comb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 animBg="1"/>
          <p:bldP spid="28" grpId="0" animBg="1"/>
          <p:bldP spid="29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27" grpId="0" animBg="1"/>
          <p:bldP spid="28" grpId="0" animBg="1"/>
          <p:bldP spid="29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64E8001-5F61-AAEC-CBC2-5A19D6714B11}"/>
              </a:ext>
            </a:extLst>
          </p:cNvPr>
          <p:cNvGrpSpPr/>
          <p:nvPr/>
        </p:nvGrpSpPr>
        <p:grpSpPr>
          <a:xfrm>
            <a:off x="11348210" y="8885941"/>
            <a:ext cx="7420444" cy="3792887"/>
            <a:chOff x="8506672" y="7721317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E95C4F19-57AE-6B76-F7FD-3CDD4C6629C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8982" y="8370043"/>
              <a:ext cx="2237912" cy="1505045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4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F4C7043A-4BA3-9099-2EA8-ED64512FA4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8370043"/>
              <a:ext cx="5943228" cy="3144161"/>
            </a:xfrm>
            <a:custGeom>
              <a:avLst/>
              <a:gdLst>
                <a:gd name="T0" fmla="*/ 1211 w 1211"/>
                <a:gd name="T1" fmla="*/ 224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4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4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4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4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4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A2D3C8A5-7ADB-1CE1-6E17-247A05FC2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4" y="9338807"/>
              <a:ext cx="3710222" cy="2175396"/>
            </a:xfrm>
            <a:custGeom>
              <a:avLst/>
              <a:gdLst>
                <a:gd name="T0" fmla="*/ 756 w 756"/>
                <a:gd name="T1" fmla="*/ 0 h 503"/>
                <a:gd name="T2" fmla="*/ 756 w 756"/>
                <a:gd name="T3" fmla="*/ 124 h 503"/>
                <a:gd name="T4" fmla="*/ 0 w 756"/>
                <a:gd name="T5" fmla="*/ 503 h 503"/>
                <a:gd name="T6" fmla="*/ 0 w 756"/>
                <a:gd name="T7" fmla="*/ 379 h 503"/>
                <a:gd name="T8" fmla="*/ 756 w 756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503">
                  <a:moveTo>
                    <a:pt x="756" y="0"/>
                  </a:moveTo>
                  <a:lnTo>
                    <a:pt x="756" y="124"/>
                  </a:lnTo>
                  <a:lnTo>
                    <a:pt x="0" y="503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71D30F99-CADF-BA7A-F381-8DEEC29ADE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7721317"/>
              <a:ext cx="7420444" cy="3256607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50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50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91EF21A7-7887-F7A4-B4E0-BF35873D21AE}"/>
              </a:ext>
            </a:extLst>
          </p:cNvPr>
          <p:cNvGrpSpPr/>
          <p:nvPr/>
        </p:nvGrpSpPr>
        <p:grpSpPr>
          <a:xfrm>
            <a:off x="9437255" y="7163617"/>
            <a:ext cx="7420444" cy="3792887"/>
            <a:chOff x="8506672" y="6313646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A7D3B389-9A92-7128-F078-454815F0E0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6962372"/>
              <a:ext cx="5943228" cy="3144161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52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52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5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52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52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4889A22-0547-A2EA-934C-08CB7CA89638}"/>
                </a:ext>
              </a:extLst>
            </p:cNvPr>
            <p:cNvGrpSpPr/>
            <p:nvPr/>
          </p:nvGrpSpPr>
          <p:grpSpPr>
            <a:xfrm>
              <a:off x="8506672" y="6313646"/>
              <a:ext cx="7420444" cy="3792887"/>
              <a:chOff x="8506672" y="6313646"/>
              <a:chExt cx="7420444" cy="3792887"/>
            </a:xfrm>
          </p:grpSpPr>
          <p:sp>
            <p:nvSpPr>
              <p:cNvPr id="10" name="Freeform 25">
                <a:extLst>
                  <a:ext uri="{FF2B5EF4-FFF2-40B4-BE49-F238E27FC236}">
                    <a16:creationId xmlns:a16="http://schemas.microsoft.com/office/drawing/2014/main" id="{4569EB7D-3AA1-8692-F446-011AF14E5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6962371"/>
                <a:ext cx="2237912" cy="1522344"/>
              </a:xfrm>
              <a:custGeom>
                <a:avLst/>
                <a:gdLst>
                  <a:gd name="T0" fmla="*/ 456 w 456"/>
                  <a:gd name="T1" fmla="*/ 0 h 352"/>
                  <a:gd name="T2" fmla="*/ 456 w 456"/>
                  <a:gd name="T3" fmla="*/ 123 h 352"/>
                  <a:gd name="T4" fmla="*/ 0 w 456"/>
                  <a:gd name="T5" fmla="*/ 352 h 352"/>
                  <a:gd name="T6" fmla="*/ 0 w 456"/>
                  <a:gd name="T7" fmla="*/ 229 h 352"/>
                  <a:gd name="T8" fmla="*/ 456 w 456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52">
                    <a:moveTo>
                      <a:pt x="456" y="0"/>
                    </a:moveTo>
                    <a:lnTo>
                      <a:pt x="456" y="123"/>
                    </a:lnTo>
                    <a:lnTo>
                      <a:pt x="0" y="352"/>
                    </a:lnTo>
                    <a:lnTo>
                      <a:pt x="0" y="229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1" name="Freeform 27">
                <a:extLst>
                  <a:ext uri="{FF2B5EF4-FFF2-40B4-BE49-F238E27FC236}">
                    <a16:creationId xmlns:a16="http://schemas.microsoft.com/office/drawing/2014/main" id="{2417E546-0926-5F07-1249-F2D6CBFBE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7952762"/>
                <a:ext cx="3710222" cy="2153771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4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2" name="Freeform 28">
                <a:extLst>
                  <a:ext uri="{FF2B5EF4-FFF2-40B4-BE49-F238E27FC236}">
                    <a16:creationId xmlns:a16="http://schemas.microsoft.com/office/drawing/2014/main" id="{229F2226-2D0E-555B-EA61-1DA95239F2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6313646"/>
                <a:ext cx="7420444" cy="3256607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50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50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AD03E26-B43A-C126-CD8E-4042C2DB8312}"/>
              </a:ext>
            </a:extLst>
          </p:cNvPr>
          <p:cNvGrpSpPr/>
          <p:nvPr/>
        </p:nvGrpSpPr>
        <p:grpSpPr>
          <a:xfrm>
            <a:off x="7526300" y="5462911"/>
            <a:ext cx="7420444" cy="3771269"/>
            <a:chOff x="2948556" y="4924014"/>
            <a:chExt cx="7420444" cy="37712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D39B538B-9A4F-AAF3-4446-11FD8CD4EA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8556" y="5568414"/>
              <a:ext cx="5943228" cy="3126868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604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604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A2F2F9A6-65F0-2EF7-FCB9-1E676A013EA7}"/>
                </a:ext>
              </a:extLst>
            </p:cNvPr>
            <p:cNvGrpSpPr/>
            <p:nvPr/>
          </p:nvGrpSpPr>
          <p:grpSpPr>
            <a:xfrm>
              <a:off x="2948556" y="4924014"/>
              <a:ext cx="7420444" cy="3771269"/>
              <a:chOff x="8506672" y="4924014"/>
              <a:chExt cx="7420444" cy="3771269"/>
            </a:xfrm>
          </p:grpSpPr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E1E339AE-F367-7564-B712-AEDB6FC825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5568414"/>
                <a:ext cx="2237912" cy="1505048"/>
              </a:xfrm>
              <a:custGeom>
                <a:avLst/>
                <a:gdLst>
                  <a:gd name="T0" fmla="*/ 456 w 456"/>
                  <a:gd name="T1" fmla="*/ 0 h 348"/>
                  <a:gd name="T2" fmla="*/ 456 w 456"/>
                  <a:gd name="T3" fmla="*/ 119 h 348"/>
                  <a:gd name="T4" fmla="*/ 0 w 456"/>
                  <a:gd name="T5" fmla="*/ 348 h 348"/>
                  <a:gd name="T6" fmla="*/ 0 w 456"/>
                  <a:gd name="T7" fmla="*/ 225 h 348"/>
                  <a:gd name="T8" fmla="*/ 456 w 456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8">
                    <a:moveTo>
                      <a:pt x="456" y="0"/>
                    </a:moveTo>
                    <a:lnTo>
                      <a:pt x="456" y="119"/>
                    </a:lnTo>
                    <a:lnTo>
                      <a:pt x="0" y="348"/>
                    </a:lnTo>
                    <a:lnTo>
                      <a:pt x="0" y="225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id="{501B9E78-895D-21A9-36BC-AE186502E5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6541508"/>
                <a:ext cx="3710222" cy="2153775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9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id="{66F22D21-2690-DA4D-9F36-4CFE6310C18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4924014"/>
                <a:ext cx="7420444" cy="3256613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4 h 753"/>
                  <a:gd name="T4" fmla="*/ 756 w 1512"/>
                  <a:gd name="T5" fmla="*/ 753 h 753"/>
                  <a:gd name="T6" fmla="*/ 0 w 1512"/>
                  <a:gd name="T7" fmla="*/ 374 h 753"/>
                  <a:gd name="T8" fmla="*/ 756 w 1512"/>
                  <a:gd name="T9" fmla="*/ 0 h 753"/>
                  <a:gd name="T10" fmla="*/ 300 w 1512"/>
                  <a:gd name="T11" fmla="*/ 374 h 753"/>
                  <a:gd name="T12" fmla="*/ 756 w 1512"/>
                  <a:gd name="T13" fmla="*/ 603 h 753"/>
                  <a:gd name="T14" fmla="*/ 1211 w 1512"/>
                  <a:gd name="T15" fmla="*/ 374 h 753"/>
                  <a:gd name="T16" fmla="*/ 756 w 1512"/>
                  <a:gd name="T17" fmla="*/ 149 h 753"/>
                  <a:gd name="T18" fmla="*/ 300 w 1512"/>
                  <a:gd name="T19" fmla="*/ 37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4"/>
                    </a:lnTo>
                    <a:lnTo>
                      <a:pt x="756" y="753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  <a:moveTo>
                      <a:pt x="300" y="374"/>
                    </a:moveTo>
                    <a:lnTo>
                      <a:pt x="756" y="603"/>
                    </a:lnTo>
                    <a:lnTo>
                      <a:pt x="1211" y="374"/>
                    </a:lnTo>
                    <a:lnTo>
                      <a:pt x="756" y="149"/>
                    </a:lnTo>
                    <a:lnTo>
                      <a:pt x="300" y="3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89D682D-2646-5582-A4D6-0F24EDD12AC2}"/>
              </a:ext>
            </a:extLst>
          </p:cNvPr>
          <p:cNvGrpSpPr/>
          <p:nvPr/>
        </p:nvGrpSpPr>
        <p:grpSpPr>
          <a:xfrm>
            <a:off x="5615346" y="3744905"/>
            <a:ext cx="7420443" cy="3788569"/>
            <a:chOff x="8506673" y="3516349"/>
            <a:chExt cx="7420443" cy="37885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0" name="Freeform 59">
              <a:extLst>
                <a:ext uri="{FF2B5EF4-FFF2-40B4-BE49-F238E27FC236}">
                  <a16:creationId xmlns:a16="http://schemas.microsoft.com/office/drawing/2014/main" id="{F33982A6-98AF-1160-8A3B-338EBE5F87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3" y="4160750"/>
              <a:ext cx="5943226" cy="3144168"/>
            </a:xfrm>
            <a:custGeom>
              <a:avLst/>
              <a:gdLst>
                <a:gd name="T0" fmla="*/ 1211 w 1211"/>
                <a:gd name="T1" fmla="*/ 230 h 727"/>
                <a:gd name="T2" fmla="*/ 1211 w 1211"/>
                <a:gd name="T3" fmla="*/ 349 h 727"/>
                <a:gd name="T4" fmla="*/ 756 w 1211"/>
                <a:gd name="T5" fmla="*/ 124 h 727"/>
                <a:gd name="T6" fmla="*/ 756 w 1211"/>
                <a:gd name="T7" fmla="*/ 0 h 727"/>
                <a:gd name="T8" fmla="*/ 1211 w 1211"/>
                <a:gd name="T9" fmla="*/ 230 h 727"/>
                <a:gd name="T10" fmla="*/ 0 w 1211"/>
                <a:gd name="T11" fmla="*/ 349 h 727"/>
                <a:gd name="T12" fmla="*/ 756 w 1211"/>
                <a:gd name="T13" fmla="*/ 727 h 727"/>
                <a:gd name="T14" fmla="*/ 756 w 1211"/>
                <a:gd name="T15" fmla="*/ 604 h 727"/>
                <a:gd name="T16" fmla="*/ 0 w 1211"/>
                <a:gd name="T17" fmla="*/ 230 h 727"/>
                <a:gd name="T18" fmla="*/ 0 w 1211"/>
                <a:gd name="T19" fmla="*/ 34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30"/>
                  </a:moveTo>
                  <a:lnTo>
                    <a:pt x="1211" y="349"/>
                  </a:lnTo>
                  <a:lnTo>
                    <a:pt x="756" y="124"/>
                  </a:lnTo>
                  <a:lnTo>
                    <a:pt x="756" y="0"/>
                  </a:lnTo>
                  <a:lnTo>
                    <a:pt x="1211" y="230"/>
                  </a:lnTo>
                  <a:close/>
                  <a:moveTo>
                    <a:pt x="0" y="349"/>
                  </a:moveTo>
                  <a:lnTo>
                    <a:pt x="756" y="727"/>
                  </a:lnTo>
                  <a:lnTo>
                    <a:pt x="756" y="604"/>
                  </a:lnTo>
                  <a:lnTo>
                    <a:pt x="0" y="23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21" name="Freeform 60">
              <a:extLst>
                <a:ext uri="{FF2B5EF4-FFF2-40B4-BE49-F238E27FC236}">
                  <a16:creationId xmlns:a16="http://schemas.microsoft.com/office/drawing/2014/main" id="{5E6FB4E8-8015-289A-1BD6-C078A91C11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5" y="5155466"/>
              <a:ext cx="3710221" cy="2149452"/>
            </a:xfrm>
            <a:custGeom>
              <a:avLst/>
              <a:gdLst>
                <a:gd name="T0" fmla="*/ 756 w 756"/>
                <a:gd name="T1" fmla="*/ 0 h 497"/>
                <a:gd name="T2" fmla="*/ 756 w 756"/>
                <a:gd name="T3" fmla="*/ 119 h 497"/>
                <a:gd name="T4" fmla="*/ 0 w 756"/>
                <a:gd name="T5" fmla="*/ 497 h 497"/>
                <a:gd name="T6" fmla="*/ 0 w 756"/>
                <a:gd name="T7" fmla="*/ 374 h 497"/>
                <a:gd name="T8" fmla="*/ 756 w 756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7">
                  <a:moveTo>
                    <a:pt x="756" y="0"/>
                  </a:moveTo>
                  <a:lnTo>
                    <a:pt x="756" y="119"/>
                  </a:lnTo>
                  <a:lnTo>
                    <a:pt x="0" y="497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5BF85A8D-A75E-693E-F351-8361C6E7457B}"/>
                </a:ext>
              </a:extLst>
            </p:cNvPr>
            <p:cNvGrpSpPr/>
            <p:nvPr/>
          </p:nvGrpSpPr>
          <p:grpSpPr>
            <a:xfrm>
              <a:off x="8506673" y="3516349"/>
              <a:ext cx="7420442" cy="3256614"/>
              <a:chOff x="8506673" y="3516349"/>
              <a:chExt cx="7420442" cy="3256614"/>
            </a:xfrm>
          </p:grpSpPr>
          <p:sp>
            <p:nvSpPr>
              <p:cNvPr id="23" name="Freeform 58">
                <a:extLst>
                  <a:ext uri="{FF2B5EF4-FFF2-40B4-BE49-F238E27FC236}">
                    <a16:creationId xmlns:a16="http://schemas.microsoft.com/office/drawing/2014/main" id="{6BB1C9B7-2EFF-1A9F-53FA-F72333172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4" y="4160750"/>
                <a:ext cx="2237911" cy="1509374"/>
              </a:xfrm>
              <a:custGeom>
                <a:avLst/>
                <a:gdLst>
                  <a:gd name="T0" fmla="*/ 456 w 456"/>
                  <a:gd name="T1" fmla="*/ 0 h 349"/>
                  <a:gd name="T2" fmla="*/ 456 w 456"/>
                  <a:gd name="T3" fmla="*/ 124 h 349"/>
                  <a:gd name="T4" fmla="*/ 0 w 456"/>
                  <a:gd name="T5" fmla="*/ 349 h 349"/>
                  <a:gd name="T6" fmla="*/ 0 w 456"/>
                  <a:gd name="T7" fmla="*/ 230 h 349"/>
                  <a:gd name="T8" fmla="*/ 456 w 456"/>
                  <a:gd name="T9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9">
                    <a:moveTo>
                      <a:pt x="456" y="0"/>
                    </a:moveTo>
                    <a:lnTo>
                      <a:pt x="456" y="124"/>
                    </a:lnTo>
                    <a:lnTo>
                      <a:pt x="0" y="349"/>
                    </a:lnTo>
                    <a:lnTo>
                      <a:pt x="0" y="230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4" name="Freeform 61">
                <a:extLst>
                  <a:ext uri="{FF2B5EF4-FFF2-40B4-BE49-F238E27FC236}">
                    <a16:creationId xmlns:a16="http://schemas.microsoft.com/office/drawing/2014/main" id="{15E93202-18A5-FDDA-4E1F-ABD8E27646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3" y="3516349"/>
                <a:ext cx="7420442" cy="3256614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49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49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sp>
        <p:nvSpPr>
          <p:cNvPr id="25" name="!!MainTitle1">
            <a:extLst>
              <a:ext uri="{FF2B5EF4-FFF2-40B4-BE49-F238E27FC236}">
                <a16:creationId xmlns:a16="http://schemas.microsoft.com/office/drawing/2014/main" id="{81E2A450-D815-6750-D94D-D53ECC0F743E}"/>
              </a:ext>
            </a:extLst>
          </p:cNvPr>
          <p:cNvSpPr txBox="1"/>
          <p:nvPr/>
        </p:nvSpPr>
        <p:spPr>
          <a:xfrm>
            <a:off x="12508706" y="1037172"/>
            <a:ext cx="10038325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26" name="!!SubTitle">
            <a:extLst>
              <a:ext uri="{FF2B5EF4-FFF2-40B4-BE49-F238E27FC236}">
                <a16:creationId xmlns:a16="http://schemas.microsoft.com/office/drawing/2014/main" id="{460F621F-9A81-7265-7C03-5AEBC200636A}"/>
              </a:ext>
            </a:extLst>
          </p:cNvPr>
          <p:cNvSpPr txBox="1"/>
          <p:nvPr/>
        </p:nvSpPr>
        <p:spPr>
          <a:xfrm>
            <a:off x="17397864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5" name="Freeform 103">
            <a:extLst>
              <a:ext uri="{FF2B5EF4-FFF2-40B4-BE49-F238E27FC236}">
                <a16:creationId xmlns:a16="http://schemas.microsoft.com/office/drawing/2014/main" id="{43515F8B-3EC5-1CE7-FFC7-E4A8AD8A395A}"/>
              </a:ext>
            </a:extLst>
          </p:cNvPr>
          <p:cNvSpPr>
            <a:spLocks noEditPoints="1"/>
          </p:cNvSpPr>
          <p:nvPr/>
        </p:nvSpPr>
        <p:spPr bwMode="auto">
          <a:xfrm>
            <a:off x="10801372" y="7020572"/>
            <a:ext cx="779866" cy="59636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BCFCD5F-6935-51B8-7402-972C931F493B}"/>
              </a:ext>
            </a:extLst>
          </p:cNvPr>
          <p:cNvSpPr/>
          <p:nvPr/>
        </p:nvSpPr>
        <p:spPr>
          <a:xfrm>
            <a:off x="12730084" y="8677004"/>
            <a:ext cx="772878" cy="64406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374FE57-62BD-892C-D4C7-34BE3D6004E5}"/>
              </a:ext>
            </a:extLst>
          </p:cNvPr>
          <p:cNvSpPr>
            <a:spLocks/>
          </p:cNvSpPr>
          <p:nvPr/>
        </p:nvSpPr>
        <p:spPr bwMode="auto">
          <a:xfrm>
            <a:off x="4328423" y="4254127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4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C0C2457-FB03-1E64-DCE6-D4FD9304CB7B}"/>
              </a:ext>
            </a:extLst>
          </p:cNvPr>
          <p:cNvGrpSpPr/>
          <p:nvPr/>
        </p:nvGrpSpPr>
        <p:grpSpPr>
          <a:xfrm>
            <a:off x="1349695" y="4572865"/>
            <a:ext cx="2791949" cy="1363073"/>
            <a:chOff x="4443430" y="4425263"/>
            <a:chExt cx="2488311" cy="1363073"/>
          </a:xfrm>
          <a:noFill/>
        </p:grpSpPr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D17EE770-D3A4-1F83-A648-87C264F54F29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00CFD9C4-63BD-DD8F-D793-A40695377726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8B2EFAC6-8A85-2232-D65D-85B043F4989C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0670EB7F-90E7-84E5-1B4D-163BF73A468D}"/>
              </a:ext>
            </a:extLst>
          </p:cNvPr>
          <p:cNvSpPr>
            <a:spLocks/>
          </p:cNvSpPr>
          <p:nvPr/>
        </p:nvSpPr>
        <p:spPr bwMode="auto">
          <a:xfrm>
            <a:off x="15215008" y="6182564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397463F-836E-0F9D-1B44-4B63CBEA1D3F}"/>
              </a:ext>
            </a:extLst>
          </p:cNvPr>
          <p:cNvSpPr>
            <a:spLocks/>
          </p:cNvSpPr>
          <p:nvPr/>
        </p:nvSpPr>
        <p:spPr bwMode="auto">
          <a:xfrm>
            <a:off x="8206175" y="8111001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4B2C30F-DD2E-037F-6F74-2E4904C84024}"/>
              </a:ext>
            </a:extLst>
          </p:cNvPr>
          <p:cNvSpPr>
            <a:spLocks/>
          </p:cNvSpPr>
          <p:nvPr/>
        </p:nvSpPr>
        <p:spPr bwMode="auto">
          <a:xfrm>
            <a:off x="18880179" y="10039438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ED1602ED-28E6-4E4C-DC26-1D295FAB7BC3}"/>
              </a:ext>
            </a:extLst>
          </p:cNvPr>
          <p:cNvGrpSpPr/>
          <p:nvPr/>
        </p:nvGrpSpPr>
        <p:grpSpPr>
          <a:xfrm>
            <a:off x="5250747" y="8429739"/>
            <a:ext cx="2791949" cy="1363073"/>
            <a:chOff x="4443430" y="4425263"/>
            <a:chExt cx="2488311" cy="1363073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C5D77F34-38B8-C527-D688-A7BE6CE7A4BF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FDD53338-C252-FEE4-1856-F6B7B693496A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5AA739D4-1A3B-D9B5-F9CD-E3E6929A5A5B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EAD1C76-86FD-DEFA-1437-267BFC5A0E81}"/>
              </a:ext>
            </a:extLst>
          </p:cNvPr>
          <p:cNvGrpSpPr/>
          <p:nvPr/>
        </p:nvGrpSpPr>
        <p:grpSpPr>
          <a:xfrm>
            <a:off x="16432361" y="6501302"/>
            <a:ext cx="2791949" cy="1363073"/>
            <a:chOff x="4443430" y="4425263"/>
            <a:chExt cx="2488311" cy="1363073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5AF99F79-7E38-6BE5-AB54-0D70989634D8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862F1E85-D431-21A1-6346-D5679203CF7C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61B1000B-83D3-E15A-B347-4525A20082E1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E8A761CD-2594-5A3A-175A-E8EC66CF7521}"/>
              </a:ext>
            </a:extLst>
          </p:cNvPr>
          <p:cNvGrpSpPr/>
          <p:nvPr/>
        </p:nvGrpSpPr>
        <p:grpSpPr>
          <a:xfrm>
            <a:off x="19858134" y="10358176"/>
            <a:ext cx="2791949" cy="1363073"/>
            <a:chOff x="4443430" y="4425263"/>
            <a:chExt cx="2488311" cy="1363073"/>
          </a:xfrm>
          <a:noFill/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62616EB2-F5F2-7548-FFF0-2F8CA4AC960D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162F362C-2D47-878A-4BA9-611D4A12F532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CCDA9006-8EF2-C676-096C-AD3E3E7BF80A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AEB72C0C-BCFB-D40C-1080-63B6B2684C2A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223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7FA65476-03CF-6668-2B60-4AB9CF2301E0}"/>
              </a:ext>
            </a:extLst>
          </p:cNvPr>
          <p:cNvSpPr/>
          <p:nvPr/>
        </p:nvSpPr>
        <p:spPr>
          <a:xfrm>
            <a:off x="8950848" y="5258830"/>
            <a:ext cx="701678" cy="7016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B376044-BCAC-391F-0C63-22F1D5E685C8}"/>
              </a:ext>
            </a:extLst>
          </p:cNvPr>
          <p:cNvSpPr/>
          <p:nvPr/>
        </p:nvSpPr>
        <p:spPr>
          <a:xfrm>
            <a:off x="14651808" y="10381135"/>
            <a:ext cx="747116" cy="7728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71276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:blinds dir="vert"/>
      </p:transition>
    </mc:Choice>
    <mc:Fallback xmlns="">
      <p:transition spd="slow" advClick="0" advTm="200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56667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 p14:presetBounceEnd="5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5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7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/>
          <p:bldP spid="26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lumOff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591E5871-5D96-4CCB-BDF7-F4EDB06FE1FB}"/>
              </a:ext>
            </a:extLst>
          </p:cNvPr>
          <p:cNvGrpSpPr/>
          <p:nvPr/>
        </p:nvGrpSpPr>
        <p:grpSpPr>
          <a:xfrm>
            <a:off x="11348210" y="8885941"/>
            <a:ext cx="7420444" cy="3792887"/>
            <a:chOff x="8506672" y="7721317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AB99406-D7D8-EF74-B222-A4EE949BB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8982" y="8370043"/>
              <a:ext cx="2237912" cy="1505045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4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085A09A-3862-E0CB-85E9-351C7A5DFF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8370043"/>
              <a:ext cx="5943228" cy="3144161"/>
            </a:xfrm>
            <a:custGeom>
              <a:avLst/>
              <a:gdLst>
                <a:gd name="T0" fmla="*/ 1211 w 1211"/>
                <a:gd name="T1" fmla="*/ 224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4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4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4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4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4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D36C0BE5-BB6A-6C4D-9451-A04BE66F8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4" y="9338807"/>
              <a:ext cx="3710222" cy="2175396"/>
            </a:xfrm>
            <a:custGeom>
              <a:avLst/>
              <a:gdLst>
                <a:gd name="T0" fmla="*/ 756 w 756"/>
                <a:gd name="T1" fmla="*/ 0 h 503"/>
                <a:gd name="T2" fmla="*/ 756 w 756"/>
                <a:gd name="T3" fmla="*/ 124 h 503"/>
                <a:gd name="T4" fmla="*/ 0 w 756"/>
                <a:gd name="T5" fmla="*/ 503 h 503"/>
                <a:gd name="T6" fmla="*/ 0 w 756"/>
                <a:gd name="T7" fmla="*/ 379 h 503"/>
                <a:gd name="T8" fmla="*/ 756 w 756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503">
                  <a:moveTo>
                    <a:pt x="756" y="0"/>
                  </a:moveTo>
                  <a:lnTo>
                    <a:pt x="756" y="124"/>
                  </a:lnTo>
                  <a:lnTo>
                    <a:pt x="0" y="503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1869CAE2-A84F-B7C4-4FF0-279653C651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7721317"/>
              <a:ext cx="7420444" cy="3256607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50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50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0E6DDE1-9F5E-5978-C435-027175D24B21}"/>
              </a:ext>
            </a:extLst>
          </p:cNvPr>
          <p:cNvGrpSpPr/>
          <p:nvPr/>
        </p:nvGrpSpPr>
        <p:grpSpPr>
          <a:xfrm>
            <a:off x="9437255" y="7163617"/>
            <a:ext cx="7420444" cy="3792887"/>
            <a:chOff x="8506672" y="6313646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16" name="Freeform 26">
              <a:extLst>
                <a:ext uri="{FF2B5EF4-FFF2-40B4-BE49-F238E27FC236}">
                  <a16:creationId xmlns:a16="http://schemas.microsoft.com/office/drawing/2014/main" id="{7E7CDCC0-6216-9722-F02F-469022526D5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6962372"/>
              <a:ext cx="5943228" cy="3144161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52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52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5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52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52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67BEC6C1-5CD4-00E8-41FB-7875532060BE}"/>
                </a:ext>
              </a:extLst>
            </p:cNvPr>
            <p:cNvGrpSpPr/>
            <p:nvPr/>
          </p:nvGrpSpPr>
          <p:grpSpPr>
            <a:xfrm>
              <a:off x="8506672" y="6313646"/>
              <a:ext cx="7420444" cy="3792887"/>
              <a:chOff x="8506672" y="6313646"/>
              <a:chExt cx="7420444" cy="3792887"/>
            </a:xfrm>
          </p:grpSpPr>
          <p:sp>
            <p:nvSpPr>
              <p:cNvPr id="18" name="Freeform 25">
                <a:extLst>
                  <a:ext uri="{FF2B5EF4-FFF2-40B4-BE49-F238E27FC236}">
                    <a16:creationId xmlns:a16="http://schemas.microsoft.com/office/drawing/2014/main" id="{7C5F000C-6D03-64E2-4056-B9DA2502BE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6962371"/>
                <a:ext cx="2237912" cy="1522344"/>
              </a:xfrm>
              <a:custGeom>
                <a:avLst/>
                <a:gdLst>
                  <a:gd name="T0" fmla="*/ 456 w 456"/>
                  <a:gd name="T1" fmla="*/ 0 h 352"/>
                  <a:gd name="T2" fmla="*/ 456 w 456"/>
                  <a:gd name="T3" fmla="*/ 123 h 352"/>
                  <a:gd name="T4" fmla="*/ 0 w 456"/>
                  <a:gd name="T5" fmla="*/ 352 h 352"/>
                  <a:gd name="T6" fmla="*/ 0 w 456"/>
                  <a:gd name="T7" fmla="*/ 229 h 352"/>
                  <a:gd name="T8" fmla="*/ 456 w 456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52">
                    <a:moveTo>
                      <a:pt x="456" y="0"/>
                    </a:moveTo>
                    <a:lnTo>
                      <a:pt x="456" y="123"/>
                    </a:lnTo>
                    <a:lnTo>
                      <a:pt x="0" y="352"/>
                    </a:lnTo>
                    <a:lnTo>
                      <a:pt x="0" y="229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9" name="Freeform 27">
                <a:extLst>
                  <a:ext uri="{FF2B5EF4-FFF2-40B4-BE49-F238E27FC236}">
                    <a16:creationId xmlns:a16="http://schemas.microsoft.com/office/drawing/2014/main" id="{E1405146-D1C5-05F4-B026-E28AB2A1F5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7952762"/>
                <a:ext cx="3710222" cy="2153771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4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0" name="Freeform 28">
                <a:extLst>
                  <a:ext uri="{FF2B5EF4-FFF2-40B4-BE49-F238E27FC236}">
                    <a16:creationId xmlns:a16="http://schemas.microsoft.com/office/drawing/2014/main" id="{9F914D73-F189-B510-88CB-C5567EABB2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6313646"/>
                <a:ext cx="7420444" cy="3256607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50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50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A44FE34E-3E00-753B-C8F8-1F1A17135253}"/>
              </a:ext>
            </a:extLst>
          </p:cNvPr>
          <p:cNvGrpSpPr/>
          <p:nvPr/>
        </p:nvGrpSpPr>
        <p:grpSpPr>
          <a:xfrm>
            <a:off x="7526300" y="5462911"/>
            <a:ext cx="7420444" cy="3771269"/>
            <a:chOff x="2948556" y="4924014"/>
            <a:chExt cx="7420444" cy="37712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3E765CB6-A7CA-A85F-D55E-83A6576D9A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8556" y="5568414"/>
              <a:ext cx="5943228" cy="3126868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604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604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BB765C38-4C54-5AE7-364E-D37A35AD272A}"/>
                </a:ext>
              </a:extLst>
            </p:cNvPr>
            <p:cNvGrpSpPr/>
            <p:nvPr/>
          </p:nvGrpSpPr>
          <p:grpSpPr>
            <a:xfrm>
              <a:off x="2948556" y="4924014"/>
              <a:ext cx="7420444" cy="3771269"/>
              <a:chOff x="8506672" y="4924014"/>
              <a:chExt cx="7420444" cy="3771269"/>
            </a:xfrm>
          </p:grpSpPr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FF93CDE1-1D73-69CE-22BE-BAF95D452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5568414"/>
                <a:ext cx="2237912" cy="1505048"/>
              </a:xfrm>
              <a:custGeom>
                <a:avLst/>
                <a:gdLst>
                  <a:gd name="T0" fmla="*/ 456 w 456"/>
                  <a:gd name="T1" fmla="*/ 0 h 348"/>
                  <a:gd name="T2" fmla="*/ 456 w 456"/>
                  <a:gd name="T3" fmla="*/ 119 h 348"/>
                  <a:gd name="T4" fmla="*/ 0 w 456"/>
                  <a:gd name="T5" fmla="*/ 348 h 348"/>
                  <a:gd name="T6" fmla="*/ 0 w 456"/>
                  <a:gd name="T7" fmla="*/ 225 h 348"/>
                  <a:gd name="T8" fmla="*/ 456 w 456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8">
                    <a:moveTo>
                      <a:pt x="456" y="0"/>
                    </a:moveTo>
                    <a:lnTo>
                      <a:pt x="456" y="119"/>
                    </a:lnTo>
                    <a:lnTo>
                      <a:pt x="0" y="348"/>
                    </a:lnTo>
                    <a:lnTo>
                      <a:pt x="0" y="225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5" name="Freeform 17">
                <a:extLst>
                  <a:ext uri="{FF2B5EF4-FFF2-40B4-BE49-F238E27FC236}">
                    <a16:creationId xmlns:a16="http://schemas.microsoft.com/office/drawing/2014/main" id="{D95520D4-9346-917C-DD55-00EE71E106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6541508"/>
                <a:ext cx="3710222" cy="2153775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9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6" name="Freeform 18">
                <a:extLst>
                  <a:ext uri="{FF2B5EF4-FFF2-40B4-BE49-F238E27FC236}">
                    <a16:creationId xmlns:a16="http://schemas.microsoft.com/office/drawing/2014/main" id="{0E0D5157-B9FD-A362-D71C-8E20395218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4924014"/>
                <a:ext cx="7420444" cy="3256613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4 h 753"/>
                  <a:gd name="T4" fmla="*/ 756 w 1512"/>
                  <a:gd name="T5" fmla="*/ 753 h 753"/>
                  <a:gd name="T6" fmla="*/ 0 w 1512"/>
                  <a:gd name="T7" fmla="*/ 374 h 753"/>
                  <a:gd name="T8" fmla="*/ 756 w 1512"/>
                  <a:gd name="T9" fmla="*/ 0 h 753"/>
                  <a:gd name="T10" fmla="*/ 300 w 1512"/>
                  <a:gd name="T11" fmla="*/ 374 h 753"/>
                  <a:gd name="T12" fmla="*/ 756 w 1512"/>
                  <a:gd name="T13" fmla="*/ 603 h 753"/>
                  <a:gd name="T14" fmla="*/ 1211 w 1512"/>
                  <a:gd name="T15" fmla="*/ 374 h 753"/>
                  <a:gd name="T16" fmla="*/ 756 w 1512"/>
                  <a:gd name="T17" fmla="*/ 149 h 753"/>
                  <a:gd name="T18" fmla="*/ 300 w 1512"/>
                  <a:gd name="T19" fmla="*/ 37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4"/>
                    </a:lnTo>
                    <a:lnTo>
                      <a:pt x="756" y="753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  <a:moveTo>
                      <a:pt x="300" y="374"/>
                    </a:moveTo>
                    <a:lnTo>
                      <a:pt x="756" y="603"/>
                    </a:lnTo>
                    <a:lnTo>
                      <a:pt x="1211" y="374"/>
                    </a:lnTo>
                    <a:lnTo>
                      <a:pt x="756" y="149"/>
                    </a:lnTo>
                    <a:lnTo>
                      <a:pt x="300" y="3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70FD963-110D-6FCB-7EA5-5639CB471DB0}"/>
              </a:ext>
            </a:extLst>
          </p:cNvPr>
          <p:cNvGrpSpPr/>
          <p:nvPr/>
        </p:nvGrpSpPr>
        <p:grpSpPr>
          <a:xfrm>
            <a:off x="5615346" y="3744905"/>
            <a:ext cx="7420443" cy="3788569"/>
            <a:chOff x="8506673" y="3516349"/>
            <a:chExt cx="7420443" cy="37885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8" name="Freeform 59">
              <a:extLst>
                <a:ext uri="{FF2B5EF4-FFF2-40B4-BE49-F238E27FC236}">
                  <a16:creationId xmlns:a16="http://schemas.microsoft.com/office/drawing/2014/main" id="{A528E958-50DB-55F3-79F4-6DCB6625BD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3" y="4160750"/>
              <a:ext cx="5943226" cy="3144168"/>
            </a:xfrm>
            <a:custGeom>
              <a:avLst/>
              <a:gdLst>
                <a:gd name="T0" fmla="*/ 1211 w 1211"/>
                <a:gd name="T1" fmla="*/ 230 h 727"/>
                <a:gd name="T2" fmla="*/ 1211 w 1211"/>
                <a:gd name="T3" fmla="*/ 349 h 727"/>
                <a:gd name="T4" fmla="*/ 756 w 1211"/>
                <a:gd name="T5" fmla="*/ 124 h 727"/>
                <a:gd name="T6" fmla="*/ 756 w 1211"/>
                <a:gd name="T7" fmla="*/ 0 h 727"/>
                <a:gd name="T8" fmla="*/ 1211 w 1211"/>
                <a:gd name="T9" fmla="*/ 230 h 727"/>
                <a:gd name="T10" fmla="*/ 0 w 1211"/>
                <a:gd name="T11" fmla="*/ 349 h 727"/>
                <a:gd name="T12" fmla="*/ 756 w 1211"/>
                <a:gd name="T13" fmla="*/ 727 h 727"/>
                <a:gd name="T14" fmla="*/ 756 w 1211"/>
                <a:gd name="T15" fmla="*/ 604 h 727"/>
                <a:gd name="T16" fmla="*/ 0 w 1211"/>
                <a:gd name="T17" fmla="*/ 230 h 727"/>
                <a:gd name="T18" fmla="*/ 0 w 1211"/>
                <a:gd name="T19" fmla="*/ 34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30"/>
                  </a:moveTo>
                  <a:lnTo>
                    <a:pt x="1211" y="349"/>
                  </a:lnTo>
                  <a:lnTo>
                    <a:pt x="756" y="124"/>
                  </a:lnTo>
                  <a:lnTo>
                    <a:pt x="756" y="0"/>
                  </a:lnTo>
                  <a:lnTo>
                    <a:pt x="1211" y="230"/>
                  </a:lnTo>
                  <a:close/>
                  <a:moveTo>
                    <a:pt x="0" y="349"/>
                  </a:moveTo>
                  <a:lnTo>
                    <a:pt x="756" y="727"/>
                  </a:lnTo>
                  <a:lnTo>
                    <a:pt x="756" y="604"/>
                  </a:lnTo>
                  <a:lnTo>
                    <a:pt x="0" y="23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29" name="Freeform 60">
              <a:extLst>
                <a:ext uri="{FF2B5EF4-FFF2-40B4-BE49-F238E27FC236}">
                  <a16:creationId xmlns:a16="http://schemas.microsoft.com/office/drawing/2014/main" id="{777D5248-2B97-BB3F-487C-C2337D890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5" y="5155466"/>
              <a:ext cx="3710221" cy="2149452"/>
            </a:xfrm>
            <a:custGeom>
              <a:avLst/>
              <a:gdLst>
                <a:gd name="T0" fmla="*/ 756 w 756"/>
                <a:gd name="T1" fmla="*/ 0 h 497"/>
                <a:gd name="T2" fmla="*/ 756 w 756"/>
                <a:gd name="T3" fmla="*/ 119 h 497"/>
                <a:gd name="T4" fmla="*/ 0 w 756"/>
                <a:gd name="T5" fmla="*/ 497 h 497"/>
                <a:gd name="T6" fmla="*/ 0 w 756"/>
                <a:gd name="T7" fmla="*/ 374 h 497"/>
                <a:gd name="T8" fmla="*/ 756 w 756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7">
                  <a:moveTo>
                    <a:pt x="756" y="0"/>
                  </a:moveTo>
                  <a:lnTo>
                    <a:pt x="756" y="119"/>
                  </a:lnTo>
                  <a:lnTo>
                    <a:pt x="0" y="497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4F96B7F3-D678-FBC6-0F3E-728B0C7EE7DC}"/>
                </a:ext>
              </a:extLst>
            </p:cNvPr>
            <p:cNvGrpSpPr/>
            <p:nvPr/>
          </p:nvGrpSpPr>
          <p:grpSpPr>
            <a:xfrm>
              <a:off x="8506673" y="3516349"/>
              <a:ext cx="7420442" cy="3256614"/>
              <a:chOff x="8506673" y="3516349"/>
              <a:chExt cx="7420442" cy="3256614"/>
            </a:xfrm>
          </p:grpSpPr>
          <p:sp>
            <p:nvSpPr>
              <p:cNvPr id="31" name="Freeform 58">
                <a:extLst>
                  <a:ext uri="{FF2B5EF4-FFF2-40B4-BE49-F238E27FC236}">
                    <a16:creationId xmlns:a16="http://schemas.microsoft.com/office/drawing/2014/main" id="{E88CAF45-B7B1-D775-FF30-C2EE988A0F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4" y="4160750"/>
                <a:ext cx="2237911" cy="1509374"/>
              </a:xfrm>
              <a:custGeom>
                <a:avLst/>
                <a:gdLst>
                  <a:gd name="T0" fmla="*/ 456 w 456"/>
                  <a:gd name="T1" fmla="*/ 0 h 349"/>
                  <a:gd name="T2" fmla="*/ 456 w 456"/>
                  <a:gd name="T3" fmla="*/ 124 h 349"/>
                  <a:gd name="T4" fmla="*/ 0 w 456"/>
                  <a:gd name="T5" fmla="*/ 349 h 349"/>
                  <a:gd name="T6" fmla="*/ 0 w 456"/>
                  <a:gd name="T7" fmla="*/ 230 h 349"/>
                  <a:gd name="T8" fmla="*/ 456 w 456"/>
                  <a:gd name="T9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9">
                    <a:moveTo>
                      <a:pt x="456" y="0"/>
                    </a:moveTo>
                    <a:lnTo>
                      <a:pt x="456" y="124"/>
                    </a:lnTo>
                    <a:lnTo>
                      <a:pt x="0" y="349"/>
                    </a:lnTo>
                    <a:lnTo>
                      <a:pt x="0" y="230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32" name="Freeform 61">
                <a:extLst>
                  <a:ext uri="{FF2B5EF4-FFF2-40B4-BE49-F238E27FC236}">
                    <a16:creationId xmlns:a16="http://schemas.microsoft.com/office/drawing/2014/main" id="{F35DE89A-7C3B-3CD7-51C0-52A3B77AF20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3" y="3516349"/>
                <a:ext cx="7420442" cy="3256614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49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49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sp>
        <p:nvSpPr>
          <p:cNvPr id="33" name="!!MainTitle1">
            <a:extLst>
              <a:ext uri="{FF2B5EF4-FFF2-40B4-BE49-F238E27FC236}">
                <a16:creationId xmlns:a16="http://schemas.microsoft.com/office/drawing/2014/main" id="{8E4290C0-ADA7-A5FB-4E4F-BBA3475747F2}"/>
              </a:ext>
            </a:extLst>
          </p:cNvPr>
          <p:cNvSpPr txBox="1"/>
          <p:nvPr/>
        </p:nvSpPr>
        <p:spPr>
          <a:xfrm>
            <a:off x="12508706" y="1037172"/>
            <a:ext cx="10038325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bg2">
                    <a:lumMod val="25000"/>
                    <a:lumOff val="75000"/>
                  </a:schemeClr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25000"/>
                  <a:lumOff val="75000"/>
                </a:schemeClr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4" name="!!SubTitle">
            <a:extLst>
              <a:ext uri="{FF2B5EF4-FFF2-40B4-BE49-F238E27FC236}">
                <a16:creationId xmlns:a16="http://schemas.microsoft.com/office/drawing/2014/main" id="{CD00360B-C9C9-6A0A-DAE4-F85075BFCEEC}"/>
              </a:ext>
            </a:extLst>
          </p:cNvPr>
          <p:cNvSpPr txBox="1"/>
          <p:nvPr/>
        </p:nvSpPr>
        <p:spPr>
          <a:xfrm>
            <a:off x="17397864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5" name="Freeform 103">
            <a:extLst>
              <a:ext uri="{FF2B5EF4-FFF2-40B4-BE49-F238E27FC236}">
                <a16:creationId xmlns:a16="http://schemas.microsoft.com/office/drawing/2014/main" id="{EE09B963-1F27-81F5-F94C-8A2BF4F96209}"/>
              </a:ext>
            </a:extLst>
          </p:cNvPr>
          <p:cNvSpPr>
            <a:spLocks noEditPoints="1"/>
          </p:cNvSpPr>
          <p:nvPr/>
        </p:nvSpPr>
        <p:spPr bwMode="auto">
          <a:xfrm>
            <a:off x="10801372" y="7020572"/>
            <a:ext cx="779866" cy="59636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43E82DB9-ACE5-6367-2FC5-758B8767C1B0}"/>
              </a:ext>
            </a:extLst>
          </p:cNvPr>
          <p:cNvSpPr/>
          <p:nvPr/>
        </p:nvSpPr>
        <p:spPr>
          <a:xfrm>
            <a:off x="12730084" y="8677004"/>
            <a:ext cx="772878" cy="64406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4871D88-F97E-E15D-74F7-B9BE2C38B32C}"/>
              </a:ext>
            </a:extLst>
          </p:cNvPr>
          <p:cNvSpPr>
            <a:spLocks/>
          </p:cNvSpPr>
          <p:nvPr/>
        </p:nvSpPr>
        <p:spPr bwMode="auto">
          <a:xfrm>
            <a:off x="4328423" y="4254127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4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9B43062-FA31-E23D-A15D-F7DF339173B3}"/>
              </a:ext>
            </a:extLst>
          </p:cNvPr>
          <p:cNvGrpSpPr/>
          <p:nvPr/>
        </p:nvGrpSpPr>
        <p:grpSpPr>
          <a:xfrm>
            <a:off x="1349695" y="4572865"/>
            <a:ext cx="2791949" cy="1363073"/>
            <a:chOff x="4443430" y="4425263"/>
            <a:chExt cx="2488311" cy="1363073"/>
          </a:xfrm>
          <a:noFill/>
        </p:grpSpPr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C3BCAEA5-83F4-6DC2-1BC9-48045C9D5DB5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A5005E97-B362-4FA5-3536-375233730A1F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4A1CB45A-0757-3755-6443-1A6E67ACEE24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179E6186-E354-C1EC-6242-1B7F3A7EC19B}"/>
              </a:ext>
            </a:extLst>
          </p:cNvPr>
          <p:cNvSpPr>
            <a:spLocks/>
          </p:cNvSpPr>
          <p:nvPr/>
        </p:nvSpPr>
        <p:spPr bwMode="auto">
          <a:xfrm>
            <a:off x="15215008" y="6182564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C1796F9-701F-C3E3-FA7F-FE003307479A}"/>
              </a:ext>
            </a:extLst>
          </p:cNvPr>
          <p:cNvSpPr>
            <a:spLocks/>
          </p:cNvSpPr>
          <p:nvPr/>
        </p:nvSpPr>
        <p:spPr bwMode="auto">
          <a:xfrm>
            <a:off x="8206175" y="8111001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FAA05C9-4010-9493-52C1-42671F5262A7}"/>
              </a:ext>
            </a:extLst>
          </p:cNvPr>
          <p:cNvSpPr>
            <a:spLocks/>
          </p:cNvSpPr>
          <p:nvPr/>
        </p:nvSpPr>
        <p:spPr bwMode="auto">
          <a:xfrm>
            <a:off x="18880179" y="10039438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>
                    <a:lumMod val="75000"/>
                    <a:lumOff val="25000"/>
                  </a:schemeClr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9AC3BB8B-EFC8-73D2-AD86-DECA407F5331}"/>
              </a:ext>
            </a:extLst>
          </p:cNvPr>
          <p:cNvGrpSpPr/>
          <p:nvPr/>
        </p:nvGrpSpPr>
        <p:grpSpPr>
          <a:xfrm>
            <a:off x="5250747" y="8429739"/>
            <a:ext cx="2791949" cy="1363073"/>
            <a:chOff x="4443430" y="4425263"/>
            <a:chExt cx="2488311" cy="1363073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2D41420A-3D53-F92B-CBA8-61F4DF1D8026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7785A4A0-6F1F-9D01-BDF9-7DB3EE96739A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17D3FE3B-929E-200A-0ED2-4A9DF922F74E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F8849E7-C837-DD8A-8ED4-7915E41B36A8}"/>
              </a:ext>
            </a:extLst>
          </p:cNvPr>
          <p:cNvGrpSpPr/>
          <p:nvPr/>
        </p:nvGrpSpPr>
        <p:grpSpPr>
          <a:xfrm>
            <a:off x="16432361" y="6501302"/>
            <a:ext cx="2791949" cy="1363073"/>
            <a:chOff x="4443430" y="4425263"/>
            <a:chExt cx="2488311" cy="1363073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CD39092B-C1E5-9E0E-FD67-0553C1413EFD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99924B6A-D9F8-E57F-306F-5EAACD43EE76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050C3E37-E3C6-2DDA-E613-DCC281333476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25AB7D79-F1EE-9ADC-5006-3FD94EDDB4C1}"/>
              </a:ext>
            </a:extLst>
          </p:cNvPr>
          <p:cNvGrpSpPr/>
          <p:nvPr/>
        </p:nvGrpSpPr>
        <p:grpSpPr>
          <a:xfrm>
            <a:off x="19858134" y="10358176"/>
            <a:ext cx="2791949" cy="1363073"/>
            <a:chOff x="4443430" y="4425263"/>
            <a:chExt cx="2488311" cy="1363073"/>
          </a:xfrm>
          <a:noFill/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BC3F413B-9804-CC34-FD16-D51BF59C5315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A262B7C0-694B-F949-98BE-34E1D749B515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bg2">
                      <a:lumMod val="25000"/>
                      <a:lumOff val="75000"/>
                    </a:schemeClr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  <a:lumOff val="75000"/>
                  </a:schemeClr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F924EF17-8A7C-5217-5623-9DA750F60A34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2">
                      <a:lumMod val="25000"/>
                      <a:lumOff val="75000"/>
                    </a:schemeClr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82D7AA99-4387-7FB7-9D3D-B735300E70F0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223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BAC24E2F-D24F-40EF-418A-42352DCF3213}"/>
              </a:ext>
            </a:extLst>
          </p:cNvPr>
          <p:cNvSpPr/>
          <p:nvPr/>
        </p:nvSpPr>
        <p:spPr>
          <a:xfrm>
            <a:off x="8950848" y="5258830"/>
            <a:ext cx="701678" cy="7016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04FB35DF-816D-6560-32F5-CC3A31BD5F3B}"/>
              </a:ext>
            </a:extLst>
          </p:cNvPr>
          <p:cNvSpPr/>
          <p:nvPr/>
        </p:nvSpPr>
        <p:spPr>
          <a:xfrm>
            <a:off x="14651808" y="10381135"/>
            <a:ext cx="747116" cy="7728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459579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gallery dir="l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900" decel="100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7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900" decel="100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7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90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5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5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0A3C538-3020-03EE-6DA0-2BBD82AC6BC7}"/>
              </a:ext>
            </a:extLst>
          </p:cNvPr>
          <p:cNvGrpSpPr/>
          <p:nvPr/>
        </p:nvGrpSpPr>
        <p:grpSpPr>
          <a:xfrm>
            <a:off x="11348210" y="8885941"/>
            <a:ext cx="7420444" cy="3792887"/>
            <a:chOff x="8506672" y="7721317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753C6848-CFC6-4EBA-FB86-04C79F7E8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9978982" y="8370043"/>
              <a:ext cx="2237912" cy="1505045"/>
            </a:xfrm>
            <a:custGeom>
              <a:avLst/>
              <a:gdLst>
                <a:gd name="T0" fmla="*/ 456 w 456"/>
                <a:gd name="T1" fmla="*/ 0 h 348"/>
                <a:gd name="T2" fmla="*/ 456 w 456"/>
                <a:gd name="T3" fmla="*/ 123 h 348"/>
                <a:gd name="T4" fmla="*/ 0 w 456"/>
                <a:gd name="T5" fmla="*/ 348 h 348"/>
                <a:gd name="T6" fmla="*/ 0 w 456"/>
                <a:gd name="T7" fmla="*/ 224 h 348"/>
                <a:gd name="T8" fmla="*/ 456 w 456"/>
                <a:gd name="T9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6" h="348">
                  <a:moveTo>
                    <a:pt x="456" y="0"/>
                  </a:moveTo>
                  <a:lnTo>
                    <a:pt x="456" y="123"/>
                  </a:lnTo>
                  <a:lnTo>
                    <a:pt x="0" y="348"/>
                  </a:lnTo>
                  <a:lnTo>
                    <a:pt x="0" y="224"/>
                  </a:lnTo>
                  <a:lnTo>
                    <a:pt x="4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EBCC8487-F4EE-74D2-94ED-8AB1F5D192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8370043"/>
              <a:ext cx="5943228" cy="3144161"/>
            </a:xfrm>
            <a:custGeom>
              <a:avLst/>
              <a:gdLst>
                <a:gd name="T0" fmla="*/ 1211 w 1211"/>
                <a:gd name="T1" fmla="*/ 224 h 727"/>
                <a:gd name="T2" fmla="*/ 1211 w 1211"/>
                <a:gd name="T3" fmla="*/ 348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4 h 727"/>
                <a:gd name="T10" fmla="*/ 0 w 1211"/>
                <a:gd name="T11" fmla="*/ 348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4 h 727"/>
                <a:gd name="T18" fmla="*/ 0 w 1211"/>
                <a:gd name="T19" fmla="*/ 348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4"/>
                  </a:moveTo>
                  <a:lnTo>
                    <a:pt x="1211" y="348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4"/>
                  </a:lnTo>
                  <a:close/>
                  <a:moveTo>
                    <a:pt x="0" y="348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4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251EE49-E2F8-E056-35F7-5FB7D84FEA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4" y="9338807"/>
              <a:ext cx="3710222" cy="2175396"/>
            </a:xfrm>
            <a:custGeom>
              <a:avLst/>
              <a:gdLst>
                <a:gd name="T0" fmla="*/ 756 w 756"/>
                <a:gd name="T1" fmla="*/ 0 h 503"/>
                <a:gd name="T2" fmla="*/ 756 w 756"/>
                <a:gd name="T3" fmla="*/ 124 h 503"/>
                <a:gd name="T4" fmla="*/ 0 w 756"/>
                <a:gd name="T5" fmla="*/ 503 h 503"/>
                <a:gd name="T6" fmla="*/ 0 w 756"/>
                <a:gd name="T7" fmla="*/ 379 h 503"/>
                <a:gd name="T8" fmla="*/ 756 w 756"/>
                <a:gd name="T9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503">
                  <a:moveTo>
                    <a:pt x="756" y="0"/>
                  </a:moveTo>
                  <a:lnTo>
                    <a:pt x="756" y="124"/>
                  </a:lnTo>
                  <a:lnTo>
                    <a:pt x="0" y="503"/>
                  </a:lnTo>
                  <a:lnTo>
                    <a:pt x="0" y="379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C39AFC16-17EF-1E9A-D44C-BFADC2BF4C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7721317"/>
              <a:ext cx="7420444" cy="3256607"/>
            </a:xfrm>
            <a:custGeom>
              <a:avLst/>
              <a:gdLst>
                <a:gd name="T0" fmla="*/ 756 w 1512"/>
                <a:gd name="T1" fmla="*/ 0 h 753"/>
                <a:gd name="T2" fmla="*/ 1512 w 1512"/>
                <a:gd name="T3" fmla="*/ 374 h 753"/>
                <a:gd name="T4" fmla="*/ 756 w 1512"/>
                <a:gd name="T5" fmla="*/ 753 h 753"/>
                <a:gd name="T6" fmla="*/ 0 w 1512"/>
                <a:gd name="T7" fmla="*/ 374 h 753"/>
                <a:gd name="T8" fmla="*/ 756 w 1512"/>
                <a:gd name="T9" fmla="*/ 0 h 753"/>
                <a:gd name="T10" fmla="*/ 300 w 1512"/>
                <a:gd name="T11" fmla="*/ 374 h 753"/>
                <a:gd name="T12" fmla="*/ 756 w 1512"/>
                <a:gd name="T13" fmla="*/ 603 h 753"/>
                <a:gd name="T14" fmla="*/ 1211 w 1512"/>
                <a:gd name="T15" fmla="*/ 374 h 753"/>
                <a:gd name="T16" fmla="*/ 756 w 1512"/>
                <a:gd name="T17" fmla="*/ 150 h 753"/>
                <a:gd name="T18" fmla="*/ 300 w 1512"/>
                <a:gd name="T19" fmla="*/ 374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12" h="753">
                  <a:moveTo>
                    <a:pt x="756" y="0"/>
                  </a:moveTo>
                  <a:lnTo>
                    <a:pt x="1512" y="374"/>
                  </a:lnTo>
                  <a:lnTo>
                    <a:pt x="756" y="753"/>
                  </a:lnTo>
                  <a:lnTo>
                    <a:pt x="0" y="374"/>
                  </a:lnTo>
                  <a:lnTo>
                    <a:pt x="756" y="0"/>
                  </a:lnTo>
                  <a:close/>
                  <a:moveTo>
                    <a:pt x="300" y="374"/>
                  </a:moveTo>
                  <a:lnTo>
                    <a:pt x="756" y="603"/>
                  </a:lnTo>
                  <a:lnTo>
                    <a:pt x="1211" y="374"/>
                  </a:lnTo>
                  <a:lnTo>
                    <a:pt x="756" y="150"/>
                  </a:lnTo>
                  <a:lnTo>
                    <a:pt x="300" y="37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33D89CC7-3253-D3C9-E709-B7EFF3BB9703}"/>
              </a:ext>
            </a:extLst>
          </p:cNvPr>
          <p:cNvGrpSpPr/>
          <p:nvPr/>
        </p:nvGrpSpPr>
        <p:grpSpPr>
          <a:xfrm>
            <a:off x="9437255" y="7163617"/>
            <a:ext cx="7420444" cy="3792887"/>
            <a:chOff x="8506672" y="6313646"/>
            <a:chExt cx="7420444" cy="3792887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FE7C295B-1596-98FD-BDCA-FBEC7833F1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2" y="6962372"/>
              <a:ext cx="5943228" cy="3144161"/>
            </a:xfrm>
            <a:custGeom>
              <a:avLst/>
              <a:gdLst>
                <a:gd name="T0" fmla="*/ 1211 w 1211"/>
                <a:gd name="T1" fmla="*/ 229 h 727"/>
                <a:gd name="T2" fmla="*/ 1211 w 1211"/>
                <a:gd name="T3" fmla="*/ 352 h 727"/>
                <a:gd name="T4" fmla="*/ 756 w 1211"/>
                <a:gd name="T5" fmla="*/ 123 h 727"/>
                <a:gd name="T6" fmla="*/ 756 w 1211"/>
                <a:gd name="T7" fmla="*/ 0 h 727"/>
                <a:gd name="T8" fmla="*/ 1211 w 1211"/>
                <a:gd name="T9" fmla="*/ 229 h 727"/>
                <a:gd name="T10" fmla="*/ 0 w 1211"/>
                <a:gd name="T11" fmla="*/ 352 h 727"/>
                <a:gd name="T12" fmla="*/ 756 w 1211"/>
                <a:gd name="T13" fmla="*/ 727 h 727"/>
                <a:gd name="T14" fmla="*/ 756 w 1211"/>
                <a:gd name="T15" fmla="*/ 603 h 727"/>
                <a:gd name="T16" fmla="*/ 0 w 1211"/>
                <a:gd name="T17" fmla="*/ 229 h 727"/>
                <a:gd name="T18" fmla="*/ 0 w 1211"/>
                <a:gd name="T19" fmla="*/ 352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29"/>
                  </a:moveTo>
                  <a:lnTo>
                    <a:pt x="1211" y="352"/>
                  </a:lnTo>
                  <a:lnTo>
                    <a:pt x="756" y="123"/>
                  </a:lnTo>
                  <a:lnTo>
                    <a:pt x="756" y="0"/>
                  </a:lnTo>
                  <a:lnTo>
                    <a:pt x="1211" y="229"/>
                  </a:lnTo>
                  <a:close/>
                  <a:moveTo>
                    <a:pt x="0" y="352"/>
                  </a:moveTo>
                  <a:lnTo>
                    <a:pt x="756" y="727"/>
                  </a:lnTo>
                  <a:lnTo>
                    <a:pt x="756" y="603"/>
                  </a:lnTo>
                  <a:lnTo>
                    <a:pt x="0" y="229"/>
                  </a:lnTo>
                  <a:lnTo>
                    <a:pt x="0" y="3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F5047EC-97E1-B27F-C358-EDEAF3DB11D6}"/>
                </a:ext>
              </a:extLst>
            </p:cNvPr>
            <p:cNvGrpSpPr/>
            <p:nvPr/>
          </p:nvGrpSpPr>
          <p:grpSpPr>
            <a:xfrm>
              <a:off x="8506672" y="6313646"/>
              <a:ext cx="7420444" cy="3792887"/>
              <a:chOff x="8506672" y="6313646"/>
              <a:chExt cx="7420444" cy="3792887"/>
            </a:xfrm>
          </p:grpSpPr>
          <p:sp>
            <p:nvSpPr>
              <p:cNvPr id="18" name="Freeform 25">
                <a:extLst>
                  <a:ext uri="{FF2B5EF4-FFF2-40B4-BE49-F238E27FC236}">
                    <a16:creationId xmlns:a16="http://schemas.microsoft.com/office/drawing/2014/main" id="{CE10AC75-D2FC-FC49-A6A8-8243EBE0C3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6962371"/>
                <a:ext cx="2237912" cy="1522344"/>
              </a:xfrm>
              <a:custGeom>
                <a:avLst/>
                <a:gdLst>
                  <a:gd name="T0" fmla="*/ 456 w 456"/>
                  <a:gd name="T1" fmla="*/ 0 h 352"/>
                  <a:gd name="T2" fmla="*/ 456 w 456"/>
                  <a:gd name="T3" fmla="*/ 123 h 352"/>
                  <a:gd name="T4" fmla="*/ 0 w 456"/>
                  <a:gd name="T5" fmla="*/ 352 h 352"/>
                  <a:gd name="T6" fmla="*/ 0 w 456"/>
                  <a:gd name="T7" fmla="*/ 229 h 352"/>
                  <a:gd name="T8" fmla="*/ 456 w 456"/>
                  <a:gd name="T9" fmla="*/ 0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52">
                    <a:moveTo>
                      <a:pt x="456" y="0"/>
                    </a:moveTo>
                    <a:lnTo>
                      <a:pt x="456" y="123"/>
                    </a:lnTo>
                    <a:lnTo>
                      <a:pt x="0" y="352"/>
                    </a:lnTo>
                    <a:lnTo>
                      <a:pt x="0" y="229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19" name="Freeform 27">
                <a:extLst>
                  <a:ext uri="{FF2B5EF4-FFF2-40B4-BE49-F238E27FC236}">
                    <a16:creationId xmlns:a16="http://schemas.microsoft.com/office/drawing/2014/main" id="{0F785020-20F5-2DC5-ABC1-36C43752E8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7952762"/>
                <a:ext cx="3710222" cy="2153771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4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0" name="Freeform 28">
                <a:extLst>
                  <a:ext uri="{FF2B5EF4-FFF2-40B4-BE49-F238E27FC236}">
                    <a16:creationId xmlns:a16="http://schemas.microsoft.com/office/drawing/2014/main" id="{B326B17E-064C-16CF-C0CE-ACF7770297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6313646"/>
                <a:ext cx="7420444" cy="3256607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50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50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CB227FA-14FA-50CA-1046-2FCCC1F9C6C9}"/>
              </a:ext>
            </a:extLst>
          </p:cNvPr>
          <p:cNvGrpSpPr/>
          <p:nvPr/>
        </p:nvGrpSpPr>
        <p:grpSpPr>
          <a:xfrm>
            <a:off x="7526300" y="5462911"/>
            <a:ext cx="7420444" cy="3771269"/>
            <a:chOff x="2948556" y="4924014"/>
            <a:chExt cx="7420444" cy="37712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62166A9-7AE1-3970-AC13-CF9464C3AF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48556" y="5568414"/>
              <a:ext cx="5943228" cy="3126868"/>
            </a:xfrm>
            <a:custGeom>
              <a:avLst/>
              <a:gdLst>
                <a:gd name="T0" fmla="*/ 1211 w 1211"/>
                <a:gd name="T1" fmla="*/ 225 h 723"/>
                <a:gd name="T2" fmla="*/ 1211 w 1211"/>
                <a:gd name="T3" fmla="*/ 348 h 723"/>
                <a:gd name="T4" fmla="*/ 756 w 1211"/>
                <a:gd name="T5" fmla="*/ 119 h 723"/>
                <a:gd name="T6" fmla="*/ 756 w 1211"/>
                <a:gd name="T7" fmla="*/ 0 h 723"/>
                <a:gd name="T8" fmla="*/ 1211 w 1211"/>
                <a:gd name="T9" fmla="*/ 225 h 723"/>
                <a:gd name="T10" fmla="*/ 0 w 1211"/>
                <a:gd name="T11" fmla="*/ 348 h 723"/>
                <a:gd name="T12" fmla="*/ 756 w 1211"/>
                <a:gd name="T13" fmla="*/ 723 h 723"/>
                <a:gd name="T14" fmla="*/ 756 w 1211"/>
                <a:gd name="T15" fmla="*/ 604 h 723"/>
                <a:gd name="T16" fmla="*/ 0 w 1211"/>
                <a:gd name="T17" fmla="*/ 225 h 723"/>
                <a:gd name="T18" fmla="*/ 0 w 1211"/>
                <a:gd name="T19" fmla="*/ 348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3">
                  <a:moveTo>
                    <a:pt x="1211" y="225"/>
                  </a:moveTo>
                  <a:lnTo>
                    <a:pt x="1211" y="348"/>
                  </a:lnTo>
                  <a:lnTo>
                    <a:pt x="756" y="119"/>
                  </a:lnTo>
                  <a:lnTo>
                    <a:pt x="756" y="0"/>
                  </a:lnTo>
                  <a:lnTo>
                    <a:pt x="1211" y="225"/>
                  </a:lnTo>
                  <a:close/>
                  <a:moveTo>
                    <a:pt x="0" y="348"/>
                  </a:moveTo>
                  <a:lnTo>
                    <a:pt x="756" y="723"/>
                  </a:lnTo>
                  <a:lnTo>
                    <a:pt x="756" y="604"/>
                  </a:lnTo>
                  <a:lnTo>
                    <a:pt x="0" y="225"/>
                  </a:lnTo>
                  <a:lnTo>
                    <a:pt x="0" y="34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C5CA6E0-E1AE-9FC1-3608-6FAC413CADFC}"/>
                </a:ext>
              </a:extLst>
            </p:cNvPr>
            <p:cNvGrpSpPr/>
            <p:nvPr/>
          </p:nvGrpSpPr>
          <p:grpSpPr>
            <a:xfrm>
              <a:off x="2948556" y="4924014"/>
              <a:ext cx="7420444" cy="3771269"/>
              <a:chOff x="8506672" y="4924014"/>
              <a:chExt cx="7420444" cy="3771269"/>
            </a:xfrm>
          </p:grpSpPr>
          <p:sp>
            <p:nvSpPr>
              <p:cNvPr id="24" name="Freeform 15">
                <a:extLst>
                  <a:ext uri="{FF2B5EF4-FFF2-40B4-BE49-F238E27FC236}">
                    <a16:creationId xmlns:a16="http://schemas.microsoft.com/office/drawing/2014/main" id="{3A7A7DA7-7616-AA24-21FB-C7C9F22AC9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2" y="5568414"/>
                <a:ext cx="2237912" cy="1505048"/>
              </a:xfrm>
              <a:custGeom>
                <a:avLst/>
                <a:gdLst>
                  <a:gd name="T0" fmla="*/ 456 w 456"/>
                  <a:gd name="T1" fmla="*/ 0 h 348"/>
                  <a:gd name="T2" fmla="*/ 456 w 456"/>
                  <a:gd name="T3" fmla="*/ 119 h 348"/>
                  <a:gd name="T4" fmla="*/ 0 w 456"/>
                  <a:gd name="T5" fmla="*/ 348 h 348"/>
                  <a:gd name="T6" fmla="*/ 0 w 456"/>
                  <a:gd name="T7" fmla="*/ 225 h 348"/>
                  <a:gd name="T8" fmla="*/ 456 w 456"/>
                  <a:gd name="T9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8">
                    <a:moveTo>
                      <a:pt x="456" y="0"/>
                    </a:moveTo>
                    <a:lnTo>
                      <a:pt x="456" y="119"/>
                    </a:lnTo>
                    <a:lnTo>
                      <a:pt x="0" y="348"/>
                    </a:lnTo>
                    <a:lnTo>
                      <a:pt x="0" y="225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5" name="Freeform 17">
                <a:extLst>
                  <a:ext uri="{FF2B5EF4-FFF2-40B4-BE49-F238E27FC236}">
                    <a16:creationId xmlns:a16="http://schemas.microsoft.com/office/drawing/2014/main" id="{99987A0D-59A8-7443-3788-612A7EB336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216894" y="6541508"/>
                <a:ext cx="3710222" cy="2153775"/>
              </a:xfrm>
              <a:custGeom>
                <a:avLst/>
                <a:gdLst>
                  <a:gd name="T0" fmla="*/ 756 w 756"/>
                  <a:gd name="T1" fmla="*/ 0 h 498"/>
                  <a:gd name="T2" fmla="*/ 756 w 756"/>
                  <a:gd name="T3" fmla="*/ 123 h 498"/>
                  <a:gd name="T4" fmla="*/ 0 w 756"/>
                  <a:gd name="T5" fmla="*/ 498 h 498"/>
                  <a:gd name="T6" fmla="*/ 0 w 756"/>
                  <a:gd name="T7" fmla="*/ 379 h 498"/>
                  <a:gd name="T8" fmla="*/ 756 w 756"/>
                  <a:gd name="T9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6" h="498">
                    <a:moveTo>
                      <a:pt x="756" y="0"/>
                    </a:moveTo>
                    <a:lnTo>
                      <a:pt x="756" y="123"/>
                    </a:lnTo>
                    <a:lnTo>
                      <a:pt x="0" y="498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26" name="Freeform 18">
                <a:extLst>
                  <a:ext uri="{FF2B5EF4-FFF2-40B4-BE49-F238E27FC236}">
                    <a16:creationId xmlns:a16="http://schemas.microsoft.com/office/drawing/2014/main" id="{20826357-BCAE-0FCA-EE72-A35FE5892D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2" y="4924014"/>
                <a:ext cx="7420444" cy="3256613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4 h 753"/>
                  <a:gd name="T4" fmla="*/ 756 w 1512"/>
                  <a:gd name="T5" fmla="*/ 753 h 753"/>
                  <a:gd name="T6" fmla="*/ 0 w 1512"/>
                  <a:gd name="T7" fmla="*/ 374 h 753"/>
                  <a:gd name="T8" fmla="*/ 756 w 1512"/>
                  <a:gd name="T9" fmla="*/ 0 h 753"/>
                  <a:gd name="T10" fmla="*/ 300 w 1512"/>
                  <a:gd name="T11" fmla="*/ 374 h 753"/>
                  <a:gd name="T12" fmla="*/ 756 w 1512"/>
                  <a:gd name="T13" fmla="*/ 603 h 753"/>
                  <a:gd name="T14" fmla="*/ 1211 w 1512"/>
                  <a:gd name="T15" fmla="*/ 374 h 753"/>
                  <a:gd name="T16" fmla="*/ 756 w 1512"/>
                  <a:gd name="T17" fmla="*/ 149 h 753"/>
                  <a:gd name="T18" fmla="*/ 300 w 1512"/>
                  <a:gd name="T19" fmla="*/ 374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4"/>
                    </a:lnTo>
                    <a:lnTo>
                      <a:pt x="756" y="753"/>
                    </a:lnTo>
                    <a:lnTo>
                      <a:pt x="0" y="374"/>
                    </a:lnTo>
                    <a:lnTo>
                      <a:pt x="756" y="0"/>
                    </a:lnTo>
                    <a:close/>
                    <a:moveTo>
                      <a:pt x="300" y="374"/>
                    </a:moveTo>
                    <a:lnTo>
                      <a:pt x="756" y="603"/>
                    </a:lnTo>
                    <a:lnTo>
                      <a:pt x="1211" y="374"/>
                    </a:lnTo>
                    <a:lnTo>
                      <a:pt x="756" y="149"/>
                    </a:lnTo>
                    <a:lnTo>
                      <a:pt x="300" y="37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EE00E4E-E845-E927-77E4-3D74091FEEA1}"/>
              </a:ext>
            </a:extLst>
          </p:cNvPr>
          <p:cNvGrpSpPr/>
          <p:nvPr/>
        </p:nvGrpSpPr>
        <p:grpSpPr>
          <a:xfrm>
            <a:off x="5615346" y="3744905"/>
            <a:ext cx="7420443" cy="3788569"/>
            <a:chOff x="8506673" y="3516349"/>
            <a:chExt cx="7420443" cy="3788569"/>
          </a:xfrm>
          <a:effectLst>
            <a:outerShdw blurRad="127000" dist="254000" dir="5400000" algn="t" rotWithShape="0">
              <a:prstClr val="black">
                <a:alpha val="10000"/>
              </a:prstClr>
            </a:outerShdw>
          </a:effectLst>
        </p:grpSpPr>
        <p:sp>
          <p:nvSpPr>
            <p:cNvPr id="28" name="Freeform 59">
              <a:extLst>
                <a:ext uri="{FF2B5EF4-FFF2-40B4-BE49-F238E27FC236}">
                  <a16:creationId xmlns:a16="http://schemas.microsoft.com/office/drawing/2014/main" id="{F8966039-2E85-355A-51F7-D1E1066521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06673" y="4160750"/>
              <a:ext cx="5943226" cy="3144168"/>
            </a:xfrm>
            <a:custGeom>
              <a:avLst/>
              <a:gdLst>
                <a:gd name="T0" fmla="*/ 1211 w 1211"/>
                <a:gd name="T1" fmla="*/ 230 h 727"/>
                <a:gd name="T2" fmla="*/ 1211 w 1211"/>
                <a:gd name="T3" fmla="*/ 349 h 727"/>
                <a:gd name="T4" fmla="*/ 756 w 1211"/>
                <a:gd name="T5" fmla="*/ 124 h 727"/>
                <a:gd name="T6" fmla="*/ 756 w 1211"/>
                <a:gd name="T7" fmla="*/ 0 h 727"/>
                <a:gd name="T8" fmla="*/ 1211 w 1211"/>
                <a:gd name="T9" fmla="*/ 230 h 727"/>
                <a:gd name="T10" fmla="*/ 0 w 1211"/>
                <a:gd name="T11" fmla="*/ 349 h 727"/>
                <a:gd name="T12" fmla="*/ 756 w 1211"/>
                <a:gd name="T13" fmla="*/ 727 h 727"/>
                <a:gd name="T14" fmla="*/ 756 w 1211"/>
                <a:gd name="T15" fmla="*/ 604 h 727"/>
                <a:gd name="T16" fmla="*/ 0 w 1211"/>
                <a:gd name="T17" fmla="*/ 230 h 727"/>
                <a:gd name="T18" fmla="*/ 0 w 1211"/>
                <a:gd name="T19" fmla="*/ 349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1" h="727">
                  <a:moveTo>
                    <a:pt x="1211" y="230"/>
                  </a:moveTo>
                  <a:lnTo>
                    <a:pt x="1211" y="349"/>
                  </a:lnTo>
                  <a:lnTo>
                    <a:pt x="756" y="124"/>
                  </a:lnTo>
                  <a:lnTo>
                    <a:pt x="756" y="0"/>
                  </a:lnTo>
                  <a:lnTo>
                    <a:pt x="1211" y="230"/>
                  </a:lnTo>
                  <a:close/>
                  <a:moveTo>
                    <a:pt x="0" y="349"/>
                  </a:moveTo>
                  <a:lnTo>
                    <a:pt x="756" y="727"/>
                  </a:lnTo>
                  <a:lnTo>
                    <a:pt x="756" y="604"/>
                  </a:lnTo>
                  <a:lnTo>
                    <a:pt x="0" y="230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sp>
          <p:nvSpPr>
            <p:cNvPr id="29" name="Freeform 60">
              <a:extLst>
                <a:ext uri="{FF2B5EF4-FFF2-40B4-BE49-F238E27FC236}">
                  <a16:creationId xmlns:a16="http://schemas.microsoft.com/office/drawing/2014/main" id="{1BEC8715-D0A2-6751-5A83-9370C186CA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6895" y="5155466"/>
              <a:ext cx="3710221" cy="2149452"/>
            </a:xfrm>
            <a:custGeom>
              <a:avLst/>
              <a:gdLst>
                <a:gd name="T0" fmla="*/ 756 w 756"/>
                <a:gd name="T1" fmla="*/ 0 h 497"/>
                <a:gd name="T2" fmla="*/ 756 w 756"/>
                <a:gd name="T3" fmla="*/ 119 h 497"/>
                <a:gd name="T4" fmla="*/ 0 w 756"/>
                <a:gd name="T5" fmla="*/ 497 h 497"/>
                <a:gd name="T6" fmla="*/ 0 w 756"/>
                <a:gd name="T7" fmla="*/ 374 h 497"/>
                <a:gd name="T8" fmla="*/ 756 w 756"/>
                <a:gd name="T9" fmla="*/ 0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497">
                  <a:moveTo>
                    <a:pt x="756" y="0"/>
                  </a:moveTo>
                  <a:lnTo>
                    <a:pt x="756" y="119"/>
                  </a:lnTo>
                  <a:lnTo>
                    <a:pt x="0" y="497"/>
                  </a:lnTo>
                  <a:lnTo>
                    <a:pt x="0" y="374"/>
                  </a:lnTo>
                  <a:lnTo>
                    <a:pt x="75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182832" tIns="91418" rIns="182832" bIns="91418" numCol="1" anchor="t" anchorCtr="0" compatLnSpc="1">
              <a:prstTxWarp prst="textNoShape">
                <a:avLst/>
              </a:prstTxWarp>
            </a:bodyPr>
            <a:lstStyle/>
            <a:p>
              <a:endParaRPr lang="en-US" sz="3601" b="1" dirty="0">
                <a:latin typeface="Montserrat Black" panose="00000A00000000000000" pitchFamily="2" charset="0"/>
              </a:endParaRPr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DBED1F65-D194-D78E-9F63-3FB8BDE45BE1}"/>
                </a:ext>
              </a:extLst>
            </p:cNvPr>
            <p:cNvGrpSpPr/>
            <p:nvPr/>
          </p:nvGrpSpPr>
          <p:grpSpPr>
            <a:xfrm>
              <a:off x="8506673" y="3516349"/>
              <a:ext cx="7420442" cy="3256614"/>
              <a:chOff x="8506673" y="3516349"/>
              <a:chExt cx="7420442" cy="3256614"/>
            </a:xfrm>
          </p:grpSpPr>
          <p:sp>
            <p:nvSpPr>
              <p:cNvPr id="31" name="Freeform 58">
                <a:extLst>
                  <a:ext uri="{FF2B5EF4-FFF2-40B4-BE49-F238E27FC236}">
                    <a16:creationId xmlns:a16="http://schemas.microsoft.com/office/drawing/2014/main" id="{8E3F992A-9C2B-2DD1-949B-F376C1BE0D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8984" y="4160750"/>
                <a:ext cx="2237911" cy="1509374"/>
              </a:xfrm>
              <a:custGeom>
                <a:avLst/>
                <a:gdLst>
                  <a:gd name="T0" fmla="*/ 456 w 456"/>
                  <a:gd name="T1" fmla="*/ 0 h 349"/>
                  <a:gd name="T2" fmla="*/ 456 w 456"/>
                  <a:gd name="T3" fmla="*/ 124 h 349"/>
                  <a:gd name="T4" fmla="*/ 0 w 456"/>
                  <a:gd name="T5" fmla="*/ 349 h 349"/>
                  <a:gd name="T6" fmla="*/ 0 w 456"/>
                  <a:gd name="T7" fmla="*/ 230 h 349"/>
                  <a:gd name="T8" fmla="*/ 456 w 456"/>
                  <a:gd name="T9" fmla="*/ 0 h 3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6" h="349">
                    <a:moveTo>
                      <a:pt x="456" y="0"/>
                    </a:moveTo>
                    <a:lnTo>
                      <a:pt x="456" y="124"/>
                    </a:lnTo>
                    <a:lnTo>
                      <a:pt x="0" y="349"/>
                    </a:lnTo>
                    <a:lnTo>
                      <a:pt x="0" y="230"/>
                    </a:lnTo>
                    <a:lnTo>
                      <a:pt x="45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  <p:sp>
            <p:nvSpPr>
              <p:cNvPr id="32" name="Freeform 61">
                <a:extLst>
                  <a:ext uri="{FF2B5EF4-FFF2-40B4-BE49-F238E27FC236}">
                    <a16:creationId xmlns:a16="http://schemas.microsoft.com/office/drawing/2014/main" id="{094FC396-F630-11E8-31DF-6A60DA8308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06673" y="3516349"/>
                <a:ext cx="7420442" cy="3256614"/>
              </a:xfrm>
              <a:custGeom>
                <a:avLst/>
                <a:gdLst>
                  <a:gd name="T0" fmla="*/ 756 w 1512"/>
                  <a:gd name="T1" fmla="*/ 0 h 753"/>
                  <a:gd name="T2" fmla="*/ 1512 w 1512"/>
                  <a:gd name="T3" fmla="*/ 379 h 753"/>
                  <a:gd name="T4" fmla="*/ 756 w 1512"/>
                  <a:gd name="T5" fmla="*/ 753 h 753"/>
                  <a:gd name="T6" fmla="*/ 0 w 1512"/>
                  <a:gd name="T7" fmla="*/ 379 h 753"/>
                  <a:gd name="T8" fmla="*/ 756 w 1512"/>
                  <a:gd name="T9" fmla="*/ 0 h 753"/>
                  <a:gd name="T10" fmla="*/ 300 w 1512"/>
                  <a:gd name="T11" fmla="*/ 379 h 753"/>
                  <a:gd name="T12" fmla="*/ 756 w 1512"/>
                  <a:gd name="T13" fmla="*/ 603 h 753"/>
                  <a:gd name="T14" fmla="*/ 1211 w 1512"/>
                  <a:gd name="T15" fmla="*/ 379 h 753"/>
                  <a:gd name="T16" fmla="*/ 756 w 1512"/>
                  <a:gd name="T17" fmla="*/ 149 h 753"/>
                  <a:gd name="T18" fmla="*/ 300 w 1512"/>
                  <a:gd name="T19" fmla="*/ 379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2" h="753">
                    <a:moveTo>
                      <a:pt x="756" y="0"/>
                    </a:moveTo>
                    <a:lnTo>
                      <a:pt x="1512" y="379"/>
                    </a:lnTo>
                    <a:lnTo>
                      <a:pt x="756" y="753"/>
                    </a:lnTo>
                    <a:lnTo>
                      <a:pt x="0" y="379"/>
                    </a:lnTo>
                    <a:lnTo>
                      <a:pt x="756" y="0"/>
                    </a:lnTo>
                    <a:close/>
                    <a:moveTo>
                      <a:pt x="300" y="379"/>
                    </a:moveTo>
                    <a:lnTo>
                      <a:pt x="756" y="603"/>
                    </a:lnTo>
                    <a:lnTo>
                      <a:pt x="1211" y="379"/>
                    </a:lnTo>
                    <a:lnTo>
                      <a:pt x="756" y="149"/>
                    </a:lnTo>
                    <a:lnTo>
                      <a:pt x="300" y="37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8" rIns="182832" bIns="9141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601" b="1" dirty="0">
                  <a:latin typeface="Montserrat Black" panose="00000A00000000000000" pitchFamily="2" charset="0"/>
                </a:endParaRPr>
              </a:p>
            </p:txBody>
          </p:sp>
        </p:grpSp>
      </p:grpSp>
      <p:sp>
        <p:nvSpPr>
          <p:cNvPr id="33" name="!!MainTitle1">
            <a:extLst>
              <a:ext uri="{FF2B5EF4-FFF2-40B4-BE49-F238E27FC236}">
                <a16:creationId xmlns:a16="http://schemas.microsoft.com/office/drawing/2014/main" id="{F5E201C0-C7C4-BF29-2448-8258132EE615}"/>
              </a:ext>
            </a:extLst>
          </p:cNvPr>
          <p:cNvSpPr txBox="1"/>
          <p:nvPr/>
        </p:nvSpPr>
        <p:spPr>
          <a:xfrm>
            <a:off x="12508706" y="1037172"/>
            <a:ext cx="10038325" cy="124649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lang="en-US" sz="7500" b="1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Business</a:t>
            </a:r>
            <a:r>
              <a:rPr lang="en-US" sz="7500" b="1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 </a:t>
            </a:r>
            <a:r>
              <a:rPr lang="en-US" sz="7500" noProof="0" dirty="0">
                <a:solidFill>
                  <a:schemeClr val="tx2"/>
                </a:solidFill>
                <a:effectLst>
                  <a:outerShdw blurRad="127000" dist="101600" dir="5400000" algn="t" rotWithShape="0">
                    <a:prstClr val="black">
                      <a:alpha val="20000"/>
                    </a:prstClr>
                  </a:outerShdw>
                </a:effectLst>
                <a:latin typeface="+mj-lt"/>
              </a:rPr>
              <a:t>Infographic</a:t>
            </a:r>
            <a:endParaRPr kumimoji="0" lang="en-US" sz="75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127000" dist="101600" dir="5400000" algn="t" rotWithShape="0">
                  <a:prstClr val="black">
                    <a:alpha val="20000"/>
                  </a:prst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34" name="!!SubTitle">
            <a:extLst>
              <a:ext uri="{FF2B5EF4-FFF2-40B4-BE49-F238E27FC236}">
                <a16:creationId xmlns:a16="http://schemas.microsoft.com/office/drawing/2014/main" id="{F175CE94-CA59-E87D-68B7-C763FF1532DB}"/>
              </a:ext>
            </a:extLst>
          </p:cNvPr>
          <p:cNvSpPr txBox="1"/>
          <p:nvPr/>
        </p:nvSpPr>
        <p:spPr>
          <a:xfrm>
            <a:off x="17397864" y="2251205"/>
            <a:ext cx="5149167" cy="4770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we sell </a:t>
            </a:r>
            <a:r>
              <a:rPr lang="en-US" sz="19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CONFIDENCE</a:t>
            </a:r>
            <a:r>
              <a:rPr lang="en-US" sz="19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en-US" sz="2500" dirty="0">
                <a:solidFill>
                  <a:schemeClr val="tx2">
                    <a:lumMod val="60000"/>
                    <a:lumOff val="40000"/>
                  </a:schemeClr>
                </a:solidFill>
                <a:latin typeface="+mj-lt"/>
              </a:rPr>
              <a:t>not templates</a:t>
            </a:r>
            <a:endParaRPr kumimoji="0" lang="en-US" sz="250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Open Sans Light"/>
            </a:endParaRPr>
          </a:p>
        </p:txBody>
      </p:sp>
      <p:sp>
        <p:nvSpPr>
          <p:cNvPr id="35" name="Freeform 103">
            <a:extLst>
              <a:ext uri="{FF2B5EF4-FFF2-40B4-BE49-F238E27FC236}">
                <a16:creationId xmlns:a16="http://schemas.microsoft.com/office/drawing/2014/main" id="{45258744-FE26-E676-4496-1B01A081B2FF}"/>
              </a:ext>
            </a:extLst>
          </p:cNvPr>
          <p:cNvSpPr>
            <a:spLocks noEditPoints="1"/>
          </p:cNvSpPr>
          <p:nvPr/>
        </p:nvSpPr>
        <p:spPr bwMode="auto">
          <a:xfrm>
            <a:off x="10801372" y="7020572"/>
            <a:ext cx="779866" cy="596368"/>
          </a:xfrm>
          <a:custGeom>
            <a:avLst/>
            <a:gdLst>
              <a:gd name="T0" fmla="*/ 502 w 993"/>
              <a:gd name="T1" fmla="*/ 174 h 760"/>
              <a:gd name="T2" fmla="*/ 328 w 993"/>
              <a:gd name="T3" fmla="*/ 348 h 760"/>
              <a:gd name="T4" fmla="*/ 154 w 993"/>
              <a:gd name="T5" fmla="*/ 174 h 760"/>
              <a:gd name="T6" fmla="*/ 328 w 993"/>
              <a:gd name="T7" fmla="*/ 0 h 760"/>
              <a:gd name="T8" fmla="*/ 502 w 993"/>
              <a:gd name="T9" fmla="*/ 174 h 760"/>
              <a:gd name="T10" fmla="*/ 655 w 993"/>
              <a:gd name="T11" fmla="*/ 760 h 760"/>
              <a:gd name="T12" fmla="*/ 328 w 993"/>
              <a:gd name="T13" fmla="*/ 469 h 760"/>
              <a:gd name="T14" fmla="*/ 0 w 993"/>
              <a:gd name="T15" fmla="*/ 760 h 760"/>
              <a:gd name="T16" fmla="*/ 655 w 993"/>
              <a:gd name="T17" fmla="*/ 760 h 760"/>
              <a:gd name="T18" fmla="*/ 761 w 993"/>
              <a:gd name="T19" fmla="*/ 68 h 760"/>
              <a:gd name="T20" fmla="*/ 637 w 993"/>
              <a:gd name="T21" fmla="*/ 192 h 760"/>
              <a:gd name="T22" fmla="*/ 761 w 993"/>
              <a:gd name="T23" fmla="*/ 315 h 760"/>
              <a:gd name="T24" fmla="*/ 884 w 993"/>
              <a:gd name="T25" fmla="*/ 192 h 760"/>
              <a:gd name="T26" fmla="*/ 761 w 993"/>
              <a:gd name="T27" fmla="*/ 68 h 760"/>
              <a:gd name="T28" fmla="*/ 746 w 993"/>
              <a:gd name="T29" fmla="*/ 631 h 760"/>
              <a:gd name="T30" fmla="*/ 993 w 993"/>
              <a:gd name="T31" fmla="*/ 631 h 760"/>
              <a:gd name="T32" fmla="*/ 761 w 993"/>
              <a:gd name="T33" fmla="*/ 424 h 760"/>
              <a:gd name="T34" fmla="*/ 637 w 993"/>
              <a:gd name="T35" fmla="*/ 456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3" h="760">
                <a:moveTo>
                  <a:pt x="502" y="174"/>
                </a:moveTo>
                <a:cubicBezTo>
                  <a:pt x="502" y="270"/>
                  <a:pt x="424" y="348"/>
                  <a:pt x="328" y="348"/>
                </a:cubicBezTo>
                <a:cubicBezTo>
                  <a:pt x="232" y="348"/>
                  <a:pt x="154" y="270"/>
                  <a:pt x="154" y="174"/>
                </a:cubicBezTo>
                <a:cubicBezTo>
                  <a:pt x="154" y="78"/>
                  <a:pt x="232" y="0"/>
                  <a:pt x="328" y="0"/>
                </a:cubicBezTo>
                <a:cubicBezTo>
                  <a:pt x="424" y="0"/>
                  <a:pt x="502" y="78"/>
                  <a:pt x="502" y="174"/>
                </a:cubicBezTo>
                <a:close/>
                <a:moveTo>
                  <a:pt x="655" y="760"/>
                </a:moveTo>
                <a:cubicBezTo>
                  <a:pt x="655" y="599"/>
                  <a:pt x="509" y="469"/>
                  <a:pt x="328" y="469"/>
                </a:cubicBezTo>
                <a:cubicBezTo>
                  <a:pt x="147" y="469"/>
                  <a:pt x="0" y="599"/>
                  <a:pt x="0" y="760"/>
                </a:cubicBezTo>
                <a:lnTo>
                  <a:pt x="655" y="760"/>
                </a:lnTo>
                <a:close/>
                <a:moveTo>
                  <a:pt x="761" y="68"/>
                </a:moveTo>
                <a:cubicBezTo>
                  <a:pt x="692" y="68"/>
                  <a:pt x="637" y="123"/>
                  <a:pt x="637" y="192"/>
                </a:cubicBezTo>
                <a:cubicBezTo>
                  <a:pt x="637" y="260"/>
                  <a:pt x="692" y="315"/>
                  <a:pt x="761" y="315"/>
                </a:cubicBezTo>
                <a:cubicBezTo>
                  <a:pt x="829" y="315"/>
                  <a:pt x="884" y="260"/>
                  <a:pt x="884" y="192"/>
                </a:cubicBezTo>
                <a:cubicBezTo>
                  <a:pt x="884" y="123"/>
                  <a:pt x="829" y="68"/>
                  <a:pt x="761" y="68"/>
                </a:cubicBezTo>
                <a:close/>
                <a:moveTo>
                  <a:pt x="746" y="631"/>
                </a:moveTo>
                <a:cubicBezTo>
                  <a:pt x="993" y="631"/>
                  <a:pt x="993" y="631"/>
                  <a:pt x="993" y="631"/>
                </a:cubicBezTo>
                <a:cubicBezTo>
                  <a:pt x="993" y="517"/>
                  <a:pt x="889" y="424"/>
                  <a:pt x="761" y="424"/>
                </a:cubicBezTo>
                <a:cubicBezTo>
                  <a:pt x="715" y="424"/>
                  <a:pt x="673" y="436"/>
                  <a:pt x="637" y="456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F50897B8-5739-61C0-4E95-B11675BE21CF}"/>
              </a:ext>
            </a:extLst>
          </p:cNvPr>
          <p:cNvSpPr/>
          <p:nvPr/>
        </p:nvSpPr>
        <p:spPr>
          <a:xfrm>
            <a:off x="12730084" y="8677004"/>
            <a:ext cx="772878" cy="644066"/>
          </a:xfrm>
          <a:custGeom>
            <a:avLst/>
            <a:gdLst>
              <a:gd name="connsiteX0" fmla="*/ 421157 w 457200"/>
              <a:gd name="connsiteY0" fmla="*/ 166192 h 381000"/>
              <a:gd name="connsiteX1" fmla="*/ 421157 w 457200"/>
              <a:gd name="connsiteY1" fmla="*/ 320116 h 381000"/>
              <a:gd name="connsiteX2" fmla="*/ 374218 w 457200"/>
              <a:gd name="connsiteY2" fmla="*/ 367055 h 381000"/>
              <a:gd name="connsiteX3" fmla="*/ 92888 w 457200"/>
              <a:gd name="connsiteY3" fmla="*/ 367055 h 381000"/>
              <a:gd name="connsiteX4" fmla="*/ 45949 w 457200"/>
              <a:gd name="connsiteY4" fmla="*/ 320116 h 381000"/>
              <a:gd name="connsiteX5" fmla="*/ 45949 w 457200"/>
              <a:gd name="connsiteY5" fmla="*/ 166192 h 381000"/>
              <a:gd name="connsiteX6" fmla="*/ 402412 w 457200"/>
              <a:gd name="connsiteY6" fmla="*/ 40005 h 381000"/>
              <a:gd name="connsiteX7" fmla="*/ 367055 w 457200"/>
              <a:gd name="connsiteY7" fmla="*/ 19431 h 381000"/>
              <a:gd name="connsiteX8" fmla="*/ 100051 w 457200"/>
              <a:gd name="connsiteY8" fmla="*/ 19431 h 381000"/>
              <a:gd name="connsiteX9" fmla="*/ 64694 w 457200"/>
              <a:gd name="connsiteY9" fmla="*/ 40005 h 381000"/>
              <a:gd name="connsiteX10" fmla="*/ 19431 w 457200"/>
              <a:gd name="connsiteY10" fmla="*/ 119863 h 381000"/>
              <a:gd name="connsiteX11" fmla="*/ 447827 w 457200"/>
              <a:gd name="connsiteY11" fmla="*/ 119863 h 381000"/>
              <a:gd name="connsiteX12" fmla="*/ 402412 w 457200"/>
              <a:gd name="connsiteY12" fmla="*/ 40005 h 381000"/>
              <a:gd name="connsiteX13" fmla="*/ 233553 w 457200"/>
              <a:gd name="connsiteY13" fmla="*/ 19431 h 381000"/>
              <a:gd name="connsiteX14" fmla="*/ 233553 w 457200"/>
              <a:gd name="connsiteY14" fmla="*/ 120015 h 381000"/>
              <a:gd name="connsiteX15" fmla="*/ 315239 w 457200"/>
              <a:gd name="connsiteY15" fmla="*/ 19431 h 381000"/>
              <a:gd name="connsiteX16" fmla="*/ 340690 w 457200"/>
              <a:gd name="connsiteY16" fmla="*/ 120015 h 381000"/>
              <a:gd name="connsiteX17" fmla="*/ 151867 w 457200"/>
              <a:gd name="connsiteY17" fmla="*/ 19431 h 381000"/>
              <a:gd name="connsiteX18" fmla="*/ 126416 w 457200"/>
              <a:gd name="connsiteY18" fmla="*/ 120015 h 381000"/>
              <a:gd name="connsiteX19" fmla="*/ 19431 w 457200"/>
              <a:gd name="connsiteY19" fmla="*/ 120015 h 381000"/>
              <a:gd name="connsiteX20" fmla="*/ 72923 w 457200"/>
              <a:gd name="connsiteY20" fmla="*/ 173507 h 381000"/>
              <a:gd name="connsiteX21" fmla="*/ 126416 w 457200"/>
              <a:gd name="connsiteY21" fmla="*/ 120015 h 381000"/>
              <a:gd name="connsiteX22" fmla="*/ 126416 w 457200"/>
              <a:gd name="connsiteY22" fmla="*/ 120015 h 381000"/>
              <a:gd name="connsiteX23" fmla="*/ 179908 w 457200"/>
              <a:gd name="connsiteY23" fmla="*/ 173507 h 381000"/>
              <a:gd name="connsiteX24" fmla="*/ 233401 w 457200"/>
              <a:gd name="connsiteY24" fmla="*/ 120015 h 381000"/>
              <a:gd name="connsiteX25" fmla="*/ 233553 w 457200"/>
              <a:gd name="connsiteY25" fmla="*/ 120015 h 381000"/>
              <a:gd name="connsiteX26" fmla="*/ 287045 w 457200"/>
              <a:gd name="connsiteY26" fmla="*/ 173507 h 381000"/>
              <a:gd name="connsiteX27" fmla="*/ 340538 w 457200"/>
              <a:gd name="connsiteY27" fmla="*/ 120015 h 381000"/>
              <a:gd name="connsiteX28" fmla="*/ 340690 w 457200"/>
              <a:gd name="connsiteY28" fmla="*/ 120015 h 381000"/>
              <a:gd name="connsiteX29" fmla="*/ 394183 w 457200"/>
              <a:gd name="connsiteY29" fmla="*/ 173507 h 381000"/>
              <a:gd name="connsiteX30" fmla="*/ 447675 w 457200"/>
              <a:gd name="connsiteY30" fmla="*/ 120015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57200" h="381000">
                <a:moveTo>
                  <a:pt x="421157" y="166192"/>
                </a:moveTo>
                <a:lnTo>
                  <a:pt x="421157" y="320116"/>
                </a:lnTo>
                <a:cubicBezTo>
                  <a:pt x="421157" y="346024"/>
                  <a:pt x="400126" y="367055"/>
                  <a:pt x="374218" y="367055"/>
                </a:cubicBezTo>
                <a:lnTo>
                  <a:pt x="92888" y="367055"/>
                </a:lnTo>
                <a:cubicBezTo>
                  <a:pt x="66980" y="367055"/>
                  <a:pt x="45949" y="346024"/>
                  <a:pt x="45949" y="320116"/>
                </a:cubicBezTo>
                <a:lnTo>
                  <a:pt x="45949" y="166192"/>
                </a:lnTo>
                <a:moveTo>
                  <a:pt x="402412" y="40005"/>
                </a:moveTo>
                <a:cubicBezTo>
                  <a:pt x="395249" y="27203"/>
                  <a:pt x="381686" y="19431"/>
                  <a:pt x="367055" y="19431"/>
                </a:cubicBezTo>
                <a:lnTo>
                  <a:pt x="100051" y="19431"/>
                </a:lnTo>
                <a:cubicBezTo>
                  <a:pt x="85420" y="19431"/>
                  <a:pt x="71857" y="27356"/>
                  <a:pt x="64694" y="40005"/>
                </a:cubicBezTo>
                <a:lnTo>
                  <a:pt x="19431" y="119863"/>
                </a:lnTo>
                <a:lnTo>
                  <a:pt x="447827" y="119863"/>
                </a:lnTo>
                <a:lnTo>
                  <a:pt x="402412" y="40005"/>
                </a:lnTo>
                <a:close/>
                <a:moveTo>
                  <a:pt x="233553" y="19431"/>
                </a:moveTo>
                <a:lnTo>
                  <a:pt x="233553" y="120015"/>
                </a:lnTo>
                <a:moveTo>
                  <a:pt x="315239" y="19431"/>
                </a:moveTo>
                <a:lnTo>
                  <a:pt x="340690" y="120015"/>
                </a:lnTo>
                <a:moveTo>
                  <a:pt x="151867" y="19431"/>
                </a:moveTo>
                <a:lnTo>
                  <a:pt x="126416" y="120015"/>
                </a:lnTo>
                <a:moveTo>
                  <a:pt x="19431" y="120015"/>
                </a:moveTo>
                <a:cubicBezTo>
                  <a:pt x="19431" y="149581"/>
                  <a:pt x="43358" y="173507"/>
                  <a:pt x="72923" y="173507"/>
                </a:cubicBezTo>
                <a:cubicBezTo>
                  <a:pt x="102489" y="173507"/>
                  <a:pt x="126416" y="149581"/>
                  <a:pt x="126416" y="120015"/>
                </a:cubicBezTo>
                <a:moveTo>
                  <a:pt x="126416" y="120015"/>
                </a:moveTo>
                <a:cubicBezTo>
                  <a:pt x="126416" y="149581"/>
                  <a:pt x="150343" y="173507"/>
                  <a:pt x="179908" y="173507"/>
                </a:cubicBezTo>
                <a:cubicBezTo>
                  <a:pt x="209474" y="173507"/>
                  <a:pt x="233401" y="149581"/>
                  <a:pt x="233401" y="120015"/>
                </a:cubicBezTo>
                <a:moveTo>
                  <a:pt x="233553" y="120015"/>
                </a:moveTo>
                <a:cubicBezTo>
                  <a:pt x="233553" y="149581"/>
                  <a:pt x="257480" y="173507"/>
                  <a:pt x="287045" y="173507"/>
                </a:cubicBezTo>
                <a:cubicBezTo>
                  <a:pt x="316611" y="173507"/>
                  <a:pt x="340538" y="149581"/>
                  <a:pt x="340538" y="120015"/>
                </a:cubicBezTo>
                <a:moveTo>
                  <a:pt x="340690" y="120015"/>
                </a:moveTo>
                <a:cubicBezTo>
                  <a:pt x="340690" y="149581"/>
                  <a:pt x="364617" y="173507"/>
                  <a:pt x="394183" y="173507"/>
                </a:cubicBezTo>
                <a:cubicBezTo>
                  <a:pt x="423748" y="173507"/>
                  <a:pt x="447675" y="149581"/>
                  <a:pt x="447675" y="120015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CA45070-75E7-A4DB-A598-B3F027364793}"/>
              </a:ext>
            </a:extLst>
          </p:cNvPr>
          <p:cNvSpPr>
            <a:spLocks/>
          </p:cNvSpPr>
          <p:nvPr/>
        </p:nvSpPr>
        <p:spPr bwMode="auto">
          <a:xfrm>
            <a:off x="4328423" y="4254127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4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49663EAA-DA85-C946-7AAB-8D028BAA9466}"/>
              </a:ext>
            </a:extLst>
          </p:cNvPr>
          <p:cNvGrpSpPr/>
          <p:nvPr/>
        </p:nvGrpSpPr>
        <p:grpSpPr>
          <a:xfrm>
            <a:off x="1349695" y="4572865"/>
            <a:ext cx="2791949" cy="1363073"/>
            <a:chOff x="4443430" y="4425263"/>
            <a:chExt cx="2488311" cy="1363073"/>
          </a:xfrm>
          <a:noFill/>
        </p:grpSpPr>
        <p:sp>
          <p:nvSpPr>
            <p:cNvPr id="39" name="Textbox 200">
              <a:extLst>
                <a:ext uri="{FF2B5EF4-FFF2-40B4-BE49-F238E27FC236}">
                  <a16:creationId xmlns:a16="http://schemas.microsoft.com/office/drawing/2014/main" id="{2A4F6C80-4399-BB3C-3EDC-DDECE4DC090A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0" name="Textbox 200">
              <a:extLst>
                <a:ext uri="{FF2B5EF4-FFF2-40B4-BE49-F238E27FC236}">
                  <a16:creationId xmlns:a16="http://schemas.microsoft.com/office/drawing/2014/main" id="{1D1F852B-D441-AE97-C33F-3E44BCA5303F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1" name="Textbox 200">
              <a:extLst>
                <a:ext uri="{FF2B5EF4-FFF2-40B4-BE49-F238E27FC236}">
                  <a16:creationId xmlns:a16="http://schemas.microsoft.com/office/drawing/2014/main" id="{306BA013-43B1-0EB1-1771-E832369CCBCF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1AEDDF60-9166-DF3B-564A-CF82C9BC1ABD}"/>
              </a:ext>
            </a:extLst>
          </p:cNvPr>
          <p:cNvSpPr>
            <a:spLocks/>
          </p:cNvSpPr>
          <p:nvPr/>
        </p:nvSpPr>
        <p:spPr bwMode="auto">
          <a:xfrm>
            <a:off x="15215008" y="6182564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66A0FBD-1A1C-9BE0-B9C5-21F443DBA720}"/>
              </a:ext>
            </a:extLst>
          </p:cNvPr>
          <p:cNvSpPr>
            <a:spLocks/>
          </p:cNvSpPr>
          <p:nvPr/>
        </p:nvSpPr>
        <p:spPr bwMode="auto">
          <a:xfrm>
            <a:off x="8206175" y="8111001"/>
            <a:ext cx="1067601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r"/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2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232F924-411A-3B85-183D-49F1E0A00014}"/>
              </a:ext>
            </a:extLst>
          </p:cNvPr>
          <p:cNvSpPr>
            <a:spLocks/>
          </p:cNvSpPr>
          <p:nvPr/>
        </p:nvSpPr>
        <p:spPr bwMode="auto">
          <a:xfrm>
            <a:off x="18880179" y="10039438"/>
            <a:ext cx="1067600" cy="200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sz="13000" b="1" spc="300" dirty="0">
                <a:solidFill>
                  <a:schemeClr val="bg2"/>
                </a:solidFill>
                <a:latin typeface="+mj-lt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7829EEC-FBE8-5750-E2DC-F10EF589DE3E}"/>
              </a:ext>
            </a:extLst>
          </p:cNvPr>
          <p:cNvGrpSpPr/>
          <p:nvPr/>
        </p:nvGrpSpPr>
        <p:grpSpPr>
          <a:xfrm>
            <a:off x="5250747" y="8429739"/>
            <a:ext cx="2791949" cy="1363073"/>
            <a:chOff x="4443430" y="4425263"/>
            <a:chExt cx="2488311" cy="1363073"/>
          </a:xfrm>
          <a:noFill/>
        </p:grpSpPr>
        <p:sp>
          <p:nvSpPr>
            <p:cNvPr id="46" name="Textbox 200">
              <a:extLst>
                <a:ext uri="{FF2B5EF4-FFF2-40B4-BE49-F238E27FC236}">
                  <a16:creationId xmlns:a16="http://schemas.microsoft.com/office/drawing/2014/main" id="{974F178F-87E1-1F73-6C6F-AF41FD353D9E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7" name="Textbox 200">
              <a:extLst>
                <a:ext uri="{FF2B5EF4-FFF2-40B4-BE49-F238E27FC236}">
                  <a16:creationId xmlns:a16="http://schemas.microsoft.com/office/drawing/2014/main" id="{EC268873-8F10-CB67-604A-09E08A4FFD54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 algn="r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48" name="Textbox 200">
              <a:extLst>
                <a:ext uri="{FF2B5EF4-FFF2-40B4-BE49-F238E27FC236}">
                  <a16:creationId xmlns:a16="http://schemas.microsoft.com/office/drawing/2014/main" id="{4FEA823B-5E97-C10D-7F7E-10BAEAF2427A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algn="r"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42BFE9B-DFFD-C090-1E8D-64153AFF1275}"/>
              </a:ext>
            </a:extLst>
          </p:cNvPr>
          <p:cNvGrpSpPr/>
          <p:nvPr/>
        </p:nvGrpSpPr>
        <p:grpSpPr>
          <a:xfrm>
            <a:off x="16432361" y="6501302"/>
            <a:ext cx="2791949" cy="1363073"/>
            <a:chOff x="4443430" y="4425263"/>
            <a:chExt cx="2488311" cy="1363073"/>
          </a:xfrm>
          <a:noFill/>
        </p:grpSpPr>
        <p:sp>
          <p:nvSpPr>
            <p:cNvPr id="50" name="Textbox 200">
              <a:extLst>
                <a:ext uri="{FF2B5EF4-FFF2-40B4-BE49-F238E27FC236}">
                  <a16:creationId xmlns:a16="http://schemas.microsoft.com/office/drawing/2014/main" id="{A721FC05-9F9C-5A16-449B-5F2C20DDF77D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1" name="Textbox 200">
              <a:extLst>
                <a:ext uri="{FF2B5EF4-FFF2-40B4-BE49-F238E27FC236}">
                  <a16:creationId xmlns:a16="http://schemas.microsoft.com/office/drawing/2014/main" id="{4D10629F-32DD-5961-7124-433521895E40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2" name="Textbox 200">
              <a:extLst>
                <a:ext uri="{FF2B5EF4-FFF2-40B4-BE49-F238E27FC236}">
                  <a16:creationId xmlns:a16="http://schemas.microsoft.com/office/drawing/2014/main" id="{44D2095F-FB05-B69D-BC77-B56A65047A3A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1F03D5D3-1B7F-B8CB-7BFC-3C61781358E9}"/>
              </a:ext>
            </a:extLst>
          </p:cNvPr>
          <p:cNvGrpSpPr/>
          <p:nvPr/>
        </p:nvGrpSpPr>
        <p:grpSpPr>
          <a:xfrm>
            <a:off x="19858134" y="10358176"/>
            <a:ext cx="2791949" cy="1363073"/>
            <a:chOff x="4443430" y="4425263"/>
            <a:chExt cx="2488311" cy="1363073"/>
          </a:xfrm>
          <a:noFill/>
        </p:grpSpPr>
        <p:sp>
          <p:nvSpPr>
            <p:cNvPr id="54" name="Textbox 200">
              <a:extLst>
                <a:ext uri="{FF2B5EF4-FFF2-40B4-BE49-F238E27FC236}">
                  <a16:creationId xmlns:a16="http://schemas.microsoft.com/office/drawing/2014/main" id="{7F693767-44C8-96DA-EDA0-34101A91A186}"/>
                </a:ext>
              </a:extLst>
            </p:cNvPr>
            <p:cNvSpPr txBox="1"/>
            <p:nvPr/>
          </p:nvSpPr>
          <p:spPr>
            <a:xfrm flipH="1">
              <a:off x="4443431" y="4425263"/>
              <a:ext cx="2488310" cy="46166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marL="0" marR="0" lvl="0" indent="0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400" b="1" dirty="0">
                  <a:solidFill>
                    <a:schemeClr val="tx2"/>
                  </a:solidFill>
                  <a:latin typeface="+mj-lt"/>
                </a:rPr>
                <a:t>MAIN TITLE</a:t>
              </a:r>
              <a:endPara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5" name="Textbox 200">
              <a:extLst>
                <a:ext uri="{FF2B5EF4-FFF2-40B4-BE49-F238E27FC236}">
                  <a16:creationId xmlns:a16="http://schemas.microsoft.com/office/drawing/2014/main" id="{625CEDA6-7CFD-6244-46CD-76CBFBF00236}"/>
                </a:ext>
              </a:extLst>
            </p:cNvPr>
            <p:cNvSpPr txBox="1"/>
            <p:nvPr/>
          </p:nvSpPr>
          <p:spPr>
            <a:xfrm flipH="1">
              <a:off x="4443431" y="4741896"/>
              <a:ext cx="2488310" cy="369332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 lvl="0">
                <a:defRPr/>
              </a:pPr>
              <a:r>
                <a:rPr lang="en-US" dirty="0" err="1">
                  <a:solidFill>
                    <a:schemeClr val="tx2"/>
                  </a:solidFill>
                  <a:latin typeface="+mj-lt"/>
                </a:rPr>
                <a:t>slideocean</a:t>
              </a:r>
              <a:endParaRPr kumimoji="0" 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</a:endParaRPr>
            </a:p>
          </p:txBody>
        </p:sp>
        <p:sp>
          <p:nvSpPr>
            <p:cNvPr id="56" name="Textbox 200">
              <a:extLst>
                <a:ext uri="{FF2B5EF4-FFF2-40B4-BE49-F238E27FC236}">
                  <a16:creationId xmlns:a16="http://schemas.microsoft.com/office/drawing/2014/main" id="{1C191586-3FAB-6B37-FFF7-5212F9D0B0C2}"/>
                </a:ext>
              </a:extLst>
            </p:cNvPr>
            <p:cNvSpPr txBox="1"/>
            <p:nvPr/>
          </p:nvSpPr>
          <p:spPr>
            <a:xfrm flipH="1">
              <a:off x="4443430" y="5203561"/>
              <a:ext cx="2488311" cy="58477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 anchor="ctr">
              <a:spAutoFit/>
            </a:bodyPr>
            <a:lstStyle/>
            <a:p>
              <a:pPr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Lorem ipsum dolor sit amet, consectetuer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adipiscing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elit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ea typeface="+mn-ea"/>
                  <a:cs typeface="+mn-cs"/>
                </a:rPr>
                <a:t>.</a:t>
              </a:r>
            </a:p>
          </p:txBody>
        </p:sp>
      </p:grpSp>
      <p:sp>
        <p:nvSpPr>
          <p:cNvPr id="57" name="Rectangle 56">
            <a:extLst>
              <a:ext uri="{FF2B5EF4-FFF2-40B4-BE49-F238E27FC236}">
                <a16:creationId xmlns:a16="http://schemas.microsoft.com/office/drawing/2014/main" id="{845DE223-5B12-F2F9-16DA-4999F4948D6D}"/>
              </a:ext>
            </a:extLst>
          </p:cNvPr>
          <p:cNvSpPr>
            <a:spLocks/>
          </p:cNvSpPr>
          <p:nvPr/>
        </p:nvSpPr>
        <p:spPr bwMode="auto">
          <a:xfrm>
            <a:off x="2453578" y="12861831"/>
            <a:ext cx="13564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sz="3000" i="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#</a:t>
            </a:r>
            <a:r>
              <a:rPr lang="en-US" sz="3000" spc="300" dirty="0">
                <a:solidFill>
                  <a:schemeClr val="tx2"/>
                </a:solidFill>
                <a:latin typeface="+mj-lt"/>
                <a:ea typeface="Roboto Black" charset="0"/>
                <a:cs typeface="Roboto Black" charset="0"/>
                <a:sym typeface="Bebas Neue" charset="0"/>
              </a:rPr>
              <a:t>223</a:t>
            </a:r>
            <a:endParaRPr lang="en-US" sz="3000" i="0" spc="300" dirty="0">
              <a:solidFill>
                <a:schemeClr val="tx2"/>
              </a:solidFill>
              <a:latin typeface="+mj-lt"/>
              <a:ea typeface="Roboto Black" charset="0"/>
              <a:cs typeface="Roboto Black" charset="0"/>
              <a:sym typeface="Bebas Neue" charset="0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9AB34829-7221-5364-8342-852B0AE2C864}"/>
              </a:ext>
            </a:extLst>
          </p:cNvPr>
          <p:cNvSpPr/>
          <p:nvPr/>
        </p:nvSpPr>
        <p:spPr>
          <a:xfrm>
            <a:off x="8950848" y="5258830"/>
            <a:ext cx="701678" cy="701678"/>
          </a:xfrm>
          <a:custGeom>
            <a:avLst/>
            <a:gdLst>
              <a:gd name="connsiteX0" fmla="*/ 54940 w 381000"/>
              <a:gd name="connsiteY0" fmla="*/ 363093 h 381000"/>
              <a:gd name="connsiteX1" fmla="*/ 54940 w 381000"/>
              <a:gd name="connsiteY1" fmla="*/ 363093 h 381000"/>
              <a:gd name="connsiteX2" fmla="*/ 19431 w 381000"/>
              <a:gd name="connsiteY2" fmla="*/ 327584 h 381000"/>
              <a:gd name="connsiteX3" fmla="*/ 19431 w 381000"/>
              <a:gd name="connsiteY3" fmla="*/ 295732 h 381000"/>
              <a:gd name="connsiteX4" fmla="*/ 54940 w 381000"/>
              <a:gd name="connsiteY4" fmla="*/ 260223 h 381000"/>
              <a:gd name="connsiteX5" fmla="*/ 54940 w 381000"/>
              <a:gd name="connsiteY5" fmla="*/ 260223 h 381000"/>
              <a:gd name="connsiteX6" fmla="*/ 90449 w 381000"/>
              <a:gd name="connsiteY6" fmla="*/ 295732 h 381000"/>
              <a:gd name="connsiteX7" fmla="*/ 90449 w 381000"/>
              <a:gd name="connsiteY7" fmla="*/ 327584 h 381000"/>
              <a:gd name="connsiteX8" fmla="*/ 54940 w 381000"/>
              <a:gd name="connsiteY8" fmla="*/ 363093 h 381000"/>
              <a:gd name="connsiteX9" fmla="*/ 230200 w 381000"/>
              <a:gd name="connsiteY9" fmla="*/ 327584 h 381000"/>
              <a:gd name="connsiteX10" fmla="*/ 230200 w 381000"/>
              <a:gd name="connsiteY10" fmla="*/ 234925 h 381000"/>
              <a:gd name="connsiteX11" fmla="*/ 194691 w 381000"/>
              <a:gd name="connsiteY11" fmla="*/ 199415 h 381000"/>
              <a:gd name="connsiteX12" fmla="*/ 194691 w 381000"/>
              <a:gd name="connsiteY12" fmla="*/ 199415 h 381000"/>
              <a:gd name="connsiteX13" fmla="*/ 159182 w 381000"/>
              <a:gd name="connsiteY13" fmla="*/ 234925 h 381000"/>
              <a:gd name="connsiteX14" fmla="*/ 159182 w 381000"/>
              <a:gd name="connsiteY14" fmla="*/ 327584 h 381000"/>
              <a:gd name="connsiteX15" fmla="*/ 194691 w 381000"/>
              <a:gd name="connsiteY15" fmla="*/ 363093 h 381000"/>
              <a:gd name="connsiteX16" fmla="*/ 194691 w 381000"/>
              <a:gd name="connsiteY16" fmla="*/ 363093 h 381000"/>
              <a:gd name="connsiteX17" fmla="*/ 230200 w 381000"/>
              <a:gd name="connsiteY17" fmla="*/ 327584 h 381000"/>
              <a:gd name="connsiteX18" fmla="*/ 369951 w 381000"/>
              <a:gd name="connsiteY18" fmla="*/ 327584 h 381000"/>
              <a:gd name="connsiteX19" fmla="*/ 369951 w 381000"/>
              <a:gd name="connsiteY19" fmla="*/ 174117 h 381000"/>
              <a:gd name="connsiteX20" fmla="*/ 334442 w 381000"/>
              <a:gd name="connsiteY20" fmla="*/ 138608 h 381000"/>
              <a:gd name="connsiteX21" fmla="*/ 334442 w 381000"/>
              <a:gd name="connsiteY21" fmla="*/ 138608 h 381000"/>
              <a:gd name="connsiteX22" fmla="*/ 298933 w 381000"/>
              <a:gd name="connsiteY22" fmla="*/ 174117 h 381000"/>
              <a:gd name="connsiteX23" fmla="*/ 298933 w 381000"/>
              <a:gd name="connsiteY23" fmla="*/ 327584 h 381000"/>
              <a:gd name="connsiteX24" fmla="*/ 334442 w 381000"/>
              <a:gd name="connsiteY24" fmla="*/ 363093 h 381000"/>
              <a:gd name="connsiteX25" fmla="*/ 334442 w 381000"/>
              <a:gd name="connsiteY25" fmla="*/ 363093 h 381000"/>
              <a:gd name="connsiteX26" fmla="*/ 369951 w 381000"/>
              <a:gd name="connsiteY26" fmla="*/ 327584 h 381000"/>
              <a:gd name="connsiteX27" fmla="*/ 348158 w 381000"/>
              <a:gd name="connsiteY27" fmla="*/ 79781 h 381000"/>
              <a:gd name="connsiteX28" fmla="*/ 352882 w 381000"/>
              <a:gd name="connsiteY28" fmla="*/ 28880 h 381000"/>
              <a:gd name="connsiteX29" fmla="*/ 302590 w 381000"/>
              <a:gd name="connsiteY29" fmla="*/ 19431 h 381000"/>
              <a:gd name="connsiteX30" fmla="*/ 38938 w 381000"/>
              <a:gd name="connsiteY30" fmla="*/ 173507 h 381000"/>
              <a:gd name="connsiteX31" fmla="*/ 353187 w 381000"/>
              <a:gd name="connsiteY31" fmla="*/ 29642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81000" h="381000">
                <a:moveTo>
                  <a:pt x="54940" y="363093"/>
                </a:moveTo>
                <a:lnTo>
                  <a:pt x="54940" y="363093"/>
                </a:lnTo>
                <a:cubicBezTo>
                  <a:pt x="35433" y="363093"/>
                  <a:pt x="19431" y="347243"/>
                  <a:pt x="19431" y="327584"/>
                </a:cubicBezTo>
                <a:lnTo>
                  <a:pt x="19431" y="295732"/>
                </a:lnTo>
                <a:cubicBezTo>
                  <a:pt x="19431" y="276225"/>
                  <a:pt x="35281" y="260223"/>
                  <a:pt x="54940" y="260223"/>
                </a:cubicBezTo>
                <a:lnTo>
                  <a:pt x="54940" y="260223"/>
                </a:lnTo>
                <a:cubicBezTo>
                  <a:pt x="74447" y="260223"/>
                  <a:pt x="90449" y="276073"/>
                  <a:pt x="90449" y="295732"/>
                </a:cubicBezTo>
                <a:lnTo>
                  <a:pt x="90449" y="327584"/>
                </a:lnTo>
                <a:cubicBezTo>
                  <a:pt x="90297" y="347243"/>
                  <a:pt x="74447" y="363093"/>
                  <a:pt x="54940" y="363093"/>
                </a:cubicBezTo>
                <a:close/>
                <a:moveTo>
                  <a:pt x="230200" y="327584"/>
                </a:moveTo>
                <a:lnTo>
                  <a:pt x="230200" y="234925"/>
                </a:lnTo>
                <a:cubicBezTo>
                  <a:pt x="230200" y="215417"/>
                  <a:pt x="214351" y="199415"/>
                  <a:pt x="194691" y="199415"/>
                </a:cubicBezTo>
                <a:lnTo>
                  <a:pt x="194691" y="199415"/>
                </a:lnTo>
                <a:cubicBezTo>
                  <a:pt x="175184" y="199415"/>
                  <a:pt x="159182" y="215265"/>
                  <a:pt x="159182" y="234925"/>
                </a:cubicBezTo>
                <a:lnTo>
                  <a:pt x="159182" y="327584"/>
                </a:lnTo>
                <a:cubicBezTo>
                  <a:pt x="159182" y="347091"/>
                  <a:pt x="175031" y="363093"/>
                  <a:pt x="194691" y="363093"/>
                </a:cubicBezTo>
                <a:lnTo>
                  <a:pt x="194691" y="363093"/>
                </a:lnTo>
                <a:cubicBezTo>
                  <a:pt x="214198" y="363093"/>
                  <a:pt x="230200" y="347243"/>
                  <a:pt x="230200" y="327584"/>
                </a:cubicBezTo>
                <a:close/>
                <a:moveTo>
                  <a:pt x="369951" y="327584"/>
                </a:moveTo>
                <a:lnTo>
                  <a:pt x="369951" y="174117"/>
                </a:lnTo>
                <a:cubicBezTo>
                  <a:pt x="369951" y="154610"/>
                  <a:pt x="354101" y="138608"/>
                  <a:pt x="334442" y="138608"/>
                </a:cubicBezTo>
                <a:lnTo>
                  <a:pt x="334442" y="138608"/>
                </a:lnTo>
                <a:cubicBezTo>
                  <a:pt x="314935" y="138608"/>
                  <a:pt x="298933" y="154457"/>
                  <a:pt x="298933" y="174117"/>
                </a:cubicBezTo>
                <a:lnTo>
                  <a:pt x="298933" y="327584"/>
                </a:lnTo>
                <a:cubicBezTo>
                  <a:pt x="298933" y="347091"/>
                  <a:pt x="314782" y="363093"/>
                  <a:pt x="334442" y="363093"/>
                </a:cubicBezTo>
                <a:lnTo>
                  <a:pt x="334442" y="363093"/>
                </a:lnTo>
                <a:cubicBezTo>
                  <a:pt x="354101" y="363093"/>
                  <a:pt x="369951" y="347243"/>
                  <a:pt x="369951" y="327584"/>
                </a:cubicBezTo>
                <a:close/>
                <a:moveTo>
                  <a:pt x="348158" y="79781"/>
                </a:moveTo>
                <a:lnTo>
                  <a:pt x="352882" y="28880"/>
                </a:lnTo>
                <a:lnTo>
                  <a:pt x="302590" y="19431"/>
                </a:lnTo>
                <a:moveTo>
                  <a:pt x="38938" y="173507"/>
                </a:moveTo>
                <a:cubicBezTo>
                  <a:pt x="97765" y="173507"/>
                  <a:pt x="278206" y="105080"/>
                  <a:pt x="353187" y="29642"/>
                </a:cubicBez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90B96D20-F58B-8549-9824-8E0D8AD4D141}"/>
              </a:ext>
            </a:extLst>
          </p:cNvPr>
          <p:cNvSpPr/>
          <p:nvPr/>
        </p:nvSpPr>
        <p:spPr>
          <a:xfrm>
            <a:off x="14651808" y="10381135"/>
            <a:ext cx="747116" cy="772878"/>
          </a:xfrm>
          <a:custGeom>
            <a:avLst/>
            <a:gdLst>
              <a:gd name="connsiteX0" fmla="*/ 358064 w 441960"/>
              <a:gd name="connsiteY0" fmla="*/ 444170 h 457200"/>
              <a:gd name="connsiteX1" fmla="*/ 95631 w 441960"/>
              <a:gd name="connsiteY1" fmla="*/ 444170 h 457200"/>
              <a:gd name="connsiteX2" fmla="*/ 19431 w 441960"/>
              <a:gd name="connsiteY2" fmla="*/ 367970 h 457200"/>
              <a:gd name="connsiteX3" fmla="*/ 19431 w 441960"/>
              <a:gd name="connsiteY3" fmla="*/ 205207 h 457200"/>
              <a:gd name="connsiteX4" fmla="*/ 95631 w 441960"/>
              <a:gd name="connsiteY4" fmla="*/ 129007 h 457200"/>
              <a:gd name="connsiteX5" fmla="*/ 358064 w 441960"/>
              <a:gd name="connsiteY5" fmla="*/ 129007 h 457200"/>
              <a:gd name="connsiteX6" fmla="*/ 434264 w 441960"/>
              <a:gd name="connsiteY6" fmla="*/ 205207 h 457200"/>
              <a:gd name="connsiteX7" fmla="*/ 434264 w 441960"/>
              <a:gd name="connsiteY7" fmla="*/ 368122 h 457200"/>
              <a:gd name="connsiteX8" fmla="*/ 358064 w 441960"/>
              <a:gd name="connsiteY8" fmla="*/ 444170 h 457200"/>
              <a:gd name="connsiteX9" fmla="*/ 300152 w 441960"/>
              <a:gd name="connsiteY9" fmla="*/ 86944 h 457200"/>
              <a:gd name="connsiteX10" fmla="*/ 300152 w 441960"/>
              <a:gd name="connsiteY10" fmla="*/ 86944 h 457200"/>
              <a:gd name="connsiteX11" fmla="*/ 232638 w 441960"/>
              <a:gd name="connsiteY11" fmla="*/ 19431 h 457200"/>
              <a:gd name="connsiteX12" fmla="*/ 221057 w 441960"/>
              <a:gd name="connsiteY12" fmla="*/ 19431 h 457200"/>
              <a:gd name="connsiteX13" fmla="*/ 153543 w 441960"/>
              <a:gd name="connsiteY13" fmla="*/ 86944 h 457200"/>
              <a:gd name="connsiteX14" fmla="*/ 153543 w 441960"/>
              <a:gd name="connsiteY14" fmla="*/ 86944 h 457200"/>
              <a:gd name="connsiteX15" fmla="*/ 19431 w 441960"/>
              <a:gd name="connsiteY15" fmla="*/ 245745 h 457200"/>
              <a:gd name="connsiteX16" fmla="*/ 135408 w 441960"/>
              <a:gd name="connsiteY16" fmla="*/ 290855 h 457200"/>
              <a:gd name="connsiteX17" fmla="*/ 318440 w 441960"/>
              <a:gd name="connsiteY17" fmla="*/ 290855 h 457200"/>
              <a:gd name="connsiteX18" fmla="*/ 434417 w 441960"/>
              <a:gd name="connsiteY18" fmla="*/ 245745 h 457200"/>
              <a:gd name="connsiteX19" fmla="*/ 226848 w 441960"/>
              <a:gd name="connsiteY19" fmla="*/ 350444 h 457200"/>
              <a:gd name="connsiteX20" fmla="*/ 226848 w 441960"/>
              <a:gd name="connsiteY20" fmla="*/ 265405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41960" h="457200">
                <a:moveTo>
                  <a:pt x="358064" y="444170"/>
                </a:moveTo>
                <a:lnTo>
                  <a:pt x="95631" y="444170"/>
                </a:lnTo>
                <a:cubicBezTo>
                  <a:pt x="53568" y="444170"/>
                  <a:pt x="19431" y="410032"/>
                  <a:pt x="19431" y="367970"/>
                </a:cubicBezTo>
                <a:lnTo>
                  <a:pt x="19431" y="205207"/>
                </a:lnTo>
                <a:cubicBezTo>
                  <a:pt x="19431" y="163144"/>
                  <a:pt x="53568" y="129007"/>
                  <a:pt x="95631" y="129007"/>
                </a:cubicBezTo>
                <a:lnTo>
                  <a:pt x="358064" y="129007"/>
                </a:lnTo>
                <a:cubicBezTo>
                  <a:pt x="400127" y="129007"/>
                  <a:pt x="434264" y="163144"/>
                  <a:pt x="434264" y="205207"/>
                </a:cubicBezTo>
                <a:lnTo>
                  <a:pt x="434264" y="368122"/>
                </a:lnTo>
                <a:cubicBezTo>
                  <a:pt x="434264" y="410032"/>
                  <a:pt x="400127" y="444170"/>
                  <a:pt x="358064" y="444170"/>
                </a:cubicBezTo>
                <a:close/>
                <a:moveTo>
                  <a:pt x="300152" y="86944"/>
                </a:moveTo>
                <a:lnTo>
                  <a:pt x="300152" y="86944"/>
                </a:lnTo>
                <a:cubicBezTo>
                  <a:pt x="300152" y="49606"/>
                  <a:pt x="269977" y="19431"/>
                  <a:pt x="232638" y="19431"/>
                </a:cubicBezTo>
                <a:lnTo>
                  <a:pt x="221057" y="19431"/>
                </a:lnTo>
                <a:cubicBezTo>
                  <a:pt x="183719" y="19431"/>
                  <a:pt x="153543" y="49606"/>
                  <a:pt x="153543" y="86944"/>
                </a:cubicBezTo>
                <a:lnTo>
                  <a:pt x="153543" y="86944"/>
                </a:lnTo>
                <a:moveTo>
                  <a:pt x="19431" y="245745"/>
                </a:moveTo>
                <a:lnTo>
                  <a:pt x="135408" y="290855"/>
                </a:lnTo>
                <a:cubicBezTo>
                  <a:pt x="194234" y="313715"/>
                  <a:pt x="259614" y="313715"/>
                  <a:pt x="318440" y="290855"/>
                </a:cubicBezTo>
                <a:lnTo>
                  <a:pt x="434417" y="245745"/>
                </a:lnTo>
                <a:moveTo>
                  <a:pt x="226848" y="350444"/>
                </a:moveTo>
                <a:lnTo>
                  <a:pt x="226848" y="265405"/>
                </a:lnTo>
              </a:path>
            </a:pathLst>
          </a:cu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/>
          <a:p>
            <a:endParaRPr lang="ru-UA" sz="7198"/>
          </a:p>
        </p:txBody>
      </p:sp>
    </p:spTree>
    <p:extLst>
      <p:ext uri="{BB962C8B-B14F-4D97-AF65-F5344CB8AC3E}">
        <p14:creationId xmlns:p14="http://schemas.microsoft.com/office/powerpoint/2010/main" val="120903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2000">
        <p14:window dir="vert"/>
      </p:transition>
    </mc:Choice>
    <mc:Fallback xmlns=""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6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5000">
                                          <p:cBhvr additive="base">
                                            <p:cTn id="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5000">
                                          <p:cBhvr additive="base">
                                            <p:cTn id="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 p14:presetBounceEnd="56667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 p14:presetBounceEnd="5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2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3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 p14:presetBounceEnd="56667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6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decel="10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decel="100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3" grpId="0"/>
          <p:bldP spid="34" grpId="0"/>
          <p:bldP spid="35" grpId="0" animBg="1"/>
          <p:bldP spid="36" grpId="0" animBg="1"/>
          <p:bldP spid="37" grpId="0"/>
          <p:bldP spid="42" grpId="0"/>
          <p:bldP spid="43" grpId="0"/>
          <p:bldP spid="44" grpId="0"/>
          <p:bldP spid="58" grpId="0" animBg="1"/>
          <p:bldP spid="59" grpId="0" animBg="1"/>
        </p:bldLst>
      </p:timing>
    </mc:Fallback>
  </mc:AlternateContent>
</p:sld>
</file>

<file path=ppt/theme/theme1.xml><?xml version="1.0" encoding="utf-8"?>
<a:theme xmlns:a="http://schemas.openxmlformats.org/drawingml/2006/main" name="SO01">
  <a:themeElements>
    <a:clrScheme name="Business_2Tones_L_Lime">
      <a:dk1>
        <a:srgbClr val="7F7F7F"/>
      </a:dk1>
      <a:lt1>
        <a:srgbClr val="FFFFFF"/>
      </a:lt1>
      <a:dk2>
        <a:srgbClr val="000000"/>
      </a:dk2>
      <a:lt2>
        <a:srgbClr val="FFFFFF"/>
      </a:lt2>
      <a:accent1>
        <a:srgbClr val="E0FF25"/>
      </a:accent1>
      <a:accent2>
        <a:srgbClr val="BBDB00"/>
      </a:accent2>
      <a:accent3>
        <a:srgbClr val="6D6D6D"/>
      </a:accent3>
      <a:accent4>
        <a:srgbClr val="B3B3B3"/>
      </a:accent4>
      <a:accent5>
        <a:srgbClr val="DFDEDB"/>
      </a:accent5>
      <a:accent6>
        <a:srgbClr val="EBEBEB"/>
      </a:accent6>
      <a:hlink>
        <a:srgbClr val="E7E7E7"/>
      </a:hlink>
      <a:folHlink>
        <a:srgbClr val="D8786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SO10">
  <a:themeElements>
    <a:clrScheme name="CP_D_94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CE54F5"/>
      </a:accent1>
      <a:accent2>
        <a:srgbClr val="A34FEB"/>
      </a:accent2>
      <a:accent3>
        <a:srgbClr val="7C47EE"/>
      </a:accent3>
      <a:accent4>
        <a:srgbClr val="6162F3"/>
      </a:accent4>
      <a:accent5>
        <a:srgbClr val="30B4F6"/>
      </a:accent5>
      <a:accent6>
        <a:srgbClr val="3DE9EE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02">
  <a:themeElements>
    <a:clrScheme name="CP_NEU_D_03">
      <a:dk1>
        <a:srgbClr val="10141A"/>
      </a:dk1>
      <a:lt1>
        <a:sysClr val="window" lastClr="FFFFFF"/>
      </a:lt1>
      <a:dk2>
        <a:srgbClr val="334257"/>
      </a:dk2>
      <a:lt2>
        <a:srgbClr val="242E3D"/>
      </a:lt2>
      <a:accent1>
        <a:srgbClr val="6E84A6"/>
      </a:accent1>
      <a:accent2>
        <a:srgbClr val="3E4851"/>
      </a:accent2>
      <a:accent3>
        <a:srgbClr val="FECE00"/>
      </a:accent3>
      <a:accent4>
        <a:srgbClr val="7E858B"/>
      </a:accent4>
      <a:accent5>
        <a:srgbClr val="4A525B"/>
      </a:accent5>
      <a:accent6>
        <a:srgbClr val="2B2D39"/>
      </a:accent6>
      <a:hlink>
        <a:srgbClr val="0070C0"/>
      </a:hlink>
      <a:folHlink>
        <a:srgbClr val="00206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SO03">
  <a:themeElements>
    <a:clrScheme name="CP2_L_21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29606A"/>
      </a:accent1>
      <a:accent2>
        <a:srgbClr val="31AEBF"/>
      </a:accent2>
      <a:accent3>
        <a:srgbClr val="9DC53E"/>
      </a:accent3>
      <a:accent4>
        <a:srgbClr val="F9AD4C"/>
      </a:accent4>
      <a:accent5>
        <a:srgbClr val="E6504D"/>
      </a:accent5>
      <a:accent6>
        <a:srgbClr val="A63676"/>
      </a:accent6>
      <a:hlink>
        <a:srgbClr val="0070C0"/>
      </a:hlink>
      <a:folHlink>
        <a:srgbClr val="C19EB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SO04">
  <a:themeElements>
    <a:clrScheme name="CP_D_53">
      <a:dk1>
        <a:srgbClr val="FFFFFF"/>
      </a:dk1>
      <a:lt1>
        <a:srgbClr val="6E808E"/>
      </a:lt1>
      <a:dk2>
        <a:srgbClr val="FFFFFF"/>
      </a:dk2>
      <a:lt2>
        <a:srgbClr val="292B37"/>
      </a:lt2>
      <a:accent1>
        <a:srgbClr val="52566F"/>
      </a:accent1>
      <a:accent2>
        <a:srgbClr val="F86B2A"/>
      </a:accent2>
      <a:accent3>
        <a:srgbClr val="22223A"/>
      </a:accent3>
      <a:accent4>
        <a:srgbClr val="9F919E"/>
      </a:accent4>
      <a:accent5>
        <a:srgbClr val="CCAFA9"/>
      </a:accent5>
      <a:accent6>
        <a:srgbClr val="F2EBE5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SO05">
  <a:themeElements>
    <a:clrScheme name="CP_L_118">
      <a:dk1>
        <a:srgbClr val="000000"/>
      </a:dk1>
      <a:lt1>
        <a:srgbClr val="FFFFFF"/>
      </a:lt1>
      <a:dk2>
        <a:srgbClr val="818181"/>
      </a:dk2>
      <a:lt2>
        <a:srgbClr val="E6E6E6"/>
      </a:lt2>
      <a:accent1>
        <a:srgbClr val="F7BF4A"/>
      </a:accent1>
      <a:accent2>
        <a:srgbClr val="63C0C4"/>
      </a:accent2>
      <a:accent3>
        <a:srgbClr val="EB5A7B"/>
      </a:accent3>
      <a:accent4>
        <a:srgbClr val="144971"/>
      </a:accent4>
      <a:accent5>
        <a:srgbClr val="FC5346"/>
      </a:accent5>
      <a:accent6>
        <a:srgbClr val="F2C1A2"/>
      </a:accent6>
      <a:hlink>
        <a:srgbClr val="0097A7"/>
      </a:hlink>
      <a:folHlink>
        <a:srgbClr val="0097A7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SO06">
  <a:themeElements>
    <a:clrScheme name="CP_D_91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E97C81"/>
      </a:accent1>
      <a:accent2>
        <a:srgbClr val="747496"/>
      </a:accent2>
      <a:accent3>
        <a:srgbClr val="70A7AC"/>
      </a:accent3>
      <a:accent4>
        <a:srgbClr val="C6D4B0"/>
      </a:accent4>
      <a:accent5>
        <a:srgbClr val="6F8771"/>
      </a:accent5>
      <a:accent6>
        <a:srgbClr val="C6CDD5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SO07">
  <a:themeElements>
    <a:clrScheme name="CP_L_80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393156"/>
      </a:accent1>
      <a:accent2>
        <a:srgbClr val="5E56CC"/>
      </a:accent2>
      <a:accent3>
        <a:srgbClr val="9C85FF"/>
      </a:accent3>
      <a:accent4>
        <a:srgbClr val="FBCCFF"/>
      </a:accent4>
      <a:accent5>
        <a:srgbClr val="E7E3FF"/>
      </a:accent5>
      <a:accent6>
        <a:srgbClr val="FFDE68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SO08">
  <a:themeElements>
    <a:clrScheme name="CP2_D_10">
      <a:dk1>
        <a:srgbClr val="FFFFFF"/>
      </a:dk1>
      <a:lt1>
        <a:srgbClr val="2A2833"/>
      </a:lt1>
      <a:dk2>
        <a:srgbClr val="FAFBFF"/>
      </a:dk2>
      <a:lt2>
        <a:srgbClr val="2A2834"/>
      </a:lt2>
      <a:accent1>
        <a:srgbClr val="9C9404"/>
      </a:accent1>
      <a:accent2>
        <a:srgbClr val="DAA86D"/>
      </a:accent2>
      <a:accent3>
        <a:srgbClr val="111B10"/>
      </a:accent3>
      <a:accent4>
        <a:srgbClr val="575941"/>
      </a:accent4>
      <a:accent5>
        <a:srgbClr val="CACA85"/>
      </a:accent5>
      <a:accent6>
        <a:srgbClr val="F7FADD"/>
      </a:accent6>
      <a:hlink>
        <a:srgbClr val="0AB2C8"/>
      </a:hlink>
      <a:folHlink>
        <a:srgbClr val="85DFD0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SO09">
  <a:themeElements>
    <a:clrScheme name="CP_L_83">
      <a:dk1>
        <a:srgbClr val="374047"/>
      </a:dk1>
      <a:lt1>
        <a:srgbClr val="FFFFFF"/>
      </a:lt1>
      <a:dk2>
        <a:srgbClr val="242655"/>
      </a:dk2>
      <a:lt2>
        <a:srgbClr val="FFFFFF"/>
      </a:lt2>
      <a:accent1>
        <a:srgbClr val="001F3F"/>
      </a:accent1>
      <a:accent2>
        <a:srgbClr val="1E488F"/>
      </a:accent2>
      <a:accent3>
        <a:srgbClr val="00804C"/>
      </a:accent3>
      <a:accent4>
        <a:srgbClr val="74C365"/>
      </a:accent4>
      <a:accent5>
        <a:srgbClr val="F6F7ED"/>
      </a:accent5>
      <a:accent6>
        <a:srgbClr val="DBE64C"/>
      </a:accent6>
      <a:hlink>
        <a:srgbClr val="A8BFFE"/>
      </a:hlink>
      <a:folHlink>
        <a:srgbClr val="002691"/>
      </a:folHlink>
    </a:clrScheme>
    <a:fontScheme name="so_02">
      <a:majorFont>
        <a:latin typeface="UTM Avo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17257</TotalTime>
  <Words>650</Words>
  <Application>Microsoft Office PowerPoint</Application>
  <PresentationFormat>Custom</PresentationFormat>
  <Paragraphs>190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10</vt:i4>
      </vt:variant>
    </vt:vector>
  </HeadingPairs>
  <TitlesOfParts>
    <vt:vector size="26" baseType="lpstr">
      <vt:lpstr>Aptos</vt:lpstr>
      <vt:lpstr>Arial</vt:lpstr>
      <vt:lpstr>Calibri</vt:lpstr>
      <vt:lpstr>Montserrat Black</vt:lpstr>
      <vt:lpstr>Open Sans Light</vt:lpstr>
      <vt:lpstr>UTM Avo</vt:lpstr>
      <vt:lpstr>SO01</vt:lpstr>
      <vt:lpstr>SO02</vt:lpstr>
      <vt:lpstr>SO03</vt:lpstr>
      <vt:lpstr>SO04</vt:lpstr>
      <vt:lpstr>SO05</vt:lpstr>
      <vt:lpstr>SO06</vt:lpstr>
      <vt:lpstr>SO07</vt:lpstr>
      <vt:lpstr>SO08</vt:lpstr>
      <vt:lpstr>SO09</vt:lpstr>
      <vt:lpstr>SO10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Slide Ocean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Infographic Design 223</dc:title>
  <dc:creator>Slide Ocean</dc:creator>
  <cp:keywords>SlideOcean.net</cp:keywords>
  <cp:lastModifiedBy>SO</cp:lastModifiedBy>
  <cp:revision>4459</cp:revision>
  <dcterms:created xsi:type="dcterms:W3CDTF">2024-04-24T08:43:56Z</dcterms:created>
  <dcterms:modified xsi:type="dcterms:W3CDTF">2026-03-05T01:10:38Z</dcterms:modified>
</cp:coreProperties>
</file>