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9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6" r:id="rId1"/>
    <p:sldMasterId id="2147483927" r:id="rId2"/>
    <p:sldMasterId id="2147483935" r:id="rId3"/>
    <p:sldMasterId id="2147483938" r:id="rId4"/>
    <p:sldMasterId id="2147483941" r:id="rId5"/>
    <p:sldMasterId id="2147483944" r:id="rId6"/>
    <p:sldMasterId id="2147483947" r:id="rId7"/>
    <p:sldMasterId id="2147483950" r:id="rId8"/>
    <p:sldMasterId id="2147483953" r:id="rId9"/>
    <p:sldMasterId id="2147483956" r:id="rId10"/>
  </p:sldMasterIdLst>
  <p:notesMasterIdLst>
    <p:notesMasterId r:id="rId21"/>
  </p:notesMasterIdLst>
  <p:handoutMasterIdLst>
    <p:handoutMasterId r:id="rId22"/>
  </p:handoutMasterIdLst>
  <p:sldIdLst>
    <p:sldId id="2147378306" r:id="rId11"/>
    <p:sldId id="2147378291" r:id="rId12"/>
    <p:sldId id="2147378277" r:id="rId13"/>
    <p:sldId id="2147378278" r:id="rId14"/>
    <p:sldId id="2147378279" r:id="rId15"/>
    <p:sldId id="2147378280" r:id="rId16"/>
    <p:sldId id="2147378281" r:id="rId17"/>
    <p:sldId id="2147378282" r:id="rId18"/>
    <p:sldId id="2147378294" r:id="rId19"/>
    <p:sldId id="2147378284" r:id="rId20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C4D1"/>
    <a:srgbClr val="1C1C1C"/>
    <a:srgbClr val="FFFFFF"/>
    <a:srgbClr val="000000"/>
    <a:srgbClr val="0B0A0E"/>
    <a:srgbClr val="D4B091"/>
    <a:srgbClr val="D69D6A"/>
    <a:srgbClr val="985D41"/>
    <a:srgbClr val="F3EBD4"/>
    <a:srgbClr val="CCA7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67" autoAdjust="0"/>
    <p:restoredTop sz="87046" autoAdjust="0"/>
  </p:normalViewPr>
  <p:slideViewPr>
    <p:cSldViewPr snapToGrid="0">
      <p:cViewPr>
        <p:scale>
          <a:sx n="25" d="100"/>
          <a:sy n="25" d="100"/>
        </p:scale>
        <p:origin x="2358" y="1320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1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6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7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1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2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9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6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384F-1633-1250-6380-6878DE37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4968A9-E721-E31C-8A61-8DE1BD640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89B340-B9F0-C624-AC81-D2CF9ADE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248A0F-C1B3-7B72-B80D-0711569AB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0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9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9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4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E9201A-95A3-0006-8955-7B9F68AAE3C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428198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010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1A9A51-267F-1BC0-4117-0A0E444F8949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30397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C16BF5-1E14-5DD5-FA91-34F2569C8DA5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D7F5FF9-5A42-56B1-0028-A47033B3634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D5C726A-A2ED-9E44-10DA-F2C6BF59FE8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F2DA6A-C932-0E56-EC3D-AF555A2D00ED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D92A6CC-0153-7ED8-386A-FEB8664B4B4F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9A5E29-56C2-D9F7-89BF-9D8A52B3847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67911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30A067-178F-C583-D09B-97393C4857CC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2888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0EC34C-B2E8-9628-D5E6-5BD2B77256E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22225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76D4DB-D3AE-9338-59D5-1BA8C82494AB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97238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40ECBC-8391-BF28-C435-EC235DD6081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71821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365655-EB89-E178-763C-34526AA606A8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65821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86C2B2-5864-6EBF-FC07-973EFA40E6A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42077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071329-F9E4-7FE8-8169-2E22A2A9450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89611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Rectangle 497">
            <a:extLst>
              <a:ext uri="{FF2B5EF4-FFF2-40B4-BE49-F238E27FC236}">
                <a16:creationId xmlns:a16="http://schemas.microsoft.com/office/drawing/2014/main" id="{3D2B553D-0EEE-A13C-9AF6-FDFDE8BD5D03}"/>
              </a:ext>
            </a:extLst>
          </p:cNvPr>
          <p:cNvSpPr/>
          <p:nvPr/>
        </p:nvSpPr>
        <p:spPr>
          <a:xfrm>
            <a:off x="0" y="0"/>
            <a:ext cx="24383999" cy="13716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5" name="Rectangle 494">
            <a:extLst>
              <a:ext uri="{FF2B5EF4-FFF2-40B4-BE49-F238E27FC236}">
                <a16:creationId xmlns:a16="http://schemas.microsoft.com/office/drawing/2014/main" id="{6F32AF6E-4A1D-59A3-8188-E938282BE6C1}"/>
              </a:ext>
            </a:extLst>
          </p:cNvPr>
          <p:cNvSpPr/>
          <p:nvPr/>
        </p:nvSpPr>
        <p:spPr>
          <a:xfrm>
            <a:off x="6318059" y="7976463"/>
            <a:ext cx="18065940" cy="5739537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4" name="Rectangle 493">
            <a:extLst>
              <a:ext uri="{FF2B5EF4-FFF2-40B4-BE49-F238E27FC236}">
                <a16:creationId xmlns:a16="http://schemas.microsoft.com/office/drawing/2014/main" id="{4E9A345D-6DBA-502F-827D-848CDC52279E}"/>
              </a:ext>
            </a:extLst>
          </p:cNvPr>
          <p:cNvSpPr/>
          <p:nvPr/>
        </p:nvSpPr>
        <p:spPr>
          <a:xfrm>
            <a:off x="0" y="7976463"/>
            <a:ext cx="6389434" cy="5739537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6" name="Group 415">
            <a:extLst>
              <a:ext uri="{FF2B5EF4-FFF2-40B4-BE49-F238E27FC236}">
                <a16:creationId xmlns:a16="http://schemas.microsoft.com/office/drawing/2014/main" id="{5E964F19-FEA3-A9E7-6411-DFDDA87E7DEC}"/>
              </a:ext>
            </a:extLst>
          </p:cNvPr>
          <p:cNvGrpSpPr/>
          <p:nvPr/>
        </p:nvGrpSpPr>
        <p:grpSpPr>
          <a:xfrm>
            <a:off x="575808" y="-4"/>
            <a:ext cx="11616192" cy="13716002"/>
            <a:chOff x="172834" y="-4"/>
            <a:chExt cx="11616192" cy="13716002"/>
          </a:xfrm>
          <a:solidFill>
            <a:schemeClr val="bg2">
              <a:alpha val="90000"/>
            </a:schemeClr>
          </a:solidFill>
        </p:grpSpPr>
        <p:sp>
          <p:nvSpPr>
            <p:cNvPr id="417" name="Trapezoid 416">
              <a:extLst>
                <a:ext uri="{FF2B5EF4-FFF2-40B4-BE49-F238E27FC236}">
                  <a16:creationId xmlns:a16="http://schemas.microsoft.com/office/drawing/2014/main" id="{232669FF-A06D-3DDC-8784-7FF6691CA724}"/>
                </a:ext>
              </a:extLst>
            </p:cNvPr>
            <p:cNvSpPr/>
            <p:nvPr/>
          </p:nvSpPr>
          <p:spPr>
            <a:xfrm rot="10800000">
              <a:off x="5163932" y="9269506"/>
              <a:ext cx="1633994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8" name="Trapezoid 417">
              <a:extLst>
                <a:ext uri="{FF2B5EF4-FFF2-40B4-BE49-F238E27FC236}">
                  <a16:creationId xmlns:a16="http://schemas.microsoft.com/office/drawing/2014/main" id="{574FCDC7-DECC-FA66-3573-BF1740E02919}"/>
                </a:ext>
              </a:extLst>
            </p:cNvPr>
            <p:cNvSpPr/>
            <p:nvPr/>
          </p:nvSpPr>
          <p:spPr>
            <a:xfrm rot="10800000">
              <a:off x="4145158" y="6487886"/>
              <a:ext cx="3671544" cy="2781620"/>
            </a:xfrm>
            <a:prstGeom prst="trapezoid">
              <a:avLst>
                <a:gd name="adj" fmla="val 366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9" name="Trapezoid 418">
              <a:extLst>
                <a:ext uri="{FF2B5EF4-FFF2-40B4-BE49-F238E27FC236}">
                  <a16:creationId xmlns:a16="http://schemas.microsoft.com/office/drawing/2014/main" id="{7F1D5093-3B0F-19FC-29FD-0CC4EA44A8D6}"/>
                </a:ext>
              </a:extLst>
            </p:cNvPr>
            <p:cNvSpPr/>
            <p:nvPr/>
          </p:nvSpPr>
          <p:spPr>
            <a:xfrm rot="10800000">
              <a:off x="2204834" y="3706266"/>
              <a:ext cx="7552192" cy="2781620"/>
            </a:xfrm>
            <a:prstGeom prst="trapezoid">
              <a:avLst>
                <a:gd name="adj" fmla="val 6955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0" name="Trapezoid 419">
              <a:extLst>
                <a:ext uri="{FF2B5EF4-FFF2-40B4-BE49-F238E27FC236}">
                  <a16:creationId xmlns:a16="http://schemas.microsoft.com/office/drawing/2014/main" id="{10AB392A-4962-BB7B-D42F-B46380353D87}"/>
                </a:ext>
              </a:extLst>
            </p:cNvPr>
            <p:cNvSpPr/>
            <p:nvPr/>
          </p:nvSpPr>
          <p:spPr>
            <a:xfrm rot="10800000">
              <a:off x="172834" y="-4"/>
              <a:ext cx="11616192" cy="3706265"/>
            </a:xfrm>
            <a:prstGeom prst="trapezoid">
              <a:avLst>
                <a:gd name="adj" fmla="val 549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1" name="Group 410">
            <a:extLst>
              <a:ext uri="{FF2B5EF4-FFF2-40B4-BE49-F238E27FC236}">
                <a16:creationId xmlns:a16="http://schemas.microsoft.com/office/drawing/2014/main" id="{BE2AF16C-6B5B-9AC3-2CAA-22F0A1AFE407}"/>
              </a:ext>
            </a:extLst>
          </p:cNvPr>
          <p:cNvGrpSpPr/>
          <p:nvPr/>
        </p:nvGrpSpPr>
        <p:grpSpPr>
          <a:xfrm>
            <a:off x="1017768" y="-3"/>
            <a:ext cx="10732272" cy="13716001"/>
            <a:chOff x="614794" y="-3"/>
            <a:chExt cx="10732272" cy="13716001"/>
          </a:xfrm>
          <a:solidFill>
            <a:schemeClr val="tx1">
              <a:lumMod val="25000"/>
              <a:lumOff val="75000"/>
            </a:schemeClr>
          </a:solidFill>
        </p:grpSpPr>
        <p:sp>
          <p:nvSpPr>
            <p:cNvPr id="412" name="Trapezoid 411">
              <a:extLst>
                <a:ext uri="{FF2B5EF4-FFF2-40B4-BE49-F238E27FC236}">
                  <a16:creationId xmlns:a16="http://schemas.microsoft.com/office/drawing/2014/main" id="{95B658A8-FCEC-9A78-9FDE-ACFCDF1DE39B}"/>
                </a:ext>
              </a:extLst>
            </p:cNvPr>
            <p:cNvSpPr/>
            <p:nvPr/>
          </p:nvSpPr>
          <p:spPr>
            <a:xfrm rot="10800000">
              <a:off x="5514452" y="9269506"/>
              <a:ext cx="932954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3" name="Trapezoid 412">
              <a:extLst>
                <a:ext uri="{FF2B5EF4-FFF2-40B4-BE49-F238E27FC236}">
                  <a16:creationId xmlns:a16="http://schemas.microsoft.com/office/drawing/2014/main" id="{8E94136F-F122-9515-46AB-F07C707854D5}"/>
                </a:ext>
              </a:extLst>
            </p:cNvPr>
            <p:cNvSpPr/>
            <p:nvPr/>
          </p:nvSpPr>
          <p:spPr>
            <a:xfrm rot="10800000">
              <a:off x="4523854" y="6487886"/>
              <a:ext cx="2914152" cy="2781620"/>
            </a:xfrm>
            <a:prstGeom prst="trapezoid">
              <a:avLst>
                <a:gd name="adj" fmla="val 3556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4" name="Trapezoid 413">
              <a:extLst>
                <a:ext uri="{FF2B5EF4-FFF2-40B4-BE49-F238E27FC236}">
                  <a16:creationId xmlns:a16="http://schemas.microsoft.com/office/drawing/2014/main" id="{7A31A10F-2264-2A8E-26BA-EAE66002027E}"/>
                </a:ext>
              </a:extLst>
            </p:cNvPr>
            <p:cNvSpPr/>
            <p:nvPr/>
          </p:nvSpPr>
          <p:spPr>
            <a:xfrm rot="10800000">
              <a:off x="2595994" y="3706266"/>
              <a:ext cx="6769872" cy="2781620"/>
            </a:xfrm>
            <a:prstGeom prst="trapezoid">
              <a:avLst>
                <a:gd name="adj" fmla="val 6938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5" name="Trapezoid 414">
              <a:extLst>
                <a:ext uri="{FF2B5EF4-FFF2-40B4-BE49-F238E27FC236}">
                  <a16:creationId xmlns:a16="http://schemas.microsoft.com/office/drawing/2014/main" id="{98929764-81D7-0B47-7538-F0B45DABCD53}"/>
                </a:ext>
              </a:extLst>
            </p:cNvPr>
            <p:cNvSpPr/>
            <p:nvPr/>
          </p:nvSpPr>
          <p:spPr>
            <a:xfrm rot="10800000">
              <a:off x="614794" y="-3"/>
              <a:ext cx="10732272" cy="3706265"/>
            </a:xfrm>
            <a:prstGeom prst="trapezoid">
              <a:avLst>
                <a:gd name="adj" fmla="val 53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0" name="Group 409">
            <a:extLst>
              <a:ext uri="{FF2B5EF4-FFF2-40B4-BE49-F238E27FC236}">
                <a16:creationId xmlns:a16="http://schemas.microsoft.com/office/drawing/2014/main" id="{EE9AEFAA-6288-20B6-390F-FAFD31E74604}"/>
              </a:ext>
            </a:extLst>
          </p:cNvPr>
          <p:cNvGrpSpPr/>
          <p:nvPr/>
        </p:nvGrpSpPr>
        <p:grpSpPr>
          <a:xfrm>
            <a:off x="1440427" y="-1"/>
            <a:ext cx="9886954" cy="13715999"/>
            <a:chOff x="1037453" y="-1"/>
            <a:chExt cx="9886954" cy="13715999"/>
          </a:xfrm>
          <a:gradFill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2"/>
              </a:gs>
              <a:gs pos="20000">
                <a:schemeClr val="accent1">
                  <a:lumMod val="75000"/>
                </a:schemeClr>
              </a:gs>
              <a:gs pos="0">
                <a:schemeClr val="accent2">
                  <a:lumMod val="50000"/>
                </a:schemeClr>
              </a:gs>
            </a:gsLst>
            <a:lin ang="5400000" scaled="1"/>
          </a:gradFill>
        </p:grpSpPr>
        <p:sp>
          <p:nvSpPr>
            <p:cNvPr id="6" name="Trapezoid 5">
              <a:extLst>
                <a:ext uri="{FF2B5EF4-FFF2-40B4-BE49-F238E27FC236}">
                  <a16:creationId xmlns:a16="http://schemas.microsoft.com/office/drawing/2014/main" id="{1D42AEAA-F119-570B-132B-B87E24636764}"/>
                </a:ext>
              </a:extLst>
            </p:cNvPr>
            <p:cNvSpPr/>
            <p:nvPr/>
          </p:nvSpPr>
          <p:spPr>
            <a:xfrm rot="10800000">
              <a:off x="5747845" y="9269506"/>
              <a:ext cx="466168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rapezoid 13">
              <a:extLst>
                <a:ext uri="{FF2B5EF4-FFF2-40B4-BE49-F238E27FC236}">
                  <a16:creationId xmlns:a16="http://schemas.microsoft.com/office/drawing/2014/main" id="{1F61C0C7-00A1-6BA1-0567-0C980D19D0E2}"/>
                </a:ext>
              </a:extLst>
            </p:cNvPr>
            <p:cNvSpPr/>
            <p:nvPr/>
          </p:nvSpPr>
          <p:spPr>
            <a:xfrm rot="10800000">
              <a:off x="4812982" y="6487886"/>
              <a:ext cx="2335896" cy="2781620"/>
            </a:xfrm>
            <a:prstGeom prst="trapezoid">
              <a:avLst>
                <a:gd name="adj" fmla="val 4004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rapezoid 15">
              <a:extLst>
                <a:ext uri="{FF2B5EF4-FFF2-40B4-BE49-F238E27FC236}">
                  <a16:creationId xmlns:a16="http://schemas.microsoft.com/office/drawing/2014/main" id="{69D6ED2F-A88C-C157-1DC5-4E7F29BC061A}"/>
                </a:ext>
              </a:extLst>
            </p:cNvPr>
            <p:cNvSpPr/>
            <p:nvPr/>
          </p:nvSpPr>
          <p:spPr>
            <a:xfrm rot="10800000">
              <a:off x="3019028" y="3706266"/>
              <a:ext cx="5923804" cy="2781620"/>
            </a:xfrm>
            <a:prstGeom prst="trapezoid">
              <a:avLst>
                <a:gd name="adj" fmla="val 6453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rapezoid 16">
              <a:extLst>
                <a:ext uri="{FF2B5EF4-FFF2-40B4-BE49-F238E27FC236}">
                  <a16:creationId xmlns:a16="http://schemas.microsoft.com/office/drawing/2014/main" id="{E22E830A-A752-626D-D805-3A4DE7B99A66}"/>
                </a:ext>
              </a:extLst>
            </p:cNvPr>
            <p:cNvSpPr/>
            <p:nvPr/>
          </p:nvSpPr>
          <p:spPr>
            <a:xfrm rot="10800000">
              <a:off x="1037453" y="-1"/>
              <a:ext cx="9886954" cy="3706265"/>
            </a:xfrm>
            <a:prstGeom prst="trapezoid">
              <a:avLst>
                <a:gd name="adj" fmla="val 53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7" name="Group 476">
            <a:extLst>
              <a:ext uri="{FF2B5EF4-FFF2-40B4-BE49-F238E27FC236}">
                <a16:creationId xmlns:a16="http://schemas.microsoft.com/office/drawing/2014/main" id="{F5349AC0-E3FC-7EE2-31EE-820689CB1833}"/>
              </a:ext>
            </a:extLst>
          </p:cNvPr>
          <p:cNvGrpSpPr/>
          <p:nvPr/>
        </p:nvGrpSpPr>
        <p:grpSpPr>
          <a:xfrm>
            <a:off x="15632986" y="3354571"/>
            <a:ext cx="5194788" cy="1535835"/>
            <a:chOff x="16037580" y="3354571"/>
            <a:chExt cx="5194788" cy="1535835"/>
          </a:xfrm>
        </p:grpSpPr>
        <p:sp>
          <p:nvSpPr>
            <p:cNvPr id="441" name="Textbox 200">
              <a:extLst>
                <a:ext uri="{FF2B5EF4-FFF2-40B4-BE49-F238E27FC236}">
                  <a16:creationId xmlns:a16="http://schemas.microsoft.com/office/drawing/2014/main" id="{0D70C678-4E59-4D0A-4A0E-158D03F601F7}"/>
                </a:ext>
              </a:extLst>
            </p:cNvPr>
            <p:cNvSpPr txBox="1"/>
            <p:nvPr/>
          </p:nvSpPr>
          <p:spPr>
            <a:xfrm>
              <a:off x="16037580" y="3354571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</a:rPr>
                <a:t>Attention</a:t>
              </a:r>
            </a:p>
          </p:txBody>
        </p:sp>
        <p:sp>
          <p:nvSpPr>
            <p:cNvPr id="443" name="Textbox 200">
              <a:extLst>
                <a:ext uri="{FF2B5EF4-FFF2-40B4-BE49-F238E27FC236}">
                  <a16:creationId xmlns:a16="http://schemas.microsoft.com/office/drawing/2014/main" id="{33FF0328-F5BE-6DC2-1EC9-EB1F36FDF397}"/>
                </a:ext>
              </a:extLst>
            </p:cNvPr>
            <p:cNvSpPr txBox="1"/>
            <p:nvPr/>
          </p:nvSpPr>
          <p:spPr>
            <a:xfrm>
              <a:off x="16037580" y="4182520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478" name="Group 477">
            <a:extLst>
              <a:ext uri="{FF2B5EF4-FFF2-40B4-BE49-F238E27FC236}">
                <a16:creationId xmlns:a16="http://schemas.microsoft.com/office/drawing/2014/main" id="{15C08920-52D3-131A-E0EB-DCB3906428E9}"/>
              </a:ext>
            </a:extLst>
          </p:cNvPr>
          <p:cNvGrpSpPr/>
          <p:nvPr/>
        </p:nvGrpSpPr>
        <p:grpSpPr>
          <a:xfrm>
            <a:off x="15632986" y="6063283"/>
            <a:ext cx="5194788" cy="1535835"/>
            <a:chOff x="16037580" y="6063283"/>
            <a:chExt cx="5194788" cy="1535835"/>
          </a:xfrm>
        </p:grpSpPr>
        <p:sp>
          <p:nvSpPr>
            <p:cNvPr id="455" name="Textbox 200">
              <a:extLst>
                <a:ext uri="{FF2B5EF4-FFF2-40B4-BE49-F238E27FC236}">
                  <a16:creationId xmlns:a16="http://schemas.microsoft.com/office/drawing/2014/main" id="{FEDC3491-0C62-2FAB-4DF4-E281A8ACEB8E}"/>
                </a:ext>
              </a:extLst>
            </p:cNvPr>
            <p:cNvSpPr txBox="1"/>
            <p:nvPr/>
          </p:nvSpPr>
          <p:spPr>
            <a:xfrm>
              <a:off x="16037580" y="6063283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j-lt"/>
                </a:rPr>
                <a:t>Interest</a:t>
              </a:r>
            </a:p>
          </p:txBody>
        </p:sp>
        <p:sp>
          <p:nvSpPr>
            <p:cNvPr id="458" name="Textbox 200">
              <a:extLst>
                <a:ext uri="{FF2B5EF4-FFF2-40B4-BE49-F238E27FC236}">
                  <a16:creationId xmlns:a16="http://schemas.microsoft.com/office/drawing/2014/main" id="{CBECF7DC-CDAD-837D-2397-DF0FFD049896}"/>
                </a:ext>
              </a:extLst>
            </p:cNvPr>
            <p:cNvSpPr txBox="1"/>
            <p:nvPr/>
          </p:nvSpPr>
          <p:spPr>
            <a:xfrm>
              <a:off x="16037580" y="6891232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479" name="Group 478">
            <a:extLst>
              <a:ext uri="{FF2B5EF4-FFF2-40B4-BE49-F238E27FC236}">
                <a16:creationId xmlns:a16="http://schemas.microsoft.com/office/drawing/2014/main" id="{2A1E984A-A1BE-5915-CB94-3B9D6F59B1D4}"/>
              </a:ext>
            </a:extLst>
          </p:cNvPr>
          <p:cNvGrpSpPr/>
          <p:nvPr/>
        </p:nvGrpSpPr>
        <p:grpSpPr>
          <a:xfrm>
            <a:off x="15632986" y="8850801"/>
            <a:ext cx="5194788" cy="1535835"/>
            <a:chOff x="16037580" y="8850801"/>
            <a:chExt cx="5194788" cy="1535835"/>
          </a:xfrm>
        </p:grpSpPr>
        <p:sp>
          <p:nvSpPr>
            <p:cNvPr id="464" name="Textbox 200">
              <a:extLst>
                <a:ext uri="{FF2B5EF4-FFF2-40B4-BE49-F238E27FC236}">
                  <a16:creationId xmlns:a16="http://schemas.microsoft.com/office/drawing/2014/main" id="{151A63A8-17D3-7E8A-E3DF-DFD5D8AF9C9D}"/>
                </a:ext>
              </a:extLst>
            </p:cNvPr>
            <p:cNvSpPr txBox="1"/>
            <p:nvPr/>
          </p:nvSpPr>
          <p:spPr>
            <a:xfrm>
              <a:off x="16037580" y="8850801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+mj-lt"/>
                </a:rPr>
                <a:t>Desire</a:t>
              </a:r>
            </a:p>
          </p:txBody>
        </p:sp>
        <p:sp>
          <p:nvSpPr>
            <p:cNvPr id="467" name="Textbox 200">
              <a:extLst>
                <a:ext uri="{FF2B5EF4-FFF2-40B4-BE49-F238E27FC236}">
                  <a16:creationId xmlns:a16="http://schemas.microsoft.com/office/drawing/2014/main" id="{57F02644-2266-AE6E-7738-ABCD54CAB088}"/>
                </a:ext>
              </a:extLst>
            </p:cNvPr>
            <p:cNvSpPr txBox="1"/>
            <p:nvPr/>
          </p:nvSpPr>
          <p:spPr>
            <a:xfrm>
              <a:off x="16037580" y="9678750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480" name="Group 479">
            <a:extLst>
              <a:ext uri="{FF2B5EF4-FFF2-40B4-BE49-F238E27FC236}">
                <a16:creationId xmlns:a16="http://schemas.microsoft.com/office/drawing/2014/main" id="{F7D32E8C-5EE4-C4D7-A785-14090DD95591}"/>
              </a:ext>
            </a:extLst>
          </p:cNvPr>
          <p:cNvGrpSpPr/>
          <p:nvPr/>
        </p:nvGrpSpPr>
        <p:grpSpPr>
          <a:xfrm>
            <a:off x="15632986" y="11638327"/>
            <a:ext cx="5194788" cy="1535835"/>
            <a:chOff x="16037580" y="11638327"/>
            <a:chExt cx="5194788" cy="1535835"/>
          </a:xfrm>
        </p:grpSpPr>
        <p:sp>
          <p:nvSpPr>
            <p:cNvPr id="473" name="Textbox 200">
              <a:extLst>
                <a:ext uri="{FF2B5EF4-FFF2-40B4-BE49-F238E27FC236}">
                  <a16:creationId xmlns:a16="http://schemas.microsoft.com/office/drawing/2014/main" id="{03FD573D-D17E-B285-4FB5-37C15F0EF4CF}"/>
                </a:ext>
              </a:extLst>
            </p:cNvPr>
            <p:cNvSpPr txBox="1"/>
            <p:nvPr/>
          </p:nvSpPr>
          <p:spPr>
            <a:xfrm>
              <a:off x="16037580" y="11638327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Action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76" name="Textbox 200">
              <a:extLst>
                <a:ext uri="{FF2B5EF4-FFF2-40B4-BE49-F238E27FC236}">
                  <a16:creationId xmlns:a16="http://schemas.microsoft.com/office/drawing/2014/main" id="{79F80803-7AA2-C0AA-D499-D6436183C5E9}"/>
                </a:ext>
              </a:extLst>
            </p:cNvPr>
            <p:cNvSpPr txBox="1"/>
            <p:nvPr/>
          </p:nvSpPr>
          <p:spPr>
            <a:xfrm>
              <a:off x="16037580" y="12466276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482" name="Textbox 200">
            <a:extLst>
              <a:ext uri="{FF2B5EF4-FFF2-40B4-BE49-F238E27FC236}">
                <a16:creationId xmlns:a16="http://schemas.microsoft.com/office/drawing/2014/main" id="{0127D6B8-9494-A45B-0994-992A5109C1E2}"/>
              </a:ext>
            </a:extLst>
          </p:cNvPr>
          <p:cNvSpPr txBox="1"/>
          <p:nvPr/>
        </p:nvSpPr>
        <p:spPr>
          <a:xfrm>
            <a:off x="5759440" y="2982242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100%</a:t>
            </a:r>
          </a:p>
        </p:txBody>
      </p:sp>
      <p:sp>
        <p:nvSpPr>
          <p:cNvPr id="485" name="Textbox 200">
            <a:extLst>
              <a:ext uri="{FF2B5EF4-FFF2-40B4-BE49-F238E27FC236}">
                <a16:creationId xmlns:a16="http://schemas.microsoft.com/office/drawing/2014/main" id="{D6B366C8-B0DE-46F8-E5BC-4488D73800DF}"/>
              </a:ext>
            </a:extLst>
          </p:cNvPr>
          <p:cNvSpPr txBox="1"/>
          <p:nvPr/>
        </p:nvSpPr>
        <p:spPr>
          <a:xfrm>
            <a:off x="5759440" y="5690954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50%</a:t>
            </a:r>
          </a:p>
        </p:txBody>
      </p:sp>
      <p:sp>
        <p:nvSpPr>
          <p:cNvPr id="488" name="Textbox 200">
            <a:extLst>
              <a:ext uri="{FF2B5EF4-FFF2-40B4-BE49-F238E27FC236}">
                <a16:creationId xmlns:a16="http://schemas.microsoft.com/office/drawing/2014/main" id="{535349EF-6AA4-53A9-7B8F-5EF1F39E482E}"/>
              </a:ext>
            </a:extLst>
          </p:cNvPr>
          <p:cNvSpPr txBox="1"/>
          <p:nvPr/>
        </p:nvSpPr>
        <p:spPr>
          <a:xfrm>
            <a:off x="5759440" y="8478472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20%</a:t>
            </a:r>
          </a:p>
        </p:txBody>
      </p:sp>
      <p:sp>
        <p:nvSpPr>
          <p:cNvPr id="491" name="Textbox 200">
            <a:extLst>
              <a:ext uri="{FF2B5EF4-FFF2-40B4-BE49-F238E27FC236}">
                <a16:creationId xmlns:a16="http://schemas.microsoft.com/office/drawing/2014/main" id="{DF1C022F-9196-0D07-4EC5-8D288C79C568}"/>
              </a:ext>
            </a:extLst>
          </p:cNvPr>
          <p:cNvSpPr txBox="1"/>
          <p:nvPr/>
        </p:nvSpPr>
        <p:spPr>
          <a:xfrm>
            <a:off x="5759440" y="11265998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chemeClr val="tx2"/>
                </a:solidFill>
                <a:latin typeface="+mj-lt"/>
              </a:rPr>
              <a:t>10%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493" name="Textbox 200">
            <a:extLst>
              <a:ext uri="{FF2B5EF4-FFF2-40B4-BE49-F238E27FC236}">
                <a16:creationId xmlns:a16="http://schemas.microsoft.com/office/drawing/2014/main" id="{5C72BCB9-51AA-28CF-99AC-EABEA17186CE}"/>
              </a:ext>
            </a:extLst>
          </p:cNvPr>
          <p:cNvSpPr txBox="1"/>
          <p:nvPr/>
        </p:nvSpPr>
        <p:spPr>
          <a:xfrm>
            <a:off x="3100568" y="512052"/>
            <a:ext cx="6668272" cy="221599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</a:rPr>
              <a:t>AIDA</a:t>
            </a:r>
          </a:p>
        </p:txBody>
      </p:sp>
      <p:grpSp>
        <p:nvGrpSpPr>
          <p:cNvPr id="499" name="Group 498">
            <a:extLst>
              <a:ext uri="{FF2B5EF4-FFF2-40B4-BE49-F238E27FC236}">
                <a16:creationId xmlns:a16="http://schemas.microsoft.com/office/drawing/2014/main" id="{C4F4C85E-C862-7217-5EA2-519A6F359D4B}"/>
              </a:ext>
            </a:extLst>
          </p:cNvPr>
          <p:cNvGrpSpPr/>
          <p:nvPr/>
        </p:nvGrpSpPr>
        <p:grpSpPr>
          <a:xfrm>
            <a:off x="21802255" y="493156"/>
            <a:ext cx="1862049" cy="12450262"/>
            <a:chOff x="22012550" y="493156"/>
            <a:chExt cx="1862049" cy="12450262"/>
          </a:xfrm>
        </p:grpSpPr>
        <p:sp>
          <p:nvSpPr>
            <p:cNvPr id="496" name="Textbox 200">
              <a:extLst>
                <a:ext uri="{FF2B5EF4-FFF2-40B4-BE49-F238E27FC236}">
                  <a16:creationId xmlns:a16="http://schemas.microsoft.com/office/drawing/2014/main" id="{D7C9BE61-B47E-7C3A-EAA3-093204BDAA40}"/>
                </a:ext>
              </a:extLst>
            </p:cNvPr>
            <p:cNvSpPr txBox="1"/>
            <p:nvPr/>
          </p:nvSpPr>
          <p:spPr>
            <a:xfrm rot="16200000">
              <a:off x="20467151" y="9535972"/>
              <a:ext cx="4952845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1" i="0" u="none" strike="noStrike" kern="1200" cap="none" spc="0" normalizeH="0" baseline="0" noProof="0" dirty="0">
                  <a:ln>
                    <a:solidFill>
                      <a:schemeClr val="bg2"/>
                    </a:solidFill>
                  </a:ln>
                  <a:noFill/>
                  <a:effectLst/>
                  <a:uLnTx/>
                  <a:uFillTx/>
                  <a:latin typeface="+mj-lt"/>
                </a:rPr>
                <a:t>MAR</a:t>
              </a:r>
            </a:p>
          </p:txBody>
        </p:sp>
        <p:sp>
          <p:nvSpPr>
            <p:cNvPr id="497" name="Textbox 200">
              <a:extLst>
                <a:ext uri="{FF2B5EF4-FFF2-40B4-BE49-F238E27FC236}">
                  <a16:creationId xmlns:a16="http://schemas.microsoft.com/office/drawing/2014/main" id="{2003CAFC-5DF1-6FD6-FA4C-9455777D55F9}"/>
                </a:ext>
              </a:extLst>
            </p:cNvPr>
            <p:cNvSpPr txBox="1"/>
            <p:nvPr/>
          </p:nvSpPr>
          <p:spPr>
            <a:xfrm rot="16200000">
              <a:off x="19185917" y="3319790"/>
              <a:ext cx="7515316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25000"/>
                      <a:lumOff val="75000"/>
                    </a:schemeClr>
                  </a:solidFill>
                  <a:effectLst/>
                  <a:uLnTx/>
                  <a:uFillTx/>
                  <a:latin typeface="+mj-lt"/>
                </a:rPr>
                <a:t>KETING</a:t>
              </a:r>
            </a:p>
          </p:txBody>
        </p:sp>
      </p:grpSp>
      <p:sp>
        <p:nvSpPr>
          <p:cNvPr id="500" name="Textbox 200">
            <a:extLst>
              <a:ext uri="{FF2B5EF4-FFF2-40B4-BE49-F238E27FC236}">
                <a16:creationId xmlns:a16="http://schemas.microsoft.com/office/drawing/2014/main" id="{60FC8C0B-4320-6B96-3C7A-C9C0795A3843}"/>
              </a:ext>
            </a:extLst>
          </p:cNvPr>
          <p:cNvSpPr txBox="1"/>
          <p:nvPr/>
        </p:nvSpPr>
        <p:spPr>
          <a:xfrm>
            <a:off x="14451822" y="1112214"/>
            <a:ext cx="666827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</a:t>
            </a: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</a:rPr>
              <a:t>nfographic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</a:endParaRPr>
          </a:p>
        </p:txBody>
      </p:sp>
      <p:grpSp>
        <p:nvGrpSpPr>
          <p:cNvPr id="501" name="Group 500">
            <a:extLst>
              <a:ext uri="{FF2B5EF4-FFF2-40B4-BE49-F238E27FC236}">
                <a16:creationId xmlns:a16="http://schemas.microsoft.com/office/drawing/2014/main" id="{40F59574-CD4F-8C2C-EE0F-7861A8EB7900}"/>
              </a:ext>
            </a:extLst>
          </p:cNvPr>
          <p:cNvGrpSpPr/>
          <p:nvPr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502" name="Freeform: Shape 501">
              <a:extLst>
                <a:ext uri="{FF2B5EF4-FFF2-40B4-BE49-F238E27FC236}">
                  <a16:creationId xmlns:a16="http://schemas.microsoft.com/office/drawing/2014/main" id="{4EDE5559-0A64-DA89-4324-FBE213168523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503" name="Freeform: Shape 502">
              <a:extLst>
                <a:ext uri="{FF2B5EF4-FFF2-40B4-BE49-F238E27FC236}">
                  <a16:creationId xmlns:a16="http://schemas.microsoft.com/office/drawing/2014/main" id="{CA5B3793-46F4-9DCE-D8BE-2A1D2CC647C5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673FC25D-01AF-1A85-E5C6-EA21DE65C136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505" name="Rectangle 504">
            <a:extLst>
              <a:ext uri="{FF2B5EF4-FFF2-40B4-BE49-F238E27FC236}">
                <a16:creationId xmlns:a16="http://schemas.microsoft.com/office/drawing/2014/main" id="{015ABC8C-1E28-B541-4663-0AC255CDA3F9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222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506" name="Rectangle 505">
            <a:extLst>
              <a:ext uri="{FF2B5EF4-FFF2-40B4-BE49-F238E27FC236}">
                <a16:creationId xmlns:a16="http://schemas.microsoft.com/office/drawing/2014/main" id="{93FB76D5-AA62-0541-FEF8-963878F58AD6}"/>
              </a:ext>
            </a:extLst>
          </p:cNvPr>
          <p:cNvSpPr>
            <a:spLocks/>
          </p:cNvSpPr>
          <p:nvPr/>
        </p:nvSpPr>
        <p:spPr bwMode="auto">
          <a:xfrm rot="16200000">
            <a:off x="-328830" y="8565145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tx1">
                    <a:lumMod val="10000"/>
                    <a:lumOff val="9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2">
                    <a:lumMod val="5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.NET</a:t>
            </a:r>
          </a:p>
        </p:txBody>
      </p:sp>
      <p:grpSp>
        <p:nvGrpSpPr>
          <p:cNvPr id="508" name="Group 507">
            <a:extLst>
              <a:ext uri="{FF2B5EF4-FFF2-40B4-BE49-F238E27FC236}">
                <a16:creationId xmlns:a16="http://schemas.microsoft.com/office/drawing/2014/main" id="{63E4A62C-AC0F-EE74-D12B-90405C398F04}"/>
              </a:ext>
            </a:extLst>
          </p:cNvPr>
          <p:cNvGrpSpPr/>
          <p:nvPr/>
        </p:nvGrpSpPr>
        <p:grpSpPr>
          <a:xfrm>
            <a:off x="6147330" y="11733116"/>
            <a:ext cx="8219676" cy="466169"/>
            <a:chOff x="6147330" y="11733116"/>
            <a:chExt cx="8219676" cy="466169"/>
          </a:xfrm>
        </p:grpSpPr>
        <p:cxnSp>
          <p:nvCxnSpPr>
            <p:cNvPr id="424" name="Straight Connector 423">
              <a:extLst>
                <a:ext uri="{FF2B5EF4-FFF2-40B4-BE49-F238E27FC236}">
                  <a16:creationId xmlns:a16="http://schemas.microsoft.com/office/drawing/2014/main" id="{08CDF3AB-2904-AC5B-5806-E8000089773B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11966200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1" name="Circle: Hollow 420">
              <a:extLst>
                <a:ext uri="{FF2B5EF4-FFF2-40B4-BE49-F238E27FC236}">
                  <a16:creationId xmlns:a16="http://schemas.microsoft.com/office/drawing/2014/main" id="{1C7A151F-D76C-C630-B673-77840ECC2C6A}"/>
                </a:ext>
              </a:extLst>
            </p:cNvPr>
            <p:cNvSpPr/>
            <p:nvPr/>
          </p:nvSpPr>
          <p:spPr>
            <a:xfrm>
              <a:off x="6147330" y="11733116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09" name="Group 508">
            <a:extLst>
              <a:ext uri="{FF2B5EF4-FFF2-40B4-BE49-F238E27FC236}">
                <a16:creationId xmlns:a16="http://schemas.microsoft.com/office/drawing/2014/main" id="{08C2CB14-00FB-6C3C-724B-6B8B4563E7C1}"/>
              </a:ext>
            </a:extLst>
          </p:cNvPr>
          <p:cNvGrpSpPr/>
          <p:nvPr/>
        </p:nvGrpSpPr>
        <p:grpSpPr>
          <a:xfrm>
            <a:off x="6147330" y="8959878"/>
            <a:ext cx="8219676" cy="466169"/>
            <a:chOff x="6147330" y="8959878"/>
            <a:chExt cx="8219676" cy="466169"/>
          </a:xfrm>
        </p:grpSpPr>
        <p:cxnSp>
          <p:nvCxnSpPr>
            <p:cNvPr id="428" name="Straight Connector 427">
              <a:extLst>
                <a:ext uri="{FF2B5EF4-FFF2-40B4-BE49-F238E27FC236}">
                  <a16:creationId xmlns:a16="http://schemas.microsoft.com/office/drawing/2014/main" id="{4D22ED78-46E7-AB7A-1B29-FCC76796F894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9192962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9" name="Circle: Hollow 428">
              <a:extLst>
                <a:ext uri="{FF2B5EF4-FFF2-40B4-BE49-F238E27FC236}">
                  <a16:creationId xmlns:a16="http://schemas.microsoft.com/office/drawing/2014/main" id="{19CAB9CC-61D5-3939-B706-0051FF92C387}"/>
                </a:ext>
              </a:extLst>
            </p:cNvPr>
            <p:cNvSpPr/>
            <p:nvPr/>
          </p:nvSpPr>
          <p:spPr>
            <a:xfrm>
              <a:off x="6147330" y="8959878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11" name="Group 510">
            <a:extLst>
              <a:ext uri="{FF2B5EF4-FFF2-40B4-BE49-F238E27FC236}">
                <a16:creationId xmlns:a16="http://schemas.microsoft.com/office/drawing/2014/main" id="{9D98947E-F05A-422B-D036-E54391A7E1B6}"/>
              </a:ext>
            </a:extLst>
          </p:cNvPr>
          <p:cNvGrpSpPr/>
          <p:nvPr/>
        </p:nvGrpSpPr>
        <p:grpSpPr>
          <a:xfrm>
            <a:off x="6147330" y="3473177"/>
            <a:ext cx="8219676" cy="466169"/>
            <a:chOff x="6147330" y="3473177"/>
            <a:chExt cx="8219676" cy="466169"/>
          </a:xfrm>
        </p:grpSpPr>
        <p:cxnSp>
          <p:nvCxnSpPr>
            <p:cNvPr id="434" name="Straight Connector 433">
              <a:extLst>
                <a:ext uri="{FF2B5EF4-FFF2-40B4-BE49-F238E27FC236}">
                  <a16:creationId xmlns:a16="http://schemas.microsoft.com/office/drawing/2014/main" id="{0647FF93-A9E4-B2C9-BCE4-0EA2E6E1DF2D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3706261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5" name="Circle: Hollow 434">
              <a:extLst>
                <a:ext uri="{FF2B5EF4-FFF2-40B4-BE49-F238E27FC236}">
                  <a16:creationId xmlns:a16="http://schemas.microsoft.com/office/drawing/2014/main" id="{C5C318DA-8E2F-CCC7-92A9-C7E27626C80A}"/>
                </a:ext>
              </a:extLst>
            </p:cNvPr>
            <p:cNvSpPr/>
            <p:nvPr/>
          </p:nvSpPr>
          <p:spPr>
            <a:xfrm>
              <a:off x="6147330" y="3473177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10" name="Group 509">
            <a:extLst>
              <a:ext uri="{FF2B5EF4-FFF2-40B4-BE49-F238E27FC236}">
                <a16:creationId xmlns:a16="http://schemas.microsoft.com/office/drawing/2014/main" id="{9B061614-5BBB-13CE-F267-8F850EF75C9C}"/>
              </a:ext>
            </a:extLst>
          </p:cNvPr>
          <p:cNvGrpSpPr/>
          <p:nvPr/>
        </p:nvGrpSpPr>
        <p:grpSpPr>
          <a:xfrm>
            <a:off x="6147330" y="6206888"/>
            <a:ext cx="8219676" cy="466169"/>
            <a:chOff x="6147330" y="6206888"/>
            <a:chExt cx="8219676" cy="466169"/>
          </a:xfrm>
        </p:grpSpPr>
        <p:cxnSp>
          <p:nvCxnSpPr>
            <p:cNvPr id="431" name="Straight Connector 430">
              <a:extLst>
                <a:ext uri="{FF2B5EF4-FFF2-40B4-BE49-F238E27FC236}">
                  <a16:creationId xmlns:a16="http://schemas.microsoft.com/office/drawing/2014/main" id="{F28460CA-E2E2-BCB4-8F5F-BF22A1440E0C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6439972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2" name="Circle: Hollow 431">
              <a:extLst>
                <a:ext uri="{FF2B5EF4-FFF2-40B4-BE49-F238E27FC236}">
                  <a16:creationId xmlns:a16="http://schemas.microsoft.com/office/drawing/2014/main" id="{E515569C-14E2-4D89-F2D8-2A94A440CFF1}"/>
                </a:ext>
              </a:extLst>
            </p:cNvPr>
            <p:cNvSpPr/>
            <p:nvPr/>
          </p:nvSpPr>
          <p:spPr>
            <a:xfrm>
              <a:off x="6147330" y="6206888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12" name="Group 511">
            <a:extLst>
              <a:ext uri="{FF2B5EF4-FFF2-40B4-BE49-F238E27FC236}">
                <a16:creationId xmlns:a16="http://schemas.microsoft.com/office/drawing/2014/main" id="{8DC83BAF-2E47-6609-C4F8-AC35762C4798}"/>
              </a:ext>
            </a:extLst>
          </p:cNvPr>
          <p:cNvGrpSpPr/>
          <p:nvPr/>
        </p:nvGrpSpPr>
        <p:grpSpPr>
          <a:xfrm>
            <a:off x="14654637" y="8849305"/>
            <a:ext cx="511052" cy="716106"/>
            <a:chOff x="1597025" y="1208088"/>
            <a:chExt cx="257175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13" name="Freeform 12">
              <a:extLst>
                <a:ext uri="{FF2B5EF4-FFF2-40B4-BE49-F238E27FC236}">
                  <a16:creationId xmlns:a16="http://schemas.microsoft.com/office/drawing/2014/main" id="{DE980CC2-8DB7-C32E-B749-D28737D1C3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7025" y="1208088"/>
              <a:ext cx="257175" cy="360363"/>
            </a:xfrm>
            <a:custGeom>
              <a:avLst/>
              <a:gdLst/>
              <a:ahLst/>
              <a:cxnLst>
                <a:cxn ang="0">
                  <a:pos x="65" y="35"/>
                </a:cxn>
                <a:cxn ang="0">
                  <a:pos x="57" y="54"/>
                </a:cxn>
                <a:cxn ang="0">
                  <a:pos x="42" y="19"/>
                </a:cxn>
                <a:cxn ang="0">
                  <a:pos x="34" y="42"/>
                </a:cxn>
                <a:cxn ang="0">
                  <a:pos x="4" y="0"/>
                </a:cxn>
                <a:cxn ang="0">
                  <a:pos x="0" y="88"/>
                </a:cxn>
                <a:cxn ang="0">
                  <a:pos x="38" y="123"/>
                </a:cxn>
                <a:cxn ang="0">
                  <a:pos x="83" y="96"/>
                </a:cxn>
                <a:cxn ang="0">
                  <a:pos x="65" y="35"/>
                </a:cxn>
                <a:cxn ang="0">
                  <a:pos x="75" y="94"/>
                </a:cxn>
                <a:cxn ang="0">
                  <a:pos x="38" y="115"/>
                </a:cxn>
                <a:cxn ang="0">
                  <a:pos x="7" y="88"/>
                </a:cxn>
                <a:cxn ang="0">
                  <a:pos x="11" y="60"/>
                </a:cxn>
                <a:cxn ang="0">
                  <a:pos x="15" y="22"/>
                </a:cxn>
                <a:cxn ang="0">
                  <a:pos x="31" y="60"/>
                </a:cxn>
                <a:cxn ang="0">
                  <a:pos x="45" y="38"/>
                </a:cxn>
                <a:cxn ang="0">
                  <a:pos x="50" y="73"/>
                </a:cxn>
                <a:cxn ang="0">
                  <a:pos x="67" y="52"/>
                </a:cxn>
                <a:cxn ang="0">
                  <a:pos x="75" y="94"/>
                </a:cxn>
                <a:cxn ang="0">
                  <a:pos x="75" y="94"/>
                </a:cxn>
                <a:cxn ang="0">
                  <a:pos x="75" y="94"/>
                </a:cxn>
              </a:cxnLst>
              <a:rect l="0" t="0" r="r" b="b"/>
              <a:pathLst>
                <a:path w="88" h="123">
                  <a:moveTo>
                    <a:pt x="65" y="35"/>
                  </a:moveTo>
                  <a:cubicBezTo>
                    <a:pt x="65" y="45"/>
                    <a:pt x="57" y="54"/>
                    <a:pt x="57" y="54"/>
                  </a:cubicBezTo>
                  <a:cubicBezTo>
                    <a:pt x="57" y="35"/>
                    <a:pt x="42" y="19"/>
                    <a:pt x="42" y="19"/>
                  </a:cubicBezTo>
                  <a:cubicBezTo>
                    <a:pt x="42" y="19"/>
                    <a:pt x="42" y="31"/>
                    <a:pt x="34" y="42"/>
                  </a:cubicBezTo>
                  <a:cubicBezTo>
                    <a:pt x="27" y="15"/>
                    <a:pt x="4" y="0"/>
                    <a:pt x="4" y="0"/>
                  </a:cubicBezTo>
                  <a:cubicBezTo>
                    <a:pt x="15" y="42"/>
                    <a:pt x="0" y="57"/>
                    <a:pt x="0" y="88"/>
                  </a:cubicBezTo>
                  <a:cubicBezTo>
                    <a:pt x="0" y="106"/>
                    <a:pt x="15" y="123"/>
                    <a:pt x="38" y="123"/>
                  </a:cubicBezTo>
                  <a:cubicBezTo>
                    <a:pt x="73" y="123"/>
                    <a:pt x="79" y="110"/>
                    <a:pt x="83" y="96"/>
                  </a:cubicBezTo>
                  <a:cubicBezTo>
                    <a:pt x="88" y="77"/>
                    <a:pt x="80" y="54"/>
                    <a:pt x="65" y="35"/>
                  </a:cubicBezTo>
                  <a:close/>
                  <a:moveTo>
                    <a:pt x="75" y="94"/>
                  </a:moveTo>
                  <a:cubicBezTo>
                    <a:pt x="73" y="104"/>
                    <a:pt x="70" y="115"/>
                    <a:pt x="38" y="115"/>
                  </a:cubicBezTo>
                  <a:cubicBezTo>
                    <a:pt x="19" y="115"/>
                    <a:pt x="7" y="101"/>
                    <a:pt x="7" y="88"/>
                  </a:cubicBezTo>
                  <a:cubicBezTo>
                    <a:pt x="7" y="78"/>
                    <a:pt x="9" y="69"/>
                    <a:pt x="11" y="60"/>
                  </a:cubicBezTo>
                  <a:cubicBezTo>
                    <a:pt x="14" y="49"/>
                    <a:pt x="16" y="37"/>
                    <a:pt x="15" y="22"/>
                  </a:cubicBezTo>
                  <a:cubicBezTo>
                    <a:pt x="27" y="39"/>
                    <a:pt x="31" y="60"/>
                    <a:pt x="31" y="60"/>
                  </a:cubicBezTo>
                  <a:cubicBezTo>
                    <a:pt x="31" y="60"/>
                    <a:pt x="42" y="45"/>
                    <a:pt x="45" y="38"/>
                  </a:cubicBezTo>
                  <a:cubicBezTo>
                    <a:pt x="48" y="42"/>
                    <a:pt x="50" y="58"/>
                    <a:pt x="50" y="73"/>
                  </a:cubicBezTo>
                  <a:cubicBezTo>
                    <a:pt x="50" y="73"/>
                    <a:pt x="60" y="65"/>
                    <a:pt x="67" y="52"/>
                  </a:cubicBezTo>
                  <a:cubicBezTo>
                    <a:pt x="76" y="66"/>
                    <a:pt x="78" y="82"/>
                    <a:pt x="75" y="94"/>
                  </a:cubicBezTo>
                  <a:close/>
                  <a:moveTo>
                    <a:pt x="75" y="94"/>
                  </a:moveTo>
                  <a:cubicBezTo>
                    <a:pt x="75" y="94"/>
                    <a:pt x="75" y="94"/>
                    <a:pt x="75" y="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514" name="Freeform 13">
              <a:extLst>
                <a:ext uri="{FF2B5EF4-FFF2-40B4-BE49-F238E27FC236}">
                  <a16:creationId xmlns:a16="http://schemas.microsoft.com/office/drawing/2014/main" id="{CFD36A9D-5DDC-AD7C-A664-77B773E25B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8300" y="1363663"/>
              <a:ext cx="160338" cy="128588"/>
            </a:xfrm>
            <a:custGeom>
              <a:avLst/>
              <a:gdLst/>
              <a:ahLst/>
              <a:cxnLst>
                <a:cxn ang="0">
                  <a:pos x="53" y="12"/>
                </a:cxn>
                <a:cxn ang="0">
                  <a:pos x="49" y="15"/>
                </a:cxn>
                <a:cxn ang="0">
                  <a:pos x="31" y="30"/>
                </a:cxn>
                <a:cxn ang="0">
                  <a:pos x="29" y="13"/>
                </a:cxn>
                <a:cxn ang="0">
                  <a:pos x="29" y="7"/>
                </a:cxn>
                <a:cxn ang="0">
                  <a:pos x="23" y="16"/>
                </a:cxn>
                <a:cxn ang="0">
                  <a:pos x="17" y="25"/>
                </a:cxn>
                <a:cxn ang="0">
                  <a:pos x="8" y="5"/>
                </a:cxn>
                <a:cxn ang="0">
                  <a:pos x="7" y="0"/>
                </a:cxn>
                <a:cxn ang="0">
                  <a:pos x="5" y="5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4" y="38"/>
                </a:cxn>
                <a:cxn ang="0">
                  <a:pos x="7" y="11"/>
                </a:cxn>
                <a:cxn ang="0">
                  <a:pos x="15" y="29"/>
                </a:cxn>
                <a:cxn ang="0">
                  <a:pos x="16" y="32"/>
                </a:cxn>
                <a:cxn ang="0">
                  <a:pos x="18" y="30"/>
                </a:cxn>
                <a:cxn ang="0">
                  <a:pos x="25" y="19"/>
                </a:cxn>
                <a:cxn ang="0">
                  <a:pos x="28" y="33"/>
                </a:cxn>
                <a:cxn ang="0">
                  <a:pos x="29" y="35"/>
                </a:cxn>
                <a:cxn ang="0">
                  <a:pos x="31" y="34"/>
                </a:cxn>
                <a:cxn ang="0">
                  <a:pos x="50" y="20"/>
                </a:cxn>
                <a:cxn ang="0">
                  <a:pos x="48" y="41"/>
                </a:cxn>
                <a:cxn ang="0">
                  <a:pos x="49" y="43"/>
                </a:cxn>
                <a:cxn ang="0">
                  <a:pos x="49" y="44"/>
                </a:cxn>
                <a:cxn ang="0">
                  <a:pos x="51" y="42"/>
                </a:cxn>
                <a:cxn ang="0">
                  <a:pos x="53" y="16"/>
                </a:cxn>
                <a:cxn ang="0">
                  <a:pos x="53" y="12"/>
                </a:cxn>
                <a:cxn ang="0">
                  <a:pos x="53" y="12"/>
                </a:cxn>
                <a:cxn ang="0">
                  <a:pos x="53" y="12"/>
                </a:cxn>
              </a:cxnLst>
              <a:rect l="0" t="0" r="r" b="b"/>
              <a:pathLst>
                <a:path w="55" h="44">
                  <a:moveTo>
                    <a:pt x="53" y="12"/>
                  </a:moveTo>
                  <a:cubicBezTo>
                    <a:pt x="49" y="15"/>
                    <a:pt x="49" y="15"/>
                    <a:pt x="49" y="15"/>
                  </a:cubicBezTo>
                  <a:cubicBezTo>
                    <a:pt x="45" y="20"/>
                    <a:pt x="42" y="25"/>
                    <a:pt x="31" y="30"/>
                  </a:cubicBezTo>
                  <a:cubicBezTo>
                    <a:pt x="30" y="25"/>
                    <a:pt x="29" y="20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1" y="19"/>
                    <a:pt x="19" y="21"/>
                    <a:pt x="17" y="25"/>
                  </a:cubicBezTo>
                  <a:cubicBezTo>
                    <a:pt x="13" y="16"/>
                    <a:pt x="10" y="10"/>
                    <a:pt x="8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13"/>
                    <a:pt x="0" y="20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3" y="40"/>
                    <a:pt x="4" y="39"/>
                    <a:pt x="4" y="38"/>
                  </a:cubicBezTo>
                  <a:cubicBezTo>
                    <a:pt x="4" y="24"/>
                    <a:pt x="5" y="17"/>
                    <a:pt x="7" y="11"/>
                  </a:cubicBezTo>
                  <a:cubicBezTo>
                    <a:pt x="9" y="16"/>
                    <a:pt x="11" y="22"/>
                    <a:pt x="15" y="29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1" y="25"/>
                    <a:pt x="23" y="22"/>
                    <a:pt x="25" y="19"/>
                  </a:cubicBezTo>
                  <a:cubicBezTo>
                    <a:pt x="26" y="25"/>
                    <a:pt x="27" y="29"/>
                    <a:pt x="28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41" y="29"/>
                    <a:pt x="46" y="25"/>
                    <a:pt x="50" y="20"/>
                  </a:cubicBezTo>
                  <a:cubicBezTo>
                    <a:pt x="51" y="28"/>
                    <a:pt x="50" y="35"/>
                    <a:pt x="48" y="41"/>
                  </a:cubicBezTo>
                  <a:cubicBezTo>
                    <a:pt x="47" y="42"/>
                    <a:pt x="48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4" y="35"/>
                    <a:pt x="55" y="24"/>
                    <a:pt x="53" y="16"/>
                  </a:cubicBezTo>
                  <a:lnTo>
                    <a:pt x="53" y="12"/>
                  </a:lnTo>
                  <a:close/>
                  <a:moveTo>
                    <a:pt x="53" y="12"/>
                  </a:moveTo>
                  <a:cubicBezTo>
                    <a:pt x="53" y="12"/>
                    <a:pt x="53" y="12"/>
                    <a:pt x="53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515" name="Group 514">
            <a:extLst>
              <a:ext uri="{FF2B5EF4-FFF2-40B4-BE49-F238E27FC236}">
                <a16:creationId xmlns:a16="http://schemas.microsoft.com/office/drawing/2014/main" id="{B64C9B7B-D248-5872-F514-EB30D0B9AE9C}"/>
              </a:ext>
            </a:extLst>
          </p:cNvPr>
          <p:cNvGrpSpPr/>
          <p:nvPr/>
        </p:nvGrpSpPr>
        <p:grpSpPr>
          <a:xfrm>
            <a:off x="14585035" y="3441647"/>
            <a:ext cx="650256" cy="644576"/>
            <a:chOff x="704850" y="2703513"/>
            <a:chExt cx="363538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16" name="Freeform 117">
              <a:extLst>
                <a:ext uri="{FF2B5EF4-FFF2-40B4-BE49-F238E27FC236}">
                  <a16:creationId xmlns:a16="http://schemas.microsoft.com/office/drawing/2014/main" id="{DCE8BE40-9EDD-9401-F58A-C0C109B276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288" y="2751138"/>
              <a:ext cx="117475" cy="117475"/>
            </a:xfrm>
            <a:custGeom>
              <a:avLst/>
              <a:gdLst/>
              <a:ahLst/>
              <a:cxnLst>
                <a:cxn ang="0">
                  <a:pos x="36" y="38"/>
                </a:cxn>
                <a:cxn ang="0">
                  <a:pos x="36" y="38"/>
                </a:cxn>
                <a:cxn ang="0">
                  <a:pos x="38" y="40"/>
                </a:cxn>
                <a:cxn ang="0">
                  <a:pos x="40" y="38"/>
                </a:cxn>
                <a:cxn ang="0">
                  <a:pos x="40" y="38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36" y="38"/>
                </a:cxn>
              </a:cxnLst>
              <a:rect l="0" t="0" r="r" b="b"/>
              <a:pathLst>
                <a:path w="40" h="40"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6" y="39"/>
                    <a:pt x="37" y="40"/>
                    <a:pt x="38" y="40"/>
                  </a:cubicBezTo>
                  <a:cubicBezTo>
                    <a:pt x="39" y="40"/>
                    <a:pt x="40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17"/>
                    <a:pt x="2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1" y="3"/>
                    <a:pt x="36" y="19"/>
                    <a:pt x="36" y="38"/>
                  </a:cubicBezTo>
                  <a:close/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517" name="Freeform 118">
              <a:extLst>
                <a:ext uri="{FF2B5EF4-FFF2-40B4-BE49-F238E27FC236}">
                  <a16:creationId xmlns:a16="http://schemas.microsoft.com/office/drawing/2014/main" id="{1DFD900B-32B8-DA4B-1CA9-EB9803D57D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850" y="2703513"/>
              <a:ext cx="363538" cy="360363"/>
            </a:xfrm>
            <a:custGeom>
              <a:avLst/>
              <a:gdLst/>
              <a:ahLst/>
              <a:cxnLst>
                <a:cxn ang="0">
                  <a:pos x="36" y="4"/>
                </a:cxn>
                <a:cxn ang="0">
                  <a:pos x="28" y="0"/>
                </a:cxn>
                <a:cxn ang="0">
                  <a:pos x="23" y="1"/>
                </a:cxn>
                <a:cxn ang="0">
                  <a:pos x="16" y="12"/>
                </a:cxn>
                <a:cxn ang="0">
                  <a:pos x="16" y="64"/>
                </a:cxn>
                <a:cxn ang="0">
                  <a:pos x="4" y="76"/>
                </a:cxn>
                <a:cxn ang="0">
                  <a:pos x="4" y="93"/>
                </a:cxn>
                <a:cxn ang="0">
                  <a:pos x="31" y="120"/>
                </a:cxn>
                <a:cxn ang="0">
                  <a:pos x="39" y="123"/>
                </a:cxn>
                <a:cxn ang="0">
                  <a:pos x="47" y="120"/>
                </a:cxn>
                <a:cxn ang="0">
                  <a:pos x="59" y="108"/>
                </a:cxn>
                <a:cxn ang="0">
                  <a:pos x="112" y="108"/>
                </a:cxn>
                <a:cxn ang="0">
                  <a:pos x="123" y="100"/>
                </a:cxn>
                <a:cxn ang="0">
                  <a:pos x="120" y="88"/>
                </a:cxn>
                <a:cxn ang="0">
                  <a:pos x="36" y="4"/>
                </a:cxn>
                <a:cxn ang="0">
                  <a:pos x="54" y="102"/>
                </a:cxn>
                <a:cxn ang="0">
                  <a:pos x="42" y="114"/>
                </a:cxn>
                <a:cxn ang="0">
                  <a:pos x="39" y="115"/>
                </a:cxn>
                <a:cxn ang="0">
                  <a:pos x="36" y="114"/>
                </a:cxn>
                <a:cxn ang="0">
                  <a:pos x="10" y="87"/>
                </a:cxn>
                <a:cxn ang="0">
                  <a:pos x="8" y="85"/>
                </a:cxn>
                <a:cxn ang="0">
                  <a:pos x="10" y="82"/>
                </a:cxn>
                <a:cxn ang="0">
                  <a:pos x="22" y="70"/>
                </a:cxn>
                <a:cxn ang="0">
                  <a:pos x="22" y="70"/>
                </a:cxn>
                <a:cxn ang="0">
                  <a:pos x="54" y="102"/>
                </a:cxn>
                <a:cxn ang="0">
                  <a:pos x="54" y="102"/>
                </a:cxn>
                <a:cxn ang="0">
                  <a:pos x="59" y="100"/>
                </a:cxn>
                <a:cxn ang="0">
                  <a:pos x="57" y="100"/>
                </a:cxn>
                <a:cxn ang="0">
                  <a:pos x="23" y="66"/>
                </a:cxn>
                <a:cxn ang="0">
                  <a:pos x="24" y="64"/>
                </a:cxn>
                <a:cxn ang="0">
                  <a:pos x="24" y="18"/>
                </a:cxn>
                <a:cxn ang="0">
                  <a:pos x="105" y="100"/>
                </a:cxn>
                <a:cxn ang="0">
                  <a:pos x="59" y="100"/>
                </a:cxn>
                <a:cxn ang="0">
                  <a:pos x="116" y="98"/>
                </a:cxn>
                <a:cxn ang="0">
                  <a:pos x="112" y="100"/>
                </a:cxn>
                <a:cxn ang="0">
                  <a:pos x="111" y="100"/>
                </a:cxn>
                <a:cxn ang="0">
                  <a:pos x="24" y="13"/>
                </a:cxn>
                <a:cxn ang="0">
                  <a:pos x="24" y="12"/>
                </a:cxn>
                <a:cxn ang="0">
                  <a:pos x="26" y="8"/>
                </a:cxn>
                <a:cxn ang="0">
                  <a:pos x="28" y="8"/>
                </a:cxn>
                <a:cxn ang="0">
                  <a:pos x="30" y="9"/>
                </a:cxn>
                <a:cxn ang="0">
                  <a:pos x="115" y="93"/>
                </a:cxn>
                <a:cxn ang="0">
                  <a:pos x="116" y="98"/>
                </a:cxn>
                <a:cxn ang="0">
                  <a:pos x="116" y="98"/>
                </a:cxn>
                <a:cxn ang="0">
                  <a:pos x="116" y="98"/>
                </a:cxn>
              </a:cxnLst>
              <a:rect l="0" t="0" r="r" b="b"/>
              <a:pathLst>
                <a:path w="124" h="123">
                  <a:moveTo>
                    <a:pt x="36" y="4"/>
                  </a:moveTo>
                  <a:cubicBezTo>
                    <a:pt x="34" y="1"/>
                    <a:pt x="31" y="0"/>
                    <a:pt x="28" y="0"/>
                  </a:cubicBezTo>
                  <a:cubicBezTo>
                    <a:pt x="26" y="0"/>
                    <a:pt x="25" y="0"/>
                    <a:pt x="23" y="1"/>
                  </a:cubicBezTo>
                  <a:cubicBezTo>
                    <a:pt x="19" y="3"/>
                    <a:pt x="16" y="7"/>
                    <a:pt x="16" y="12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81"/>
                    <a:pt x="0" y="88"/>
                    <a:pt x="4" y="93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3" y="122"/>
                    <a:pt x="36" y="123"/>
                    <a:pt x="39" y="123"/>
                  </a:cubicBezTo>
                  <a:cubicBezTo>
                    <a:pt x="42" y="123"/>
                    <a:pt x="45" y="122"/>
                    <a:pt x="47" y="120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7" y="108"/>
                    <a:pt x="121" y="105"/>
                    <a:pt x="123" y="100"/>
                  </a:cubicBezTo>
                  <a:cubicBezTo>
                    <a:pt x="124" y="96"/>
                    <a:pt x="123" y="91"/>
                    <a:pt x="120" y="88"/>
                  </a:cubicBezTo>
                  <a:lnTo>
                    <a:pt x="36" y="4"/>
                  </a:lnTo>
                  <a:close/>
                  <a:moveTo>
                    <a:pt x="54" y="102"/>
                  </a:moveTo>
                  <a:cubicBezTo>
                    <a:pt x="42" y="114"/>
                    <a:pt x="42" y="114"/>
                    <a:pt x="42" y="114"/>
                  </a:cubicBezTo>
                  <a:cubicBezTo>
                    <a:pt x="41" y="115"/>
                    <a:pt x="40" y="115"/>
                    <a:pt x="39" y="115"/>
                  </a:cubicBezTo>
                  <a:cubicBezTo>
                    <a:pt x="39" y="115"/>
                    <a:pt x="37" y="115"/>
                    <a:pt x="36" y="114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6"/>
                    <a:pt x="8" y="85"/>
                    <a:pt x="8" y="85"/>
                  </a:cubicBezTo>
                  <a:cubicBezTo>
                    <a:pt x="8" y="84"/>
                    <a:pt x="9" y="83"/>
                    <a:pt x="10" y="82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lose/>
                  <a:moveTo>
                    <a:pt x="59" y="100"/>
                  </a:moveTo>
                  <a:cubicBezTo>
                    <a:pt x="59" y="100"/>
                    <a:pt x="58" y="100"/>
                    <a:pt x="57" y="100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4" y="66"/>
                    <a:pt x="24" y="65"/>
                    <a:pt x="24" y="6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05" y="100"/>
                    <a:pt x="105" y="100"/>
                    <a:pt x="105" y="100"/>
                  </a:cubicBezTo>
                  <a:lnTo>
                    <a:pt x="59" y="100"/>
                  </a:lnTo>
                  <a:close/>
                  <a:moveTo>
                    <a:pt x="116" y="98"/>
                  </a:moveTo>
                  <a:cubicBezTo>
                    <a:pt x="115" y="99"/>
                    <a:pt x="114" y="100"/>
                    <a:pt x="112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5" y="9"/>
                    <a:pt x="26" y="8"/>
                  </a:cubicBezTo>
                  <a:cubicBezTo>
                    <a:pt x="27" y="8"/>
                    <a:pt x="27" y="8"/>
                    <a:pt x="28" y="8"/>
                  </a:cubicBezTo>
                  <a:cubicBezTo>
                    <a:pt x="29" y="8"/>
                    <a:pt x="30" y="8"/>
                    <a:pt x="30" y="9"/>
                  </a:cubicBezTo>
                  <a:cubicBezTo>
                    <a:pt x="115" y="93"/>
                    <a:pt x="115" y="93"/>
                    <a:pt x="115" y="93"/>
                  </a:cubicBezTo>
                  <a:cubicBezTo>
                    <a:pt x="116" y="94"/>
                    <a:pt x="116" y="96"/>
                    <a:pt x="116" y="98"/>
                  </a:cubicBezTo>
                  <a:close/>
                  <a:moveTo>
                    <a:pt x="116" y="98"/>
                  </a:moveTo>
                  <a:cubicBezTo>
                    <a:pt x="116" y="98"/>
                    <a:pt x="116" y="98"/>
                    <a:pt x="116" y="9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518" name="Freeform 119">
              <a:extLst>
                <a:ext uri="{FF2B5EF4-FFF2-40B4-BE49-F238E27FC236}">
                  <a16:creationId xmlns:a16="http://schemas.microsoft.com/office/drawing/2014/main" id="{D1E52834-9847-3BE5-2FD7-0A13F79519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525" y="2703513"/>
              <a:ext cx="166688" cy="169863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" y="8"/>
                </a:cxn>
                <a:cxn ang="0">
                  <a:pos x="50" y="54"/>
                </a:cxn>
                <a:cxn ang="0">
                  <a:pos x="54" y="58"/>
                </a:cxn>
                <a:cxn ang="0">
                  <a:pos x="57" y="54"/>
                </a:cxn>
                <a:cxn ang="0">
                  <a:pos x="57" y="54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57" h="58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9" y="8"/>
                    <a:pt x="50" y="29"/>
                    <a:pt x="50" y="54"/>
                  </a:cubicBezTo>
                  <a:cubicBezTo>
                    <a:pt x="50" y="56"/>
                    <a:pt x="52" y="58"/>
                    <a:pt x="54" y="58"/>
                  </a:cubicBezTo>
                  <a:cubicBezTo>
                    <a:pt x="56" y="58"/>
                    <a:pt x="57" y="56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24"/>
                    <a:pt x="3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519" name="Group 518">
            <a:extLst>
              <a:ext uri="{FF2B5EF4-FFF2-40B4-BE49-F238E27FC236}">
                <a16:creationId xmlns:a16="http://schemas.microsoft.com/office/drawing/2014/main" id="{FD818D01-66A6-B562-C36F-2E9F2381F307}"/>
              </a:ext>
            </a:extLst>
          </p:cNvPr>
          <p:cNvGrpSpPr/>
          <p:nvPr/>
        </p:nvGrpSpPr>
        <p:grpSpPr>
          <a:xfrm>
            <a:off x="14552110" y="11667980"/>
            <a:ext cx="716106" cy="716106"/>
            <a:chOff x="8780463" y="1906588"/>
            <a:chExt cx="360363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20" name="Freeform 93">
              <a:extLst>
                <a:ext uri="{FF2B5EF4-FFF2-40B4-BE49-F238E27FC236}">
                  <a16:creationId xmlns:a16="http://schemas.microsoft.com/office/drawing/2014/main" id="{60F6EA5F-0744-5C57-5AF9-1FDFBA6F4B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521" name="Freeform 94">
              <a:extLst>
                <a:ext uri="{FF2B5EF4-FFF2-40B4-BE49-F238E27FC236}">
                  <a16:creationId xmlns:a16="http://schemas.microsoft.com/office/drawing/2014/main" id="{21084C65-1114-D782-0234-DC61D2283C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522" name="Freeform 95">
              <a:extLst>
                <a:ext uri="{FF2B5EF4-FFF2-40B4-BE49-F238E27FC236}">
                  <a16:creationId xmlns:a16="http://schemas.microsoft.com/office/drawing/2014/main" id="{6F9A2101-4B2B-B06D-812E-56BC6EAC7A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523" name="Freeform 96">
              <a:extLst>
                <a:ext uri="{FF2B5EF4-FFF2-40B4-BE49-F238E27FC236}">
                  <a16:creationId xmlns:a16="http://schemas.microsoft.com/office/drawing/2014/main" id="{9FDFE42A-BA34-D856-4BF0-1AA3449A69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524" name="Freeform 97">
              <a:extLst>
                <a:ext uri="{FF2B5EF4-FFF2-40B4-BE49-F238E27FC236}">
                  <a16:creationId xmlns:a16="http://schemas.microsoft.com/office/drawing/2014/main" id="{5C00750F-A1DD-BBC4-C096-347182D77D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525" name="Freeform 98">
              <a:extLst>
                <a:ext uri="{FF2B5EF4-FFF2-40B4-BE49-F238E27FC236}">
                  <a16:creationId xmlns:a16="http://schemas.microsoft.com/office/drawing/2014/main" id="{98214AC4-4F07-5948-F783-C67478DF92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526" name="Group 525">
            <a:extLst>
              <a:ext uri="{FF2B5EF4-FFF2-40B4-BE49-F238E27FC236}">
                <a16:creationId xmlns:a16="http://schemas.microsoft.com/office/drawing/2014/main" id="{28B6F297-88D6-BF0F-8633-A28B6ABA9F5B}"/>
              </a:ext>
            </a:extLst>
          </p:cNvPr>
          <p:cNvGrpSpPr/>
          <p:nvPr/>
        </p:nvGrpSpPr>
        <p:grpSpPr>
          <a:xfrm>
            <a:off x="14553687" y="6077378"/>
            <a:ext cx="712952" cy="716106"/>
            <a:chOff x="4019550" y="3568701"/>
            <a:chExt cx="358775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27" name="Freeform 105">
              <a:extLst>
                <a:ext uri="{FF2B5EF4-FFF2-40B4-BE49-F238E27FC236}">
                  <a16:creationId xmlns:a16="http://schemas.microsoft.com/office/drawing/2014/main" id="{7CDC5BA3-A663-D5CE-92FC-FFFDED103F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9550" y="3568701"/>
              <a:ext cx="358775" cy="36036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31" y="46"/>
                </a:cxn>
                <a:cxn ang="0">
                  <a:pos x="36" y="68"/>
                </a:cxn>
                <a:cxn ang="0">
                  <a:pos x="4" y="100"/>
                </a:cxn>
                <a:cxn ang="0">
                  <a:pos x="4" y="100"/>
                </a:cxn>
                <a:cxn ang="0">
                  <a:pos x="0" y="109"/>
                </a:cxn>
                <a:cxn ang="0">
                  <a:pos x="13" y="123"/>
                </a:cxn>
                <a:cxn ang="0">
                  <a:pos x="23" y="119"/>
                </a:cxn>
                <a:cxn ang="0">
                  <a:pos x="23" y="119"/>
                </a:cxn>
                <a:cxn ang="0">
                  <a:pos x="55" y="87"/>
                </a:cxn>
                <a:cxn ang="0">
                  <a:pos x="77" y="92"/>
                </a:cxn>
                <a:cxn ang="0">
                  <a:pos x="123" y="46"/>
                </a:cxn>
                <a:cxn ang="0">
                  <a:pos x="77" y="0"/>
                </a:cxn>
                <a:cxn ang="0">
                  <a:pos x="18" y="114"/>
                </a:cxn>
                <a:cxn ang="0">
                  <a:pos x="13" y="116"/>
                </a:cxn>
                <a:cxn ang="0">
                  <a:pos x="7" y="109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40" y="73"/>
                </a:cxn>
                <a:cxn ang="0">
                  <a:pos x="49" y="83"/>
                </a:cxn>
                <a:cxn ang="0">
                  <a:pos x="18" y="114"/>
                </a:cxn>
                <a:cxn ang="0">
                  <a:pos x="77" y="84"/>
                </a:cxn>
                <a:cxn ang="0">
                  <a:pos x="38" y="46"/>
                </a:cxn>
                <a:cxn ang="0">
                  <a:pos x="77" y="8"/>
                </a:cxn>
                <a:cxn ang="0">
                  <a:pos x="115" y="46"/>
                </a:cxn>
                <a:cxn ang="0">
                  <a:pos x="77" y="84"/>
                </a:cxn>
                <a:cxn ang="0">
                  <a:pos x="77" y="84"/>
                </a:cxn>
                <a:cxn ang="0">
                  <a:pos x="77" y="84"/>
                </a:cxn>
              </a:cxnLst>
              <a:rect l="0" t="0" r="r" b="b"/>
              <a:pathLst>
                <a:path w="123" h="123">
                  <a:moveTo>
                    <a:pt x="77" y="0"/>
                  </a:moveTo>
                  <a:cubicBezTo>
                    <a:pt x="51" y="0"/>
                    <a:pt x="31" y="21"/>
                    <a:pt x="31" y="46"/>
                  </a:cubicBezTo>
                  <a:cubicBezTo>
                    <a:pt x="31" y="54"/>
                    <a:pt x="33" y="61"/>
                    <a:pt x="36" y="68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2"/>
                    <a:pt x="0" y="105"/>
                    <a:pt x="0" y="109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7" y="123"/>
                    <a:pt x="21" y="121"/>
                    <a:pt x="23" y="119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2" y="90"/>
                    <a:pt x="69" y="92"/>
                    <a:pt x="77" y="92"/>
                  </a:cubicBezTo>
                  <a:cubicBezTo>
                    <a:pt x="102" y="92"/>
                    <a:pt x="123" y="71"/>
                    <a:pt x="123" y="46"/>
                  </a:cubicBezTo>
                  <a:cubicBezTo>
                    <a:pt x="123" y="21"/>
                    <a:pt x="102" y="0"/>
                    <a:pt x="77" y="0"/>
                  </a:cubicBezTo>
                  <a:close/>
                  <a:moveTo>
                    <a:pt x="18" y="114"/>
                  </a:moveTo>
                  <a:cubicBezTo>
                    <a:pt x="17" y="115"/>
                    <a:pt x="15" y="116"/>
                    <a:pt x="13" y="116"/>
                  </a:cubicBezTo>
                  <a:cubicBezTo>
                    <a:pt x="10" y="116"/>
                    <a:pt x="7" y="113"/>
                    <a:pt x="7" y="109"/>
                  </a:cubicBezTo>
                  <a:cubicBezTo>
                    <a:pt x="7" y="107"/>
                    <a:pt x="8" y="106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2" y="77"/>
                    <a:pt x="46" y="80"/>
                    <a:pt x="49" y="83"/>
                  </a:cubicBezTo>
                  <a:lnTo>
                    <a:pt x="18" y="114"/>
                  </a:lnTo>
                  <a:close/>
                  <a:moveTo>
                    <a:pt x="77" y="84"/>
                  </a:moveTo>
                  <a:cubicBezTo>
                    <a:pt x="55" y="84"/>
                    <a:pt x="38" y="67"/>
                    <a:pt x="38" y="46"/>
                  </a:cubicBezTo>
                  <a:cubicBezTo>
                    <a:pt x="38" y="25"/>
                    <a:pt x="55" y="8"/>
                    <a:pt x="77" y="8"/>
                  </a:cubicBezTo>
                  <a:cubicBezTo>
                    <a:pt x="98" y="8"/>
                    <a:pt x="115" y="25"/>
                    <a:pt x="115" y="46"/>
                  </a:cubicBezTo>
                  <a:cubicBezTo>
                    <a:pt x="115" y="67"/>
                    <a:pt x="98" y="84"/>
                    <a:pt x="77" y="84"/>
                  </a:cubicBezTo>
                  <a:close/>
                  <a:moveTo>
                    <a:pt x="77" y="84"/>
                  </a:moveTo>
                  <a:cubicBezTo>
                    <a:pt x="77" y="84"/>
                    <a:pt x="77" y="84"/>
                    <a:pt x="77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528" name="Freeform 106">
              <a:extLst>
                <a:ext uri="{FF2B5EF4-FFF2-40B4-BE49-F238E27FC236}">
                  <a16:creationId xmlns:a16="http://schemas.microsoft.com/office/drawing/2014/main" id="{9FEAD804-9102-72AB-1CE5-534D5C9B11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5600" y="3624263"/>
              <a:ext cx="84138" cy="857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" y="29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29" h="29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" y="29"/>
                    <a:pt x="4" y="28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</p:spTree>
    <p:extLst>
      <p:ext uri="{BB962C8B-B14F-4D97-AF65-F5344CB8AC3E}">
        <p14:creationId xmlns:p14="http://schemas.microsoft.com/office/powerpoint/2010/main" val="199866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500"/>
                                            <p:tgtEl>
                                              <p:spTgt spid="4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500"/>
                                            <p:tgtEl>
                                              <p:spTgt spid="4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750"/>
                                            <p:tgtEl>
                                              <p:spTgt spid="4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5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5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5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5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5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5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5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5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5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5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5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64" dur="1250" fill="hold"/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65" dur="1250" fill="hold"/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5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5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4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4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 p14:presetBounceEnd="65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90" dur="1250" fill="hold"/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91" dur="1250" fill="hold"/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5" grpId="0" animBg="1"/>
          <p:bldP spid="494" grpId="0" animBg="1"/>
          <p:bldP spid="482" grpId="0"/>
          <p:bldP spid="485" grpId="0"/>
          <p:bldP spid="488" grpId="0"/>
          <p:bldP spid="491" grpId="0"/>
          <p:bldP spid="493" grpId="0"/>
          <p:bldP spid="50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500"/>
                                            <p:tgtEl>
                                              <p:spTgt spid="4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500"/>
                                            <p:tgtEl>
                                              <p:spTgt spid="4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750"/>
                                            <p:tgtEl>
                                              <p:spTgt spid="4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5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5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5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5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5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5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5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5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5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5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5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250" fill="hold"/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5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5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4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4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250" fill="hold"/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5" grpId="0" animBg="1"/>
          <p:bldP spid="494" grpId="0" animBg="1"/>
          <p:bldP spid="482" grpId="0"/>
          <p:bldP spid="485" grpId="0"/>
          <p:bldP spid="488" grpId="0"/>
          <p:bldP spid="491" grpId="0"/>
          <p:bldP spid="493" grpId="0"/>
          <p:bldP spid="50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1B217F3-467A-7CAC-3AE5-78CB032C0B96}"/>
              </a:ext>
            </a:extLst>
          </p:cNvPr>
          <p:cNvSpPr/>
          <p:nvPr/>
        </p:nvSpPr>
        <p:spPr>
          <a:xfrm>
            <a:off x="0" y="0"/>
            <a:ext cx="24383999" cy="13716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A71FEED-1B38-5D51-B6B2-0A9FED70BEF8}"/>
              </a:ext>
            </a:extLst>
          </p:cNvPr>
          <p:cNvSpPr/>
          <p:nvPr/>
        </p:nvSpPr>
        <p:spPr>
          <a:xfrm>
            <a:off x="6318059" y="7976463"/>
            <a:ext cx="18065940" cy="5739537"/>
          </a:xfrm>
          <a:prstGeom prst="rect">
            <a:avLst/>
          </a:prstGeom>
          <a:solidFill>
            <a:schemeClr val="bg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FBC2AA2-1E89-1281-B67E-0DC48DB1C2B9}"/>
              </a:ext>
            </a:extLst>
          </p:cNvPr>
          <p:cNvSpPr/>
          <p:nvPr/>
        </p:nvSpPr>
        <p:spPr>
          <a:xfrm>
            <a:off x="0" y="7976463"/>
            <a:ext cx="6389434" cy="5739537"/>
          </a:xfrm>
          <a:prstGeom prst="rect">
            <a:avLst/>
          </a:prstGeom>
          <a:solidFill>
            <a:schemeClr val="bg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813672F-6E2E-F8F8-5C96-BE516D3E38BC}"/>
              </a:ext>
            </a:extLst>
          </p:cNvPr>
          <p:cNvGrpSpPr/>
          <p:nvPr/>
        </p:nvGrpSpPr>
        <p:grpSpPr>
          <a:xfrm>
            <a:off x="575808" y="-4"/>
            <a:ext cx="11616192" cy="13716002"/>
            <a:chOff x="172834" y="-4"/>
            <a:chExt cx="11616192" cy="13716002"/>
          </a:xfrm>
          <a:solidFill>
            <a:schemeClr val="bg2">
              <a:alpha val="90000"/>
            </a:schemeClr>
          </a:solidFill>
        </p:grpSpPr>
        <p:sp>
          <p:nvSpPr>
            <p:cNvPr id="6" name="Trapezoid 5">
              <a:extLst>
                <a:ext uri="{FF2B5EF4-FFF2-40B4-BE49-F238E27FC236}">
                  <a16:creationId xmlns:a16="http://schemas.microsoft.com/office/drawing/2014/main" id="{76A14C61-307B-106D-E18D-AB3A5C82BE65}"/>
                </a:ext>
              </a:extLst>
            </p:cNvPr>
            <p:cNvSpPr/>
            <p:nvPr/>
          </p:nvSpPr>
          <p:spPr>
            <a:xfrm rot="10800000">
              <a:off x="5163932" y="9269506"/>
              <a:ext cx="1633994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rapezoid 6">
              <a:extLst>
                <a:ext uri="{FF2B5EF4-FFF2-40B4-BE49-F238E27FC236}">
                  <a16:creationId xmlns:a16="http://schemas.microsoft.com/office/drawing/2014/main" id="{FCC45618-5222-37E0-486F-85600101C08C}"/>
                </a:ext>
              </a:extLst>
            </p:cNvPr>
            <p:cNvSpPr/>
            <p:nvPr/>
          </p:nvSpPr>
          <p:spPr>
            <a:xfrm rot="10800000">
              <a:off x="4145158" y="6487886"/>
              <a:ext cx="3671544" cy="2781620"/>
            </a:xfrm>
            <a:prstGeom prst="trapezoid">
              <a:avLst>
                <a:gd name="adj" fmla="val 366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rapezoid 7">
              <a:extLst>
                <a:ext uri="{FF2B5EF4-FFF2-40B4-BE49-F238E27FC236}">
                  <a16:creationId xmlns:a16="http://schemas.microsoft.com/office/drawing/2014/main" id="{CED17A24-415F-F7BE-1A7A-50AB575CD09E}"/>
                </a:ext>
              </a:extLst>
            </p:cNvPr>
            <p:cNvSpPr/>
            <p:nvPr/>
          </p:nvSpPr>
          <p:spPr>
            <a:xfrm rot="10800000">
              <a:off x="2204834" y="3706266"/>
              <a:ext cx="7552192" cy="2781620"/>
            </a:xfrm>
            <a:prstGeom prst="trapezoid">
              <a:avLst>
                <a:gd name="adj" fmla="val 6955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rapezoid 8">
              <a:extLst>
                <a:ext uri="{FF2B5EF4-FFF2-40B4-BE49-F238E27FC236}">
                  <a16:creationId xmlns:a16="http://schemas.microsoft.com/office/drawing/2014/main" id="{70A5A222-FE77-8DA8-96F8-C925EF60E134}"/>
                </a:ext>
              </a:extLst>
            </p:cNvPr>
            <p:cNvSpPr/>
            <p:nvPr/>
          </p:nvSpPr>
          <p:spPr>
            <a:xfrm rot="10800000">
              <a:off x="172834" y="-4"/>
              <a:ext cx="11616192" cy="3706265"/>
            </a:xfrm>
            <a:prstGeom prst="trapezoid">
              <a:avLst>
                <a:gd name="adj" fmla="val 549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F383D06-90FF-275F-DCB3-1B25D97C308A}"/>
              </a:ext>
            </a:extLst>
          </p:cNvPr>
          <p:cNvGrpSpPr/>
          <p:nvPr/>
        </p:nvGrpSpPr>
        <p:grpSpPr>
          <a:xfrm>
            <a:off x="1017768" y="-3"/>
            <a:ext cx="10732272" cy="13716001"/>
            <a:chOff x="614794" y="-3"/>
            <a:chExt cx="10732272" cy="13716001"/>
          </a:xfrm>
          <a:solidFill>
            <a:schemeClr val="bg2">
              <a:lumMod val="75000"/>
              <a:lumOff val="25000"/>
            </a:schemeClr>
          </a:solidFill>
        </p:grpSpPr>
        <p:sp>
          <p:nvSpPr>
            <p:cNvPr id="11" name="Trapezoid 10">
              <a:extLst>
                <a:ext uri="{FF2B5EF4-FFF2-40B4-BE49-F238E27FC236}">
                  <a16:creationId xmlns:a16="http://schemas.microsoft.com/office/drawing/2014/main" id="{423734B1-0DBF-2971-08DD-A35411E088CE}"/>
                </a:ext>
              </a:extLst>
            </p:cNvPr>
            <p:cNvSpPr/>
            <p:nvPr/>
          </p:nvSpPr>
          <p:spPr>
            <a:xfrm rot="10800000">
              <a:off x="5514452" y="9269506"/>
              <a:ext cx="932954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rapezoid 11">
              <a:extLst>
                <a:ext uri="{FF2B5EF4-FFF2-40B4-BE49-F238E27FC236}">
                  <a16:creationId xmlns:a16="http://schemas.microsoft.com/office/drawing/2014/main" id="{FE06079D-75DA-1948-82BD-5CACE0A039D6}"/>
                </a:ext>
              </a:extLst>
            </p:cNvPr>
            <p:cNvSpPr/>
            <p:nvPr/>
          </p:nvSpPr>
          <p:spPr>
            <a:xfrm rot="10800000">
              <a:off x="4523854" y="6487886"/>
              <a:ext cx="2914152" cy="2781620"/>
            </a:xfrm>
            <a:prstGeom prst="trapezoid">
              <a:avLst>
                <a:gd name="adj" fmla="val 3556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8D837022-86D4-0EDC-E317-C4253DC604F1}"/>
                </a:ext>
              </a:extLst>
            </p:cNvPr>
            <p:cNvSpPr/>
            <p:nvPr/>
          </p:nvSpPr>
          <p:spPr>
            <a:xfrm rot="10800000">
              <a:off x="2595994" y="3706266"/>
              <a:ext cx="6769872" cy="2781620"/>
            </a:xfrm>
            <a:prstGeom prst="trapezoid">
              <a:avLst>
                <a:gd name="adj" fmla="val 6938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rapezoid 13">
              <a:extLst>
                <a:ext uri="{FF2B5EF4-FFF2-40B4-BE49-F238E27FC236}">
                  <a16:creationId xmlns:a16="http://schemas.microsoft.com/office/drawing/2014/main" id="{6044BB62-17BB-2C11-A812-78F9F18989DE}"/>
                </a:ext>
              </a:extLst>
            </p:cNvPr>
            <p:cNvSpPr/>
            <p:nvPr/>
          </p:nvSpPr>
          <p:spPr>
            <a:xfrm rot="10800000">
              <a:off x="614794" y="-3"/>
              <a:ext cx="10732272" cy="3706265"/>
            </a:xfrm>
            <a:prstGeom prst="trapezoid">
              <a:avLst>
                <a:gd name="adj" fmla="val 53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8817BEF-15B2-CD9A-588B-FB0179A231AE}"/>
              </a:ext>
            </a:extLst>
          </p:cNvPr>
          <p:cNvGrpSpPr/>
          <p:nvPr/>
        </p:nvGrpSpPr>
        <p:grpSpPr>
          <a:xfrm>
            <a:off x="1440427" y="-1"/>
            <a:ext cx="9886954" cy="13715999"/>
            <a:chOff x="1037453" y="-1"/>
            <a:chExt cx="9886954" cy="13715999"/>
          </a:xfrm>
          <a:gradFill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2"/>
              </a:gs>
              <a:gs pos="20000">
                <a:schemeClr val="accent1">
                  <a:lumMod val="75000"/>
                </a:schemeClr>
              </a:gs>
              <a:gs pos="0">
                <a:schemeClr val="accent2">
                  <a:lumMod val="50000"/>
                </a:schemeClr>
              </a:gs>
            </a:gsLst>
            <a:lin ang="5400000" scaled="1"/>
          </a:gradFill>
        </p:grpSpPr>
        <p:sp>
          <p:nvSpPr>
            <p:cNvPr id="16" name="Trapezoid 15">
              <a:extLst>
                <a:ext uri="{FF2B5EF4-FFF2-40B4-BE49-F238E27FC236}">
                  <a16:creationId xmlns:a16="http://schemas.microsoft.com/office/drawing/2014/main" id="{E8E0AAAD-4341-EDE0-4F1D-A476F74A9A3A}"/>
                </a:ext>
              </a:extLst>
            </p:cNvPr>
            <p:cNvSpPr/>
            <p:nvPr/>
          </p:nvSpPr>
          <p:spPr>
            <a:xfrm rot="10800000">
              <a:off x="5747845" y="9269506"/>
              <a:ext cx="466168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rapezoid 16">
              <a:extLst>
                <a:ext uri="{FF2B5EF4-FFF2-40B4-BE49-F238E27FC236}">
                  <a16:creationId xmlns:a16="http://schemas.microsoft.com/office/drawing/2014/main" id="{0B22CF66-0444-F954-58E4-9C022A434870}"/>
                </a:ext>
              </a:extLst>
            </p:cNvPr>
            <p:cNvSpPr/>
            <p:nvPr/>
          </p:nvSpPr>
          <p:spPr>
            <a:xfrm rot="10800000">
              <a:off x="4812982" y="6487886"/>
              <a:ext cx="2335896" cy="2781620"/>
            </a:xfrm>
            <a:prstGeom prst="trapezoid">
              <a:avLst>
                <a:gd name="adj" fmla="val 4004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rapezoid 17">
              <a:extLst>
                <a:ext uri="{FF2B5EF4-FFF2-40B4-BE49-F238E27FC236}">
                  <a16:creationId xmlns:a16="http://schemas.microsoft.com/office/drawing/2014/main" id="{4A6C19CB-1C65-2CEE-40D8-2A0A23027EE2}"/>
                </a:ext>
              </a:extLst>
            </p:cNvPr>
            <p:cNvSpPr/>
            <p:nvPr/>
          </p:nvSpPr>
          <p:spPr>
            <a:xfrm rot="10800000">
              <a:off x="3019028" y="3706266"/>
              <a:ext cx="5923804" cy="2781620"/>
            </a:xfrm>
            <a:prstGeom prst="trapezoid">
              <a:avLst>
                <a:gd name="adj" fmla="val 6453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rapezoid 18">
              <a:extLst>
                <a:ext uri="{FF2B5EF4-FFF2-40B4-BE49-F238E27FC236}">
                  <a16:creationId xmlns:a16="http://schemas.microsoft.com/office/drawing/2014/main" id="{FC51E7C6-B3D5-84AD-D21A-B4EBBA44B22B}"/>
                </a:ext>
              </a:extLst>
            </p:cNvPr>
            <p:cNvSpPr/>
            <p:nvPr/>
          </p:nvSpPr>
          <p:spPr>
            <a:xfrm rot="10800000">
              <a:off x="1037453" y="-1"/>
              <a:ext cx="9886954" cy="3706265"/>
            </a:xfrm>
            <a:prstGeom prst="trapezoid">
              <a:avLst>
                <a:gd name="adj" fmla="val 53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18D76BF-D4EA-40B4-BBAF-2E40F1D3F853}"/>
              </a:ext>
            </a:extLst>
          </p:cNvPr>
          <p:cNvGrpSpPr/>
          <p:nvPr/>
        </p:nvGrpSpPr>
        <p:grpSpPr>
          <a:xfrm>
            <a:off x="15632986" y="3354571"/>
            <a:ext cx="5194788" cy="1535835"/>
            <a:chOff x="16037580" y="3354571"/>
            <a:chExt cx="5194788" cy="1535835"/>
          </a:xfrm>
        </p:grpSpPr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C11792F5-4124-6BC8-DE38-CA92CD71724C}"/>
                </a:ext>
              </a:extLst>
            </p:cNvPr>
            <p:cNvSpPr txBox="1"/>
            <p:nvPr/>
          </p:nvSpPr>
          <p:spPr>
            <a:xfrm>
              <a:off x="16037580" y="3354571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</a:rPr>
                <a:t>Attention</a:t>
              </a: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339446FF-BD19-AD1B-09BD-CAD6CE63F7E6}"/>
                </a:ext>
              </a:extLst>
            </p:cNvPr>
            <p:cNvSpPr txBox="1"/>
            <p:nvPr/>
          </p:nvSpPr>
          <p:spPr>
            <a:xfrm>
              <a:off x="16037580" y="4182520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7B6BB66-5786-35EA-6BA3-26CD5700DAAE}"/>
              </a:ext>
            </a:extLst>
          </p:cNvPr>
          <p:cNvGrpSpPr/>
          <p:nvPr/>
        </p:nvGrpSpPr>
        <p:grpSpPr>
          <a:xfrm>
            <a:off x="15632986" y="6063283"/>
            <a:ext cx="5194788" cy="1535835"/>
            <a:chOff x="16037580" y="6063283"/>
            <a:chExt cx="5194788" cy="1535835"/>
          </a:xfrm>
        </p:grpSpPr>
        <p:sp>
          <p:nvSpPr>
            <p:cNvPr id="24" name="Textbox 200">
              <a:extLst>
                <a:ext uri="{FF2B5EF4-FFF2-40B4-BE49-F238E27FC236}">
                  <a16:creationId xmlns:a16="http://schemas.microsoft.com/office/drawing/2014/main" id="{491E69B2-9552-7F46-460E-B34902D853C7}"/>
                </a:ext>
              </a:extLst>
            </p:cNvPr>
            <p:cNvSpPr txBox="1"/>
            <p:nvPr/>
          </p:nvSpPr>
          <p:spPr>
            <a:xfrm>
              <a:off x="16037580" y="6063283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j-lt"/>
                </a:rPr>
                <a:t>Interest</a:t>
              </a:r>
            </a:p>
          </p:txBody>
        </p:sp>
        <p:sp>
          <p:nvSpPr>
            <p:cNvPr id="25" name="Textbox 200">
              <a:extLst>
                <a:ext uri="{FF2B5EF4-FFF2-40B4-BE49-F238E27FC236}">
                  <a16:creationId xmlns:a16="http://schemas.microsoft.com/office/drawing/2014/main" id="{2826DE56-A78D-973F-3DAA-041095A6A358}"/>
                </a:ext>
              </a:extLst>
            </p:cNvPr>
            <p:cNvSpPr txBox="1"/>
            <p:nvPr/>
          </p:nvSpPr>
          <p:spPr>
            <a:xfrm>
              <a:off x="16037580" y="6891232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75F928A-3DE8-E2F4-6D73-9BB7FF1603D3}"/>
              </a:ext>
            </a:extLst>
          </p:cNvPr>
          <p:cNvGrpSpPr/>
          <p:nvPr/>
        </p:nvGrpSpPr>
        <p:grpSpPr>
          <a:xfrm>
            <a:off x="15632986" y="8850801"/>
            <a:ext cx="5194788" cy="1535835"/>
            <a:chOff x="16037580" y="8850801"/>
            <a:chExt cx="5194788" cy="1535835"/>
          </a:xfrm>
        </p:grpSpPr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86FA0538-71DB-AB32-B9BD-8A78234ECDAB}"/>
                </a:ext>
              </a:extLst>
            </p:cNvPr>
            <p:cNvSpPr txBox="1"/>
            <p:nvPr/>
          </p:nvSpPr>
          <p:spPr>
            <a:xfrm>
              <a:off x="16037580" y="8850801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+mj-lt"/>
                </a:rPr>
                <a:t>Desire</a:t>
              </a: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2EDD80E8-54C6-4506-EDF7-DDB0ABE85DCB}"/>
                </a:ext>
              </a:extLst>
            </p:cNvPr>
            <p:cNvSpPr txBox="1"/>
            <p:nvPr/>
          </p:nvSpPr>
          <p:spPr>
            <a:xfrm>
              <a:off x="16037580" y="9678750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B171FEB-1F72-4265-E595-9A637EDAA560}"/>
              </a:ext>
            </a:extLst>
          </p:cNvPr>
          <p:cNvGrpSpPr/>
          <p:nvPr/>
        </p:nvGrpSpPr>
        <p:grpSpPr>
          <a:xfrm>
            <a:off x="15632986" y="11638327"/>
            <a:ext cx="5194788" cy="1535835"/>
            <a:chOff x="16037580" y="11638327"/>
            <a:chExt cx="5194788" cy="1535835"/>
          </a:xfrm>
        </p:grpSpPr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513D1518-C246-8362-0CDB-0998954B3C97}"/>
                </a:ext>
              </a:extLst>
            </p:cNvPr>
            <p:cNvSpPr txBox="1"/>
            <p:nvPr/>
          </p:nvSpPr>
          <p:spPr>
            <a:xfrm>
              <a:off x="16037580" y="11638327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Action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007D687B-2839-2FCB-B535-451C02A762E8}"/>
                </a:ext>
              </a:extLst>
            </p:cNvPr>
            <p:cNvSpPr txBox="1"/>
            <p:nvPr/>
          </p:nvSpPr>
          <p:spPr>
            <a:xfrm>
              <a:off x="16037580" y="12466276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40" name="Textbox 200">
            <a:extLst>
              <a:ext uri="{FF2B5EF4-FFF2-40B4-BE49-F238E27FC236}">
                <a16:creationId xmlns:a16="http://schemas.microsoft.com/office/drawing/2014/main" id="{54E80038-FCCD-586A-3169-9B7CC53DFF9D}"/>
              </a:ext>
            </a:extLst>
          </p:cNvPr>
          <p:cNvSpPr txBox="1"/>
          <p:nvPr/>
        </p:nvSpPr>
        <p:spPr>
          <a:xfrm>
            <a:off x="5759440" y="2982242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100%</a:t>
            </a:r>
          </a:p>
        </p:txBody>
      </p:sp>
      <p:sp>
        <p:nvSpPr>
          <p:cNvPr id="41" name="Textbox 200">
            <a:extLst>
              <a:ext uri="{FF2B5EF4-FFF2-40B4-BE49-F238E27FC236}">
                <a16:creationId xmlns:a16="http://schemas.microsoft.com/office/drawing/2014/main" id="{049CE8B6-D0E2-15DB-9D98-CC697BF490E3}"/>
              </a:ext>
            </a:extLst>
          </p:cNvPr>
          <p:cNvSpPr txBox="1"/>
          <p:nvPr/>
        </p:nvSpPr>
        <p:spPr>
          <a:xfrm>
            <a:off x="5759440" y="5690954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50%</a:t>
            </a:r>
          </a:p>
        </p:txBody>
      </p:sp>
      <p:sp>
        <p:nvSpPr>
          <p:cNvPr id="42" name="Textbox 200">
            <a:extLst>
              <a:ext uri="{FF2B5EF4-FFF2-40B4-BE49-F238E27FC236}">
                <a16:creationId xmlns:a16="http://schemas.microsoft.com/office/drawing/2014/main" id="{C8553EC2-848F-6917-B335-F852879C820D}"/>
              </a:ext>
            </a:extLst>
          </p:cNvPr>
          <p:cNvSpPr txBox="1"/>
          <p:nvPr/>
        </p:nvSpPr>
        <p:spPr>
          <a:xfrm>
            <a:off x="5759440" y="8478472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20%</a:t>
            </a:r>
          </a:p>
        </p:txBody>
      </p:sp>
      <p:sp>
        <p:nvSpPr>
          <p:cNvPr id="43" name="Textbox 200">
            <a:extLst>
              <a:ext uri="{FF2B5EF4-FFF2-40B4-BE49-F238E27FC236}">
                <a16:creationId xmlns:a16="http://schemas.microsoft.com/office/drawing/2014/main" id="{E98F5762-B85E-7427-A6EC-A92742C3796A}"/>
              </a:ext>
            </a:extLst>
          </p:cNvPr>
          <p:cNvSpPr txBox="1"/>
          <p:nvPr/>
        </p:nvSpPr>
        <p:spPr>
          <a:xfrm>
            <a:off x="5759440" y="11265998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chemeClr val="tx2"/>
                </a:solidFill>
                <a:latin typeface="+mj-lt"/>
              </a:rPr>
              <a:t>10%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44" name="Textbox 200">
            <a:extLst>
              <a:ext uri="{FF2B5EF4-FFF2-40B4-BE49-F238E27FC236}">
                <a16:creationId xmlns:a16="http://schemas.microsoft.com/office/drawing/2014/main" id="{2EA7BBB8-8C89-1431-64BB-AA7E72B0FDF9}"/>
              </a:ext>
            </a:extLst>
          </p:cNvPr>
          <p:cNvSpPr txBox="1"/>
          <p:nvPr/>
        </p:nvSpPr>
        <p:spPr>
          <a:xfrm>
            <a:off x="3100568" y="512052"/>
            <a:ext cx="6668272" cy="221599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</a:rPr>
              <a:t>AIDA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357CFFF-4FD4-FEA7-8DD5-9567190A981D}"/>
              </a:ext>
            </a:extLst>
          </p:cNvPr>
          <p:cNvGrpSpPr/>
          <p:nvPr/>
        </p:nvGrpSpPr>
        <p:grpSpPr>
          <a:xfrm>
            <a:off x="21802255" y="493156"/>
            <a:ext cx="1862049" cy="12450262"/>
            <a:chOff x="22012550" y="493156"/>
            <a:chExt cx="1862049" cy="12450262"/>
          </a:xfrm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02199A0D-B1A5-E870-7D4B-9F58BAAA681B}"/>
                </a:ext>
              </a:extLst>
            </p:cNvPr>
            <p:cNvSpPr txBox="1"/>
            <p:nvPr/>
          </p:nvSpPr>
          <p:spPr>
            <a:xfrm rot="16200000">
              <a:off x="20467151" y="9535972"/>
              <a:ext cx="4952845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1" i="0" u="none" strike="noStrike" kern="1200" cap="none" spc="0" normalizeH="0" baseline="0" noProof="0" dirty="0">
                  <a:ln>
                    <a:solidFill>
                      <a:schemeClr val="bg2"/>
                    </a:solidFill>
                  </a:ln>
                  <a:noFill/>
                  <a:effectLst/>
                  <a:uLnTx/>
                  <a:uFillTx/>
                  <a:latin typeface="+mj-lt"/>
                </a:rPr>
                <a:t>MAR</a:t>
              </a: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74B44279-4210-A126-5E39-2C846696CAA5}"/>
                </a:ext>
              </a:extLst>
            </p:cNvPr>
            <p:cNvSpPr txBox="1"/>
            <p:nvPr/>
          </p:nvSpPr>
          <p:spPr>
            <a:xfrm rot="16200000">
              <a:off x="19185917" y="3319790"/>
              <a:ext cx="7515316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25000"/>
                      <a:lumOff val="75000"/>
                    </a:schemeClr>
                  </a:solidFill>
                  <a:effectLst/>
                  <a:uLnTx/>
                  <a:uFillTx/>
                  <a:latin typeface="+mj-lt"/>
                </a:rPr>
                <a:t>KETING</a:t>
              </a:r>
            </a:p>
          </p:txBody>
        </p:sp>
      </p:grpSp>
      <p:sp>
        <p:nvSpPr>
          <p:cNvPr id="48" name="Textbox 200">
            <a:extLst>
              <a:ext uri="{FF2B5EF4-FFF2-40B4-BE49-F238E27FC236}">
                <a16:creationId xmlns:a16="http://schemas.microsoft.com/office/drawing/2014/main" id="{574AA9F0-48E3-642F-012A-607E2CB10E3B}"/>
              </a:ext>
            </a:extLst>
          </p:cNvPr>
          <p:cNvSpPr txBox="1"/>
          <p:nvPr/>
        </p:nvSpPr>
        <p:spPr>
          <a:xfrm>
            <a:off x="14451822" y="1112214"/>
            <a:ext cx="666827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I</a:t>
            </a: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</a:rPr>
              <a:t>nfographic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D15D01B-EFE5-0100-2D16-0F693AB10BA8}"/>
              </a:ext>
            </a:extLst>
          </p:cNvPr>
          <p:cNvGrpSpPr/>
          <p:nvPr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972EC41-FB28-9801-4806-A620892CCC24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86658AFF-351E-524D-D729-E4FA2A1F4D4A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96C3D3D9-3714-9064-402A-D24F8B1680A8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DB28457B-FB19-8FE5-55E7-D61336678777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222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7913B0AB-EAF8-4374-4AD4-8CB3F894B7BA}"/>
              </a:ext>
            </a:extLst>
          </p:cNvPr>
          <p:cNvSpPr>
            <a:spLocks/>
          </p:cNvSpPr>
          <p:nvPr/>
        </p:nvSpPr>
        <p:spPr bwMode="auto">
          <a:xfrm rot="16200000">
            <a:off x="-328830" y="8565145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tx1">
                    <a:lumMod val="10000"/>
                    <a:lumOff val="9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2">
                    <a:lumMod val="5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.NET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8623E60-B55F-0322-C284-43E7E852AAEF}"/>
              </a:ext>
            </a:extLst>
          </p:cNvPr>
          <p:cNvGrpSpPr/>
          <p:nvPr/>
        </p:nvGrpSpPr>
        <p:grpSpPr>
          <a:xfrm>
            <a:off x="6147330" y="11733116"/>
            <a:ext cx="8219676" cy="466169"/>
            <a:chOff x="6147330" y="11733116"/>
            <a:chExt cx="8219676" cy="466169"/>
          </a:xfrm>
        </p:grpSpPr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F07B4A45-B72B-A020-2BD9-5EE931406C7B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11966200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Circle: Hollow 56">
              <a:extLst>
                <a:ext uri="{FF2B5EF4-FFF2-40B4-BE49-F238E27FC236}">
                  <a16:creationId xmlns:a16="http://schemas.microsoft.com/office/drawing/2014/main" id="{08534FCA-CBC7-533C-D290-F2F178A0710F}"/>
                </a:ext>
              </a:extLst>
            </p:cNvPr>
            <p:cNvSpPr/>
            <p:nvPr/>
          </p:nvSpPr>
          <p:spPr>
            <a:xfrm>
              <a:off x="6147330" y="11733116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A3D316FD-6846-34D5-93A8-3151E6DA4B3A}"/>
              </a:ext>
            </a:extLst>
          </p:cNvPr>
          <p:cNvGrpSpPr/>
          <p:nvPr/>
        </p:nvGrpSpPr>
        <p:grpSpPr>
          <a:xfrm>
            <a:off x="6147330" y="8959878"/>
            <a:ext cx="8219676" cy="466169"/>
            <a:chOff x="6147330" y="8959878"/>
            <a:chExt cx="8219676" cy="466169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F2928533-32F2-B954-A924-12610EC32AF0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9192962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Circle: Hollow 59">
              <a:extLst>
                <a:ext uri="{FF2B5EF4-FFF2-40B4-BE49-F238E27FC236}">
                  <a16:creationId xmlns:a16="http://schemas.microsoft.com/office/drawing/2014/main" id="{4A67F4C1-AA68-72F5-0361-A9173EC25DBE}"/>
                </a:ext>
              </a:extLst>
            </p:cNvPr>
            <p:cNvSpPr/>
            <p:nvPr/>
          </p:nvSpPr>
          <p:spPr>
            <a:xfrm>
              <a:off x="6147330" y="8959878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C0ACC774-C09C-DC6E-7615-BE346854D440}"/>
              </a:ext>
            </a:extLst>
          </p:cNvPr>
          <p:cNvGrpSpPr/>
          <p:nvPr/>
        </p:nvGrpSpPr>
        <p:grpSpPr>
          <a:xfrm>
            <a:off x="6147330" y="3473177"/>
            <a:ext cx="8219676" cy="466169"/>
            <a:chOff x="6147330" y="3473177"/>
            <a:chExt cx="8219676" cy="466169"/>
          </a:xfrm>
        </p:grpSpPr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26308707-F18C-5A84-B3B5-D3060C0DE9AF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3706261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Circle: Hollow 62">
              <a:extLst>
                <a:ext uri="{FF2B5EF4-FFF2-40B4-BE49-F238E27FC236}">
                  <a16:creationId xmlns:a16="http://schemas.microsoft.com/office/drawing/2014/main" id="{63075635-2231-EBEC-5697-79D0B805E572}"/>
                </a:ext>
              </a:extLst>
            </p:cNvPr>
            <p:cNvSpPr/>
            <p:nvPr/>
          </p:nvSpPr>
          <p:spPr>
            <a:xfrm>
              <a:off x="6147330" y="3473177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C096BA6-4951-B9AA-3AC7-ADFABDB27BB2}"/>
              </a:ext>
            </a:extLst>
          </p:cNvPr>
          <p:cNvGrpSpPr/>
          <p:nvPr/>
        </p:nvGrpSpPr>
        <p:grpSpPr>
          <a:xfrm>
            <a:off x="6147330" y="6206888"/>
            <a:ext cx="8219676" cy="466169"/>
            <a:chOff x="6147330" y="6206888"/>
            <a:chExt cx="8219676" cy="466169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34A72F56-C48B-9ECB-9B05-A0AA03FE63E5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6439972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Circle: Hollow 65">
              <a:extLst>
                <a:ext uri="{FF2B5EF4-FFF2-40B4-BE49-F238E27FC236}">
                  <a16:creationId xmlns:a16="http://schemas.microsoft.com/office/drawing/2014/main" id="{6FB51EA0-14B0-BD79-729C-A5B101E514BD}"/>
                </a:ext>
              </a:extLst>
            </p:cNvPr>
            <p:cNvSpPr/>
            <p:nvPr/>
          </p:nvSpPr>
          <p:spPr>
            <a:xfrm>
              <a:off x="6147330" y="6206888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6240051D-AFDE-984C-AFE2-AF7423277ADC}"/>
              </a:ext>
            </a:extLst>
          </p:cNvPr>
          <p:cNvGrpSpPr/>
          <p:nvPr/>
        </p:nvGrpSpPr>
        <p:grpSpPr>
          <a:xfrm>
            <a:off x="14654637" y="8849305"/>
            <a:ext cx="511052" cy="716106"/>
            <a:chOff x="1597025" y="1208088"/>
            <a:chExt cx="257175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8" name="Freeform 12">
              <a:extLst>
                <a:ext uri="{FF2B5EF4-FFF2-40B4-BE49-F238E27FC236}">
                  <a16:creationId xmlns:a16="http://schemas.microsoft.com/office/drawing/2014/main" id="{D4B2C76B-954A-1707-08EE-6BB17622D2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7025" y="1208088"/>
              <a:ext cx="257175" cy="360363"/>
            </a:xfrm>
            <a:custGeom>
              <a:avLst/>
              <a:gdLst/>
              <a:ahLst/>
              <a:cxnLst>
                <a:cxn ang="0">
                  <a:pos x="65" y="35"/>
                </a:cxn>
                <a:cxn ang="0">
                  <a:pos x="57" y="54"/>
                </a:cxn>
                <a:cxn ang="0">
                  <a:pos x="42" y="19"/>
                </a:cxn>
                <a:cxn ang="0">
                  <a:pos x="34" y="42"/>
                </a:cxn>
                <a:cxn ang="0">
                  <a:pos x="4" y="0"/>
                </a:cxn>
                <a:cxn ang="0">
                  <a:pos x="0" y="88"/>
                </a:cxn>
                <a:cxn ang="0">
                  <a:pos x="38" y="123"/>
                </a:cxn>
                <a:cxn ang="0">
                  <a:pos x="83" y="96"/>
                </a:cxn>
                <a:cxn ang="0">
                  <a:pos x="65" y="35"/>
                </a:cxn>
                <a:cxn ang="0">
                  <a:pos x="75" y="94"/>
                </a:cxn>
                <a:cxn ang="0">
                  <a:pos x="38" y="115"/>
                </a:cxn>
                <a:cxn ang="0">
                  <a:pos x="7" y="88"/>
                </a:cxn>
                <a:cxn ang="0">
                  <a:pos x="11" y="60"/>
                </a:cxn>
                <a:cxn ang="0">
                  <a:pos x="15" y="22"/>
                </a:cxn>
                <a:cxn ang="0">
                  <a:pos x="31" y="60"/>
                </a:cxn>
                <a:cxn ang="0">
                  <a:pos x="45" y="38"/>
                </a:cxn>
                <a:cxn ang="0">
                  <a:pos x="50" y="73"/>
                </a:cxn>
                <a:cxn ang="0">
                  <a:pos x="67" y="52"/>
                </a:cxn>
                <a:cxn ang="0">
                  <a:pos x="75" y="94"/>
                </a:cxn>
                <a:cxn ang="0">
                  <a:pos x="75" y="94"/>
                </a:cxn>
                <a:cxn ang="0">
                  <a:pos x="75" y="94"/>
                </a:cxn>
              </a:cxnLst>
              <a:rect l="0" t="0" r="r" b="b"/>
              <a:pathLst>
                <a:path w="88" h="123">
                  <a:moveTo>
                    <a:pt x="65" y="35"/>
                  </a:moveTo>
                  <a:cubicBezTo>
                    <a:pt x="65" y="45"/>
                    <a:pt x="57" y="54"/>
                    <a:pt x="57" y="54"/>
                  </a:cubicBezTo>
                  <a:cubicBezTo>
                    <a:pt x="57" y="35"/>
                    <a:pt x="42" y="19"/>
                    <a:pt x="42" y="19"/>
                  </a:cubicBezTo>
                  <a:cubicBezTo>
                    <a:pt x="42" y="19"/>
                    <a:pt x="42" y="31"/>
                    <a:pt x="34" y="42"/>
                  </a:cubicBezTo>
                  <a:cubicBezTo>
                    <a:pt x="27" y="15"/>
                    <a:pt x="4" y="0"/>
                    <a:pt x="4" y="0"/>
                  </a:cubicBezTo>
                  <a:cubicBezTo>
                    <a:pt x="15" y="42"/>
                    <a:pt x="0" y="57"/>
                    <a:pt x="0" y="88"/>
                  </a:cubicBezTo>
                  <a:cubicBezTo>
                    <a:pt x="0" y="106"/>
                    <a:pt x="15" y="123"/>
                    <a:pt x="38" y="123"/>
                  </a:cubicBezTo>
                  <a:cubicBezTo>
                    <a:pt x="73" y="123"/>
                    <a:pt x="79" y="110"/>
                    <a:pt x="83" y="96"/>
                  </a:cubicBezTo>
                  <a:cubicBezTo>
                    <a:pt x="88" y="77"/>
                    <a:pt x="80" y="54"/>
                    <a:pt x="65" y="35"/>
                  </a:cubicBezTo>
                  <a:close/>
                  <a:moveTo>
                    <a:pt x="75" y="94"/>
                  </a:moveTo>
                  <a:cubicBezTo>
                    <a:pt x="73" y="104"/>
                    <a:pt x="70" y="115"/>
                    <a:pt x="38" y="115"/>
                  </a:cubicBezTo>
                  <a:cubicBezTo>
                    <a:pt x="19" y="115"/>
                    <a:pt x="7" y="101"/>
                    <a:pt x="7" y="88"/>
                  </a:cubicBezTo>
                  <a:cubicBezTo>
                    <a:pt x="7" y="78"/>
                    <a:pt x="9" y="69"/>
                    <a:pt x="11" y="60"/>
                  </a:cubicBezTo>
                  <a:cubicBezTo>
                    <a:pt x="14" y="49"/>
                    <a:pt x="16" y="37"/>
                    <a:pt x="15" y="22"/>
                  </a:cubicBezTo>
                  <a:cubicBezTo>
                    <a:pt x="27" y="39"/>
                    <a:pt x="31" y="60"/>
                    <a:pt x="31" y="60"/>
                  </a:cubicBezTo>
                  <a:cubicBezTo>
                    <a:pt x="31" y="60"/>
                    <a:pt x="42" y="45"/>
                    <a:pt x="45" y="38"/>
                  </a:cubicBezTo>
                  <a:cubicBezTo>
                    <a:pt x="48" y="42"/>
                    <a:pt x="50" y="58"/>
                    <a:pt x="50" y="73"/>
                  </a:cubicBezTo>
                  <a:cubicBezTo>
                    <a:pt x="50" y="73"/>
                    <a:pt x="60" y="65"/>
                    <a:pt x="67" y="52"/>
                  </a:cubicBezTo>
                  <a:cubicBezTo>
                    <a:pt x="76" y="66"/>
                    <a:pt x="78" y="82"/>
                    <a:pt x="75" y="94"/>
                  </a:cubicBezTo>
                  <a:close/>
                  <a:moveTo>
                    <a:pt x="75" y="94"/>
                  </a:moveTo>
                  <a:cubicBezTo>
                    <a:pt x="75" y="94"/>
                    <a:pt x="75" y="94"/>
                    <a:pt x="75" y="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69" name="Freeform 13">
              <a:extLst>
                <a:ext uri="{FF2B5EF4-FFF2-40B4-BE49-F238E27FC236}">
                  <a16:creationId xmlns:a16="http://schemas.microsoft.com/office/drawing/2014/main" id="{52F0DE2B-19F8-80FA-3501-375D857F15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8300" y="1363663"/>
              <a:ext cx="160338" cy="128588"/>
            </a:xfrm>
            <a:custGeom>
              <a:avLst/>
              <a:gdLst/>
              <a:ahLst/>
              <a:cxnLst>
                <a:cxn ang="0">
                  <a:pos x="53" y="12"/>
                </a:cxn>
                <a:cxn ang="0">
                  <a:pos x="49" y="15"/>
                </a:cxn>
                <a:cxn ang="0">
                  <a:pos x="31" y="30"/>
                </a:cxn>
                <a:cxn ang="0">
                  <a:pos x="29" y="13"/>
                </a:cxn>
                <a:cxn ang="0">
                  <a:pos x="29" y="7"/>
                </a:cxn>
                <a:cxn ang="0">
                  <a:pos x="23" y="16"/>
                </a:cxn>
                <a:cxn ang="0">
                  <a:pos x="17" y="25"/>
                </a:cxn>
                <a:cxn ang="0">
                  <a:pos x="8" y="5"/>
                </a:cxn>
                <a:cxn ang="0">
                  <a:pos x="7" y="0"/>
                </a:cxn>
                <a:cxn ang="0">
                  <a:pos x="5" y="5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4" y="38"/>
                </a:cxn>
                <a:cxn ang="0">
                  <a:pos x="7" y="11"/>
                </a:cxn>
                <a:cxn ang="0">
                  <a:pos x="15" y="29"/>
                </a:cxn>
                <a:cxn ang="0">
                  <a:pos x="16" y="32"/>
                </a:cxn>
                <a:cxn ang="0">
                  <a:pos x="18" y="30"/>
                </a:cxn>
                <a:cxn ang="0">
                  <a:pos x="25" y="19"/>
                </a:cxn>
                <a:cxn ang="0">
                  <a:pos x="28" y="33"/>
                </a:cxn>
                <a:cxn ang="0">
                  <a:pos x="29" y="35"/>
                </a:cxn>
                <a:cxn ang="0">
                  <a:pos x="31" y="34"/>
                </a:cxn>
                <a:cxn ang="0">
                  <a:pos x="50" y="20"/>
                </a:cxn>
                <a:cxn ang="0">
                  <a:pos x="48" y="41"/>
                </a:cxn>
                <a:cxn ang="0">
                  <a:pos x="49" y="43"/>
                </a:cxn>
                <a:cxn ang="0">
                  <a:pos x="49" y="44"/>
                </a:cxn>
                <a:cxn ang="0">
                  <a:pos x="51" y="42"/>
                </a:cxn>
                <a:cxn ang="0">
                  <a:pos x="53" y="16"/>
                </a:cxn>
                <a:cxn ang="0">
                  <a:pos x="53" y="12"/>
                </a:cxn>
                <a:cxn ang="0">
                  <a:pos x="53" y="12"/>
                </a:cxn>
                <a:cxn ang="0">
                  <a:pos x="53" y="12"/>
                </a:cxn>
              </a:cxnLst>
              <a:rect l="0" t="0" r="r" b="b"/>
              <a:pathLst>
                <a:path w="55" h="44">
                  <a:moveTo>
                    <a:pt x="53" y="12"/>
                  </a:moveTo>
                  <a:cubicBezTo>
                    <a:pt x="49" y="15"/>
                    <a:pt x="49" y="15"/>
                    <a:pt x="49" y="15"/>
                  </a:cubicBezTo>
                  <a:cubicBezTo>
                    <a:pt x="45" y="20"/>
                    <a:pt x="42" y="25"/>
                    <a:pt x="31" y="30"/>
                  </a:cubicBezTo>
                  <a:cubicBezTo>
                    <a:pt x="30" y="25"/>
                    <a:pt x="29" y="20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1" y="19"/>
                    <a:pt x="19" y="21"/>
                    <a:pt x="17" y="25"/>
                  </a:cubicBezTo>
                  <a:cubicBezTo>
                    <a:pt x="13" y="16"/>
                    <a:pt x="10" y="10"/>
                    <a:pt x="8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13"/>
                    <a:pt x="0" y="20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3" y="40"/>
                    <a:pt x="4" y="39"/>
                    <a:pt x="4" y="38"/>
                  </a:cubicBezTo>
                  <a:cubicBezTo>
                    <a:pt x="4" y="24"/>
                    <a:pt x="5" y="17"/>
                    <a:pt x="7" y="11"/>
                  </a:cubicBezTo>
                  <a:cubicBezTo>
                    <a:pt x="9" y="16"/>
                    <a:pt x="11" y="22"/>
                    <a:pt x="15" y="29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1" y="25"/>
                    <a:pt x="23" y="22"/>
                    <a:pt x="25" y="19"/>
                  </a:cubicBezTo>
                  <a:cubicBezTo>
                    <a:pt x="26" y="25"/>
                    <a:pt x="27" y="29"/>
                    <a:pt x="28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41" y="29"/>
                    <a:pt x="46" y="25"/>
                    <a:pt x="50" y="20"/>
                  </a:cubicBezTo>
                  <a:cubicBezTo>
                    <a:pt x="51" y="28"/>
                    <a:pt x="50" y="35"/>
                    <a:pt x="48" y="41"/>
                  </a:cubicBezTo>
                  <a:cubicBezTo>
                    <a:pt x="47" y="42"/>
                    <a:pt x="48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4" y="35"/>
                    <a:pt x="55" y="24"/>
                    <a:pt x="53" y="16"/>
                  </a:cubicBezTo>
                  <a:lnTo>
                    <a:pt x="53" y="12"/>
                  </a:lnTo>
                  <a:close/>
                  <a:moveTo>
                    <a:pt x="53" y="12"/>
                  </a:moveTo>
                  <a:cubicBezTo>
                    <a:pt x="53" y="12"/>
                    <a:pt x="53" y="12"/>
                    <a:pt x="53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6AAA144C-5844-A472-909C-62BBB784ACF6}"/>
              </a:ext>
            </a:extLst>
          </p:cNvPr>
          <p:cNvGrpSpPr/>
          <p:nvPr/>
        </p:nvGrpSpPr>
        <p:grpSpPr>
          <a:xfrm>
            <a:off x="14585035" y="3441647"/>
            <a:ext cx="650256" cy="644576"/>
            <a:chOff x="704850" y="2703513"/>
            <a:chExt cx="363538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1" name="Freeform 117">
              <a:extLst>
                <a:ext uri="{FF2B5EF4-FFF2-40B4-BE49-F238E27FC236}">
                  <a16:creationId xmlns:a16="http://schemas.microsoft.com/office/drawing/2014/main" id="{DA30A555-AEC9-CCCA-AF10-68C54C8F73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288" y="2751138"/>
              <a:ext cx="117475" cy="117475"/>
            </a:xfrm>
            <a:custGeom>
              <a:avLst/>
              <a:gdLst/>
              <a:ahLst/>
              <a:cxnLst>
                <a:cxn ang="0">
                  <a:pos x="36" y="38"/>
                </a:cxn>
                <a:cxn ang="0">
                  <a:pos x="36" y="38"/>
                </a:cxn>
                <a:cxn ang="0">
                  <a:pos x="38" y="40"/>
                </a:cxn>
                <a:cxn ang="0">
                  <a:pos x="40" y="38"/>
                </a:cxn>
                <a:cxn ang="0">
                  <a:pos x="40" y="38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36" y="38"/>
                </a:cxn>
              </a:cxnLst>
              <a:rect l="0" t="0" r="r" b="b"/>
              <a:pathLst>
                <a:path w="40" h="40"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6" y="39"/>
                    <a:pt x="37" y="40"/>
                    <a:pt x="38" y="40"/>
                  </a:cubicBezTo>
                  <a:cubicBezTo>
                    <a:pt x="39" y="40"/>
                    <a:pt x="40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17"/>
                    <a:pt x="2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1" y="3"/>
                    <a:pt x="36" y="19"/>
                    <a:pt x="36" y="38"/>
                  </a:cubicBezTo>
                  <a:close/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2" name="Freeform 118">
              <a:extLst>
                <a:ext uri="{FF2B5EF4-FFF2-40B4-BE49-F238E27FC236}">
                  <a16:creationId xmlns:a16="http://schemas.microsoft.com/office/drawing/2014/main" id="{77B263BB-4E80-0EDD-70DA-607AB7F11F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850" y="2703513"/>
              <a:ext cx="363538" cy="360363"/>
            </a:xfrm>
            <a:custGeom>
              <a:avLst/>
              <a:gdLst/>
              <a:ahLst/>
              <a:cxnLst>
                <a:cxn ang="0">
                  <a:pos x="36" y="4"/>
                </a:cxn>
                <a:cxn ang="0">
                  <a:pos x="28" y="0"/>
                </a:cxn>
                <a:cxn ang="0">
                  <a:pos x="23" y="1"/>
                </a:cxn>
                <a:cxn ang="0">
                  <a:pos x="16" y="12"/>
                </a:cxn>
                <a:cxn ang="0">
                  <a:pos x="16" y="64"/>
                </a:cxn>
                <a:cxn ang="0">
                  <a:pos x="4" y="76"/>
                </a:cxn>
                <a:cxn ang="0">
                  <a:pos x="4" y="93"/>
                </a:cxn>
                <a:cxn ang="0">
                  <a:pos x="31" y="120"/>
                </a:cxn>
                <a:cxn ang="0">
                  <a:pos x="39" y="123"/>
                </a:cxn>
                <a:cxn ang="0">
                  <a:pos x="47" y="120"/>
                </a:cxn>
                <a:cxn ang="0">
                  <a:pos x="59" y="108"/>
                </a:cxn>
                <a:cxn ang="0">
                  <a:pos x="112" y="108"/>
                </a:cxn>
                <a:cxn ang="0">
                  <a:pos x="123" y="100"/>
                </a:cxn>
                <a:cxn ang="0">
                  <a:pos x="120" y="88"/>
                </a:cxn>
                <a:cxn ang="0">
                  <a:pos x="36" y="4"/>
                </a:cxn>
                <a:cxn ang="0">
                  <a:pos x="54" y="102"/>
                </a:cxn>
                <a:cxn ang="0">
                  <a:pos x="42" y="114"/>
                </a:cxn>
                <a:cxn ang="0">
                  <a:pos x="39" y="115"/>
                </a:cxn>
                <a:cxn ang="0">
                  <a:pos x="36" y="114"/>
                </a:cxn>
                <a:cxn ang="0">
                  <a:pos x="10" y="87"/>
                </a:cxn>
                <a:cxn ang="0">
                  <a:pos x="8" y="85"/>
                </a:cxn>
                <a:cxn ang="0">
                  <a:pos x="10" y="82"/>
                </a:cxn>
                <a:cxn ang="0">
                  <a:pos x="22" y="70"/>
                </a:cxn>
                <a:cxn ang="0">
                  <a:pos x="22" y="70"/>
                </a:cxn>
                <a:cxn ang="0">
                  <a:pos x="54" y="102"/>
                </a:cxn>
                <a:cxn ang="0">
                  <a:pos x="54" y="102"/>
                </a:cxn>
                <a:cxn ang="0">
                  <a:pos x="59" y="100"/>
                </a:cxn>
                <a:cxn ang="0">
                  <a:pos x="57" y="100"/>
                </a:cxn>
                <a:cxn ang="0">
                  <a:pos x="23" y="66"/>
                </a:cxn>
                <a:cxn ang="0">
                  <a:pos x="24" y="64"/>
                </a:cxn>
                <a:cxn ang="0">
                  <a:pos x="24" y="18"/>
                </a:cxn>
                <a:cxn ang="0">
                  <a:pos x="105" y="100"/>
                </a:cxn>
                <a:cxn ang="0">
                  <a:pos x="59" y="100"/>
                </a:cxn>
                <a:cxn ang="0">
                  <a:pos x="116" y="98"/>
                </a:cxn>
                <a:cxn ang="0">
                  <a:pos x="112" y="100"/>
                </a:cxn>
                <a:cxn ang="0">
                  <a:pos x="111" y="100"/>
                </a:cxn>
                <a:cxn ang="0">
                  <a:pos x="24" y="13"/>
                </a:cxn>
                <a:cxn ang="0">
                  <a:pos x="24" y="12"/>
                </a:cxn>
                <a:cxn ang="0">
                  <a:pos x="26" y="8"/>
                </a:cxn>
                <a:cxn ang="0">
                  <a:pos x="28" y="8"/>
                </a:cxn>
                <a:cxn ang="0">
                  <a:pos x="30" y="9"/>
                </a:cxn>
                <a:cxn ang="0">
                  <a:pos x="115" y="93"/>
                </a:cxn>
                <a:cxn ang="0">
                  <a:pos x="116" y="98"/>
                </a:cxn>
                <a:cxn ang="0">
                  <a:pos x="116" y="98"/>
                </a:cxn>
                <a:cxn ang="0">
                  <a:pos x="116" y="98"/>
                </a:cxn>
              </a:cxnLst>
              <a:rect l="0" t="0" r="r" b="b"/>
              <a:pathLst>
                <a:path w="124" h="123">
                  <a:moveTo>
                    <a:pt x="36" y="4"/>
                  </a:moveTo>
                  <a:cubicBezTo>
                    <a:pt x="34" y="1"/>
                    <a:pt x="31" y="0"/>
                    <a:pt x="28" y="0"/>
                  </a:cubicBezTo>
                  <a:cubicBezTo>
                    <a:pt x="26" y="0"/>
                    <a:pt x="25" y="0"/>
                    <a:pt x="23" y="1"/>
                  </a:cubicBezTo>
                  <a:cubicBezTo>
                    <a:pt x="19" y="3"/>
                    <a:pt x="16" y="7"/>
                    <a:pt x="16" y="12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81"/>
                    <a:pt x="0" y="88"/>
                    <a:pt x="4" y="93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3" y="122"/>
                    <a:pt x="36" y="123"/>
                    <a:pt x="39" y="123"/>
                  </a:cubicBezTo>
                  <a:cubicBezTo>
                    <a:pt x="42" y="123"/>
                    <a:pt x="45" y="122"/>
                    <a:pt x="47" y="120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7" y="108"/>
                    <a:pt x="121" y="105"/>
                    <a:pt x="123" y="100"/>
                  </a:cubicBezTo>
                  <a:cubicBezTo>
                    <a:pt x="124" y="96"/>
                    <a:pt x="123" y="91"/>
                    <a:pt x="120" y="88"/>
                  </a:cubicBezTo>
                  <a:lnTo>
                    <a:pt x="36" y="4"/>
                  </a:lnTo>
                  <a:close/>
                  <a:moveTo>
                    <a:pt x="54" y="102"/>
                  </a:moveTo>
                  <a:cubicBezTo>
                    <a:pt x="42" y="114"/>
                    <a:pt x="42" y="114"/>
                    <a:pt x="42" y="114"/>
                  </a:cubicBezTo>
                  <a:cubicBezTo>
                    <a:pt x="41" y="115"/>
                    <a:pt x="40" y="115"/>
                    <a:pt x="39" y="115"/>
                  </a:cubicBezTo>
                  <a:cubicBezTo>
                    <a:pt x="39" y="115"/>
                    <a:pt x="37" y="115"/>
                    <a:pt x="36" y="114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6"/>
                    <a:pt x="8" y="85"/>
                    <a:pt x="8" y="85"/>
                  </a:cubicBezTo>
                  <a:cubicBezTo>
                    <a:pt x="8" y="84"/>
                    <a:pt x="9" y="83"/>
                    <a:pt x="10" y="82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lose/>
                  <a:moveTo>
                    <a:pt x="59" y="100"/>
                  </a:moveTo>
                  <a:cubicBezTo>
                    <a:pt x="59" y="100"/>
                    <a:pt x="58" y="100"/>
                    <a:pt x="57" y="100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4" y="66"/>
                    <a:pt x="24" y="65"/>
                    <a:pt x="24" y="6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05" y="100"/>
                    <a:pt x="105" y="100"/>
                    <a:pt x="105" y="100"/>
                  </a:cubicBezTo>
                  <a:lnTo>
                    <a:pt x="59" y="100"/>
                  </a:lnTo>
                  <a:close/>
                  <a:moveTo>
                    <a:pt x="116" y="98"/>
                  </a:moveTo>
                  <a:cubicBezTo>
                    <a:pt x="115" y="99"/>
                    <a:pt x="114" y="100"/>
                    <a:pt x="112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5" y="9"/>
                    <a:pt x="26" y="8"/>
                  </a:cubicBezTo>
                  <a:cubicBezTo>
                    <a:pt x="27" y="8"/>
                    <a:pt x="27" y="8"/>
                    <a:pt x="28" y="8"/>
                  </a:cubicBezTo>
                  <a:cubicBezTo>
                    <a:pt x="29" y="8"/>
                    <a:pt x="30" y="8"/>
                    <a:pt x="30" y="9"/>
                  </a:cubicBezTo>
                  <a:cubicBezTo>
                    <a:pt x="115" y="93"/>
                    <a:pt x="115" y="93"/>
                    <a:pt x="115" y="93"/>
                  </a:cubicBezTo>
                  <a:cubicBezTo>
                    <a:pt x="116" y="94"/>
                    <a:pt x="116" y="96"/>
                    <a:pt x="116" y="98"/>
                  </a:cubicBezTo>
                  <a:close/>
                  <a:moveTo>
                    <a:pt x="116" y="98"/>
                  </a:moveTo>
                  <a:cubicBezTo>
                    <a:pt x="116" y="98"/>
                    <a:pt x="116" y="98"/>
                    <a:pt x="116" y="9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3" name="Freeform 119">
              <a:extLst>
                <a:ext uri="{FF2B5EF4-FFF2-40B4-BE49-F238E27FC236}">
                  <a16:creationId xmlns:a16="http://schemas.microsoft.com/office/drawing/2014/main" id="{299A98FB-A636-FE88-A2EE-B93A0CDAA9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525" y="2703513"/>
              <a:ext cx="166688" cy="169863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" y="8"/>
                </a:cxn>
                <a:cxn ang="0">
                  <a:pos x="50" y="54"/>
                </a:cxn>
                <a:cxn ang="0">
                  <a:pos x="54" y="58"/>
                </a:cxn>
                <a:cxn ang="0">
                  <a:pos x="57" y="54"/>
                </a:cxn>
                <a:cxn ang="0">
                  <a:pos x="57" y="54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57" h="58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9" y="8"/>
                    <a:pt x="50" y="29"/>
                    <a:pt x="50" y="54"/>
                  </a:cubicBezTo>
                  <a:cubicBezTo>
                    <a:pt x="50" y="56"/>
                    <a:pt x="52" y="58"/>
                    <a:pt x="54" y="58"/>
                  </a:cubicBezTo>
                  <a:cubicBezTo>
                    <a:pt x="56" y="58"/>
                    <a:pt x="57" y="56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24"/>
                    <a:pt x="3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BEBFCAE8-16B5-1114-25FA-1B8B9BB518C4}"/>
              </a:ext>
            </a:extLst>
          </p:cNvPr>
          <p:cNvGrpSpPr/>
          <p:nvPr/>
        </p:nvGrpSpPr>
        <p:grpSpPr>
          <a:xfrm>
            <a:off x="14552110" y="11667980"/>
            <a:ext cx="716106" cy="716106"/>
            <a:chOff x="8780463" y="1906588"/>
            <a:chExt cx="360363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5" name="Freeform 93">
              <a:extLst>
                <a:ext uri="{FF2B5EF4-FFF2-40B4-BE49-F238E27FC236}">
                  <a16:creationId xmlns:a16="http://schemas.microsoft.com/office/drawing/2014/main" id="{23F41E13-40A9-234F-5948-AFC6A3D5E3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6" name="Freeform 94">
              <a:extLst>
                <a:ext uri="{FF2B5EF4-FFF2-40B4-BE49-F238E27FC236}">
                  <a16:creationId xmlns:a16="http://schemas.microsoft.com/office/drawing/2014/main" id="{1BBC040D-5C6B-4154-703A-48EFC0E91D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7" name="Freeform 95">
              <a:extLst>
                <a:ext uri="{FF2B5EF4-FFF2-40B4-BE49-F238E27FC236}">
                  <a16:creationId xmlns:a16="http://schemas.microsoft.com/office/drawing/2014/main" id="{5891F264-ED69-65D6-2475-4140558612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8" name="Freeform 96">
              <a:extLst>
                <a:ext uri="{FF2B5EF4-FFF2-40B4-BE49-F238E27FC236}">
                  <a16:creationId xmlns:a16="http://schemas.microsoft.com/office/drawing/2014/main" id="{1FB2793C-6EBC-E66A-306A-4D1ABCF246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9" name="Freeform 97">
              <a:extLst>
                <a:ext uri="{FF2B5EF4-FFF2-40B4-BE49-F238E27FC236}">
                  <a16:creationId xmlns:a16="http://schemas.microsoft.com/office/drawing/2014/main" id="{573DF7B3-1960-94AE-EE61-E997BF6E57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80" name="Freeform 98">
              <a:extLst>
                <a:ext uri="{FF2B5EF4-FFF2-40B4-BE49-F238E27FC236}">
                  <a16:creationId xmlns:a16="http://schemas.microsoft.com/office/drawing/2014/main" id="{2FC46C2A-0B85-B6E8-6A2D-4FCA2CAC56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70DE7C00-2540-F061-EF6E-5AFD9D786F1F}"/>
              </a:ext>
            </a:extLst>
          </p:cNvPr>
          <p:cNvGrpSpPr/>
          <p:nvPr/>
        </p:nvGrpSpPr>
        <p:grpSpPr>
          <a:xfrm>
            <a:off x="14553687" y="6077378"/>
            <a:ext cx="712952" cy="716106"/>
            <a:chOff x="4019550" y="3568701"/>
            <a:chExt cx="358775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2" name="Freeform 105">
              <a:extLst>
                <a:ext uri="{FF2B5EF4-FFF2-40B4-BE49-F238E27FC236}">
                  <a16:creationId xmlns:a16="http://schemas.microsoft.com/office/drawing/2014/main" id="{1367520A-D7EE-392A-BCF6-B1A088760D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9550" y="3568701"/>
              <a:ext cx="358775" cy="36036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31" y="46"/>
                </a:cxn>
                <a:cxn ang="0">
                  <a:pos x="36" y="68"/>
                </a:cxn>
                <a:cxn ang="0">
                  <a:pos x="4" y="100"/>
                </a:cxn>
                <a:cxn ang="0">
                  <a:pos x="4" y="100"/>
                </a:cxn>
                <a:cxn ang="0">
                  <a:pos x="0" y="109"/>
                </a:cxn>
                <a:cxn ang="0">
                  <a:pos x="13" y="123"/>
                </a:cxn>
                <a:cxn ang="0">
                  <a:pos x="23" y="119"/>
                </a:cxn>
                <a:cxn ang="0">
                  <a:pos x="23" y="119"/>
                </a:cxn>
                <a:cxn ang="0">
                  <a:pos x="55" y="87"/>
                </a:cxn>
                <a:cxn ang="0">
                  <a:pos x="77" y="92"/>
                </a:cxn>
                <a:cxn ang="0">
                  <a:pos x="123" y="46"/>
                </a:cxn>
                <a:cxn ang="0">
                  <a:pos x="77" y="0"/>
                </a:cxn>
                <a:cxn ang="0">
                  <a:pos x="18" y="114"/>
                </a:cxn>
                <a:cxn ang="0">
                  <a:pos x="13" y="116"/>
                </a:cxn>
                <a:cxn ang="0">
                  <a:pos x="7" y="109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40" y="73"/>
                </a:cxn>
                <a:cxn ang="0">
                  <a:pos x="49" y="83"/>
                </a:cxn>
                <a:cxn ang="0">
                  <a:pos x="18" y="114"/>
                </a:cxn>
                <a:cxn ang="0">
                  <a:pos x="77" y="84"/>
                </a:cxn>
                <a:cxn ang="0">
                  <a:pos x="38" y="46"/>
                </a:cxn>
                <a:cxn ang="0">
                  <a:pos x="77" y="8"/>
                </a:cxn>
                <a:cxn ang="0">
                  <a:pos x="115" y="46"/>
                </a:cxn>
                <a:cxn ang="0">
                  <a:pos x="77" y="84"/>
                </a:cxn>
                <a:cxn ang="0">
                  <a:pos x="77" y="84"/>
                </a:cxn>
                <a:cxn ang="0">
                  <a:pos x="77" y="84"/>
                </a:cxn>
              </a:cxnLst>
              <a:rect l="0" t="0" r="r" b="b"/>
              <a:pathLst>
                <a:path w="123" h="123">
                  <a:moveTo>
                    <a:pt x="77" y="0"/>
                  </a:moveTo>
                  <a:cubicBezTo>
                    <a:pt x="51" y="0"/>
                    <a:pt x="31" y="21"/>
                    <a:pt x="31" y="46"/>
                  </a:cubicBezTo>
                  <a:cubicBezTo>
                    <a:pt x="31" y="54"/>
                    <a:pt x="33" y="61"/>
                    <a:pt x="36" y="68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2"/>
                    <a:pt x="0" y="105"/>
                    <a:pt x="0" y="109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7" y="123"/>
                    <a:pt x="21" y="121"/>
                    <a:pt x="23" y="119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2" y="90"/>
                    <a:pt x="69" y="92"/>
                    <a:pt x="77" y="92"/>
                  </a:cubicBezTo>
                  <a:cubicBezTo>
                    <a:pt x="102" y="92"/>
                    <a:pt x="123" y="71"/>
                    <a:pt x="123" y="46"/>
                  </a:cubicBezTo>
                  <a:cubicBezTo>
                    <a:pt x="123" y="21"/>
                    <a:pt x="102" y="0"/>
                    <a:pt x="77" y="0"/>
                  </a:cubicBezTo>
                  <a:close/>
                  <a:moveTo>
                    <a:pt x="18" y="114"/>
                  </a:moveTo>
                  <a:cubicBezTo>
                    <a:pt x="17" y="115"/>
                    <a:pt x="15" y="116"/>
                    <a:pt x="13" y="116"/>
                  </a:cubicBezTo>
                  <a:cubicBezTo>
                    <a:pt x="10" y="116"/>
                    <a:pt x="7" y="113"/>
                    <a:pt x="7" y="109"/>
                  </a:cubicBezTo>
                  <a:cubicBezTo>
                    <a:pt x="7" y="107"/>
                    <a:pt x="8" y="106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2" y="77"/>
                    <a:pt x="46" y="80"/>
                    <a:pt x="49" y="83"/>
                  </a:cubicBezTo>
                  <a:lnTo>
                    <a:pt x="18" y="114"/>
                  </a:lnTo>
                  <a:close/>
                  <a:moveTo>
                    <a:pt x="77" y="84"/>
                  </a:moveTo>
                  <a:cubicBezTo>
                    <a:pt x="55" y="84"/>
                    <a:pt x="38" y="67"/>
                    <a:pt x="38" y="46"/>
                  </a:cubicBezTo>
                  <a:cubicBezTo>
                    <a:pt x="38" y="25"/>
                    <a:pt x="55" y="8"/>
                    <a:pt x="77" y="8"/>
                  </a:cubicBezTo>
                  <a:cubicBezTo>
                    <a:pt x="98" y="8"/>
                    <a:pt x="115" y="25"/>
                    <a:pt x="115" y="46"/>
                  </a:cubicBezTo>
                  <a:cubicBezTo>
                    <a:pt x="115" y="67"/>
                    <a:pt x="98" y="84"/>
                    <a:pt x="77" y="84"/>
                  </a:cubicBezTo>
                  <a:close/>
                  <a:moveTo>
                    <a:pt x="77" y="84"/>
                  </a:moveTo>
                  <a:cubicBezTo>
                    <a:pt x="77" y="84"/>
                    <a:pt x="77" y="84"/>
                    <a:pt x="77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83" name="Freeform 106">
              <a:extLst>
                <a:ext uri="{FF2B5EF4-FFF2-40B4-BE49-F238E27FC236}">
                  <a16:creationId xmlns:a16="http://schemas.microsoft.com/office/drawing/2014/main" id="{F804CA7F-81E7-1E37-D1B8-67B8C6B33F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5600" y="3624263"/>
              <a:ext cx="84138" cy="857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" y="29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29" h="29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" y="29"/>
                    <a:pt x="4" y="28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</p:spTree>
    <p:extLst>
      <p:ext uri="{BB962C8B-B14F-4D97-AF65-F5344CB8AC3E}">
        <p14:creationId xmlns:p14="http://schemas.microsoft.com/office/powerpoint/2010/main" val="68331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push dir="u"/>
      </p:transition>
    </mc:Choice>
    <mc:Fallback xmlns="">
      <p:transition spd="slow" advClick="0" advTm="2000">
        <p:push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64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65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 p14:presetBounceEnd="65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90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91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40" grpId="0"/>
          <p:bldP spid="41" grpId="0"/>
          <p:bldP spid="42" grpId="0"/>
          <p:bldP spid="43" grpId="0"/>
          <p:bldP spid="44" grpId="0"/>
          <p:bldP spid="4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40" grpId="0"/>
          <p:bldP spid="41" grpId="0"/>
          <p:bldP spid="42" grpId="0"/>
          <p:bldP spid="43" grpId="0"/>
          <p:bldP spid="44" grpId="0"/>
          <p:bldP spid="48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6E801-63FF-AE19-D505-02D792FF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CDEF6F-44E6-5E3E-7AB5-F925E771800C}"/>
              </a:ext>
            </a:extLst>
          </p:cNvPr>
          <p:cNvSpPr/>
          <p:nvPr/>
        </p:nvSpPr>
        <p:spPr>
          <a:xfrm>
            <a:off x="0" y="0"/>
            <a:ext cx="24383999" cy="13716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6C3A1D3-DB4B-CB42-4518-9906D33227C6}"/>
              </a:ext>
            </a:extLst>
          </p:cNvPr>
          <p:cNvSpPr/>
          <p:nvPr/>
        </p:nvSpPr>
        <p:spPr>
          <a:xfrm>
            <a:off x="6318059" y="7976463"/>
            <a:ext cx="18065940" cy="5739537"/>
          </a:xfrm>
          <a:prstGeom prst="rect">
            <a:avLst/>
          </a:prstGeom>
          <a:solidFill>
            <a:schemeClr val="bg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4641E9E-B583-D74C-C420-A794AE5DFFCA}"/>
              </a:ext>
            </a:extLst>
          </p:cNvPr>
          <p:cNvSpPr/>
          <p:nvPr/>
        </p:nvSpPr>
        <p:spPr>
          <a:xfrm>
            <a:off x="0" y="7976463"/>
            <a:ext cx="6389434" cy="5739537"/>
          </a:xfrm>
          <a:prstGeom prst="rect">
            <a:avLst/>
          </a:prstGeom>
          <a:solidFill>
            <a:schemeClr val="bg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9514664-ECE3-CC71-0635-DFE7CA1191ED}"/>
              </a:ext>
            </a:extLst>
          </p:cNvPr>
          <p:cNvGrpSpPr/>
          <p:nvPr/>
        </p:nvGrpSpPr>
        <p:grpSpPr>
          <a:xfrm>
            <a:off x="575808" y="-4"/>
            <a:ext cx="11616192" cy="13716002"/>
            <a:chOff x="172834" y="-4"/>
            <a:chExt cx="11616192" cy="13716002"/>
          </a:xfrm>
          <a:solidFill>
            <a:schemeClr val="bg2">
              <a:alpha val="90000"/>
            </a:schemeClr>
          </a:solidFill>
        </p:grpSpPr>
        <p:sp>
          <p:nvSpPr>
            <p:cNvPr id="6" name="Trapezoid 5">
              <a:extLst>
                <a:ext uri="{FF2B5EF4-FFF2-40B4-BE49-F238E27FC236}">
                  <a16:creationId xmlns:a16="http://schemas.microsoft.com/office/drawing/2014/main" id="{9308C09D-4D99-3962-ABFA-1C87EDE38CC0}"/>
                </a:ext>
              </a:extLst>
            </p:cNvPr>
            <p:cNvSpPr/>
            <p:nvPr/>
          </p:nvSpPr>
          <p:spPr>
            <a:xfrm rot="10800000">
              <a:off x="5163932" y="9269506"/>
              <a:ext cx="1633994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rapezoid 6">
              <a:extLst>
                <a:ext uri="{FF2B5EF4-FFF2-40B4-BE49-F238E27FC236}">
                  <a16:creationId xmlns:a16="http://schemas.microsoft.com/office/drawing/2014/main" id="{BCA2A668-5A7C-EE47-E428-CEF6C1038C18}"/>
                </a:ext>
              </a:extLst>
            </p:cNvPr>
            <p:cNvSpPr/>
            <p:nvPr/>
          </p:nvSpPr>
          <p:spPr>
            <a:xfrm rot="10800000">
              <a:off x="4145158" y="6487886"/>
              <a:ext cx="3671544" cy="2781620"/>
            </a:xfrm>
            <a:prstGeom prst="trapezoid">
              <a:avLst>
                <a:gd name="adj" fmla="val 366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rapezoid 7">
              <a:extLst>
                <a:ext uri="{FF2B5EF4-FFF2-40B4-BE49-F238E27FC236}">
                  <a16:creationId xmlns:a16="http://schemas.microsoft.com/office/drawing/2014/main" id="{FB069F08-F605-D575-B691-3940D9B9D886}"/>
                </a:ext>
              </a:extLst>
            </p:cNvPr>
            <p:cNvSpPr/>
            <p:nvPr/>
          </p:nvSpPr>
          <p:spPr>
            <a:xfrm rot="10800000">
              <a:off x="2204834" y="3706266"/>
              <a:ext cx="7552192" cy="2781620"/>
            </a:xfrm>
            <a:prstGeom prst="trapezoid">
              <a:avLst>
                <a:gd name="adj" fmla="val 6955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rapezoid 8">
              <a:extLst>
                <a:ext uri="{FF2B5EF4-FFF2-40B4-BE49-F238E27FC236}">
                  <a16:creationId xmlns:a16="http://schemas.microsoft.com/office/drawing/2014/main" id="{2EA7DE46-E12A-DD95-32CC-B95291094D27}"/>
                </a:ext>
              </a:extLst>
            </p:cNvPr>
            <p:cNvSpPr/>
            <p:nvPr/>
          </p:nvSpPr>
          <p:spPr>
            <a:xfrm rot="10800000">
              <a:off x="172834" y="-4"/>
              <a:ext cx="11616192" cy="3706265"/>
            </a:xfrm>
            <a:prstGeom prst="trapezoid">
              <a:avLst>
                <a:gd name="adj" fmla="val 549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9B86B9A-923A-996E-ABF4-EA35618D6801}"/>
              </a:ext>
            </a:extLst>
          </p:cNvPr>
          <p:cNvGrpSpPr/>
          <p:nvPr/>
        </p:nvGrpSpPr>
        <p:grpSpPr>
          <a:xfrm>
            <a:off x="1017768" y="-3"/>
            <a:ext cx="10732272" cy="13716001"/>
            <a:chOff x="614794" y="-3"/>
            <a:chExt cx="10732272" cy="13716001"/>
          </a:xfrm>
          <a:solidFill>
            <a:schemeClr val="bg2">
              <a:lumMod val="50000"/>
              <a:lumOff val="50000"/>
            </a:schemeClr>
          </a:solidFill>
        </p:grpSpPr>
        <p:sp>
          <p:nvSpPr>
            <p:cNvPr id="11" name="Trapezoid 10">
              <a:extLst>
                <a:ext uri="{FF2B5EF4-FFF2-40B4-BE49-F238E27FC236}">
                  <a16:creationId xmlns:a16="http://schemas.microsoft.com/office/drawing/2014/main" id="{69C1E800-781B-94B5-39B0-8EFD8B632B2D}"/>
                </a:ext>
              </a:extLst>
            </p:cNvPr>
            <p:cNvSpPr/>
            <p:nvPr/>
          </p:nvSpPr>
          <p:spPr>
            <a:xfrm rot="10800000">
              <a:off x="5514452" y="9269506"/>
              <a:ext cx="932954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rapezoid 11">
              <a:extLst>
                <a:ext uri="{FF2B5EF4-FFF2-40B4-BE49-F238E27FC236}">
                  <a16:creationId xmlns:a16="http://schemas.microsoft.com/office/drawing/2014/main" id="{4D3AD106-C0BD-2FAD-707D-6C114248BEEF}"/>
                </a:ext>
              </a:extLst>
            </p:cNvPr>
            <p:cNvSpPr/>
            <p:nvPr/>
          </p:nvSpPr>
          <p:spPr>
            <a:xfrm rot="10800000">
              <a:off x="4523854" y="6487886"/>
              <a:ext cx="2914152" cy="2781620"/>
            </a:xfrm>
            <a:prstGeom prst="trapezoid">
              <a:avLst>
                <a:gd name="adj" fmla="val 3556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51F45761-FAC7-67D3-C47B-C0D237CA0496}"/>
                </a:ext>
              </a:extLst>
            </p:cNvPr>
            <p:cNvSpPr/>
            <p:nvPr/>
          </p:nvSpPr>
          <p:spPr>
            <a:xfrm rot="10800000">
              <a:off x="2595994" y="3706266"/>
              <a:ext cx="6769872" cy="2781620"/>
            </a:xfrm>
            <a:prstGeom prst="trapezoid">
              <a:avLst>
                <a:gd name="adj" fmla="val 6938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rapezoid 13">
              <a:extLst>
                <a:ext uri="{FF2B5EF4-FFF2-40B4-BE49-F238E27FC236}">
                  <a16:creationId xmlns:a16="http://schemas.microsoft.com/office/drawing/2014/main" id="{1F4871F6-D329-2D83-03A3-29E07F494AEC}"/>
                </a:ext>
              </a:extLst>
            </p:cNvPr>
            <p:cNvSpPr/>
            <p:nvPr/>
          </p:nvSpPr>
          <p:spPr>
            <a:xfrm rot="10800000">
              <a:off x="614794" y="-3"/>
              <a:ext cx="10732272" cy="3706265"/>
            </a:xfrm>
            <a:prstGeom prst="trapezoid">
              <a:avLst>
                <a:gd name="adj" fmla="val 53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C84C57C-CF1F-C93E-4A00-AF6704B7FA5D}"/>
              </a:ext>
            </a:extLst>
          </p:cNvPr>
          <p:cNvGrpSpPr/>
          <p:nvPr/>
        </p:nvGrpSpPr>
        <p:grpSpPr>
          <a:xfrm>
            <a:off x="1440427" y="-1"/>
            <a:ext cx="9886954" cy="13715999"/>
            <a:chOff x="1037453" y="-1"/>
            <a:chExt cx="9886954" cy="13715999"/>
          </a:xfrm>
          <a:gradFill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2"/>
              </a:gs>
              <a:gs pos="20000">
                <a:schemeClr val="accent1">
                  <a:lumMod val="75000"/>
                </a:schemeClr>
              </a:gs>
              <a:gs pos="0">
                <a:schemeClr val="accent2">
                  <a:lumMod val="50000"/>
                </a:schemeClr>
              </a:gs>
            </a:gsLst>
            <a:lin ang="5400000" scaled="1"/>
          </a:gradFill>
        </p:grpSpPr>
        <p:sp>
          <p:nvSpPr>
            <p:cNvPr id="16" name="Trapezoid 15">
              <a:extLst>
                <a:ext uri="{FF2B5EF4-FFF2-40B4-BE49-F238E27FC236}">
                  <a16:creationId xmlns:a16="http://schemas.microsoft.com/office/drawing/2014/main" id="{1F2FA930-BEB0-726D-B881-B65EC98CA113}"/>
                </a:ext>
              </a:extLst>
            </p:cNvPr>
            <p:cNvSpPr/>
            <p:nvPr/>
          </p:nvSpPr>
          <p:spPr>
            <a:xfrm rot="10800000">
              <a:off x="5747845" y="9269506"/>
              <a:ext cx="466168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rapezoid 16">
              <a:extLst>
                <a:ext uri="{FF2B5EF4-FFF2-40B4-BE49-F238E27FC236}">
                  <a16:creationId xmlns:a16="http://schemas.microsoft.com/office/drawing/2014/main" id="{E9042E98-C0F7-D78F-389D-23CD0AFD902D}"/>
                </a:ext>
              </a:extLst>
            </p:cNvPr>
            <p:cNvSpPr/>
            <p:nvPr/>
          </p:nvSpPr>
          <p:spPr>
            <a:xfrm rot="10800000">
              <a:off x="4812982" y="6487886"/>
              <a:ext cx="2335896" cy="2781620"/>
            </a:xfrm>
            <a:prstGeom prst="trapezoid">
              <a:avLst>
                <a:gd name="adj" fmla="val 4004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rapezoid 17">
              <a:extLst>
                <a:ext uri="{FF2B5EF4-FFF2-40B4-BE49-F238E27FC236}">
                  <a16:creationId xmlns:a16="http://schemas.microsoft.com/office/drawing/2014/main" id="{FBD9791C-A79B-F5BF-5DB3-9360A32AE94B}"/>
                </a:ext>
              </a:extLst>
            </p:cNvPr>
            <p:cNvSpPr/>
            <p:nvPr/>
          </p:nvSpPr>
          <p:spPr>
            <a:xfrm rot="10800000">
              <a:off x="3019028" y="3706266"/>
              <a:ext cx="5923804" cy="2781620"/>
            </a:xfrm>
            <a:prstGeom prst="trapezoid">
              <a:avLst>
                <a:gd name="adj" fmla="val 6453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rapezoid 18">
              <a:extLst>
                <a:ext uri="{FF2B5EF4-FFF2-40B4-BE49-F238E27FC236}">
                  <a16:creationId xmlns:a16="http://schemas.microsoft.com/office/drawing/2014/main" id="{2020CC4D-A1DF-564C-8F46-ADE7E66993B7}"/>
                </a:ext>
              </a:extLst>
            </p:cNvPr>
            <p:cNvSpPr/>
            <p:nvPr/>
          </p:nvSpPr>
          <p:spPr>
            <a:xfrm rot="10800000">
              <a:off x="1037453" y="-1"/>
              <a:ext cx="9886954" cy="3706265"/>
            </a:xfrm>
            <a:prstGeom prst="trapezoid">
              <a:avLst>
                <a:gd name="adj" fmla="val 53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48BBD38-5D5D-6D7A-BB4E-483A82D42583}"/>
              </a:ext>
            </a:extLst>
          </p:cNvPr>
          <p:cNvGrpSpPr/>
          <p:nvPr/>
        </p:nvGrpSpPr>
        <p:grpSpPr>
          <a:xfrm>
            <a:off x="15632986" y="3354571"/>
            <a:ext cx="5194788" cy="1535835"/>
            <a:chOff x="16037580" y="3354571"/>
            <a:chExt cx="5194788" cy="1535835"/>
          </a:xfrm>
        </p:grpSpPr>
        <p:sp>
          <p:nvSpPr>
            <p:cNvPr id="29" name="Textbox 200">
              <a:extLst>
                <a:ext uri="{FF2B5EF4-FFF2-40B4-BE49-F238E27FC236}">
                  <a16:creationId xmlns:a16="http://schemas.microsoft.com/office/drawing/2014/main" id="{59EDEA15-C1C6-364D-B763-E6BE9F6ECC42}"/>
                </a:ext>
              </a:extLst>
            </p:cNvPr>
            <p:cNvSpPr txBox="1"/>
            <p:nvPr/>
          </p:nvSpPr>
          <p:spPr>
            <a:xfrm>
              <a:off x="16037580" y="3354571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</a:rPr>
                <a:t>Attention</a:t>
              </a:r>
            </a:p>
          </p:txBody>
        </p:sp>
        <p:sp>
          <p:nvSpPr>
            <p:cNvPr id="30" name="Textbox 200">
              <a:extLst>
                <a:ext uri="{FF2B5EF4-FFF2-40B4-BE49-F238E27FC236}">
                  <a16:creationId xmlns:a16="http://schemas.microsoft.com/office/drawing/2014/main" id="{DFAE5D70-6657-EC97-D12C-4958A2F80041}"/>
                </a:ext>
              </a:extLst>
            </p:cNvPr>
            <p:cNvSpPr txBox="1"/>
            <p:nvPr/>
          </p:nvSpPr>
          <p:spPr>
            <a:xfrm>
              <a:off x="16037580" y="4182520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65C9712-0071-0874-65FB-9EA60B959AD4}"/>
              </a:ext>
            </a:extLst>
          </p:cNvPr>
          <p:cNvGrpSpPr/>
          <p:nvPr/>
        </p:nvGrpSpPr>
        <p:grpSpPr>
          <a:xfrm>
            <a:off x="15632986" y="6063283"/>
            <a:ext cx="5194788" cy="1535835"/>
            <a:chOff x="16037580" y="6063283"/>
            <a:chExt cx="5194788" cy="1535835"/>
          </a:xfrm>
        </p:grpSpPr>
        <p:sp>
          <p:nvSpPr>
            <p:cNvPr id="32" name="Textbox 200">
              <a:extLst>
                <a:ext uri="{FF2B5EF4-FFF2-40B4-BE49-F238E27FC236}">
                  <a16:creationId xmlns:a16="http://schemas.microsoft.com/office/drawing/2014/main" id="{91017CB8-7D5F-CEDB-B986-13D9EB033C40}"/>
                </a:ext>
              </a:extLst>
            </p:cNvPr>
            <p:cNvSpPr txBox="1"/>
            <p:nvPr/>
          </p:nvSpPr>
          <p:spPr>
            <a:xfrm>
              <a:off x="16037580" y="6063283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j-lt"/>
                </a:rPr>
                <a:t>Interest</a:t>
              </a:r>
            </a:p>
          </p:txBody>
        </p:sp>
        <p:sp>
          <p:nvSpPr>
            <p:cNvPr id="33" name="Textbox 200">
              <a:extLst>
                <a:ext uri="{FF2B5EF4-FFF2-40B4-BE49-F238E27FC236}">
                  <a16:creationId xmlns:a16="http://schemas.microsoft.com/office/drawing/2014/main" id="{11D95EF9-2A03-06F3-F862-02E409ABF850}"/>
                </a:ext>
              </a:extLst>
            </p:cNvPr>
            <p:cNvSpPr txBox="1"/>
            <p:nvPr/>
          </p:nvSpPr>
          <p:spPr>
            <a:xfrm>
              <a:off x="16037580" y="6891232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BC2BD2A-FEC2-4079-A288-84E0EBDD8ED4}"/>
              </a:ext>
            </a:extLst>
          </p:cNvPr>
          <p:cNvGrpSpPr/>
          <p:nvPr/>
        </p:nvGrpSpPr>
        <p:grpSpPr>
          <a:xfrm>
            <a:off x="15632986" y="8850801"/>
            <a:ext cx="5194788" cy="1535835"/>
            <a:chOff x="16037580" y="8850801"/>
            <a:chExt cx="5194788" cy="1535835"/>
          </a:xfrm>
        </p:grpSpPr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F62AEB97-1037-179D-57CC-EAB51EEAF81A}"/>
                </a:ext>
              </a:extLst>
            </p:cNvPr>
            <p:cNvSpPr txBox="1"/>
            <p:nvPr/>
          </p:nvSpPr>
          <p:spPr>
            <a:xfrm>
              <a:off x="16037580" y="8850801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+mj-lt"/>
                </a:rPr>
                <a:t>Desire</a:t>
              </a: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7FD5847E-9E1D-28A4-3F28-75F896258CE1}"/>
                </a:ext>
              </a:extLst>
            </p:cNvPr>
            <p:cNvSpPr txBox="1"/>
            <p:nvPr/>
          </p:nvSpPr>
          <p:spPr>
            <a:xfrm>
              <a:off x="16037580" y="9678750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E0FF111-24E3-7DE7-E768-75CE00FF4EAB}"/>
              </a:ext>
            </a:extLst>
          </p:cNvPr>
          <p:cNvGrpSpPr/>
          <p:nvPr/>
        </p:nvGrpSpPr>
        <p:grpSpPr>
          <a:xfrm>
            <a:off x="15632986" y="11638327"/>
            <a:ext cx="5194788" cy="1535835"/>
            <a:chOff x="16037580" y="11638327"/>
            <a:chExt cx="5194788" cy="1535835"/>
          </a:xfrm>
        </p:grpSpPr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BF31A7B4-B634-5986-127D-512397235214}"/>
                </a:ext>
              </a:extLst>
            </p:cNvPr>
            <p:cNvSpPr txBox="1"/>
            <p:nvPr/>
          </p:nvSpPr>
          <p:spPr>
            <a:xfrm>
              <a:off x="16037580" y="11638327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Action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56A1CF5B-B288-0763-00E7-1AD8A2CE4F17}"/>
                </a:ext>
              </a:extLst>
            </p:cNvPr>
            <p:cNvSpPr txBox="1"/>
            <p:nvPr/>
          </p:nvSpPr>
          <p:spPr>
            <a:xfrm>
              <a:off x="16037580" y="12466276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40" name="Textbox 200">
            <a:extLst>
              <a:ext uri="{FF2B5EF4-FFF2-40B4-BE49-F238E27FC236}">
                <a16:creationId xmlns:a16="http://schemas.microsoft.com/office/drawing/2014/main" id="{6ED76418-8FCF-A511-28BA-03C23C4722DD}"/>
              </a:ext>
            </a:extLst>
          </p:cNvPr>
          <p:cNvSpPr txBox="1"/>
          <p:nvPr/>
        </p:nvSpPr>
        <p:spPr>
          <a:xfrm>
            <a:off x="5759440" y="2982242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100%</a:t>
            </a:r>
          </a:p>
        </p:txBody>
      </p:sp>
      <p:sp>
        <p:nvSpPr>
          <p:cNvPr id="41" name="Textbox 200">
            <a:extLst>
              <a:ext uri="{FF2B5EF4-FFF2-40B4-BE49-F238E27FC236}">
                <a16:creationId xmlns:a16="http://schemas.microsoft.com/office/drawing/2014/main" id="{EB298A36-437F-07C5-99FA-80C8CBA54B70}"/>
              </a:ext>
            </a:extLst>
          </p:cNvPr>
          <p:cNvSpPr txBox="1"/>
          <p:nvPr/>
        </p:nvSpPr>
        <p:spPr>
          <a:xfrm>
            <a:off x="5759440" y="5690954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50%</a:t>
            </a:r>
          </a:p>
        </p:txBody>
      </p:sp>
      <p:sp>
        <p:nvSpPr>
          <p:cNvPr id="42" name="Textbox 200">
            <a:extLst>
              <a:ext uri="{FF2B5EF4-FFF2-40B4-BE49-F238E27FC236}">
                <a16:creationId xmlns:a16="http://schemas.microsoft.com/office/drawing/2014/main" id="{7FDF4C30-920F-BDCF-3B63-C6EAF23F93D6}"/>
              </a:ext>
            </a:extLst>
          </p:cNvPr>
          <p:cNvSpPr txBox="1"/>
          <p:nvPr/>
        </p:nvSpPr>
        <p:spPr>
          <a:xfrm>
            <a:off x="5759440" y="8478472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20%</a:t>
            </a:r>
          </a:p>
        </p:txBody>
      </p:sp>
      <p:sp>
        <p:nvSpPr>
          <p:cNvPr id="43" name="Textbox 200">
            <a:extLst>
              <a:ext uri="{FF2B5EF4-FFF2-40B4-BE49-F238E27FC236}">
                <a16:creationId xmlns:a16="http://schemas.microsoft.com/office/drawing/2014/main" id="{0F41E838-AFCE-9FC8-FB0D-3856F25F6F16}"/>
              </a:ext>
            </a:extLst>
          </p:cNvPr>
          <p:cNvSpPr txBox="1"/>
          <p:nvPr/>
        </p:nvSpPr>
        <p:spPr>
          <a:xfrm>
            <a:off x="5759440" y="11265998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chemeClr val="tx2"/>
                </a:solidFill>
                <a:latin typeface="+mj-lt"/>
              </a:rPr>
              <a:t>10%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44" name="Textbox 200">
            <a:extLst>
              <a:ext uri="{FF2B5EF4-FFF2-40B4-BE49-F238E27FC236}">
                <a16:creationId xmlns:a16="http://schemas.microsoft.com/office/drawing/2014/main" id="{846ACCB2-9A4B-CD04-3282-74F1BF71517E}"/>
              </a:ext>
            </a:extLst>
          </p:cNvPr>
          <p:cNvSpPr txBox="1"/>
          <p:nvPr/>
        </p:nvSpPr>
        <p:spPr>
          <a:xfrm>
            <a:off x="3100568" y="512052"/>
            <a:ext cx="6668272" cy="221599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</a:rPr>
              <a:t>AIDA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807FC0A-58C1-7C77-E396-7F7F7CF69E99}"/>
              </a:ext>
            </a:extLst>
          </p:cNvPr>
          <p:cNvGrpSpPr/>
          <p:nvPr/>
        </p:nvGrpSpPr>
        <p:grpSpPr>
          <a:xfrm>
            <a:off x="21802255" y="493156"/>
            <a:ext cx="1862049" cy="12450262"/>
            <a:chOff x="22012550" y="493156"/>
            <a:chExt cx="1862049" cy="12450262"/>
          </a:xfrm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4241A1AB-772F-6E94-71D2-7C5C4304CFED}"/>
                </a:ext>
              </a:extLst>
            </p:cNvPr>
            <p:cNvSpPr txBox="1"/>
            <p:nvPr/>
          </p:nvSpPr>
          <p:spPr>
            <a:xfrm rot="16200000">
              <a:off x="20467151" y="9535972"/>
              <a:ext cx="4952845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1" i="0" u="none" strike="noStrike" kern="1200" cap="none" spc="0" normalizeH="0" baseline="0" noProof="0" dirty="0">
                  <a:ln>
                    <a:solidFill>
                      <a:schemeClr val="bg2"/>
                    </a:solidFill>
                  </a:ln>
                  <a:noFill/>
                  <a:effectLst/>
                  <a:uLnTx/>
                  <a:uFillTx/>
                  <a:latin typeface="+mj-lt"/>
                </a:rPr>
                <a:t>MAR</a:t>
              </a: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1563C0BE-93A7-4B01-60E4-4195E222AB84}"/>
                </a:ext>
              </a:extLst>
            </p:cNvPr>
            <p:cNvSpPr txBox="1"/>
            <p:nvPr/>
          </p:nvSpPr>
          <p:spPr>
            <a:xfrm rot="16200000">
              <a:off x="19185917" y="3319790"/>
              <a:ext cx="7515316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25000"/>
                      <a:lumOff val="75000"/>
                    </a:schemeClr>
                  </a:solidFill>
                  <a:effectLst/>
                  <a:uLnTx/>
                  <a:uFillTx/>
                  <a:latin typeface="+mj-lt"/>
                </a:rPr>
                <a:t>KETING</a:t>
              </a:r>
            </a:p>
          </p:txBody>
        </p:sp>
      </p:grpSp>
      <p:sp>
        <p:nvSpPr>
          <p:cNvPr id="48" name="Textbox 200">
            <a:extLst>
              <a:ext uri="{FF2B5EF4-FFF2-40B4-BE49-F238E27FC236}">
                <a16:creationId xmlns:a16="http://schemas.microsoft.com/office/drawing/2014/main" id="{677D8290-6782-FD96-1739-4147895CA757}"/>
              </a:ext>
            </a:extLst>
          </p:cNvPr>
          <p:cNvSpPr txBox="1"/>
          <p:nvPr/>
        </p:nvSpPr>
        <p:spPr>
          <a:xfrm>
            <a:off x="14451822" y="1112214"/>
            <a:ext cx="666827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>
                <a:solidFill>
                  <a:schemeClr val="tx2">
                    <a:lumMod val="65000"/>
                  </a:schemeClr>
                </a:solidFill>
                <a:latin typeface="+mj-lt"/>
              </a:rPr>
              <a:t>I</a:t>
            </a: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</a:schemeClr>
                </a:solidFill>
                <a:effectLst/>
                <a:uLnTx/>
                <a:uFillTx/>
                <a:latin typeface="+mj-lt"/>
              </a:rPr>
              <a:t>nfographic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5000"/>
                </a:schemeClr>
              </a:solidFill>
              <a:effectLst/>
              <a:uLnTx/>
              <a:uFillTx/>
              <a:latin typeface="+mj-lt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7FA239C-955A-5770-F5DE-5F786B7AAFDD}"/>
              </a:ext>
            </a:extLst>
          </p:cNvPr>
          <p:cNvGrpSpPr/>
          <p:nvPr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35F1C10-4B1D-7E40-D286-4E62D61B21AB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B1AD5AFB-0475-F962-DEBF-005A6D35F3B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488B5168-94CE-48E7-4370-FDEEA3424698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F53A44D3-7C1B-D956-9D60-CF8714B7B84F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222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E80B08E4-0B95-4B92-AF98-8DE4645C09B7}"/>
              </a:ext>
            </a:extLst>
          </p:cNvPr>
          <p:cNvSpPr>
            <a:spLocks/>
          </p:cNvSpPr>
          <p:nvPr/>
        </p:nvSpPr>
        <p:spPr bwMode="auto">
          <a:xfrm rot="16200000">
            <a:off x="-328830" y="8565145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tx1">
                    <a:lumMod val="10000"/>
                    <a:lumOff val="9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2">
                    <a:lumMod val="5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.NET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EC39CA5-6C00-2487-3C84-9AAC5B01765D}"/>
              </a:ext>
            </a:extLst>
          </p:cNvPr>
          <p:cNvGrpSpPr/>
          <p:nvPr/>
        </p:nvGrpSpPr>
        <p:grpSpPr>
          <a:xfrm>
            <a:off x="6147330" y="11733116"/>
            <a:ext cx="8219676" cy="466169"/>
            <a:chOff x="6147330" y="11733116"/>
            <a:chExt cx="8219676" cy="466169"/>
          </a:xfrm>
        </p:grpSpPr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8C528002-3E37-86E0-8959-0DF0F0EFCEE1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11966200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Circle: Hollow 56">
              <a:extLst>
                <a:ext uri="{FF2B5EF4-FFF2-40B4-BE49-F238E27FC236}">
                  <a16:creationId xmlns:a16="http://schemas.microsoft.com/office/drawing/2014/main" id="{81B1BF85-AFAC-B52F-D533-A8D8C68E29F2}"/>
                </a:ext>
              </a:extLst>
            </p:cNvPr>
            <p:cNvSpPr/>
            <p:nvPr/>
          </p:nvSpPr>
          <p:spPr>
            <a:xfrm>
              <a:off x="6147330" y="11733116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678E7BD8-A256-08FE-9B79-DD936826E193}"/>
              </a:ext>
            </a:extLst>
          </p:cNvPr>
          <p:cNvGrpSpPr/>
          <p:nvPr/>
        </p:nvGrpSpPr>
        <p:grpSpPr>
          <a:xfrm>
            <a:off x="6147330" y="8959878"/>
            <a:ext cx="8219676" cy="466169"/>
            <a:chOff x="6147330" y="8959878"/>
            <a:chExt cx="8219676" cy="466169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751F9823-8CED-2DA5-E792-2D689EBA0E13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9192962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Circle: Hollow 59">
              <a:extLst>
                <a:ext uri="{FF2B5EF4-FFF2-40B4-BE49-F238E27FC236}">
                  <a16:creationId xmlns:a16="http://schemas.microsoft.com/office/drawing/2014/main" id="{2AE5495F-0BA9-4AEF-62C5-F621D91A7FE4}"/>
                </a:ext>
              </a:extLst>
            </p:cNvPr>
            <p:cNvSpPr/>
            <p:nvPr/>
          </p:nvSpPr>
          <p:spPr>
            <a:xfrm>
              <a:off x="6147330" y="8959878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2BA504E5-CEE0-549E-2230-FDC6B3D5E2A5}"/>
              </a:ext>
            </a:extLst>
          </p:cNvPr>
          <p:cNvGrpSpPr/>
          <p:nvPr/>
        </p:nvGrpSpPr>
        <p:grpSpPr>
          <a:xfrm>
            <a:off x="6147330" y="3473177"/>
            <a:ext cx="8219676" cy="466169"/>
            <a:chOff x="6147330" y="3473177"/>
            <a:chExt cx="8219676" cy="466169"/>
          </a:xfrm>
        </p:grpSpPr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474B5758-0127-1369-1C97-E9B82D708FE8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3706261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Circle: Hollow 62">
              <a:extLst>
                <a:ext uri="{FF2B5EF4-FFF2-40B4-BE49-F238E27FC236}">
                  <a16:creationId xmlns:a16="http://schemas.microsoft.com/office/drawing/2014/main" id="{B24525E9-D186-9C4A-FCE6-B06B4FA65B51}"/>
                </a:ext>
              </a:extLst>
            </p:cNvPr>
            <p:cNvSpPr/>
            <p:nvPr/>
          </p:nvSpPr>
          <p:spPr>
            <a:xfrm>
              <a:off x="6147330" y="3473177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73D8B074-FE97-5A6D-3D16-23DB6CD1D011}"/>
              </a:ext>
            </a:extLst>
          </p:cNvPr>
          <p:cNvGrpSpPr/>
          <p:nvPr/>
        </p:nvGrpSpPr>
        <p:grpSpPr>
          <a:xfrm>
            <a:off x="6147330" y="6206888"/>
            <a:ext cx="8219676" cy="466169"/>
            <a:chOff x="6147330" y="6206888"/>
            <a:chExt cx="8219676" cy="466169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03CE52BB-A3F8-A2D6-FDD2-F5988BA46B39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6439972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Circle: Hollow 65">
              <a:extLst>
                <a:ext uri="{FF2B5EF4-FFF2-40B4-BE49-F238E27FC236}">
                  <a16:creationId xmlns:a16="http://schemas.microsoft.com/office/drawing/2014/main" id="{E5D7CAD5-EDDD-B990-5634-C6782AB081C8}"/>
                </a:ext>
              </a:extLst>
            </p:cNvPr>
            <p:cNvSpPr/>
            <p:nvPr/>
          </p:nvSpPr>
          <p:spPr>
            <a:xfrm>
              <a:off x="6147330" y="6206888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4DBE75B-7E2C-96D9-2968-C6586D2A1914}"/>
              </a:ext>
            </a:extLst>
          </p:cNvPr>
          <p:cNvGrpSpPr/>
          <p:nvPr/>
        </p:nvGrpSpPr>
        <p:grpSpPr>
          <a:xfrm>
            <a:off x="14654637" y="8849305"/>
            <a:ext cx="511052" cy="716106"/>
            <a:chOff x="1597025" y="1208088"/>
            <a:chExt cx="257175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8" name="Freeform 12">
              <a:extLst>
                <a:ext uri="{FF2B5EF4-FFF2-40B4-BE49-F238E27FC236}">
                  <a16:creationId xmlns:a16="http://schemas.microsoft.com/office/drawing/2014/main" id="{A80B4402-F041-D546-051D-016FC7F22D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7025" y="1208088"/>
              <a:ext cx="257175" cy="360363"/>
            </a:xfrm>
            <a:custGeom>
              <a:avLst/>
              <a:gdLst/>
              <a:ahLst/>
              <a:cxnLst>
                <a:cxn ang="0">
                  <a:pos x="65" y="35"/>
                </a:cxn>
                <a:cxn ang="0">
                  <a:pos x="57" y="54"/>
                </a:cxn>
                <a:cxn ang="0">
                  <a:pos x="42" y="19"/>
                </a:cxn>
                <a:cxn ang="0">
                  <a:pos x="34" y="42"/>
                </a:cxn>
                <a:cxn ang="0">
                  <a:pos x="4" y="0"/>
                </a:cxn>
                <a:cxn ang="0">
                  <a:pos x="0" y="88"/>
                </a:cxn>
                <a:cxn ang="0">
                  <a:pos x="38" y="123"/>
                </a:cxn>
                <a:cxn ang="0">
                  <a:pos x="83" y="96"/>
                </a:cxn>
                <a:cxn ang="0">
                  <a:pos x="65" y="35"/>
                </a:cxn>
                <a:cxn ang="0">
                  <a:pos x="75" y="94"/>
                </a:cxn>
                <a:cxn ang="0">
                  <a:pos x="38" y="115"/>
                </a:cxn>
                <a:cxn ang="0">
                  <a:pos x="7" y="88"/>
                </a:cxn>
                <a:cxn ang="0">
                  <a:pos x="11" y="60"/>
                </a:cxn>
                <a:cxn ang="0">
                  <a:pos x="15" y="22"/>
                </a:cxn>
                <a:cxn ang="0">
                  <a:pos x="31" y="60"/>
                </a:cxn>
                <a:cxn ang="0">
                  <a:pos x="45" y="38"/>
                </a:cxn>
                <a:cxn ang="0">
                  <a:pos x="50" y="73"/>
                </a:cxn>
                <a:cxn ang="0">
                  <a:pos x="67" y="52"/>
                </a:cxn>
                <a:cxn ang="0">
                  <a:pos x="75" y="94"/>
                </a:cxn>
                <a:cxn ang="0">
                  <a:pos x="75" y="94"/>
                </a:cxn>
                <a:cxn ang="0">
                  <a:pos x="75" y="94"/>
                </a:cxn>
              </a:cxnLst>
              <a:rect l="0" t="0" r="r" b="b"/>
              <a:pathLst>
                <a:path w="88" h="123">
                  <a:moveTo>
                    <a:pt x="65" y="35"/>
                  </a:moveTo>
                  <a:cubicBezTo>
                    <a:pt x="65" y="45"/>
                    <a:pt x="57" y="54"/>
                    <a:pt x="57" y="54"/>
                  </a:cubicBezTo>
                  <a:cubicBezTo>
                    <a:pt x="57" y="35"/>
                    <a:pt x="42" y="19"/>
                    <a:pt x="42" y="19"/>
                  </a:cubicBezTo>
                  <a:cubicBezTo>
                    <a:pt x="42" y="19"/>
                    <a:pt x="42" y="31"/>
                    <a:pt x="34" y="42"/>
                  </a:cubicBezTo>
                  <a:cubicBezTo>
                    <a:pt x="27" y="15"/>
                    <a:pt x="4" y="0"/>
                    <a:pt x="4" y="0"/>
                  </a:cubicBezTo>
                  <a:cubicBezTo>
                    <a:pt x="15" y="42"/>
                    <a:pt x="0" y="57"/>
                    <a:pt x="0" y="88"/>
                  </a:cubicBezTo>
                  <a:cubicBezTo>
                    <a:pt x="0" y="106"/>
                    <a:pt x="15" y="123"/>
                    <a:pt x="38" y="123"/>
                  </a:cubicBezTo>
                  <a:cubicBezTo>
                    <a:pt x="73" y="123"/>
                    <a:pt x="79" y="110"/>
                    <a:pt x="83" y="96"/>
                  </a:cubicBezTo>
                  <a:cubicBezTo>
                    <a:pt x="88" y="77"/>
                    <a:pt x="80" y="54"/>
                    <a:pt x="65" y="35"/>
                  </a:cubicBezTo>
                  <a:close/>
                  <a:moveTo>
                    <a:pt x="75" y="94"/>
                  </a:moveTo>
                  <a:cubicBezTo>
                    <a:pt x="73" y="104"/>
                    <a:pt x="70" y="115"/>
                    <a:pt x="38" y="115"/>
                  </a:cubicBezTo>
                  <a:cubicBezTo>
                    <a:pt x="19" y="115"/>
                    <a:pt x="7" y="101"/>
                    <a:pt x="7" y="88"/>
                  </a:cubicBezTo>
                  <a:cubicBezTo>
                    <a:pt x="7" y="78"/>
                    <a:pt x="9" y="69"/>
                    <a:pt x="11" y="60"/>
                  </a:cubicBezTo>
                  <a:cubicBezTo>
                    <a:pt x="14" y="49"/>
                    <a:pt x="16" y="37"/>
                    <a:pt x="15" y="22"/>
                  </a:cubicBezTo>
                  <a:cubicBezTo>
                    <a:pt x="27" y="39"/>
                    <a:pt x="31" y="60"/>
                    <a:pt x="31" y="60"/>
                  </a:cubicBezTo>
                  <a:cubicBezTo>
                    <a:pt x="31" y="60"/>
                    <a:pt x="42" y="45"/>
                    <a:pt x="45" y="38"/>
                  </a:cubicBezTo>
                  <a:cubicBezTo>
                    <a:pt x="48" y="42"/>
                    <a:pt x="50" y="58"/>
                    <a:pt x="50" y="73"/>
                  </a:cubicBezTo>
                  <a:cubicBezTo>
                    <a:pt x="50" y="73"/>
                    <a:pt x="60" y="65"/>
                    <a:pt x="67" y="52"/>
                  </a:cubicBezTo>
                  <a:cubicBezTo>
                    <a:pt x="76" y="66"/>
                    <a:pt x="78" y="82"/>
                    <a:pt x="75" y="94"/>
                  </a:cubicBezTo>
                  <a:close/>
                  <a:moveTo>
                    <a:pt x="75" y="94"/>
                  </a:moveTo>
                  <a:cubicBezTo>
                    <a:pt x="75" y="94"/>
                    <a:pt x="75" y="94"/>
                    <a:pt x="75" y="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69" name="Freeform 13">
              <a:extLst>
                <a:ext uri="{FF2B5EF4-FFF2-40B4-BE49-F238E27FC236}">
                  <a16:creationId xmlns:a16="http://schemas.microsoft.com/office/drawing/2014/main" id="{762CCA8F-6443-E00B-291E-261341366F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8300" y="1363663"/>
              <a:ext cx="160338" cy="128588"/>
            </a:xfrm>
            <a:custGeom>
              <a:avLst/>
              <a:gdLst/>
              <a:ahLst/>
              <a:cxnLst>
                <a:cxn ang="0">
                  <a:pos x="53" y="12"/>
                </a:cxn>
                <a:cxn ang="0">
                  <a:pos x="49" y="15"/>
                </a:cxn>
                <a:cxn ang="0">
                  <a:pos x="31" y="30"/>
                </a:cxn>
                <a:cxn ang="0">
                  <a:pos x="29" y="13"/>
                </a:cxn>
                <a:cxn ang="0">
                  <a:pos x="29" y="7"/>
                </a:cxn>
                <a:cxn ang="0">
                  <a:pos x="23" y="16"/>
                </a:cxn>
                <a:cxn ang="0">
                  <a:pos x="17" y="25"/>
                </a:cxn>
                <a:cxn ang="0">
                  <a:pos x="8" y="5"/>
                </a:cxn>
                <a:cxn ang="0">
                  <a:pos x="7" y="0"/>
                </a:cxn>
                <a:cxn ang="0">
                  <a:pos x="5" y="5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4" y="38"/>
                </a:cxn>
                <a:cxn ang="0">
                  <a:pos x="7" y="11"/>
                </a:cxn>
                <a:cxn ang="0">
                  <a:pos x="15" y="29"/>
                </a:cxn>
                <a:cxn ang="0">
                  <a:pos x="16" y="32"/>
                </a:cxn>
                <a:cxn ang="0">
                  <a:pos x="18" y="30"/>
                </a:cxn>
                <a:cxn ang="0">
                  <a:pos x="25" y="19"/>
                </a:cxn>
                <a:cxn ang="0">
                  <a:pos x="28" y="33"/>
                </a:cxn>
                <a:cxn ang="0">
                  <a:pos x="29" y="35"/>
                </a:cxn>
                <a:cxn ang="0">
                  <a:pos x="31" y="34"/>
                </a:cxn>
                <a:cxn ang="0">
                  <a:pos x="50" y="20"/>
                </a:cxn>
                <a:cxn ang="0">
                  <a:pos x="48" y="41"/>
                </a:cxn>
                <a:cxn ang="0">
                  <a:pos x="49" y="43"/>
                </a:cxn>
                <a:cxn ang="0">
                  <a:pos x="49" y="44"/>
                </a:cxn>
                <a:cxn ang="0">
                  <a:pos x="51" y="42"/>
                </a:cxn>
                <a:cxn ang="0">
                  <a:pos x="53" y="16"/>
                </a:cxn>
                <a:cxn ang="0">
                  <a:pos x="53" y="12"/>
                </a:cxn>
                <a:cxn ang="0">
                  <a:pos x="53" y="12"/>
                </a:cxn>
                <a:cxn ang="0">
                  <a:pos x="53" y="12"/>
                </a:cxn>
              </a:cxnLst>
              <a:rect l="0" t="0" r="r" b="b"/>
              <a:pathLst>
                <a:path w="55" h="44">
                  <a:moveTo>
                    <a:pt x="53" y="12"/>
                  </a:moveTo>
                  <a:cubicBezTo>
                    <a:pt x="49" y="15"/>
                    <a:pt x="49" y="15"/>
                    <a:pt x="49" y="15"/>
                  </a:cubicBezTo>
                  <a:cubicBezTo>
                    <a:pt x="45" y="20"/>
                    <a:pt x="42" y="25"/>
                    <a:pt x="31" y="30"/>
                  </a:cubicBezTo>
                  <a:cubicBezTo>
                    <a:pt x="30" y="25"/>
                    <a:pt x="29" y="20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1" y="19"/>
                    <a:pt x="19" y="21"/>
                    <a:pt x="17" y="25"/>
                  </a:cubicBezTo>
                  <a:cubicBezTo>
                    <a:pt x="13" y="16"/>
                    <a:pt x="10" y="10"/>
                    <a:pt x="8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13"/>
                    <a:pt x="0" y="20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3" y="40"/>
                    <a:pt x="4" y="39"/>
                    <a:pt x="4" y="38"/>
                  </a:cubicBezTo>
                  <a:cubicBezTo>
                    <a:pt x="4" y="24"/>
                    <a:pt x="5" y="17"/>
                    <a:pt x="7" y="11"/>
                  </a:cubicBezTo>
                  <a:cubicBezTo>
                    <a:pt x="9" y="16"/>
                    <a:pt x="11" y="22"/>
                    <a:pt x="15" y="29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1" y="25"/>
                    <a:pt x="23" y="22"/>
                    <a:pt x="25" y="19"/>
                  </a:cubicBezTo>
                  <a:cubicBezTo>
                    <a:pt x="26" y="25"/>
                    <a:pt x="27" y="29"/>
                    <a:pt x="28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41" y="29"/>
                    <a:pt x="46" y="25"/>
                    <a:pt x="50" y="20"/>
                  </a:cubicBezTo>
                  <a:cubicBezTo>
                    <a:pt x="51" y="28"/>
                    <a:pt x="50" y="35"/>
                    <a:pt x="48" y="41"/>
                  </a:cubicBezTo>
                  <a:cubicBezTo>
                    <a:pt x="47" y="42"/>
                    <a:pt x="48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4" y="35"/>
                    <a:pt x="55" y="24"/>
                    <a:pt x="53" y="16"/>
                  </a:cubicBezTo>
                  <a:lnTo>
                    <a:pt x="53" y="12"/>
                  </a:lnTo>
                  <a:close/>
                  <a:moveTo>
                    <a:pt x="53" y="12"/>
                  </a:moveTo>
                  <a:cubicBezTo>
                    <a:pt x="53" y="12"/>
                    <a:pt x="53" y="12"/>
                    <a:pt x="53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B2D029E6-4AC0-03DF-1FBC-C94192D85077}"/>
              </a:ext>
            </a:extLst>
          </p:cNvPr>
          <p:cNvGrpSpPr/>
          <p:nvPr/>
        </p:nvGrpSpPr>
        <p:grpSpPr>
          <a:xfrm>
            <a:off x="14585035" y="3441647"/>
            <a:ext cx="650256" cy="644576"/>
            <a:chOff x="704850" y="2703513"/>
            <a:chExt cx="363538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1" name="Freeform 117">
              <a:extLst>
                <a:ext uri="{FF2B5EF4-FFF2-40B4-BE49-F238E27FC236}">
                  <a16:creationId xmlns:a16="http://schemas.microsoft.com/office/drawing/2014/main" id="{0A5B9FD7-3DE3-928D-B2B4-C8873FA0DF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288" y="2751138"/>
              <a:ext cx="117475" cy="117475"/>
            </a:xfrm>
            <a:custGeom>
              <a:avLst/>
              <a:gdLst/>
              <a:ahLst/>
              <a:cxnLst>
                <a:cxn ang="0">
                  <a:pos x="36" y="38"/>
                </a:cxn>
                <a:cxn ang="0">
                  <a:pos x="36" y="38"/>
                </a:cxn>
                <a:cxn ang="0">
                  <a:pos x="38" y="40"/>
                </a:cxn>
                <a:cxn ang="0">
                  <a:pos x="40" y="38"/>
                </a:cxn>
                <a:cxn ang="0">
                  <a:pos x="40" y="38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36" y="38"/>
                </a:cxn>
              </a:cxnLst>
              <a:rect l="0" t="0" r="r" b="b"/>
              <a:pathLst>
                <a:path w="40" h="40"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6" y="39"/>
                    <a:pt x="37" y="40"/>
                    <a:pt x="38" y="40"/>
                  </a:cubicBezTo>
                  <a:cubicBezTo>
                    <a:pt x="39" y="40"/>
                    <a:pt x="40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17"/>
                    <a:pt x="2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1" y="3"/>
                    <a:pt x="36" y="19"/>
                    <a:pt x="36" y="38"/>
                  </a:cubicBezTo>
                  <a:close/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2" name="Freeform 118">
              <a:extLst>
                <a:ext uri="{FF2B5EF4-FFF2-40B4-BE49-F238E27FC236}">
                  <a16:creationId xmlns:a16="http://schemas.microsoft.com/office/drawing/2014/main" id="{5896889F-4965-2064-7570-D844EFFBAC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850" y="2703513"/>
              <a:ext cx="363538" cy="360363"/>
            </a:xfrm>
            <a:custGeom>
              <a:avLst/>
              <a:gdLst/>
              <a:ahLst/>
              <a:cxnLst>
                <a:cxn ang="0">
                  <a:pos x="36" y="4"/>
                </a:cxn>
                <a:cxn ang="0">
                  <a:pos x="28" y="0"/>
                </a:cxn>
                <a:cxn ang="0">
                  <a:pos x="23" y="1"/>
                </a:cxn>
                <a:cxn ang="0">
                  <a:pos x="16" y="12"/>
                </a:cxn>
                <a:cxn ang="0">
                  <a:pos x="16" y="64"/>
                </a:cxn>
                <a:cxn ang="0">
                  <a:pos x="4" y="76"/>
                </a:cxn>
                <a:cxn ang="0">
                  <a:pos x="4" y="93"/>
                </a:cxn>
                <a:cxn ang="0">
                  <a:pos x="31" y="120"/>
                </a:cxn>
                <a:cxn ang="0">
                  <a:pos x="39" y="123"/>
                </a:cxn>
                <a:cxn ang="0">
                  <a:pos x="47" y="120"/>
                </a:cxn>
                <a:cxn ang="0">
                  <a:pos x="59" y="108"/>
                </a:cxn>
                <a:cxn ang="0">
                  <a:pos x="112" y="108"/>
                </a:cxn>
                <a:cxn ang="0">
                  <a:pos x="123" y="100"/>
                </a:cxn>
                <a:cxn ang="0">
                  <a:pos x="120" y="88"/>
                </a:cxn>
                <a:cxn ang="0">
                  <a:pos x="36" y="4"/>
                </a:cxn>
                <a:cxn ang="0">
                  <a:pos x="54" y="102"/>
                </a:cxn>
                <a:cxn ang="0">
                  <a:pos x="42" y="114"/>
                </a:cxn>
                <a:cxn ang="0">
                  <a:pos x="39" y="115"/>
                </a:cxn>
                <a:cxn ang="0">
                  <a:pos x="36" y="114"/>
                </a:cxn>
                <a:cxn ang="0">
                  <a:pos x="10" y="87"/>
                </a:cxn>
                <a:cxn ang="0">
                  <a:pos x="8" y="85"/>
                </a:cxn>
                <a:cxn ang="0">
                  <a:pos x="10" y="82"/>
                </a:cxn>
                <a:cxn ang="0">
                  <a:pos x="22" y="70"/>
                </a:cxn>
                <a:cxn ang="0">
                  <a:pos x="22" y="70"/>
                </a:cxn>
                <a:cxn ang="0">
                  <a:pos x="54" y="102"/>
                </a:cxn>
                <a:cxn ang="0">
                  <a:pos x="54" y="102"/>
                </a:cxn>
                <a:cxn ang="0">
                  <a:pos x="59" y="100"/>
                </a:cxn>
                <a:cxn ang="0">
                  <a:pos x="57" y="100"/>
                </a:cxn>
                <a:cxn ang="0">
                  <a:pos x="23" y="66"/>
                </a:cxn>
                <a:cxn ang="0">
                  <a:pos x="24" y="64"/>
                </a:cxn>
                <a:cxn ang="0">
                  <a:pos x="24" y="18"/>
                </a:cxn>
                <a:cxn ang="0">
                  <a:pos x="105" y="100"/>
                </a:cxn>
                <a:cxn ang="0">
                  <a:pos x="59" y="100"/>
                </a:cxn>
                <a:cxn ang="0">
                  <a:pos x="116" y="98"/>
                </a:cxn>
                <a:cxn ang="0">
                  <a:pos x="112" y="100"/>
                </a:cxn>
                <a:cxn ang="0">
                  <a:pos x="111" y="100"/>
                </a:cxn>
                <a:cxn ang="0">
                  <a:pos x="24" y="13"/>
                </a:cxn>
                <a:cxn ang="0">
                  <a:pos x="24" y="12"/>
                </a:cxn>
                <a:cxn ang="0">
                  <a:pos x="26" y="8"/>
                </a:cxn>
                <a:cxn ang="0">
                  <a:pos x="28" y="8"/>
                </a:cxn>
                <a:cxn ang="0">
                  <a:pos x="30" y="9"/>
                </a:cxn>
                <a:cxn ang="0">
                  <a:pos x="115" y="93"/>
                </a:cxn>
                <a:cxn ang="0">
                  <a:pos x="116" y="98"/>
                </a:cxn>
                <a:cxn ang="0">
                  <a:pos x="116" y="98"/>
                </a:cxn>
                <a:cxn ang="0">
                  <a:pos x="116" y="98"/>
                </a:cxn>
              </a:cxnLst>
              <a:rect l="0" t="0" r="r" b="b"/>
              <a:pathLst>
                <a:path w="124" h="123">
                  <a:moveTo>
                    <a:pt x="36" y="4"/>
                  </a:moveTo>
                  <a:cubicBezTo>
                    <a:pt x="34" y="1"/>
                    <a:pt x="31" y="0"/>
                    <a:pt x="28" y="0"/>
                  </a:cubicBezTo>
                  <a:cubicBezTo>
                    <a:pt x="26" y="0"/>
                    <a:pt x="25" y="0"/>
                    <a:pt x="23" y="1"/>
                  </a:cubicBezTo>
                  <a:cubicBezTo>
                    <a:pt x="19" y="3"/>
                    <a:pt x="16" y="7"/>
                    <a:pt x="16" y="12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81"/>
                    <a:pt x="0" y="88"/>
                    <a:pt x="4" y="93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3" y="122"/>
                    <a:pt x="36" y="123"/>
                    <a:pt x="39" y="123"/>
                  </a:cubicBezTo>
                  <a:cubicBezTo>
                    <a:pt x="42" y="123"/>
                    <a:pt x="45" y="122"/>
                    <a:pt x="47" y="120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7" y="108"/>
                    <a:pt x="121" y="105"/>
                    <a:pt x="123" y="100"/>
                  </a:cubicBezTo>
                  <a:cubicBezTo>
                    <a:pt x="124" y="96"/>
                    <a:pt x="123" y="91"/>
                    <a:pt x="120" y="88"/>
                  </a:cubicBezTo>
                  <a:lnTo>
                    <a:pt x="36" y="4"/>
                  </a:lnTo>
                  <a:close/>
                  <a:moveTo>
                    <a:pt x="54" y="102"/>
                  </a:moveTo>
                  <a:cubicBezTo>
                    <a:pt x="42" y="114"/>
                    <a:pt x="42" y="114"/>
                    <a:pt x="42" y="114"/>
                  </a:cubicBezTo>
                  <a:cubicBezTo>
                    <a:pt x="41" y="115"/>
                    <a:pt x="40" y="115"/>
                    <a:pt x="39" y="115"/>
                  </a:cubicBezTo>
                  <a:cubicBezTo>
                    <a:pt x="39" y="115"/>
                    <a:pt x="37" y="115"/>
                    <a:pt x="36" y="114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6"/>
                    <a:pt x="8" y="85"/>
                    <a:pt x="8" y="85"/>
                  </a:cubicBezTo>
                  <a:cubicBezTo>
                    <a:pt x="8" y="84"/>
                    <a:pt x="9" y="83"/>
                    <a:pt x="10" y="82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lose/>
                  <a:moveTo>
                    <a:pt x="59" y="100"/>
                  </a:moveTo>
                  <a:cubicBezTo>
                    <a:pt x="59" y="100"/>
                    <a:pt x="58" y="100"/>
                    <a:pt x="57" y="100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4" y="66"/>
                    <a:pt x="24" y="65"/>
                    <a:pt x="24" y="6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05" y="100"/>
                    <a:pt x="105" y="100"/>
                    <a:pt x="105" y="100"/>
                  </a:cubicBezTo>
                  <a:lnTo>
                    <a:pt x="59" y="100"/>
                  </a:lnTo>
                  <a:close/>
                  <a:moveTo>
                    <a:pt x="116" y="98"/>
                  </a:moveTo>
                  <a:cubicBezTo>
                    <a:pt x="115" y="99"/>
                    <a:pt x="114" y="100"/>
                    <a:pt x="112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5" y="9"/>
                    <a:pt x="26" y="8"/>
                  </a:cubicBezTo>
                  <a:cubicBezTo>
                    <a:pt x="27" y="8"/>
                    <a:pt x="27" y="8"/>
                    <a:pt x="28" y="8"/>
                  </a:cubicBezTo>
                  <a:cubicBezTo>
                    <a:pt x="29" y="8"/>
                    <a:pt x="30" y="8"/>
                    <a:pt x="30" y="9"/>
                  </a:cubicBezTo>
                  <a:cubicBezTo>
                    <a:pt x="115" y="93"/>
                    <a:pt x="115" y="93"/>
                    <a:pt x="115" y="93"/>
                  </a:cubicBezTo>
                  <a:cubicBezTo>
                    <a:pt x="116" y="94"/>
                    <a:pt x="116" y="96"/>
                    <a:pt x="116" y="98"/>
                  </a:cubicBezTo>
                  <a:close/>
                  <a:moveTo>
                    <a:pt x="116" y="98"/>
                  </a:moveTo>
                  <a:cubicBezTo>
                    <a:pt x="116" y="98"/>
                    <a:pt x="116" y="98"/>
                    <a:pt x="116" y="9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3" name="Freeform 119">
              <a:extLst>
                <a:ext uri="{FF2B5EF4-FFF2-40B4-BE49-F238E27FC236}">
                  <a16:creationId xmlns:a16="http://schemas.microsoft.com/office/drawing/2014/main" id="{4CBA957C-FB54-54D1-B56A-BFC9C96FC2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525" y="2703513"/>
              <a:ext cx="166688" cy="169863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" y="8"/>
                </a:cxn>
                <a:cxn ang="0">
                  <a:pos x="50" y="54"/>
                </a:cxn>
                <a:cxn ang="0">
                  <a:pos x="54" y="58"/>
                </a:cxn>
                <a:cxn ang="0">
                  <a:pos x="57" y="54"/>
                </a:cxn>
                <a:cxn ang="0">
                  <a:pos x="57" y="54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57" h="58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9" y="8"/>
                    <a:pt x="50" y="29"/>
                    <a:pt x="50" y="54"/>
                  </a:cubicBezTo>
                  <a:cubicBezTo>
                    <a:pt x="50" y="56"/>
                    <a:pt x="52" y="58"/>
                    <a:pt x="54" y="58"/>
                  </a:cubicBezTo>
                  <a:cubicBezTo>
                    <a:pt x="56" y="58"/>
                    <a:pt x="57" y="56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24"/>
                    <a:pt x="3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CA4D3534-BE00-CE28-79FC-EAED550D788D}"/>
              </a:ext>
            </a:extLst>
          </p:cNvPr>
          <p:cNvGrpSpPr/>
          <p:nvPr/>
        </p:nvGrpSpPr>
        <p:grpSpPr>
          <a:xfrm>
            <a:off x="14552110" y="11667980"/>
            <a:ext cx="716106" cy="716106"/>
            <a:chOff x="8780463" y="1906588"/>
            <a:chExt cx="360363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5" name="Freeform 93">
              <a:extLst>
                <a:ext uri="{FF2B5EF4-FFF2-40B4-BE49-F238E27FC236}">
                  <a16:creationId xmlns:a16="http://schemas.microsoft.com/office/drawing/2014/main" id="{10660241-91D9-050D-C7C8-A00CA98DD3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6" name="Freeform 94">
              <a:extLst>
                <a:ext uri="{FF2B5EF4-FFF2-40B4-BE49-F238E27FC236}">
                  <a16:creationId xmlns:a16="http://schemas.microsoft.com/office/drawing/2014/main" id="{5E164026-6910-DFA5-B430-9AB2CA8E2D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7" name="Freeform 95">
              <a:extLst>
                <a:ext uri="{FF2B5EF4-FFF2-40B4-BE49-F238E27FC236}">
                  <a16:creationId xmlns:a16="http://schemas.microsoft.com/office/drawing/2014/main" id="{A2C7380D-899E-6ECA-10DE-63F97FA531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8" name="Freeform 96">
              <a:extLst>
                <a:ext uri="{FF2B5EF4-FFF2-40B4-BE49-F238E27FC236}">
                  <a16:creationId xmlns:a16="http://schemas.microsoft.com/office/drawing/2014/main" id="{8ADFAB18-419F-EAEE-AA6B-EEC835ADA8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9" name="Freeform 97">
              <a:extLst>
                <a:ext uri="{FF2B5EF4-FFF2-40B4-BE49-F238E27FC236}">
                  <a16:creationId xmlns:a16="http://schemas.microsoft.com/office/drawing/2014/main" id="{160B1ED4-EEBC-2E8A-6F7C-2644C9B1E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80" name="Freeform 98">
              <a:extLst>
                <a:ext uri="{FF2B5EF4-FFF2-40B4-BE49-F238E27FC236}">
                  <a16:creationId xmlns:a16="http://schemas.microsoft.com/office/drawing/2014/main" id="{D6373406-C518-EE49-46E8-D6F7F8E227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E560CECC-FF89-FD0A-A952-8163B57B1785}"/>
              </a:ext>
            </a:extLst>
          </p:cNvPr>
          <p:cNvGrpSpPr/>
          <p:nvPr/>
        </p:nvGrpSpPr>
        <p:grpSpPr>
          <a:xfrm>
            <a:off x="14553687" y="6077378"/>
            <a:ext cx="712952" cy="716106"/>
            <a:chOff x="4019550" y="3568701"/>
            <a:chExt cx="358775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2" name="Freeform 105">
              <a:extLst>
                <a:ext uri="{FF2B5EF4-FFF2-40B4-BE49-F238E27FC236}">
                  <a16:creationId xmlns:a16="http://schemas.microsoft.com/office/drawing/2014/main" id="{CC703F2B-C131-D551-CB83-12617566F1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9550" y="3568701"/>
              <a:ext cx="358775" cy="36036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31" y="46"/>
                </a:cxn>
                <a:cxn ang="0">
                  <a:pos x="36" y="68"/>
                </a:cxn>
                <a:cxn ang="0">
                  <a:pos x="4" y="100"/>
                </a:cxn>
                <a:cxn ang="0">
                  <a:pos x="4" y="100"/>
                </a:cxn>
                <a:cxn ang="0">
                  <a:pos x="0" y="109"/>
                </a:cxn>
                <a:cxn ang="0">
                  <a:pos x="13" y="123"/>
                </a:cxn>
                <a:cxn ang="0">
                  <a:pos x="23" y="119"/>
                </a:cxn>
                <a:cxn ang="0">
                  <a:pos x="23" y="119"/>
                </a:cxn>
                <a:cxn ang="0">
                  <a:pos x="55" y="87"/>
                </a:cxn>
                <a:cxn ang="0">
                  <a:pos x="77" y="92"/>
                </a:cxn>
                <a:cxn ang="0">
                  <a:pos x="123" y="46"/>
                </a:cxn>
                <a:cxn ang="0">
                  <a:pos x="77" y="0"/>
                </a:cxn>
                <a:cxn ang="0">
                  <a:pos x="18" y="114"/>
                </a:cxn>
                <a:cxn ang="0">
                  <a:pos x="13" y="116"/>
                </a:cxn>
                <a:cxn ang="0">
                  <a:pos x="7" y="109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40" y="73"/>
                </a:cxn>
                <a:cxn ang="0">
                  <a:pos x="49" y="83"/>
                </a:cxn>
                <a:cxn ang="0">
                  <a:pos x="18" y="114"/>
                </a:cxn>
                <a:cxn ang="0">
                  <a:pos x="77" y="84"/>
                </a:cxn>
                <a:cxn ang="0">
                  <a:pos x="38" y="46"/>
                </a:cxn>
                <a:cxn ang="0">
                  <a:pos x="77" y="8"/>
                </a:cxn>
                <a:cxn ang="0">
                  <a:pos x="115" y="46"/>
                </a:cxn>
                <a:cxn ang="0">
                  <a:pos x="77" y="84"/>
                </a:cxn>
                <a:cxn ang="0">
                  <a:pos x="77" y="84"/>
                </a:cxn>
                <a:cxn ang="0">
                  <a:pos x="77" y="84"/>
                </a:cxn>
              </a:cxnLst>
              <a:rect l="0" t="0" r="r" b="b"/>
              <a:pathLst>
                <a:path w="123" h="123">
                  <a:moveTo>
                    <a:pt x="77" y="0"/>
                  </a:moveTo>
                  <a:cubicBezTo>
                    <a:pt x="51" y="0"/>
                    <a:pt x="31" y="21"/>
                    <a:pt x="31" y="46"/>
                  </a:cubicBezTo>
                  <a:cubicBezTo>
                    <a:pt x="31" y="54"/>
                    <a:pt x="33" y="61"/>
                    <a:pt x="36" y="68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2"/>
                    <a:pt x="0" y="105"/>
                    <a:pt x="0" y="109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7" y="123"/>
                    <a:pt x="21" y="121"/>
                    <a:pt x="23" y="119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2" y="90"/>
                    <a:pt x="69" y="92"/>
                    <a:pt x="77" y="92"/>
                  </a:cubicBezTo>
                  <a:cubicBezTo>
                    <a:pt x="102" y="92"/>
                    <a:pt x="123" y="71"/>
                    <a:pt x="123" y="46"/>
                  </a:cubicBezTo>
                  <a:cubicBezTo>
                    <a:pt x="123" y="21"/>
                    <a:pt x="102" y="0"/>
                    <a:pt x="77" y="0"/>
                  </a:cubicBezTo>
                  <a:close/>
                  <a:moveTo>
                    <a:pt x="18" y="114"/>
                  </a:moveTo>
                  <a:cubicBezTo>
                    <a:pt x="17" y="115"/>
                    <a:pt x="15" y="116"/>
                    <a:pt x="13" y="116"/>
                  </a:cubicBezTo>
                  <a:cubicBezTo>
                    <a:pt x="10" y="116"/>
                    <a:pt x="7" y="113"/>
                    <a:pt x="7" y="109"/>
                  </a:cubicBezTo>
                  <a:cubicBezTo>
                    <a:pt x="7" y="107"/>
                    <a:pt x="8" y="106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2" y="77"/>
                    <a:pt x="46" y="80"/>
                    <a:pt x="49" y="83"/>
                  </a:cubicBezTo>
                  <a:lnTo>
                    <a:pt x="18" y="114"/>
                  </a:lnTo>
                  <a:close/>
                  <a:moveTo>
                    <a:pt x="77" y="84"/>
                  </a:moveTo>
                  <a:cubicBezTo>
                    <a:pt x="55" y="84"/>
                    <a:pt x="38" y="67"/>
                    <a:pt x="38" y="46"/>
                  </a:cubicBezTo>
                  <a:cubicBezTo>
                    <a:pt x="38" y="25"/>
                    <a:pt x="55" y="8"/>
                    <a:pt x="77" y="8"/>
                  </a:cubicBezTo>
                  <a:cubicBezTo>
                    <a:pt x="98" y="8"/>
                    <a:pt x="115" y="25"/>
                    <a:pt x="115" y="46"/>
                  </a:cubicBezTo>
                  <a:cubicBezTo>
                    <a:pt x="115" y="67"/>
                    <a:pt x="98" y="84"/>
                    <a:pt x="77" y="84"/>
                  </a:cubicBezTo>
                  <a:close/>
                  <a:moveTo>
                    <a:pt x="77" y="84"/>
                  </a:moveTo>
                  <a:cubicBezTo>
                    <a:pt x="77" y="84"/>
                    <a:pt x="77" y="84"/>
                    <a:pt x="77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83" name="Freeform 106">
              <a:extLst>
                <a:ext uri="{FF2B5EF4-FFF2-40B4-BE49-F238E27FC236}">
                  <a16:creationId xmlns:a16="http://schemas.microsoft.com/office/drawing/2014/main" id="{92CF4C14-B933-F124-7677-ACF7078937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5600" y="3624263"/>
              <a:ext cx="84138" cy="857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" y="29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29" h="29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" y="29"/>
                    <a:pt x="4" y="28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</p:spTree>
    <p:extLst>
      <p:ext uri="{BB962C8B-B14F-4D97-AF65-F5344CB8AC3E}">
        <p14:creationId xmlns:p14="http://schemas.microsoft.com/office/powerpoint/2010/main" val="10889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window dir="vert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64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65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 p14:presetBounceEnd="65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90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91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40" grpId="0"/>
          <p:bldP spid="41" grpId="0"/>
          <p:bldP spid="42" grpId="0"/>
          <p:bldP spid="43" grpId="0"/>
          <p:bldP spid="44" grpId="0"/>
          <p:bldP spid="4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40" grpId="0"/>
          <p:bldP spid="41" grpId="0"/>
          <p:bldP spid="42" grpId="0"/>
          <p:bldP spid="43" grpId="0"/>
          <p:bldP spid="44" grpId="0"/>
          <p:bldP spid="48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2C6F338-2651-E68F-642F-C2440AE4B2CD}"/>
              </a:ext>
            </a:extLst>
          </p:cNvPr>
          <p:cNvSpPr/>
          <p:nvPr/>
        </p:nvSpPr>
        <p:spPr>
          <a:xfrm>
            <a:off x="0" y="0"/>
            <a:ext cx="24383999" cy="13716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ADFF39-F09E-1E69-B156-3577CA35820E}"/>
              </a:ext>
            </a:extLst>
          </p:cNvPr>
          <p:cNvSpPr/>
          <p:nvPr/>
        </p:nvSpPr>
        <p:spPr>
          <a:xfrm>
            <a:off x="6318059" y="7976463"/>
            <a:ext cx="18065940" cy="5739537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CA8F6F-F418-BAEF-584E-6DD0C3A515ED}"/>
              </a:ext>
            </a:extLst>
          </p:cNvPr>
          <p:cNvSpPr/>
          <p:nvPr/>
        </p:nvSpPr>
        <p:spPr>
          <a:xfrm>
            <a:off x="0" y="7976463"/>
            <a:ext cx="6389434" cy="5739537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686773E-1BD7-EF85-8603-4EEE07E5D517}"/>
              </a:ext>
            </a:extLst>
          </p:cNvPr>
          <p:cNvGrpSpPr/>
          <p:nvPr/>
        </p:nvGrpSpPr>
        <p:grpSpPr>
          <a:xfrm>
            <a:off x="575808" y="-4"/>
            <a:ext cx="11616192" cy="13716002"/>
            <a:chOff x="172834" y="-4"/>
            <a:chExt cx="11616192" cy="13716002"/>
          </a:xfrm>
          <a:solidFill>
            <a:schemeClr val="tx1">
              <a:lumMod val="60000"/>
              <a:lumOff val="40000"/>
              <a:alpha val="90000"/>
            </a:schemeClr>
          </a:solidFill>
        </p:grpSpPr>
        <p:sp>
          <p:nvSpPr>
            <p:cNvPr id="6" name="Trapezoid 5">
              <a:extLst>
                <a:ext uri="{FF2B5EF4-FFF2-40B4-BE49-F238E27FC236}">
                  <a16:creationId xmlns:a16="http://schemas.microsoft.com/office/drawing/2014/main" id="{B26F4357-F5EF-DD64-6CF3-515CEBF92244}"/>
                </a:ext>
              </a:extLst>
            </p:cNvPr>
            <p:cNvSpPr/>
            <p:nvPr/>
          </p:nvSpPr>
          <p:spPr>
            <a:xfrm rot="10800000">
              <a:off x="5163932" y="9269506"/>
              <a:ext cx="1633994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rapezoid 6">
              <a:extLst>
                <a:ext uri="{FF2B5EF4-FFF2-40B4-BE49-F238E27FC236}">
                  <a16:creationId xmlns:a16="http://schemas.microsoft.com/office/drawing/2014/main" id="{6B0E9FB1-BA28-8C78-6AA4-FBF6B709A6DD}"/>
                </a:ext>
              </a:extLst>
            </p:cNvPr>
            <p:cNvSpPr/>
            <p:nvPr/>
          </p:nvSpPr>
          <p:spPr>
            <a:xfrm rot="10800000">
              <a:off x="4145158" y="6487886"/>
              <a:ext cx="3671544" cy="2781620"/>
            </a:xfrm>
            <a:prstGeom prst="trapezoid">
              <a:avLst>
                <a:gd name="adj" fmla="val 366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rapezoid 7">
              <a:extLst>
                <a:ext uri="{FF2B5EF4-FFF2-40B4-BE49-F238E27FC236}">
                  <a16:creationId xmlns:a16="http://schemas.microsoft.com/office/drawing/2014/main" id="{1A773AEF-73CD-AFA0-089A-793571D6F99F}"/>
                </a:ext>
              </a:extLst>
            </p:cNvPr>
            <p:cNvSpPr/>
            <p:nvPr/>
          </p:nvSpPr>
          <p:spPr>
            <a:xfrm rot="10800000">
              <a:off x="2204834" y="3706266"/>
              <a:ext cx="7552192" cy="2781620"/>
            </a:xfrm>
            <a:prstGeom prst="trapezoid">
              <a:avLst>
                <a:gd name="adj" fmla="val 6955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rapezoid 8">
              <a:extLst>
                <a:ext uri="{FF2B5EF4-FFF2-40B4-BE49-F238E27FC236}">
                  <a16:creationId xmlns:a16="http://schemas.microsoft.com/office/drawing/2014/main" id="{F3643EC6-E1D0-700E-D774-3F94DAF20C7A}"/>
                </a:ext>
              </a:extLst>
            </p:cNvPr>
            <p:cNvSpPr/>
            <p:nvPr/>
          </p:nvSpPr>
          <p:spPr>
            <a:xfrm rot="10800000">
              <a:off x="172834" y="-4"/>
              <a:ext cx="11616192" cy="3706265"/>
            </a:xfrm>
            <a:prstGeom prst="trapezoid">
              <a:avLst>
                <a:gd name="adj" fmla="val 549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B0A5E0A-F395-943B-E5D5-14DE9A1DF3CB}"/>
              </a:ext>
            </a:extLst>
          </p:cNvPr>
          <p:cNvGrpSpPr/>
          <p:nvPr/>
        </p:nvGrpSpPr>
        <p:grpSpPr>
          <a:xfrm>
            <a:off x="1017768" y="-3"/>
            <a:ext cx="10732272" cy="13716001"/>
            <a:chOff x="614794" y="-3"/>
            <a:chExt cx="10732272" cy="13716001"/>
          </a:xfrm>
          <a:solidFill>
            <a:schemeClr val="tx1">
              <a:lumMod val="20000"/>
              <a:lumOff val="80000"/>
            </a:schemeClr>
          </a:solidFill>
        </p:grpSpPr>
        <p:sp>
          <p:nvSpPr>
            <p:cNvPr id="11" name="Trapezoid 10">
              <a:extLst>
                <a:ext uri="{FF2B5EF4-FFF2-40B4-BE49-F238E27FC236}">
                  <a16:creationId xmlns:a16="http://schemas.microsoft.com/office/drawing/2014/main" id="{DBAAD66F-4FF6-B734-9421-1C87594215C8}"/>
                </a:ext>
              </a:extLst>
            </p:cNvPr>
            <p:cNvSpPr/>
            <p:nvPr/>
          </p:nvSpPr>
          <p:spPr>
            <a:xfrm rot="10800000">
              <a:off x="5514452" y="9269506"/>
              <a:ext cx="932954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rapezoid 11">
              <a:extLst>
                <a:ext uri="{FF2B5EF4-FFF2-40B4-BE49-F238E27FC236}">
                  <a16:creationId xmlns:a16="http://schemas.microsoft.com/office/drawing/2014/main" id="{5700FFC2-1BDE-2BC9-AEAC-D3A47F080593}"/>
                </a:ext>
              </a:extLst>
            </p:cNvPr>
            <p:cNvSpPr/>
            <p:nvPr/>
          </p:nvSpPr>
          <p:spPr>
            <a:xfrm rot="10800000">
              <a:off x="4523854" y="6487886"/>
              <a:ext cx="2914152" cy="2781620"/>
            </a:xfrm>
            <a:prstGeom prst="trapezoid">
              <a:avLst>
                <a:gd name="adj" fmla="val 3556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3023DC5A-0743-C0A6-466E-9681258992E9}"/>
                </a:ext>
              </a:extLst>
            </p:cNvPr>
            <p:cNvSpPr/>
            <p:nvPr/>
          </p:nvSpPr>
          <p:spPr>
            <a:xfrm rot="10800000">
              <a:off x="2595994" y="3706266"/>
              <a:ext cx="6769872" cy="2781620"/>
            </a:xfrm>
            <a:prstGeom prst="trapezoid">
              <a:avLst>
                <a:gd name="adj" fmla="val 6938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rapezoid 13">
              <a:extLst>
                <a:ext uri="{FF2B5EF4-FFF2-40B4-BE49-F238E27FC236}">
                  <a16:creationId xmlns:a16="http://schemas.microsoft.com/office/drawing/2014/main" id="{EAA94611-D8A2-7E55-ABF9-7863B54DEE86}"/>
                </a:ext>
              </a:extLst>
            </p:cNvPr>
            <p:cNvSpPr/>
            <p:nvPr/>
          </p:nvSpPr>
          <p:spPr>
            <a:xfrm rot="10800000">
              <a:off x="614794" y="-3"/>
              <a:ext cx="10732272" cy="3706265"/>
            </a:xfrm>
            <a:prstGeom prst="trapezoid">
              <a:avLst>
                <a:gd name="adj" fmla="val 53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B7F7F6E-0ACF-BBB8-4077-98880A6A0D8B}"/>
              </a:ext>
            </a:extLst>
          </p:cNvPr>
          <p:cNvGrpSpPr/>
          <p:nvPr/>
        </p:nvGrpSpPr>
        <p:grpSpPr>
          <a:xfrm>
            <a:off x="1440427" y="-1"/>
            <a:ext cx="9886954" cy="13715999"/>
            <a:chOff x="1037453" y="-1"/>
            <a:chExt cx="9886954" cy="13715999"/>
          </a:xfrm>
          <a:gradFill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2"/>
              </a:gs>
              <a:gs pos="20000">
                <a:schemeClr val="accent1">
                  <a:lumMod val="75000"/>
                </a:schemeClr>
              </a:gs>
              <a:gs pos="0">
                <a:schemeClr val="accent2">
                  <a:lumMod val="50000"/>
                </a:schemeClr>
              </a:gs>
            </a:gsLst>
            <a:lin ang="5400000" scaled="1"/>
          </a:gradFill>
        </p:grpSpPr>
        <p:sp>
          <p:nvSpPr>
            <p:cNvPr id="16" name="Trapezoid 15">
              <a:extLst>
                <a:ext uri="{FF2B5EF4-FFF2-40B4-BE49-F238E27FC236}">
                  <a16:creationId xmlns:a16="http://schemas.microsoft.com/office/drawing/2014/main" id="{7BE5F49C-3AEA-5224-B280-D41BFF5AC247}"/>
                </a:ext>
              </a:extLst>
            </p:cNvPr>
            <p:cNvSpPr/>
            <p:nvPr/>
          </p:nvSpPr>
          <p:spPr>
            <a:xfrm rot="10800000">
              <a:off x="5747845" y="9269506"/>
              <a:ext cx="466168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rapezoid 16">
              <a:extLst>
                <a:ext uri="{FF2B5EF4-FFF2-40B4-BE49-F238E27FC236}">
                  <a16:creationId xmlns:a16="http://schemas.microsoft.com/office/drawing/2014/main" id="{B8B2512D-3196-37A3-7347-C8E3E3887582}"/>
                </a:ext>
              </a:extLst>
            </p:cNvPr>
            <p:cNvSpPr/>
            <p:nvPr/>
          </p:nvSpPr>
          <p:spPr>
            <a:xfrm rot="10800000">
              <a:off x="4812982" y="6487886"/>
              <a:ext cx="2335896" cy="2781620"/>
            </a:xfrm>
            <a:prstGeom prst="trapezoid">
              <a:avLst>
                <a:gd name="adj" fmla="val 4004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rapezoid 17">
              <a:extLst>
                <a:ext uri="{FF2B5EF4-FFF2-40B4-BE49-F238E27FC236}">
                  <a16:creationId xmlns:a16="http://schemas.microsoft.com/office/drawing/2014/main" id="{9ED565E6-C6B6-7953-A83B-B99594940A71}"/>
                </a:ext>
              </a:extLst>
            </p:cNvPr>
            <p:cNvSpPr/>
            <p:nvPr/>
          </p:nvSpPr>
          <p:spPr>
            <a:xfrm rot="10800000">
              <a:off x="3019028" y="3706266"/>
              <a:ext cx="5923804" cy="2781620"/>
            </a:xfrm>
            <a:prstGeom prst="trapezoid">
              <a:avLst>
                <a:gd name="adj" fmla="val 6453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rapezoid 18">
              <a:extLst>
                <a:ext uri="{FF2B5EF4-FFF2-40B4-BE49-F238E27FC236}">
                  <a16:creationId xmlns:a16="http://schemas.microsoft.com/office/drawing/2014/main" id="{D9B3413A-C2AD-263B-C40B-74589543C9E9}"/>
                </a:ext>
              </a:extLst>
            </p:cNvPr>
            <p:cNvSpPr/>
            <p:nvPr/>
          </p:nvSpPr>
          <p:spPr>
            <a:xfrm rot="10800000">
              <a:off x="1037453" y="-1"/>
              <a:ext cx="9886954" cy="3706265"/>
            </a:xfrm>
            <a:prstGeom prst="trapezoid">
              <a:avLst>
                <a:gd name="adj" fmla="val 53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6030C46-520B-CDDD-F8F2-810FD414856B}"/>
              </a:ext>
            </a:extLst>
          </p:cNvPr>
          <p:cNvGrpSpPr/>
          <p:nvPr/>
        </p:nvGrpSpPr>
        <p:grpSpPr>
          <a:xfrm>
            <a:off x="15632986" y="3354571"/>
            <a:ext cx="5194788" cy="1535835"/>
            <a:chOff x="16037580" y="3354571"/>
            <a:chExt cx="5194788" cy="1535835"/>
          </a:xfrm>
        </p:grpSpPr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4365E82D-B2F2-F875-FFD0-10201E7E087F}"/>
                </a:ext>
              </a:extLst>
            </p:cNvPr>
            <p:cNvSpPr txBox="1"/>
            <p:nvPr/>
          </p:nvSpPr>
          <p:spPr>
            <a:xfrm>
              <a:off x="16037580" y="3354571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</a:rPr>
                <a:t>Attention</a:t>
              </a: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D8BE3FCC-0613-E737-BC95-2A48615EC086}"/>
                </a:ext>
              </a:extLst>
            </p:cNvPr>
            <p:cNvSpPr txBox="1"/>
            <p:nvPr/>
          </p:nvSpPr>
          <p:spPr>
            <a:xfrm>
              <a:off x="16037580" y="4182520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F6357E4-3B28-CCA0-3794-651901090C5E}"/>
              </a:ext>
            </a:extLst>
          </p:cNvPr>
          <p:cNvGrpSpPr/>
          <p:nvPr/>
        </p:nvGrpSpPr>
        <p:grpSpPr>
          <a:xfrm>
            <a:off x="15632986" y="6063283"/>
            <a:ext cx="5194788" cy="1535835"/>
            <a:chOff x="16037580" y="6063283"/>
            <a:chExt cx="5194788" cy="1535835"/>
          </a:xfrm>
        </p:grpSpPr>
        <p:sp>
          <p:nvSpPr>
            <p:cNvPr id="24" name="Textbox 200">
              <a:extLst>
                <a:ext uri="{FF2B5EF4-FFF2-40B4-BE49-F238E27FC236}">
                  <a16:creationId xmlns:a16="http://schemas.microsoft.com/office/drawing/2014/main" id="{D5AE1E15-F8BB-826C-D556-38128410FE7D}"/>
                </a:ext>
              </a:extLst>
            </p:cNvPr>
            <p:cNvSpPr txBox="1"/>
            <p:nvPr/>
          </p:nvSpPr>
          <p:spPr>
            <a:xfrm>
              <a:off x="16037580" y="6063283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j-lt"/>
                </a:rPr>
                <a:t>Interest</a:t>
              </a:r>
            </a:p>
          </p:txBody>
        </p:sp>
        <p:sp>
          <p:nvSpPr>
            <p:cNvPr id="25" name="Textbox 200">
              <a:extLst>
                <a:ext uri="{FF2B5EF4-FFF2-40B4-BE49-F238E27FC236}">
                  <a16:creationId xmlns:a16="http://schemas.microsoft.com/office/drawing/2014/main" id="{CEE11C4D-1DFE-31E7-FDB6-D004117BA402}"/>
                </a:ext>
              </a:extLst>
            </p:cNvPr>
            <p:cNvSpPr txBox="1"/>
            <p:nvPr/>
          </p:nvSpPr>
          <p:spPr>
            <a:xfrm>
              <a:off x="16037580" y="6891232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067EE66-8021-C656-D7F5-55CD3FA5E2F5}"/>
              </a:ext>
            </a:extLst>
          </p:cNvPr>
          <p:cNvGrpSpPr/>
          <p:nvPr/>
        </p:nvGrpSpPr>
        <p:grpSpPr>
          <a:xfrm>
            <a:off x="15632986" y="8850801"/>
            <a:ext cx="5194788" cy="1535835"/>
            <a:chOff x="16037580" y="8850801"/>
            <a:chExt cx="5194788" cy="1535835"/>
          </a:xfrm>
        </p:grpSpPr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EDC4B80D-D2EA-7A8C-A377-BDA56C96ADA3}"/>
                </a:ext>
              </a:extLst>
            </p:cNvPr>
            <p:cNvSpPr txBox="1"/>
            <p:nvPr/>
          </p:nvSpPr>
          <p:spPr>
            <a:xfrm>
              <a:off x="16037580" y="8850801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+mj-lt"/>
                </a:rPr>
                <a:t>Desire</a:t>
              </a: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7811AE68-25D8-4AD2-BE34-E6CE4A8F7C23}"/>
                </a:ext>
              </a:extLst>
            </p:cNvPr>
            <p:cNvSpPr txBox="1"/>
            <p:nvPr/>
          </p:nvSpPr>
          <p:spPr>
            <a:xfrm>
              <a:off x="16037580" y="9678750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2681545-1DC8-889C-F1FC-575FCAF9AA9D}"/>
              </a:ext>
            </a:extLst>
          </p:cNvPr>
          <p:cNvGrpSpPr/>
          <p:nvPr/>
        </p:nvGrpSpPr>
        <p:grpSpPr>
          <a:xfrm>
            <a:off x="15632986" y="11638327"/>
            <a:ext cx="5194788" cy="1535835"/>
            <a:chOff x="16037580" y="11638327"/>
            <a:chExt cx="5194788" cy="1535835"/>
          </a:xfrm>
        </p:grpSpPr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ABE78D92-EC87-091B-D6E0-CB851ECC65B8}"/>
                </a:ext>
              </a:extLst>
            </p:cNvPr>
            <p:cNvSpPr txBox="1"/>
            <p:nvPr/>
          </p:nvSpPr>
          <p:spPr>
            <a:xfrm>
              <a:off x="16037580" y="11638327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Action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6DD0FC66-3D3D-A9A7-6852-338731B885D6}"/>
                </a:ext>
              </a:extLst>
            </p:cNvPr>
            <p:cNvSpPr txBox="1"/>
            <p:nvPr/>
          </p:nvSpPr>
          <p:spPr>
            <a:xfrm>
              <a:off x="16037580" y="12466276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40" name="Textbox 200">
            <a:extLst>
              <a:ext uri="{FF2B5EF4-FFF2-40B4-BE49-F238E27FC236}">
                <a16:creationId xmlns:a16="http://schemas.microsoft.com/office/drawing/2014/main" id="{070F0D56-C57F-6CB9-A0D8-0D0A53344459}"/>
              </a:ext>
            </a:extLst>
          </p:cNvPr>
          <p:cNvSpPr txBox="1"/>
          <p:nvPr/>
        </p:nvSpPr>
        <p:spPr>
          <a:xfrm>
            <a:off x="5759440" y="2982242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100%</a:t>
            </a:r>
          </a:p>
        </p:txBody>
      </p:sp>
      <p:sp>
        <p:nvSpPr>
          <p:cNvPr id="41" name="Textbox 200">
            <a:extLst>
              <a:ext uri="{FF2B5EF4-FFF2-40B4-BE49-F238E27FC236}">
                <a16:creationId xmlns:a16="http://schemas.microsoft.com/office/drawing/2014/main" id="{597A92F6-35CA-EA43-AE53-CE1CABCC0044}"/>
              </a:ext>
            </a:extLst>
          </p:cNvPr>
          <p:cNvSpPr txBox="1"/>
          <p:nvPr/>
        </p:nvSpPr>
        <p:spPr>
          <a:xfrm>
            <a:off x="5759440" y="5690954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50%</a:t>
            </a:r>
          </a:p>
        </p:txBody>
      </p:sp>
      <p:sp>
        <p:nvSpPr>
          <p:cNvPr id="42" name="Textbox 200">
            <a:extLst>
              <a:ext uri="{FF2B5EF4-FFF2-40B4-BE49-F238E27FC236}">
                <a16:creationId xmlns:a16="http://schemas.microsoft.com/office/drawing/2014/main" id="{BC781351-4475-C937-3AA7-4451A9809A5F}"/>
              </a:ext>
            </a:extLst>
          </p:cNvPr>
          <p:cNvSpPr txBox="1"/>
          <p:nvPr/>
        </p:nvSpPr>
        <p:spPr>
          <a:xfrm>
            <a:off x="5759440" y="8478472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20%</a:t>
            </a:r>
          </a:p>
        </p:txBody>
      </p:sp>
      <p:sp>
        <p:nvSpPr>
          <p:cNvPr id="43" name="Textbox 200">
            <a:extLst>
              <a:ext uri="{FF2B5EF4-FFF2-40B4-BE49-F238E27FC236}">
                <a16:creationId xmlns:a16="http://schemas.microsoft.com/office/drawing/2014/main" id="{75EE93C8-98D1-71C4-C0AC-8D7B44622CF4}"/>
              </a:ext>
            </a:extLst>
          </p:cNvPr>
          <p:cNvSpPr txBox="1"/>
          <p:nvPr/>
        </p:nvSpPr>
        <p:spPr>
          <a:xfrm>
            <a:off x="5759440" y="11265998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chemeClr val="tx2"/>
                </a:solidFill>
                <a:latin typeface="+mj-lt"/>
              </a:rPr>
              <a:t>10%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44" name="Textbox 200">
            <a:extLst>
              <a:ext uri="{FF2B5EF4-FFF2-40B4-BE49-F238E27FC236}">
                <a16:creationId xmlns:a16="http://schemas.microsoft.com/office/drawing/2014/main" id="{71552197-F69A-1517-089D-99D50944AC6B}"/>
              </a:ext>
            </a:extLst>
          </p:cNvPr>
          <p:cNvSpPr txBox="1"/>
          <p:nvPr/>
        </p:nvSpPr>
        <p:spPr>
          <a:xfrm>
            <a:off x="3100568" y="512052"/>
            <a:ext cx="6668272" cy="221599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</a:rPr>
              <a:t>AIDA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51C333F-24A2-8482-4D50-BC6CEC6477FA}"/>
              </a:ext>
            </a:extLst>
          </p:cNvPr>
          <p:cNvGrpSpPr/>
          <p:nvPr/>
        </p:nvGrpSpPr>
        <p:grpSpPr>
          <a:xfrm>
            <a:off x="21802255" y="493156"/>
            <a:ext cx="1862049" cy="12450262"/>
            <a:chOff x="22012550" y="493156"/>
            <a:chExt cx="1862049" cy="12450262"/>
          </a:xfrm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B5740B63-523B-D10B-9846-81500C62E3E6}"/>
                </a:ext>
              </a:extLst>
            </p:cNvPr>
            <p:cNvSpPr txBox="1"/>
            <p:nvPr/>
          </p:nvSpPr>
          <p:spPr>
            <a:xfrm rot="16200000">
              <a:off x="20467151" y="9535972"/>
              <a:ext cx="4952845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1" i="0" u="none" strike="noStrike" kern="1200" cap="none" spc="0" normalizeH="0" baseline="0" noProof="0" dirty="0">
                  <a:ln>
                    <a:solidFill>
                      <a:schemeClr val="bg2"/>
                    </a:solidFill>
                  </a:ln>
                  <a:noFill/>
                  <a:effectLst/>
                  <a:uLnTx/>
                  <a:uFillTx/>
                  <a:latin typeface="+mj-lt"/>
                </a:rPr>
                <a:t>MAR</a:t>
              </a: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21772AC5-00A9-D032-86AB-B28C726FA08B}"/>
                </a:ext>
              </a:extLst>
            </p:cNvPr>
            <p:cNvSpPr txBox="1"/>
            <p:nvPr/>
          </p:nvSpPr>
          <p:spPr>
            <a:xfrm rot="16200000">
              <a:off x="19185917" y="3319790"/>
              <a:ext cx="7515316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25000"/>
                      <a:lumOff val="75000"/>
                    </a:schemeClr>
                  </a:solidFill>
                  <a:effectLst/>
                  <a:uLnTx/>
                  <a:uFillTx/>
                  <a:latin typeface="+mj-lt"/>
                </a:rPr>
                <a:t>KETING</a:t>
              </a:r>
            </a:p>
          </p:txBody>
        </p:sp>
      </p:grpSp>
      <p:sp>
        <p:nvSpPr>
          <p:cNvPr id="48" name="Textbox 200">
            <a:extLst>
              <a:ext uri="{FF2B5EF4-FFF2-40B4-BE49-F238E27FC236}">
                <a16:creationId xmlns:a16="http://schemas.microsoft.com/office/drawing/2014/main" id="{A9738A80-08FC-BE90-9EBE-67D6896D559E}"/>
              </a:ext>
            </a:extLst>
          </p:cNvPr>
          <p:cNvSpPr txBox="1"/>
          <p:nvPr/>
        </p:nvSpPr>
        <p:spPr>
          <a:xfrm>
            <a:off x="14451822" y="1112214"/>
            <a:ext cx="666827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</a:t>
            </a: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</a:rPr>
              <a:t>nfographic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0B0EB49-6FA5-15A7-2DFB-2518AEA06016}"/>
              </a:ext>
            </a:extLst>
          </p:cNvPr>
          <p:cNvGrpSpPr/>
          <p:nvPr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D7D7429F-F7FB-35E0-A919-6C65BCFB6DFA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7EE256CB-E374-697F-F6E9-CF78FDF823D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A5706088-A06D-157E-DDA4-23D198A5567B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BF0F49ED-6D4A-D95D-642E-60BB73AA821B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222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0FE1C0A-8B93-0E47-30BF-4900D887A7AB}"/>
              </a:ext>
            </a:extLst>
          </p:cNvPr>
          <p:cNvSpPr>
            <a:spLocks/>
          </p:cNvSpPr>
          <p:nvPr/>
        </p:nvSpPr>
        <p:spPr bwMode="auto">
          <a:xfrm rot="16200000">
            <a:off x="-328830" y="8565145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tx1">
                    <a:lumMod val="10000"/>
                    <a:lumOff val="9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2">
                    <a:lumMod val="5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.NET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C60399C9-B017-9051-6492-E82149DA1B26}"/>
              </a:ext>
            </a:extLst>
          </p:cNvPr>
          <p:cNvGrpSpPr/>
          <p:nvPr/>
        </p:nvGrpSpPr>
        <p:grpSpPr>
          <a:xfrm>
            <a:off x="6147330" y="11733116"/>
            <a:ext cx="8219676" cy="466169"/>
            <a:chOff x="6147330" y="11733116"/>
            <a:chExt cx="8219676" cy="466169"/>
          </a:xfrm>
        </p:grpSpPr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571A243C-5DAB-ED24-64DA-912889810D72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11966200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Circle: Hollow 56">
              <a:extLst>
                <a:ext uri="{FF2B5EF4-FFF2-40B4-BE49-F238E27FC236}">
                  <a16:creationId xmlns:a16="http://schemas.microsoft.com/office/drawing/2014/main" id="{6BBBCAE5-3B64-060F-5A51-5BE23E6C5E15}"/>
                </a:ext>
              </a:extLst>
            </p:cNvPr>
            <p:cNvSpPr/>
            <p:nvPr/>
          </p:nvSpPr>
          <p:spPr>
            <a:xfrm>
              <a:off x="6147330" y="11733116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C6987800-9CC6-7434-8729-BAEBAA23E462}"/>
              </a:ext>
            </a:extLst>
          </p:cNvPr>
          <p:cNvGrpSpPr/>
          <p:nvPr/>
        </p:nvGrpSpPr>
        <p:grpSpPr>
          <a:xfrm>
            <a:off x="6147330" y="8959878"/>
            <a:ext cx="8219676" cy="466169"/>
            <a:chOff x="6147330" y="8959878"/>
            <a:chExt cx="8219676" cy="466169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24AE02C1-9123-D696-4EA5-4AFEBF1D2DE4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9192962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Circle: Hollow 59">
              <a:extLst>
                <a:ext uri="{FF2B5EF4-FFF2-40B4-BE49-F238E27FC236}">
                  <a16:creationId xmlns:a16="http://schemas.microsoft.com/office/drawing/2014/main" id="{7A41DE98-D158-2F3F-96D6-016144DA0BF3}"/>
                </a:ext>
              </a:extLst>
            </p:cNvPr>
            <p:cNvSpPr/>
            <p:nvPr/>
          </p:nvSpPr>
          <p:spPr>
            <a:xfrm>
              <a:off x="6147330" y="8959878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89063E9F-DF86-AF4B-3711-945A4852D376}"/>
              </a:ext>
            </a:extLst>
          </p:cNvPr>
          <p:cNvGrpSpPr/>
          <p:nvPr/>
        </p:nvGrpSpPr>
        <p:grpSpPr>
          <a:xfrm>
            <a:off x="6147330" y="3473177"/>
            <a:ext cx="8219676" cy="466169"/>
            <a:chOff x="6147330" y="3473177"/>
            <a:chExt cx="8219676" cy="466169"/>
          </a:xfrm>
        </p:grpSpPr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8972A45B-823E-8121-A3EE-42F03E209025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3706261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Circle: Hollow 62">
              <a:extLst>
                <a:ext uri="{FF2B5EF4-FFF2-40B4-BE49-F238E27FC236}">
                  <a16:creationId xmlns:a16="http://schemas.microsoft.com/office/drawing/2014/main" id="{B5FDF950-3BF7-037F-1F19-2B2F3EAA8C5F}"/>
                </a:ext>
              </a:extLst>
            </p:cNvPr>
            <p:cNvSpPr/>
            <p:nvPr/>
          </p:nvSpPr>
          <p:spPr>
            <a:xfrm>
              <a:off x="6147330" y="3473177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3F4115BC-F7D6-13D8-8231-55DD27C65E75}"/>
              </a:ext>
            </a:extLst>
          </p:cNvPr>
          <p:cNvGrpSpPr/>
          <p:nvPr/>
        </p:nvGrpSpPr>
        <p:grpSpPr>
          <a:xfrm>
            <a:off x="6147330" y="6206888"/>
            <a:ext cx="8219676" cy="466169"/>
            <a:chOff x="6147330" y="6206888"/>
            <a:chExt cx="8219676" cy="466169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2CE78AAD-D2C9-A39C-D719-A7E55481A75B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6439972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Circle: Hollow 65">
              <a:extLst>
                <a:ext uri="{FF2B5EF4-FFF2-40B4-BE49-F238E27FC236}">
                  <a16:creationId xmlns:a16="http://schemas.microsoft.com/office/drawing/2014/main" id="{D370741C-CA71-FC41-0387-D9C57F1C062F}"/>
                </a:ext>
              </a:extLst>
            </p:cNvPr>
            <p:cNvSpPr/>
            <p:nvPr/>
          </p:nvSpPr>
          <p:spPr>
            <a:xfrm>
              <a:off x="6147330" y="6206888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36ABD13A-73EB-2EFA-C28C-DFAD3E1D4556}"/>
              </a:ext>
            </a:extLst>
          </p:cNvPr>
          <p:cNvGrpSpPr/>
          <p:nvPr/>
        </p:nvGrpSpPr>
        <p:grpSpPr>
          <a:xfrm>
            <a:off x="14654637" y="8849305"/>
            <a:ext cx="511052" cy="716106"/>
            <a:chOff x="1597025" y="1208088"/>
            <a:chExt cx="257175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8" name="Freeform 12">
              <a:extLst>
                <a:ext uri="{FF2B5EF4-FFF2-40B4-BE49-F238E27FC236}">
                  <a16:creationId xmlns:a16="http://schemas.microsoft.com/office/drawing/2014/main" id="{2C4B7217-127C-6E7D-67AF-3ED21B2BAD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7025" y="1208088"/>
              <a:ext cx="257175" cy="360363"/>
            </a:xfrm>
            <a:custGeom>
              <a:avLst/>
              <a:gdLst/>
              <a:ahLst/>
              <a:cxnLst>
                <a:cxn ang="0">
                  <a:pos x="65" y="35"/>
                </a:cxn>
                <a:cxn ang="0">
                  <a:pos x="57" y="54"/>
                </a:cxn>
                <a:cxn ang="0">
                  <a:pos x="42" y="19"/>
                </a:cxn>
                <a:cxn ang="0">
                  <a:pos x="34" y="42"/>
                </a:cxn>
                <a:cxn ang="0">
                  <a:pos x="4" y="0"/>
                </a:cxn>
                <a:cxn ang="0">
                  <a:pos x="0" y="88"/>
                </a:cxn>
                <a:cxn ang="0">
                  <a:pos x="38" y="123"/>
                </a:cxn>
                <a:cxn ang="0">
                  <a:pos x="83" y="96"/>
                </a:cxn>
                <a:cxn ang="0">
                  <a:pos x="65" y="35"/>
                </a:cxn>
                <a:cxn ang="0">
                  <a:pos x="75" y="94"/>
                </a:cxn>
                <a:cxn ang="0">
                  <a:pos x="38" y="115"/>
                </a:cxn>
                <a:cxn ang="0">
                  <a:pos x="7" y="88"/>
                </a:cxn>
                <a:cxn ang="0">
                  <a:pos x="11" y="60"/>
                </a:cxn>
                <a:cxn ang="0">
                  <a:pos x="15" y="22"/>
                </a:cxn>
                <a:cxn ang="0">
                  <a:pos x="31" y="60"/>
                </a:cxn>
                <a:cxn ang="0">
                  <a:pos x="45" y="38"/>
                </a:cxn>
                <a:cxn ang="0">
                  <a:pos x="50" y="73"/>
                </a:cxn>
                <a:cxn ang="0">
                  <a:pos x="67" y="52"/>
                </a:cxn>
                <a:cxn ang="0">
                  <a:pos x="75" y="94"/>
                </a:cxn>
                <a:cxn ang="0">
                  <a:pos x="75" y="94"/>
                </a:cxn>
                <a:cxn ang="0">
                  <a:pos x="75" y="94"/>
                </a:cxn>
              </a:cxnLst>
              <a:rect l="0" t="0" r="r" b="b"/>
              <a:pathLst>
                <a:path w="88" h="123">
                  <a:moveTo>
                    <a:pt x="65" y="35"/>
                  </a:moveTo>
                  <a:cubicBezTo>
                    <a:pt x="65" y="45"/>
                    <a:pt x="57" y="54"/>
                    <a:pt x="57" y="54"/>
                  </a:cubicBezTo>
                  <a:cubicBezTo>
                    <a:pt x="57" y="35"/>
                    <a:pt x="42" y="19"/>
                    <a:pt x="42" y="19"/>
                  </a:cubicBezTo>
                  <a:cubicBezTo>
                    <a:pt x="42" y="19"/>
                    <a:pt x="42" y="31"/>
                    <a:pt x="34" y="42"/>
                  </a:cubicBezTo>
                  <a:cubicBezTo>
                    <a:pt x="27" y="15"/>
                    <a:pt x="4" y="0"/>
                    <a:pt x="4" y="0"/>
                  </a:cubicBezTo>
                  <a:cubicBezTo>
                    <a:pt x="15" y="42"/>
                    <a:pt x="0" y="57"/>
                    <a:pt x="0" y="88"/>
                  </a:cubicBezTo>
                  <a:cubicBezTo>
                    <a:pt x="0" y="106"/>
                    <a:pt x="15" y="123"/>
                    <a:pt x="38" y="123"/>
                  </a:cubicBezTo>
                  <a:cubicBezTo>
                    <a:pt x="73" y="123"/>
                    <a:pt x="79" y="110"/>
                    <a:pt x="83" y="96"/>
                  </a:cubicBezTo>
                  <a:cubicBezTo>
                    <a:pt x="88" y="77"/>
                    <a:pt x="80" y="54"/>
                    <a:pt x="65" y="35"/>
                  </a:cubicBezTo>
                  <a:close/>
                  <a:moveTo>
                    <a:pt x="75" y="94"/>
                  </a:moveTo>
                  <a:cubicBezTo>
                    <a:pt x="73" y="104"/>
                    <a:pt x="70" y="115"/>
                    <a:pt x="38" y="115"/>
                  </a:cubicBezTo>
                  <a:cubicBezTo>
                    <a:pt x="19" y="115"/>
                    <a:pt x="7" y="101"/>
                    <a:pt x="7" y="88"/>
                  </a:cubicBezTo>
                  <a:cubicBezTo>
                    <a:pt x="7" y="78"/>
                    <a:pt x="9" y="69"/>
                    <a:pt x="11" y="60"/>
                  </a:cubicBezTo>
                  <a:cubicBezTo>
                    <a:pt x="14" y="49"/>
                    <a:pt x="16" y="37"/>
                    <a:pt x="15" y="22"/>
                  </a:cubicBezTo>
                  <a:cubicBezTo>
                    <a:pt x="27" y="39"/>
                    <a:pt x="31" y="60"/>
                    <a:pt x="31" y="60"/>
                  </a:cubicBezTo>
                  <a:cubicBezTo>
                    <a:pt x="31" y="60"/>
                    <a:pt x="42" y="45"/>
                    <a:pt x="45" y="38"/>
                  </a:cubicBezTo>
                  <a:cubicBezTo>
                    <a:pt x="48" y="42"/>
                    <a:pt x="50" y="58"/>
                    <a:pt x="50" y="73"/>
                  </a:cubicBezTo>
                  <a:cubicBezTo>
                    <a:pt x="50" y="73"/>
                    <a:pt x="60" y="65"/>
                    <a:pt x="67" y="52"/>
                  </a:cubicBezTo>
                  <a:cubicBezTo>
                    <a:pt x="76" y="66"/>
                    <a:pt x="78" y="82"/>
                    <a:pt x="75" y="94"/>
                  </a:cubicBezTo>
                  <a:close/>
                  <a:moveTo>
                    <a:pt x="75" y="94"/>
                  </a:moveTo>
                  <a:cubicBezTo>
                    <a:pt x="75" y="94"/>
                    <a:pt x="75" y="94"/>
                    <a:pt x="75" y="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69" name="Freeform 13">
              <a:extLst>
                <a:ext uri="{FF2B5EF4-FFF2-40B4-BE49-F238E27FC236}">
                  <a16:creationId xmlns:a16="http://schemas.microsoft.com/office/drawing/2014/main" id="{87CB6C25-0D3A-9EC0-158A-A3DE1E90E5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8300" y="1363663"/>
              <a:ext cx="160338" cy="128588"/>
            </a:xfrm>
            <a:custGeom>
              <a:avLst/>
              <a:gdLst/>
              <a:ahLst/>
              <a:cxnLst>
                <a:cxn ang="0">
                  <a:pos x="53" y="12"/>
                </a:cxn>
                <a:cxn ang="0">
                  <a:pos x="49" y="15"/>
                </a:cxn>
                <a:cxn ang="0">
                  <a:pos x="31" y="30"/>
                </a:cxn>
                <a:cxn ang="0">
                  <a:pos x="29" y="13"/>
                </a:cxn>
                <a:cxn ang="0">
                  <a:pos x="29" y="7"/>
                </a:cxn>
                <a:cxn ang="0">
                  <a:pos x="23" y="16"/>
                </a:cxn>
                <a:cxn ang="0">
                  <a:pos x="17" y="25"/>
                </a:cxn>
                <a:cxn ang="0">
                  <a:pos x="8" y="5"/>
                </a:cxn>
                <a:cxn ang="0">
                  <a:pos x="7" y="0"/>
                </a:cxn>
                <a:cxn ang="0">
                  <a:pos x="5" y="5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4" y="38"/>
                </a:cxn>
                <a:cxn ang="0">
                  <a:pos x="7" y="11"/>
                </a:cxn>
                <a:cxn ang="0">
                  <a:pos x="15" y="29"/>
                </a:cxn>
                <a:cxn ang="0">
                  <a:pos x="16" y="32"/>
                </a:cxn>
                <a:cxn ang="0">
                  <a:pos x="18" y="30"/>
                </a:cxn>
                <a:cxn ang="0">
                  <a:pos x="25" y="19"/>
                </a:cxn>
                <a:cxn ang="0">
                  <a:pos x="28" y="33"/>
                </a:cxn>
                <a:cxn ang="0">
                  <a:pos x="29" y="35"/>
                </a:cxn>
                <a:cxn ang="0">
                  <a:pos x="31" y="34"/>
                </a:cxn>
                <a:cxn ang="0">
                  <a:pos x="50" y="20"/>
                </a:cxn>
                <a:cxn ang="0">
                  <a:pos x="48" y="41"/>
                </a:cxn>
                <a:cxn ang="0">
                  <a:pos x="49" y="43"/>
                </a:cxn>
                <a:cxn ang="0">
                  <a:pos x="49" y="44"/>
                </a:cxn>
                <a:cxn ang="0">
                  <a:pos x="51" y="42"/>
                </a:cxn>
                <a:cxn ang="0">
                  <a:pos x="53" y="16"/>
                </a:cxn>
                <a:cxn ang="0">
                  <a:pos x="53" y="12"/>
                </a:cxn>
                <a:cxn ang="0">
                  <a:pos x="53" y="12"/>
                </a:cxn>
                <a:cxn ang="0">
                  <a:pos x="53" y="12"/>
                </a:cxn>
              </a:cxnLst>
              <a:rect l="0" t="0" r="r" b="b"/>
              <a:pathLst>
                <a:path w="55" h="44">
                  <a:moveTo>
                    <a:pt x="53" y="12"/>
                  </a:moveTo>
                  <a:cubicBezTo>
                    <a:pt x="49" y="15"/>
                    <a:pt x="49" y="15"/>
                    <a:pt x="49" y="15"/>
                  </a:cubicBezTo>
                  <a:cubicBezTo>
                    <a:pt x="45" y="20"/>
                    <a:pt x="42" y="25"/>
                    <a:pt x="31" y="30"/>
                  </a:cubicBezTo>
                  <a:cubicBezTo>
                    <a:pt x="30" y="25"/>
                    <a:pt x="29" y="20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1" y="19"/>
                    <a:pt x="19" y="21"/>
                    <a:pt x="17" y="25"/>
                  </a:cubicBezTo>
                  <a:cubicBezTo>
                    <a:pt x="13" y="16"/>
                    <a:pt x="10" y="10"/>
                    <a:pt x="8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13"/>
                    <a:pt x="0" y="20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3" y="40"/>
                    <a:pt x="4" y="39"/>
                    <a:pt x="4" y="38"/>
                  </a:cubicBezTo>
                  <a:cubicBezTo>
                    <a:pt x="4" y="24"/>
                    <a:pt x="5" y="17"/>
                    <a:pt x="7" y="11"/>
                  </a:cubicBezTo>
                  <a:cubicBezTo>
                    <a:pt x="9" y="16"/>
                    <a:pt x="11" y="22"/>
                    <a:pt x="15" y="29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1" y="25"/>
                    <a:pt x="23" y="22"/>
                    <a:pt x="25" y="19"/>
                  </a:cubicBezTo>
                  <a:cubicBezTo>
                    <a:pt x="26" y="25"/>
                    <a:pt x="27" y="29"/>
                    <a:pt x="28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41" y="29"/>
                    <a:pt x="46" y="25"/>
                    <a:pt x="50" y="20"/>
                  </a:cubicBezTo>
                  <a:cubicBezTo>
                    <a:pt x="51" y="28"/>
                    <a:pt x="50" y="35"/>
                    <a:pt x="48" y="41"/>
                  </a:cubicBezTo>
                  <a:cubicBezTo>
                    <a:pt x="47" y="42"/>
                    <a:pt x="48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4" y="35"/>
                    <a:pt x="55" y="24"/>
                    <a:pt x="53" y="16"/>
                  </a:cubicBezTo>
                  <a:lnTo>
                    <a:pt x="53" y="12"/>
                  </a:lnTo>
                  <a:close/>
                  <a:moveTo>
                    <a:pt x="53" y="12"/>
                  </a:moveTo>
                  <a:cubicBezTo>
                    <a:pt x="53" y="12"/>
                    <a:pt x="53" y="12"/>
                    <a:pt x="53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19D9BDCD-0DC0-2E8E-E11C-635B5C4BCB52}"/>
              </a:ext>
            </a:extLst>
          </p:cNvPr>
          <p:cNvGrpSpPr/>
          <p:nvPr/>
        </p:nvGrpSpPr>
        <p:grpSpPr>
          <a:xfrm>
            <a:off x="14585035" y="3441647"/>
            <a:ext cx="650256" cy="644576"/>
            <a:chOff x="704850" y="2703513"/>
            <a:chExt cx="363538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1" name="Freeform 117">
              <a:extLst>
                <a:ext uri="{FF2B5EF4-FFF2-40B4-BE49-F238E27FC236}">
                  <a16:creationId xmlns:a16="http://schemas.microsoft.com/office/drawing/2014/main" id="{04BFBED2-BCA4-1742-B8DA-7B160B030C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288" y="2751138"/>
              <a:ext cx="117475" cy="117475"/>
            </a:xfrm>
            <a:custGeom>
              <a:avLst/>
              <a:gdLst/>
              <a:ahLst/>
              <a:cxnLst>
                <a:cxn ang="0">
                  <a:pos x="36" y="38"/>
                </a:cxn>
                <a:cxn ang="0">
                  <a:pos x="36" y="38"/>
                </a:cxn>
                <a:cxn ang="0">
                  <a:pos x="38" y="40"/>
                </a:cxn>
                <a:cxn ang="0">
                  <a:pos x="40" y="38"/>
                </a:cxn>
                <a:cxn ang="0">
                  <a:pos x="40" y="38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36" y="38"/>
                </a:cxn>
              </a:cxnLst>
              <a:rect l="0" t="0" r="r" b="b"/>
              <a:pathLst>
                <a:path w="40" h="40"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6" y="39"/>
                    <a:pt x="37" y="40"/>
                    <a:pt x="38" y="40"/>
                  </a:cubicBezTo>
                  <a:cubicBezTo>
                    <a:pt x="39" y="40"/>
                    <a:pt x="40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17"/>
                    <a:pt x="2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1" y="3"/>
                    <a:pt x="36" y="19"/>
                    <a:pt x="36" y="38"/>
                  </a:cubicBezTo>
                  <a:close/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2" name="Freeform 118">
              <a:extLst>
                <a:ext uri="{FF2B5EF4-FFF2-40B4-BE49-F238E27FC236}">
                  <a16:creationId xmlns:a16="http://schemas.microsoft.com/office/drawing/2014/main" id="{79C31D8A-1F12-18BD-BB3E-13B85832AB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850" y="2703513"/>
              <a:ext cx="363538" cy="360363"/>
            </a:xfrm>
            <a:custGeom>
              <a:avLst/>
              <a:gdLst/>
              <a:ahLst/>
              <a:cxnLst>
                <a:cxn ang="0">
                  <a:pos x="36" y="4"/>
                </a:cxn>
                <a:cxn ang="0">
                  <a:pos x="28" y="0"/>
                </a:cxn>
                <a:cxn ang="0">
                  <a:pos x="23" y="1"/>
                </a:cxn>
                <a:cxn ang="0">
                  <a:pos x="16" y="12"/>
                </a:cxn>
                <a:cxn ang="0">
                  <a:pos x="16" y="64"/>
                </a:cxn>
                <a:cxn ang="0">
                  <a:pos x="4" y="76"/>
                </a:cxn>
                <a:cxn ang="0">
                  <a:pos x="4" y="93"/>
                </a:cxn>
                <a:cxn ang="0">
                  <a:pos x="31" y="120"/>
                </a:cxn>
                <a:cxn ang="0">
                  <a:pos x="39" y="123"/>
                </a:cxn>
                <a:cxn ang="0">
                  <a:pos x="47" y="120"/>
                </a:cxn>
                <a:cxn ang="0">
                  <a:pos x="59" y="108"/>
                </a:cxn>
                <a:cxn ang="0">
                  <a:pos x="112" y="108"/>
                </a:cxn>
                <a:cxn ang="0">
                  <a:pos x="123" y="100"/>
                </a:cxn>
                <a:cxn ang="0">
                  <a:pos x="120" y="88"/>
                </a:cxn>
                <a:cxn ang="0">
                  <a:pos x="36" y="4"/>
                </a:cxn>
                <a:cxn ang="0">
                  <a:pos x="54" y="102"/>
                </a:cxn>
                <a:cxn ang="0">
                  <a:pos x="42" y="114"/>
                </a:cxn>
                <a:cxn ang="0">
                  <a:pos x="39" y="115"/>
                </a:cxn>
                <a:cxn ang="0">
                  <a:pos x="36" y="114"/>
                </a:cxn>
                <a:cxn ang="0">
                  <a:pos x="10" y="87"/>
                </a:cxn>
                <a:cxn ang="0">
                  <a:pos x="8" y="85"/>
                </a:cxn>
                <a:cxn ang="0">
                  <a:pos x="10" y="82"/>
                </a:cxn>
                <a:cxn ang="0">
                  <a:pos x="22" y="70"/>
                </a:cxn>
                <a:cxn ang="0">
                  <a:pos x="22" y="70"/>
                </a:cxn>
                <a:cxn ang="0">
                  <a:pos x="54" y="102"/>
                </a:cxn>
                <a:cxn ang="0">
                  <a:pos x="54" y="102"/>
                </a:cxn>
                <a:cxn ang="0">
                  <a:pos x="59" y="100"/>
                </a:cxn>
                <a:cxn ang="0">
                  <a:pos x="57" y="100"/>
                </a:cxn>
                <a:cxn ang="0">
                  <a:pos x="23" y="66"/>
                </a:cxn>
                <a:cxn ang="0">
                  <a:pos x="24" y="64"/>
                </a:cxn>
                <a:cxn ang="0">
                  <a:pos x="24" y="18"/>
                </a:cxn>
                <a:cxn ang="0">
                  <a:pos x="105" y="100"/>
                </a:cxn>
                <a:cxn ang="0">
                  <a:pos x="59" y="100"/>
                </a:cxn>
                <a:cxn ang="0">
                  <a:pos x="116" y="98"/>
                </a:cxn>
                <a:cxn ang="0">
                  <a:pos x="112" y="100"/>
                </a:cxn>
                <a:cxn ang="0">
                  <a:pos x="111" y="100"/>
                </a:cxn>
                <a:cxn ang="0">
                  <a:pos x="24" y="13"/>
                </a:cxn>
                <a:cxn ang="0">
                  <a:pos x="24" y="12"/>
                </a:cxn>
                <a:cxn ang="0">
                  <a:pos x="26" y="8"/>
                </a:cxn>
                <a:cxn ang="0">
                  <a:pos x="28" y="8"/>
                </a:cxn>
                <a:cxn ang="0">
                  <a:pos x="30" y="9"/>
                </a:cxn>
                <a:cxn ang="0">
                  <a:pos x="115" y="93"/>
                </a:cxn>
                <a:cxn ang="0">
                  <a:pos x="116" y="98"/>
                </a:cxn>
                <a:cxn ang="0">
                  <a:pos x="116" y="98"/>
                </a:cxn>
                <a:cxn ang="0">
                  <a:pos x="116" y="98"/>
                </a:cxn>
              </a:cxnLst>
              <a:rect l="0" t="0" r="r" b="b"/>
              <a:pathLst>
                <a:path w="124" h="123">
                  <a:moveTo>
                    <a:pt x="36" y="4"/>
                  </a:moveTo>
                  <a:cubicBezTo>
                    <a:pt x="34" y="1"/>
                    <a:pt x="31" y="0"/>
                    <a:pt x="28" y="0"/>
                  </a:cubicBezTo>
                  <a:cubicBezTo>
                    <a:pt x="26" y="0"/>
                    <a:pt x="25" y="0"/>
                    <a:pt x="23" y="1"/>
                  </a:cubicBezTo>
                  <a:cubicBezTo>
                    <a:pt x="19" y="3"/>
                    <a:pt x="16" y="7"/>
                    <a:pt x="16" y="12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81"/>
                    <a:pt x="0" y="88"/>
                    <a:pt x="4" y="93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3" y="122"/>
                    <a:pt x="36" y="123"/>
                    <a:pt x="39" y="123"/>
                  </a:cubicBezTo>
                  <a:cubicBezTo>
                    <a:pt x="42" y="123"/>
                    <a:pt x="45" y="122"/>
                    <a:pt x="47" y="120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7" y="108"/>
                    <a:pt x="121" y="105"/>
                    <a:pt x="123" y="100"/>
                  </a:cubicBezTo>
                  <a:cubicBezTo>
                    <a:pt x="124" y="96"/>
                    <a:pt x="123" y="91"/>
                    <a:pt x="120" y="88"/>
                  </a:cubicBezTo>
                  <a:lnTo>
                    <a:pt x="36" y="4"/>
                  </a:lnTo>
                  <a:close/>
                  <a:moveTo>
                    <a:pt x="54" y="102"/>
                  </a:moveTo>
                  <a:cubicBezTo>
                    <a:pt x="42" y="114"/>
                    <a:pt x="42" y="114"/>
                    <a:pt x="42" y="114"/>
                  </a:cubicBezTo>
                  <a:cubicBezTo>
                    <a:pt x="41" y="115"/>
                    <a:pt x="40" y="115"/>
                    <a:pt x="39" y="115"/>
                  </a:cubicBezTo>
                  <a:cubicBezTo>
                    <a:pt x="39" y="115"/>
                    <a:pt x="37" y="115"/>
                    <a:pt x="36" y="114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6"/>
                    <a:pt x="8" y="85"/>
                    <a:pt x="8" y="85"/>
                  </a:cubicBezTo>
                  <a:cubicBezTo>
                    <a:pt x="8" y="84"/>
                    <a:pt x="9" y="83"/>
                    <a:pt x="10" y="82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lose/>
                  <a:moveTo>
                    <a:pt x="59" y="100"/>
                  </a:moveTo>
                  <a:cubicBezTo>
                    <a:pt x="59" y="100"/>
                    <a:pt x="58" y="100"/>
                    <a:pt x="57" y="100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4" y="66"/>
                    <a:pt x="24" y="65"/>
                    <a:pt x="24" y="6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05" y="100"/>
                    <a:pt x="105" y="100"/>
                    <a:pt x="105" y="100"/>
                  </a:cubicBezTo>
                  <a:lnTo>
                    <a:pt x="59" y="100"/>
                  </a:lnTo>
                  <a:close/>
                  <a:moveTo>
                    <a:pt x="116" y="98"/>
                  </a:moveTo>
                  <a:cubicBezTo>
                    <a:pt x="115" y="99"/>
                    <a:pt x="114" y="100"/>
                    <a:pt x="112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5" y="9"/>
                    <a:pt x="26" y="8"/>
                  </a:cubicBezTo>
                  <a:cubicBezTo>
                    <a:pt x="27" y="8"/>
                    <a:pt x="27" y="8"/>
                    <a:pt x="28" y="8"/>
                  </a:cubicBezTo>
                  <a:cubicBezTo>
                    <a:pt x="29" y="8"/>
                    <a:pt x="30" y="8"/>
                    <a:pt x="30" y="9"/>
                  </a:cubicBezTo>
                  <a:cubicBezTo>
                    <a:pt x="115" y="93"/>
                    <a:pt x="115" y="93"/>
                    <a:pt x="115" y="93"/>
                  </a:cubicBezTo>
                  <a:cubicBezTo>
                    <a:pt x="116" y="94"/>
                    <a:pt x="116" y="96"/>
                    <a:pt x="116" y="98"/>
                  </a:cubicBezTo>
                  <a:close/>
                  <a:moveTo>
                    <a:pt x="116" y="98"/>
                  </a:moveTo>
                  <a:cubicBezTo>
                    <a:pt x="116" y="98"/>
                    <a:pt x="116" y="98"/>
                    <a:pt x="116" y="9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3" name="Freeform 119">
              <a:extLst>
                <a:ext uri="{FF2B5EF4-FFF2-40B4-BE49-F238E27FC236}">
                  <a16:creationId xmlns:a16="http://schemas.microsoft.com/office/drawing/2014/main" id="{7F0EDA84-F576-F8D6-A8F9-0F43FB5AB2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525" y="2703513"/>
              <a:ext cx="166688" cy="169863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" y="8"/>
                </a:cxn>
                <a:cxn ang="0">
                  <a:pos x="50" y="54"/>
                </a:cxn>
                <a:cxn ang="0">
                  <a:pos x="54" y="58"/>
                </a:cxn>
                <a:cxn ang="0">
                  <a:pos x="57" y="54"/>
                </a:cxn>
                <a:cxn ang="0">
                  <a:pos x="57" y="54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57" h="58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9" y="8"/>
                    <a:pt x="50" y="29"/>
                    <a:pt x="50" y="54"/>
                  </a:cubicBezTo>
                  <a:cubicBezTo>
                    <a:pt x="50" y="56"/>
                    <a:pt x="52" y="58"/>
                    <a:pt x="54" y="58"/>
                  </a:cubicBezTo>
                  <a:cubicBezTo>
                    <a:pt x="56" y="58"/>
                    <a:pt x="57" y="56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24"/>
                    <a:pt x="3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3DEDDC85-429B-6D8F-33C8-9F5720B9B166}"/>
              </a:ext>
            </a:extLst>
          </p:cNvPr>
          <p:cNvGrpSpPr/>
          <p:nvPr/>
        </p:nvGrpSpPr>
        <p:grpSpPr>
          <a:xfrm>
            <a:off x="14552110" y="11667980"/>
            <a:ext cx="716106" cy="716106"/>
            <a:chOff x="8780463" y="1906588"/>
            <a:chExt cx="360363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5" name="Freeform 93">
              <a:extLst>
                <a:ext uri="{FF2B5EF4-FFF2-40B4-BE49-F238E27FC236}">
                  <a16:creationId xmlns:a16="http://schemas.microsoft.com/office/drawing/2014/main" id="{AD426CD4-1D7B-CDCD-AE7B-DA95949F92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6" name="Freeform 94">
              <a:extLst>
                <a:ext uri="{FF2B5EF4-FFF2-40B4-BE49-F238E27FC236}">
                  <a16:creationId xmlns:a16="http://schemas.microsoft.com/office/drawing/2014/main" id="{7EBAD5B7-375E-E48D-06B6-CE377A24CB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7" name="Freeform 95">
              <a:extLst>
                <a:ext uri="{FF2B5EF4-FFF2-40B4-BE49-F238E27FC236}">
                  <a16:creationId xmlns:a16="http://schemas.microsoft.com/office/drawing/2014/main" id="{F8F1F07D-9815-E739-F91F-6DE1155AAE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8" name="Freeform 96">
              <a:extLst>
                <a:ext uri="{FF2B5EF4-FFF2-40B4-BE49-F238E27FC236}">
                  <a16:creationId xmlns:a16="http://schemas.microsoft.com/office/drawing/2014/main" id="{4D91E814-1723-15B8-C313-F5EE80DB7F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9" name="Freeform 97">
              <a:extLst>
                <a:ext uri="{FF2B5EF4-FFF2-40B4-BE49-F238E27FC236}">
                  <a16:creationId xmlns:a16="http://schemas.microsoft.com/office/drawing/2014/main" id="{134F126F-C22B-B13D-F572-DCCDFF29D7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80" name="Freeform 98">
              <a:extLst>
                <a:ext uri="{FF2B5EF4-FFF2-40B4-BE49-F238E27FC236}">
                  <a16:creationId xmlns:a16="http://schemas.microsoft.com/office/drawing/2014/main" id="{088015D8-019D-51DC-A386-16F0701606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B34F704A-F989-CD88-1890-021A32B18AED}"/>
              </a:ext>
            </a:extLst>
          </p:cNvPr>
          <p:cNvGrpSpPr/>
          <p:nvPr/>
        </p:nvGrpSpPr>
        <p:grpSpPr>
          <a:xfrm>
            <a:off x="14553687" y="6077378"/>
            <a:ext cx="712952" cy="716106"/>
            <a:chOff x="4019550" y="3568701"/>
            <a:chExt cx="358775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2" name="Freeform 105">
              <a:extLst>
                <a:ext uri="{FF2B5EF4-FFF2-40B4-BE49-F238E27FC236}">
                  <a16:creationId xmlns:a16="http://schemas.microsoft.com/office/drawing/2014/main" id="{E3A900FC-B009-3F55-42DE-E401E5EBD0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9550" y="3568701"/>
              <a:ext cx="358775" cy="36036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31" y="46"/>
                </a:cxn>
                <a:cxn ang="0">
                  <a:pos x="36" y="68"/>
                </a:cxn>
                <a:cxn ang="0">
                  <a:pos x="4" y="100"/>
                </a:cxn>
                <a:cxn ang="0">
                  <a:pos x="4" y="100"/>
                </a:cxn>
                <a:cxn ang="0">
                  <a:pos x="0" y="109"/>
                </a:cxn>
                <a:cxn ang="0">
                  <a:pos x="13" y="123"/>
                </a:cxn>
                <a:cxn ang="0">
                  <a:pos x="23" y="119"/>
                </a:cxn>
                <a:cxn ang="0">
                  <a:pos x="23" y="119"/>
                </a:cxn>
                <a:cxn ang="0">
                  <a:pos x="55" y="87"/>
                </a:cxn>
                <a:cxn ang="0">
                  <a:pos x="77" y="92"/>
                </a:cxn>
                <a:cxn ang="0">
                  <a:pos x="123" y="46"/>
                </a:cxn>
                <a:cxn ang="0">
                  <a:pos x="77" y="0"/>
                </a:cxn>
                <a:cxn ang="0">
                  <a:pos x="18" y="114"/>
                </a:cxn>
                <a:cxn ang="0">
                  <a:pos x="13" y="116"/>
                </a:cxn>
                <a:cxn ang="0">
                  <a:pos x="7" y="109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40" y="73"/>
                </a:cxn>
                <a:cxn ang="0">
                  <a:pos x="49" y="83"/>
                </a:cxn>
                <a:cxn ang="0">
                  <a:pos x="18" y="114"/>
                </a:cxn>
                <a:cxn ang="0">
                  <a:pos x="77" y="84"/>
                </a:cxn>
                <a:cxn ang="0">
                  <a:pos x="38" y="46"/>
                </a:cxn>
                <a:cxn ang="0">
                  <a:pos x="77" y="8"/>
                </a:cxn>
                <a:cxn ang="0">
                  <a:pos x="115" y="46"/>
                </a:cxn>
                <a:cxn ang="0">
                  <a:pos x="77" y="84"/>
                </a:cxn>
                <a:cxn ang="0">
                  <a:pos x="77" y="84"/>
                </a:cxn>
                <a:cxn ang="0">
                  <a:pos x="77" y="84"/>
                </a:cxn>
              </a:cxnLst>
              <a:rect l="0" t="0" r="r" b="b"/>
              <a:pathLst>
                <a:path w="123" h="123">
                  <a:moveTo>
                    <a:pt x="77" y="0"/>
                  </a:moveTo>
                  <a:cubicBezTo>
                    <a:pt x="51" y="0"/>
                    <a:pt x="31" y="21"/>
                    <a:pt x="31" y="46"/>
                  </a:cubicBezTo>
                  <a:cubicBezTo>
                    <a:pt x="31" y="54"/>
                    <a:pt x="33" y="61"/>
                    <a:pt x="36" y="68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2"/>
                    <a:pt x="0" y="105"/>
                    <a:pt x="0" y="109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7" y="123"/>
                    <a:pt x="21" y="121"/>
                    <a:pt x="23" y="119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2" y="90"/>
                    <a:pt x="69" y="92"/>
                    <a:pt x="77" y="92"/>
                  </a:cubicBezTo>
                  <a:cubicBezTo>
                    <a:pt x="102" y="92"/>
                    <a:pt x="123" y="71"/>
                    <a:pt x="123" y="46"/>
                  </a:cubicBezTo>
                  <a:cubicBezTo>
                    <a:pt x="123" y="21"/>
                    <a:pt x="102" y="0"/>
                    <a:pt x="77" y="0"/>
                  </a:cubicBezTo>
                  <a:close/>
                  <a:moveTo>
                    <a:pt x="18" y="114"/>
                  </a:moveTo>
                  <a:cubicBezTo>
                    <a:pt x="17" y="115"/>
                    <a:pt x="15" y="116"/>
                    <a:pt x="13" y="116"/>
                  </a:cubicBezTo>
                  <a:cubicBezTo>
                    <a:pt x="10" y="116"/>
                    <a:pt x="7" y="113"/>
                    <a:pt x="7" y="109"/>
                  </a:cubicBezTo>
                  <a:cubicBezTo>
                    <a:pt x="7" y="107"/>
                    <a:pt x="8" y="106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2" y="77"/>
                    <a:pt x="46" y="80"/>
                    <a:pt x="49" y="83"/>
                  </a:cubicBezTo>
                  <a:lnTo>
                    <a:pt x="18" y="114"/>
                  </a:lnTo>
                  <a:close/>
                  <a:moveTo>
                    <a:pt x="77" y="84"/>
                  </a:moveTo>
                  <a:cubicBezTo>
                    <a:pt x="55" y="84"/>
                    <a:pt x="38" y="67"/>
                    <a:pt x="38" y="46"/>
                  </a:cubicBezTo>
                  <a:cubicBezTo>
                    <a:pt x="38" y="25"/>
                    <a:pt x="55" y="8"/>
                    <a:pt x="77" y="8"/>
                  </a:cubicBezTo>
                  <a:cubicBezTo>
                    <a:pt x="98" y="8"/>
                    <a:pt x="115" y="25"/>
                    <a:pt x="115" y="46"/>
                  </a:cubicBezTo>
                  <a:cubicBezTo>
                    <a:pt x="115" y="67"/>
                    <a:pt x="98" y="84"/>
                    <a:pt x="77" y="84"/>
                  </a:cubicBezTo>
                  <a:close/>
                  <a:moveTo>
                    <a:pt x="77" y="84"/>
                  </a:moveTo>
                  <a:cubicBezTo>
                    <a:pt x="77" y="84"/>
                    <a:pt x="77" y="84"/>
                    <a:pt x="77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83" name="Freeform 106">
              <a:extLst>
                <a:ext uri="{FF2B5EF4-FFF2-40B4-BE49-F238E27FC236}">
                  <a16:creationId xmlns:a16="http://schemas.microsoft.com/office/drawing/2014/main" id="{7870DE1D-BBC1-F70A-1DBC-72898AEF14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5600" y="3624263"/>
              <a:ext cx="84138" cy="857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" y="29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29" h="29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" y="29"/>
                    <a:pt x="4" y="28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</p:spTree>
    <p:extLst>
      <p:ext uri="{BB962C8B-B14F-4D97-AF65-F5344CB8AC3E}">
        <p14:creationId xmlns:p14="http://schemas.microsoft.com/office/powerpoint/2010/main" val="19092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prism dir="u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64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65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 p14:presetBounceEnd="65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90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91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40" grpId="0"/>
          <p:bldP spid="41" grpId="0"/>
          <p:bldP spid="42" grpId="0"/>
          <p:bldP spid="43" grpId="0"/>
          <p:bldP spid="44" grpId="0"/>
          <p:bldP spid="4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40" grpId="0"/>
          <p:bldP spid="41" grpId="0"/>
          <p:bldP spid="42" grpId="0"/>
          <p:bldP spid="43" grpId="0"/>
          <p:bldP spid="44" grpId="0"/>
          <p:bldP spid="4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Rectangle 83">
            <a:extLst>
              <a:ext uri="{FF2B5EF4-FFF2-40B4-BE49-F238E27FC236}">
                <a16:creationId xmlns:a16="http://schemas.microsoft.com/office/drawing/2014/main" id="{CF2FBFDC-BC0E-F7FA-B6C8-5D83536B7ADB}"/>
              </a:ext>
            </a:extLst>
          </p:cNvPr>
          <p:cNvSpPr/>
          <p:nvPr/>
        </p:nvSpPr>
        <p:spPr>
          <a:xfrm>
            <a:off x="0" y="0"/>
            <a:ext cx="24383999" cy="13716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7A9DDCBF-26EA-7AC8-EC91-7133CA8AB855}"/>
              </a:ext>
            </a:extLst>
          </p:cNvPr>
          <p:cNvSpPr/>
          <p:nvPr/>
        </p:nvSpPr>
        <p:spPr>
          <a:xfrm>
            <a:off x="6318059" y="7976463"/>
            <a:ext cx="18065940" cy="5739537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EE9DDD6F-BA72-1768-2089-599A451BEDDD}"/>
              </a:ext>
            </a:extLst>
          </p:cNvPr>
          <p:cNvSpPr/>
          <p:nvPr/>
        </p:nvSpPr>
        <p:spPr>
          <a:xfrm>
            <a:off x="0" y="7976463"/>
            <a:ext cx="6389434" cy="573953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33EC8115-221F-80F1-3A4D-DBD028930C88}"/>
              </a:ext>
            </a:extLst>
          </p:cNvPr>
          <p:cNvGrpSpPr/>
          <p:nvPr/>
        </p:nvGrpSpPr>
        <p:grpSpPr>
          <a:xfrm>
            <a:off x="575808" y="-4"/>
            <a:ext cx="11616192" cy="13716002"/>
            <a:chOff x="172834" y="-4"/>
            <a:chExt cx="11616192" cy="13716002"/>
          </a:xfrm>
          <a:solidFill>
            <a:schemeClr val="tx1">
              <a:lumMod val="75000"/>
              <a:alpha val="90000"/>
            </a:schemeClr>
          </a:solidFill>
        </p:grpSpPr>
        <p:sp>
          <p:nvSpPr>
            <p:cNvPr id="88" name="Trapezoid 87">
              <a:extLst>
                <a:ext uri="{FF2B5EF4-FFF2-40B4-BE49-F238E27FC236}">
                  <a16:creationId xmlns:a16="http://schemas.microsoft.com/office/drawing/2014/main" id="{D20D455A-D29D-74AB-05EC-4C62A593AC20}"/>
                </a:ext>
              </a:extLst>
            </p:cNvPr>
            <p:cNvSpPr/>
            <p:nvPr/>
          </p:nvSpPr>
          <p:spPr>
            <a:xfrm rot="10800000">
              <a:off x="5163932" y="9269506"/>
              <a:ext cx="1633994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Trapezoid 88">
              <a:extLst>
                <a:ext uri="{FF2B5EF4-FFF2-40B4-BE49-F238E27FC236}">
                  <a16:creationId xmlns:a16="http://schemas.microsoft.com/office/drawing/2014/main" id="{ED475B90-5AAF-05E4-2D9D-2F2A81CD39DA}"/>
                </a:ext>
              </a:extLst>
            </p:cNvPr>
            <p:cNvSpPr/>
            <p:nvPr/>
          </p:nvSpPr>
          <p:spPr>
            <a:xfrm rot="10800000">
              <a:off x="4145158" y="6487886"/>
              <a:ext cx="3671544" cy="2781620"/>
            </a:xfrm>
            <a:prstGeom prst="trapezoid">
              <a:avLst>
                <a:gd name="adj" fmla="val 366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Trapezoid 89">
              <a:extLst>
                <a:ext uri="{FF2B5EF4-FFF2-40B4-BE49-F238E27FC236}">
                  <a16:creationId xmlns:a16="http://schemas.microsoft.com/office/drawing/2014/main" id="{AB5D89E3-B092-062C-0178-507281A37E2E}"/>
                </a:ext>
              </a:extLst>
            </p:cNvPr>
            <p:cNvSpPr/>
            <p:nvPr/>
          </p:nvSpPr>
          <p:spPr>
            <a:xfrm rot="10800000">
              <a:off x="2204834" y="3706266"/>
              <a:ext cx="7552192" cy="2781620"/>
            </a:xfrm>
            <a:prstGeom prst="trapezoid">
              <a:avLst>
                <a:gd name="adj" fmla="val 6955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Trapezoid 90">
              <a:extLst>
                <a:ext uri="{FF2B5EF4-FFF2-40B4-BE49-F238E27FC236}">
                  <a16:creationId xmlns:a16="http://schemas.microsoft.com/office/drawing/2014/main" id="{642BD2D6-18E6-71D1-2D87-A9D8770512A2}"/>
                </a:ext>
              </a:extLst>
            </p:cNvPr>
            <p:cNvSpPr/>
            <p:nvPr/>
          </p:nvSpPr>
          <p:spPr>
            <a:xfrm rot="10800000">
              <a:off x="172834" y="-4"/>
              <a:ext cx="11616192" cy="3706265"/>
            </a:xfrm>
            <a:prstGeom prst="trapezoid">
              <a:avLst>
                <a:gd name="adj" fmla="val 549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9670C2AD-425D-A9F6-0AA2-91FCF5A98227}"/>
              </a:ext>
            </a:extLst>
          </p:cNvPr>
          <p:cNvGrpSpPr/>
          <p:nvPr/>
        </p:nvGrpSpPr>
        <p:grpSpPr>
          <a:xfrm>
            <a:off x="1017768" y="-3"/>
            <a:ext cx="10732272" cy="13716001"/>
            <a:chOff x="614794" y="-3"/>
            <a:chExt cx="10732272" cy="13716001"/>
          </a:xfrm>
          <a:solidFill>
            <a:schemeClr val="bg1">
              <a:lumMod val="60000"/>
              <a:lumOff val="40000"/>
            </a:schemeClr>
          </a:solidFill>
        </p:grpSpPr>
        <p:sp>
          <p:nvSpPr>
            <p:cNvPr id="93" name="Trapezoid 92">
              <a:extLst>
                <a:ext uri="{FF2B5EF4-FFF2-40B4-BE49-F238E27FC236}">
                  <a16:creationId xmlns:a16="http://schemas.microsoft.com/office/drawing/2014/main" id="{69050EF7-871E-457C-6B87-984A7CBF8E11}"/>
                </a:ext>
              </a:extLst>
            </p:cNvPr>
            <p:cNvSpPr/>
            <p:nvPr/>
          </p:nvSpPr>
          <p:spPr>
            <a:xfrm rot="10800000">
              <a:off x="5514452" y="9269506"/>
              <a:ext cx="932954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Trapezoid 93">
              <a:extLst>
                <a:ext uri="{FF2B5EF4-FFF2-40B4-BE49-F238E27FC236}">
                  <a16:creationId xmlns:a16="http://schemas.microsoft.com/office/drawing/2014/main" id="{1062A71D-2A13-DE5F-B0AA-493C86A6D99F}"/>
                </a:ext>
              </a:extLst>
            </p:cNvPr>
            <p:cNvSpPr/>
            <p:nvPr/>
          </p:nvSpPr>
          <p:spPr>
            <a:xfrm rot="10800000">
              <a:off x="4523854" y="6487886"/>
              <a:ext cx="2914152" cy="2781620"/>
            </a:xfrm>
            <a:prstGeom prst="trapezoid">
              <a:avLst>
                <a:gd name="adj" fmla="val 3556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Trapezoid 94">
              <a:extLst>
                <a:ext uri="{FF2B5EF4-FFF2-40B4-BE49-F238E27FC236}">
                  <a16:creationId xmlns:a16="http://schemas.microsoft.com/office/drawing/2014/main" id="{670D3D1F-5A6C-DC51-D22B-F56218B1FD33}"/>
                </a:ext>
              </a:extLst>
            </p:cNvPr>
            <p:cNvSpPr/>
            <p:nvPr/>
          </p:nvSpPr>
          <p:spPr>
            <a:xfrm rot="10800000">
              <a:off x="2595994" y="3706266"/>
              <a:ext cx="6769872" cy="2781620"/>
            </a:xfrm>
            <a:prstGeom prst="trapezoid">
              <a:avLst>
                <a:gd name="adj" fmla="val 6938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Trapezoid 95">
              <a:extLst>
                <a:ext uri="{FF2B5EF4-FFF2-40B4-BE49-F238E27FC236}">
                  <a16:creationId xmlns:a16="http://schemas.microsoft.com/office/drawing/2014/main" id="{05A96336-B536-E185-75E8-1E087504D6B0}"/>
                </a:ext>
              </a:extLst>
            </p:cNvPr>
            <p:cNvSpPr/>
            <p:nvPr/>
          </p:nvSpPr>
          <p:spPr>
            <a:xfrm rot="10800000">
              <a:off x="614794" y="-3"/>
              <a:ext cx="10732272" cy="3706265"/>
            </a:xfrm>
            <a:prstGeom prst="trapezoid">
              <a:avLst>
                <a:gd name="adj" fmla="val 53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FCE67023-D655-E4F5-FA96-0551A52C9A28}"/>
              </a:ext>
            </a:extLst>
          </p:cNvPr>
          <p:cNvGrpSpPr/>
          <p:nvPr/>
        </p:nvGrpSpPr>
        <p:grpSpPr>
          <a:xfrm>
            <a:off x="1440427" y="-1"/>
            <a:ext cx="9886954" cy="13715999"/>
            <a:chOff x="1037453" y="-1"/>
            <a:chExt cx="9886954" cy="13715999"/>
          </a:xfrm>
          <a:gradFill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2"/>
              </a:gs>
              <a:gs pos="20000">
                <a:schemeClr val="accent1">
                  <a:lumMod val="75000"/>
                </a:schemeClr>
              </a:gs>
              <a:gs pos="0">
                <a:schemeClr val="accent2">
                  <a:lumMod val="50000"/>
                </a:schemeClr>
              </a:gs>
            </a:gsLst>
            <a:lin ang="5400000" scaled="1"/>
          </a:gradFill>
        </p:grpSpPr>
        <p:sp>
          <p:nvSpPr>
            <p:cNvPr id="98" name="Trapezoid 97">
              <a:extLst>
                <a:ext uri="{FF2B5EF4-FFF2-40B4-BE49-F238E27FC236}">
                  <a16:creationId xmlns:a16="http://schemas.microsoft.com/office/drawing/2014/main" id="{EB22C9E5-E215-D72F-B9D7-7B0940A8EE92}"/>
                </a:ext>
              </a:extLst>
            </p:cNvPr>
            <p:cNvSpPr/>
            <p:nvPr/>
          </p:nvSpPr>
          <p:spPr>
            <a:xfrm rot="10800000">
              <a:off x="5747845" y="9269506"/>
              <a:ext cx="466168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Trapezoid 98">
              <a:extLst>
                <a:ext uri="{FF2B5EF4-FFF2-40B4-BE49-F238E27FC236}">
                  <a16:creationId xmlns:a16="http://schemas.microsoft.com/office/drawing/2014/main" id="{B561E60A-5286-BB0B-0DED-D9EA5D050FE9}"/>
                </a:ext>
              </a:extLst>
            </p:cNvPr>
            <p:cNvSpPr/>
            <p:nvPr/>
          </p:nvSpPr>
          <p:spPr>
            <a:xfrm rot="10800000">
              <a:off x="4812982" y="6487886"/>
              <a:ext cx="2335896" cy="2781620"/>
            </a:xfrm>
            <a:prstGeom prst="trapezoid">
              <a:avLst>
                <a:gd name="adj" fmla="val 4004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Trapezoid 99">
              <a:extLst>
                <a:ext uri="{FF2B5EF4-FFF2-40B4-BE49-F238E27FC236}">
                  <a16:creationId xmlns:a16="http://schemas.microsoft.com/office/drawing/2014/main" id="{8597DB29-6C6C-18ED-AEB7-95EE3910F2A0}"/>
                </a:ext>
              </a:extLst>
            </p:cNvPr>
            <p:cNvSpPr/>
            <p:nvPr/>
          </p:nvSpPr>
          <p:spPr>
            <a:xfrm rot="10800000">
              <a:off x="3019028" y="3706266"/>
              <a:ext cx="5923804" cy="2781620"/>
            </a:xfrm>
            <a:prstGeom prst="trapezoid">
              <a:avLst>
                <a:gd name="adj" fmla="val 6453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Trapezoid 100">
              <a:extLst>
                <a:ext uri="{FF2B5EF4-FFF2-40B4-BE49-F238E27FC236}">
                  <a16:creationId xmlns:a16="http://schemas.microsoft.com/office/drawing/2014/main" id="{D87D5F5C-4DB4-EBED-16E0-3DC36D32919C}"/>
                </a:ext>
              </a:extLst>
            </p:cNvPr>
            <p:cNvSpPr/>
            <p:nvPr/>
          </p:nvSpPr>
          <p:spPr>
            <a:xfrm rot="10800000">
              <a:off x="1037453" y="-1"/>
              <a:ext cx="9886954" cy="3706265"/>
            </a:xfrm>
            <a:prstGeom prst="trapezoid">
              <a:avLst>
                <a:gd name="adj" fmla="val 53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5922754D-5DF3-C2FC-EADD-D9C0271A2BB8}"/>
              </a:ext>
            </a:extLst>
          </p:cNvPr>
          <p:cNvGrpSpPr/>
          <p:nvPr/>
        </p:nvGrpSpPr>
        <p:grpSpPr>
          <a:xfrm>
            <a:off x="15632986" y="3354571"/>
            <a:ext cx="5194788" cy="1535835"/>
            <a:chOff x="16037580" y="3354571"/>
            <a:chExt cx="5194788" cy="1535835"/>
          </a:xfrm>
        </p:grpSpPr>
        <p:sp>
          <p:nvSpPr>
            <p:cNvPr id="103" name="Textbox 200">
              <a:extLst>
                <a:ext uri="{FF2B5EF4-FFF2-40B4-BE49-F238E27FC236}">
                  <a16:creationId xmlns:a16="http://schemas.microsoft.com/office/drawing/2014/main" id="{E5CE8D4B-732E-AAA8-5B06-6F5297670CB9}"/>
                </a:ext>
              </a:extLst>
            </p:cNvPr>
            <p:cNvSpPr txBox="1"/>
            <p:nvPr/>
          </p:nvSpPr>
          <p:spPr>
            <a:xfrm>
              <a:off x="16037580" y="3354571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</a:rPr>
                <a:t>Attention</a:t>
              </a:r>
            </a:p>
          </p:txBody>
        </p:sp>
        <p:sp>
          <p:nvSpPr>
            <p:cNvPr id="104" name="Textbox 200">
              <a:extLst>
                <a:ext uri="{FF2B5EF4-FFF2-40B4-BE49-F238E27FC236}">
                  <a16:creationId xmlns:a16="http://schemas.microsoft.com/office/drawing/2014/main" id="{ED32DF48-5F68-C733-F034-4BDDB1CB9241}"/>
                </a:ext>
              </a:extLst>
            </p:cNvPr>
            <p:cNvSpPr txBox="1"/>
            <p:nvPr/>
          </p:nvSpPr>
          <p:spPr>
            <a:xfrm>
              <a:off x="16037580" y="4182520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EF520F74-43DE-8DAB-439F-6432FAD42EC5}"/>
              </a:ext>
            </a:extLst>
          </p:cNvPr>
          <p:cNvGrpSpPr/>
          <p:nvPr/>
        </p:nvGrpSpPr>
        <p:grpSpPr>
          <a:xfrm>
            <a:off x="15632986" y="6063283"/>
            <a:ext cx="5194788" cy="1535835"/>
            <a:chOff x="16037580" y="6063283"/>
            <a:chExt cx="5194788" cy="1535835"/>
          </a:xfrm>
        </p:grpSpPr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61B0E6FF-CE53-9406-C1E5-2262B0DCA4EB}"/>
                </a:ext>
              </a:extLst>
            </p:cNvPr>
            <p:cNvSpPr txBox="1"/>
            <p:nvPr/>
          </p:nvSpPr>
          <p:spPr>
            <a:xfrm>
              <a:off x="16037580" y="6063283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j-lt"/>
                </a:rPr>
                <a:t>Interest</a:t>
              </a:r>
            </a:p>
          </p:txBody>
        </p:sp>
        <p:sp>
          <p:nvSpPr>
            <p:cNvPr id="107" name="Textbox 200">
              <a:extLst>
                <a:ext uri="{FF2B5EF4-FFF2-40B4-BE49-F238E27FC236}">
                  <a16:creationId xmlns:a16="http://schemas.microsoft.com/office/drawing/2014/main" id="{7BDCA24F-83FF-4B67-915A-015459D9EA73}"/>
                </a:ext>
              </a:extLst>
            </p:cNvPr>
            <p:cNvSpPr txBox="1"/>
            <p:nvPr/>
          </p:nvSpPr>
          <p:spPr>
            <a:xfrm>
              <a:off x="16037580" y="6891232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B8BFE5FF-C9A1-BD5F-B610-766098037486}"/>
              </a:ext>
            </a:extLst>
          </p:cNvPr>
          <p:cNvGrpSpPr/>
          <p:nvPr/>
        </p:nvGrpSpPr>
        <p:grpSpPr>
          <a:xfrm>
            <a:off x="15632986" y="8850801"/>
            <a:ext cx="5194788" cy="1535835"/>
            <a:chOff x="16037580" y="8850801"/>
            <a:chExt cx="5194788" cy="1535835"/>
          </a:xfrm>
        </p:grpSpPr>
        <p:sp>
          <p:nvSpPr>
            <p:cNvPr id="109" name="Textbox 200">
              <a:extLst>
                <a:ext uri="{FF2B5EF4-FFF2-40B4-BE49-F238E27FC236}">
                  <a16:creationId xmlns:a16="http://schemas.microsoft.com/office/drawing/2014/main" id="{0240C445-E183-4481-6921-1C28736C42DB}"/>
                </a:ext>
              </a:extLst>
            </p:cNvPr>
            <p:cNvSpPr txBox="1"/>
            <p:nvPr/>
          </p:nvSpPr>
          <p:spPr>
            <a:xfrm>
              <a:off x="16037580" y="8850801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+mj-lt"/>
                </a:rPr>
                <a:t>Desire</a:t>
              </a:r>
            </a:p>
          </p:txBody>
        </p:sp>
        <p:sp>
          <p:nvSpPr>
            <p:cNvPr id="110" name="Textbox 200">
              <a:extLst>
                <a:ext uri="{FF2B5EF4-FFF2-40B4-BE49-F238E27FC236}">
                  <a16:creationId xmlns:a16="http://schemas.microsoft.com/office/drawing/2014/main" id="{8E8FB71D-16A4-18F0-5E8D-3084BE88BF63}"/>
                </a:ext>
              </a:extLst>
            </p:cNvPr>
            <p:cNvSpPr txBox="1"/>
            <p:nvPr/>
          </p:nvSpPr>
          <p:spPr>
            <a:xfrm>
              <a:off x="16037580" y="9678750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C956D674-0C99-F2CB-8636-875DBB056434}"/>
              </a:ext>
            </a:extLst>
          </p:cNvPr>
          <p:cNvGrpSpPr/>
          <p:nvPr/>
        </p:nvGrpSpPr>
        <p:grpSpPr>
          <a:xfrm>
            <a:off x="15632986" y="11638327"/>
            <a:ext cx="5194788" cy="1535835"/>
            <a:chOff x="16037580" y="11638327"/>
            <a:chExt cx="5194788" cy="1535835"/>
          </a:xfrm>
        </p:grpSpPr>
        <p:sp>
          <p:nvSpPr>
            <p:cNvPr id="112" name="Textbox 200">
              <a:extLst>
                <a:ext uri="{FF2B5EF4-FFF2-40B4-BE49-F238E27FC236}">
                  <a16:creationId xmlns:a16="http://schemas.microsoft.com/office/drawing/2014/main" id="{733964ED-2216-2637-84E5-4EF7D3481F7F}"/>
                </a:ext>
              </a:extLst>
            </p:cNvPr>
            <p:cNvSpPr txBox="1"/>
            <p:nvPr/>
          </p:nvSpPr>
          <p:spPr>
            <a:xfrm>
              <a:off x="16037580" y="11638327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Action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13" name="Textbox 200">
              <a:extLst>
                <a:ext uri="{FF2B5EF4-FFF2-40B4-BE49-F238E27FC236}">
                  <a16:creationId xmlns:a16="http://schemas.microsoft.com/office/drawing/2014/main" id="{FFE45EE0-4F08-49A1-AE0E-8FB34C1F2A0C}"/>
                </a:ext>
              </a:extLst>
            </p:cNvPr>
            <p:cNvSpPr txBox="1"/>
            <p:nvPr/>
          </p:nvSpPr>
          <p:spPr>
            <a:xfrm>
              <a:off x="16037580" y="12466276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114" name="Textbox 200">
            <a:extLst>
              <a:ext uri="{FF2B5EF4-FFF2-40B4-BE49-F238E27FC236}">
                <a16:creationId xmlns:a16="http://schemas.microsoft.com/office/drawing/2014/main" id="{C28DA6F6-2DE0-9BA0-204A-D58AB0F5CFE9}"/>
              </a:ext>
            </a:extLst>
          </p:cNvPr>
          <p:cNvSpPr txBox="1"/>
          <p:nvPr/>
        </p:nvSpPr>
        <p:spPr>
          <a:xfrm>
            <a:off x="5759440" y="2982242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100%</a:t>
            </a:r>
          </a:p>
        </p:txBody>
      </p:sp>
      <p:sp>
        <p:nvSpPr>
          <p:cNvPr id="115" name="Textbox 200">
            <a:extLst>
              <a:ext uri="{FF2B5EF4-FFF2-40B4-BE49-F238E27FC236}">
                <a16:creationId xmlns:a16="http://schemas.microsoft.com/office/drawing/2014/main" id="{F01F7A4C-6E00-FA8A-3B57-C4F22FC24C78}"/>
              </a:ext>
            </a:extLst>
          </p:cNvPr>
          <p:cNvSpPr txBox="1"/>
          <p:nvPr/>
        </p:nvSpPr>
        <p:spPr>
          <a:xfrm>
            <a:off x="5759440" y="5690954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50%</a:t>
            </a:r>
          </a:p>
        </p:txBody>
      </p:sp>
      <p:sp>
        <p:nvSpPr>
          <p:cNvPr id="116" name="Textbox 200">
            <a:extLst>
              <a:ext uri="{FF2B5EF4-FFF2-40B4-BE49-F238E27FC236}">
                <a16:creationId xmlns:a16="http://schemas.microsoft.com/office/drawing/2014/main" id="{E975926B-3EF1-8479-B340-40C38152CCA5}"/>
              </a:ext>
            </a:extLst>
          </p:cNvPr>
          <p:cNvSpPr txBox="1"/>
          <p:nvPr/>
        </p:nvSpPr>
        <p:spPr>
          <a:xfrm>
            <a:off x="5759440" y="8478472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20%</a:t>
            </a:r>
          </a:p>
        </p:txBody>
      </p:sp>
      <p:sp>
        <p:nvSpPr>
          <p:cNvPr id="117" name="Textbox 200">
            <a:extLst>
              <a:ext uri="{FF2B5EF4-FFF2-40B4-BE49-F238E27FC236}">
                <a16:creationId xmlns:a16="http://schemas.microsoft.com/office/drawing/2014/main" id="{8C084CB8-7303-D988-C9E5-3929E6C242E3}"/>
              </a:ext>
            </a:extLst>
          </p:cNvPr>
          <p:cNvSpPr txBox="1"/>
          <p:nvPr/>
        </p:nvSpPr>
        <p:spPr>
          <a:xfrm>
            <a:off x="5759440" y="11265998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chemeClr val="tx2"/>
                </a:solidFill>
                <a:latin typeface="+mj-lt"/>
              </a:rPr>
              <a:t>10%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18" name="Textbox 200">
            <a:extLst>
              <a:ext uri="{FF2B5EF4-FFF2-40B4-BE49-F238E27FC236}">
                <a16:creationId xmlns:a16="http://schemas.microsoft.com/office/drawing/2014/main" id="{93CBC348-940A-E655-BE7C-46DB901F3715}"/>
              </a:ext>
            </a:extLst>
          </p:cNvPr>
          <p:cNvSpPr txBox="1"/>
          <p:nvPr/>
        </p:nvSpPr>
        <p:spPr>
          <a:xfrm>
            <a:off x="3100568" y="512052"/>
            <a:ext cx="6668272" cy="221599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rPr>
              <a:t>AIDA</a:t>
            </a:r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C6213E4B-C44D-0B8B-A843-167045A63D75}"/>
              </a:ext>
            </a:extLst>
          </p:cNvPr>
          <p:cNvGrpSpPr/>
          <p:nvPr/>
        </p:nvGrpSpPr>
        <p:grpSpPr>
          <a:xfrm>
            <a:off x="21802255" y="493156"/>
            <a:ext cx="1862049" cy="12450262"/>
            <a:chOff x="22012550" y="493156"/>
            <a:chExt cx="1862049" cy="12450262"/>
          </a:xfrm>
        </p:grpSpPr>
        <p:sp>
          <p:nvSpPr>
            <p:cNvPr id="120" name="Textbox 200">
              <a:extLst>
                <a:ext uri="{FF2B5EF4-FFF2-40B4-BE49-F238E27FC236}">
                  <a16:creationId xmlns:a16="http://schemas.microsoft.com/office/drawing/2014/main" id="{4D3CBE49-699D-7BBB-C643-31070A8D34C5}"/>
                </a:ext>
              </a:extLst>
            </p:cNvPr>
            <p:cNvSpPr txBox="1"/>
            <p:nvPr/>
          </p:nvSpPr>
          <p:spPr>
            <a:xfrm rot="16200000">
              <a:off x="20467151" y="9535972"/>
              <a:ext cx="4952845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1" i="0" u="none" strike="noStrike" kern="1200" cap="none" spc="0" normalizeH="0" baseline="0" noProof="0" dirty="0">
                  <a:ln>
                    <a:solidFill>
                      <a:schemeClr val="bg2"/>
                    </a:solidFill>
                  </a:ln>
                  <a:noFill/>
                  <a:effectLst/>
                  <a:uLnTx/>
                  <a:uFillTx/>
                  <a:latin typeface="+mj-lt"/>
                </a:rPr>
                <a:t>MAR</a:t>
              </a:r>
            </a:p>
          </p:txBody>
        </p:sp>
        <p:sp>
          <p:nvSpPr>
            <p:cNvPr id="121" name="Textbox 200">
              <a:extLst>
                <a:ext uri="{FF2B5EF4-FFF2-40B4-BE49-F238E27FC236}">
                  <a16:creationId xmlns:a16="http://schemas.microsoft.com/office/drawing/2014/main" id="{D98C2A49-8D00-49FD-BF1B-4108B9754E3E}"/>
                </a:ext>
              </a:extLst>
            </p:cNvPr>
            <p:cNvSpPr txBox="1"/>
            <p:nvPr/>
          </p:nvSpPr>
          <p:spPr>
            <a:xfrm rot="16200000">
              <a:off x="19185917" y="3319790"/>
              <a:ext cx="7515316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25000"/>
                      <a:lumOff val="75000"/>
                    </a:schemeClr>
                  </a:solidFill>
                  <a:effectLst/>
                  <a:uLnTx/>
                  <a:uFillTx/>
                  <a:latin typeface="+mj-lt"/>
                </a:rPr>
                <a:t>KETING</a:t>
              </a:r>
            </a:p>
          </p:txBody>
        </p:sp>
      </p:grpSp>
      <p:sp>
        <p:nvSpPr>
          <p:cNvPr id="122" name="Textbox 200">
            <a:extLst>
              <a:ext uri="{FF2B5EF4-FFF2-40B4-BE49-F238E27FC236}">
                <a16:creationId xmlns:a16="http://schemas.microsoft.com/office/drawing/2014/main" id="{9F55BD3A-1BCA-3A1C-C229-E0DDF93A173F}"/>
              </a:ext>
            </a:extLst>
          </p:cNvPr>
          <p:cNvSpPr txBox="1"/>
          <p:nvPr/>
        </p:nvSpPr>
        <p:spPr>
          <a:xfrm>
            <a:off x="14451822" y="1112214"/>
            <a:ext cx="666827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</a:t>
            </a: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</a:rPr>
              <a:t>nfographic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</a:endParaRPr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03DD7133-A1A4-436A-AC8D-118AC2FFA573}"/>
              </a:ext>
            </a:extLst>
          </p:cNvPr>
          <p:cNvGrpSpPr/>
          <p:nvPr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A86033E3-1072-0E01-A828-0B5B3882044E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3F1EE2DA-EA8F-8087-7369-E01FD80D646A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BCE23E54-C777-9E48-1AF5-5B500605ADE0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27" name="Rectangle 126">
            <a:extLst>
              <a:ext uri="{FF2B5EF4-FFF2-40B4-BE49-F238E27FC236}">
                <a16:creationId xmlns:a16="http://schemas.microsoft.com/office/drawing/2014/main" id="{8D1231F5-10A0-7687-9C77-578FA716A395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222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B533041A-4105-5D46-7577-A1A7B7178805}"/>
              </a:ext>
            </a:extLst>
          </p:cNvPr>
          <p:cNvSpPr>
            <a:spLocks/>
          </p:cNvSpPr>
          <p:nvPr/>
        </p:nvSpPr>
        <p:spPr bwMode="auto">
          <a:xfrm rot="16200000">
            <a:off x="-328830" y="8565145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tx1">
                    <a:lumMod val="10000"/>
                    <a:lumOff val="9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2">
                    <a:lumMod val="5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.NET</a:t>
            </a:r>
          </a:p>
        </p:txBody>
      </p: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3C9E1E55-B125-E4FC-8866-0115301A692D}"/>
              </a:ext>
            </a:extLst>
          </p:cNvPr>
          <p:cNvGrpSpPr/>
          <p:nvPr/>
        </p:nvGrpSpPr>
        <p:grpSpPr>
          <a:xfrm>
            <a:off x="6147330" y="11733116"/>
            <a:ext cx="8219676" cy="466169"/>
            <a:chOff x="6147330" y="11733116"/>
            <a:chExt cx="8219676" cy="466169"/>
          </a:xfrm>
        </p:grpSpPr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813B8533-B748-69C8-58DB-646A5EC5ADEE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11966200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Circle: Hollow 130">
              <a:extLst>
                <a:ext uri="{FF2B5EF4-FFF2-40B4-BE49-F238E27FC236}">
                  <a16:creationId xmlns:a16="http://schemas.microsoft.com/office/drawing/2014/main" id="{4CA78FA4-83FF-357C-30AD-404E09A2C550}"/>
                </a:ext>
              </a:extLst>
            </p:cNvPr>
            <p:cNvSpPr/>
            <p:nvPr/>
          </p:nvSpPr>
          <p:spPr>
            <a:xfrm>
              <a:off x="6147330" y="11733116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3CA52ADB-7BCE-D4FF-504D-435C528D5A27}"/>
              </a:ext>
            </a:extLst>
          </p:cNvPr>
          <p:cNvGrpSpPr/>
          <p:nvPr/>
        </p:nvGrpSpPr>
        <p:grpSpPr>
          <a:xfrm>
            <a:off x="6147330" y="8959878"/>
            <a:ext cx="8219676" cy="466169"/>
            <a:chOff x="6147330" y="8959878"/>
            <a:chExt cx="8219676" cy="466169"/>
          </a:xfrm>
        </p:grpSpPr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4AA9B8D9-246E-33EF-C1F9-1DC147E344B0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9192962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Circle: Hollow 133">
              <a:extLst>
                <a:ext uri="{FF2B5EF4-FFF2-40B4-BE49-F238E27FC236}">
                  <a16:creationId xmlns:a16="http://schemas.microsoft.com/office/drawing/2014/main" id="{C3C600A7-63E3-87BA-BFDC-0583DD4F44C2}"/>
                </a:ext>
              </a:extLst>
            </p:cNvPr>
            <p:cNvSpPr/>
            <p:nvPr/>
          </p:nvSpPr>
          <p:spPr>
            <a:xfrm>
              <a:off x="6147330" y="8959878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3FB145DA-9B9D-D1F2-AA6F-5BD7BA150369}"/>
              </a:ext>
            </a:extLst>
          </p:cNvPr>
          <p:cNvGrpSpPr/>
          <p:nvPr/>
        </p:nvGrpSpPr>
        <p:grpSpPr>
          <a:xfrm>
            <a:off x="6147330" y="3473177"/>
            <a:ext cx="8219676" cy="466169"/>
            <a:chOff x="6147330" y="3473177"/>
            <a:chExt cx="8219676" cy="466169"/>
          </a:xfrm>
        </p:grpSpPr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1A47A319-6CA0-1428-FED7-580F21284E5F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3706261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Circle: Hollow 136">
              <a:extLst>
                <a:ext uri="{FF2B5EF4-FFF2-40B4-BE49-F238E27FC236}">
                  <a16:creationId xmlns:a16="http://schemas.microsoft.com/office/drawing/2014/main" id="{A66C8983-80CE-935D-C16B-23513F0268EE}"/>
                </a:ext>
              </a:extLst>
            </p:cNvPr>
            <p:cNvSpPr/>
            <p:nvPr/>
          </p:nvSpPr>
          <p:spPr>
            <a:xfrm>
              <a:off x="6147330" y="3473177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106DFCAC-32BD-6162-982C-8D8AAD57B8CA}"/>
              </a:ext>
            </a:extLst>
          </p:cNvPr>
          <p:cNvGrpSpPr/>
          <p:nvPr/>
        </p:nvGrpSpPr>
        <p:grpSpPr>
          <a:xfrm>
            <a:off x="6147330" y="6206888"/>
            <a:ext cx="8219676" cy="466169"/>
            <a:chOff x="6147330" y="6206888"/>
            <a:chExt cx="8219676" cy="466169"/>
          </a:xfrm>
        </p:grpSpPr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E97CC6D1-B056-93F7-5FA1-4595E2DA79C7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6439972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Circle: Hollow 139">
              <a:extLst>
                <a:ext uri="{FF2B5EF4-FFF2-40B4-BE49-F238E27FC236}">
                  <a16:creationId xmlns:a16="http://schemas.microsoft.com/office/drawing/2014/main" id="{70839258-F56B-EE34-E2F6-CC0679A06A8D}"/>
                </a:ext>
              </a:extLst>
            </p:cNvPr>
            <p:cNvSpPr/>
            <p:nvPr/>
          </p:nvSpPr>
          <p:spPr>
            <a:xfrm>
              <a:off x="6147330" y="6206888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ABD60D9F-B8BE-10C1-9D47-81B0049A3AA7}"/>
              </a:ext>
            </a:extLst>
          </p:cNvPr>
          <p:cNvGrpSpPr/>
          <p:nvPr/>
        </p:nvGrpSpPr>
        <p:grpSpPr>
          <a:xfrm>
            <a:off x="14654637" y="8849305"/>
            <a:ext cx="511052" cy="716106"/>
            <a:chOff x="1597025" y="1208088"/>
            <a:chExt cx="257175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2" name="Freeform 12">
              <a:extLst>
                <a:ext uri="{FF2B5EF4-FFF2-40B4-BE49-F238E27FC236}">
                  <a16:creationId xmlns:a16="http://schemas.microsoft.com/office/drawing/2014/main" id="{76BAD28F-99DA-62C4-CFAD-8A74C01AE3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7025" y="1208088"/>
              <a:ext cx="257175" cy="360363"/>
            </a:xfrm>
            <a:custGeom>
              <a:avLst/>
              <a:gdLst/>
              <a:ahLst/>
              <a:cxnLst>
                <a:cxn ang="0">
                  <a:pos x="65" y="35"/>
                </a:cxn>
                <a:cxn ang="0">
                  <a:pos x="57" y="54"/>
                </a:cxn>
                <a:cxn ang="0">
                  <a:pos x="42" y="19"/>
                </a:cxn>
                <a:cxn ang="0">
                  <a:pos x="34" y="42"/>
                </a:cxn>
                <a:cxn ang="0">
                  <a:pos x="4" y="0"/>
                </a:cxn>
                <a:cxn ang="0">
                  <a:pos x="0" y="88"/>
                </a:cxn>
                <a:cxn ang="0">
                  <a:pos x="38" y="123"/>
                </a:cxn>
                <a:cxn ang="0">
                  <a:pos x="83" y="96"/>
                </a:cxn>
                <a:cxn ang="0">
                  <a:pos x="65" y="35"/>
                </a:cxn>
                <a:cxn ang="0">
                  <a:pos x="75" y="94"/>
                </a:cxn>
                <a:cxn ang="0">
                  <a:pos x="38" y="115"/>
                </a:cxn>
                <a:cxn ang="0">
                  <a:pos x="7" y="88"/>
                </a:cxn>
                <a:cxn ang="0">
                  <a:pos x="11" y="60"/>
                </a:cxn>
                <a:cxn ang="0">
                  <a:pos x="15" y="22"/>
                </a:cxn>
                <a:cxn ang="0">
                  <a:pos x="31" y="60"/>
                </a:cxn>
                <a:cxn ang="0">
                  <a:pos x="45" y="38"/>
                </a:cxn>
                <a:cxn ang="0">
                  <a:pos x="50" y="73"/>
                </a:cxn>
                <a:cxn ang="0">
                  <a:pos x="67" y="52"/>
                </a:cxn>
                <a:cxn ang="0">
                  <a:pos x="75" y="94"/>
                </a:cxn>
                <a:cxn ang="0">
                  <a:pos x="75" y="94"/>
                </a:cxn>
                <a:cxn ang="0">
                  <a:pos x="75" y="94"/>
                </a:cxn>
              </a:cxnLst>
              <a:rect l="0" t="0" r="r" b="b"/>
              <a:pathLst>
                <a:path w="88" h="123">
                  <a:moveTo>
                    <a:pt x="65" y="35"/>
                  </a:moveTo>
                  <a:cubicBezTo>
                    <a:pt x="65" y="45"/>
                    <a:pt x="57" y="54"/>
                    <a:pt x="57" y="54"/>
                  </a:cubicBezTo>
                  <a:cubicBezTo>
                    <a:pt x="57" y="35"/>
                    <a:pt x="42" y="19"/>
                    <a:pt x="42" y="19"/>
                  </a:cubicBezTo>
                  <a:cubicBezTo>
                    <a:pt x="42" y="19"/>
                    <a:pt x="42" y="31"/>
                    <a:pt x="34" y="42"/>
                  </a:cubicBezTo>
                  <a:cubicBezTo>
                    <a:pt x="27" y="15"/>
                    <a:pt x="4" y="0"/>
                    <a:pt x="4" y="0"/>
                  </a:cubicBezTo>
                  <a:cubicBezTo>
                    <a:pt x="15" y="42"/>
                    <a:pt x="0" y="57"/>
                    <a:pt x="0" y="88"/>
                  </a:cubicBezTo>
                  <a:cubicBezTo>
                    <a:pt x="0" y="106"/>
                    <a:pt x="15" y="123"/>
                    <a:pt x="38" y="123"/>
                  </a:cubicBezTo>
                  <a:cubicBezTo>
                    <a:pt x="73" y="123"/>
                    <a:pt x="79" y="110"/>
                    <a:pt x="83" y="96"/>
                  </a:cubicBezTo>
                  <a:cubicBezTo>
                    <a:pt x="88" y="77"/>
                    <a:pt x="80" y="54"/>
                    <a:pt x="65" y="35"/>
                  </a:cubicBezTo>
                  <a:close/>
                  <a:moveTo>
                    <a:pt x="75" y="94"/>
                  </a:moveTo>
                  <a:cubicBezTo>
                    <a:pt x="73" y="104"/>
                    <a:pt x="70" y="115"/>
                    <a:pt x="38" y="115"/>
                  </a:cubicBezTo>
                  <a:cubicBezTo>
                    <a:pt x="19" y="115"/>
                    <a:pt x="7" y="101"/>
                    <a:pt x="7" y="88"/>
                  </a:cubicBezTo>
                  <a:cubicBezTo>
                    <a:pt x="7" y="78"/>
                    <a:pt x="9" y="69"/>
                    <a:pt x="11" y="60"/>
                  </a:cubicBezTo>
                  <a:cubicBezTo>
                    <a:pt x="14" y="49"/>
                    <a:pt x="16" y="37"/>
                    <a:pt x="15" y="22"/>
                  </a:cubicBezTo>
                  <a:cubicBezTo>
                    <a:pt x="27" y="39"/>
                    <a:pt x="31" y="60"/>
                    <a:pt x="31" y="60"/>
                  </a:cubicBezTo>
                  <a:cubicBezTo>
                    <a:pt x="31" y="60"/>
                    <a:pt x="42" y="45"/>
                    <a:pt x="45" y="38"/>
                  </a:cubicBezTo>
                  <a:cubicBezTo>
                    <a:pt x="48" y="42"/>
                    <a:pt x="50" y="58"/>
                    <a:pt x="50" y="73"/>
                  </a:cubicBezTo>
                  <a:cubicBezTo>
                    <a:pt x="50" y="73"/>
                    <a:pt x="60" y="65"/>
                    <a:pt x="67" y="52"/>
                  </a:cubicBezTo>
                  <a:cubicBezTo>
                    <a:pt x="76" y="66"/>
                    <a:pt x="78" y="82"/>
                    <a:pt x="75" y="94"/>
                  </a:cubicBezTo>
                  <a:close/>
                  <a:moveTo>
                    <a:pt x="75" y="94"/>
                  </a:moveTo>
                  <a:cubicBezTo>
                    <a:pt x="75" y="94"/>
                    <a:pt x="75" y="94"/>
                    <a:pt x="75" y="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143" name="Freeform 13">
              <a:extLst>
                <a:ext uri="{FF2B5EF4-FFF2-40B4-BE49-F238E27FC236}">
                  <a16:creationId xmlns:a16="http://schemas.microsoft.com/office/drawing/2014/main" id="{A6C9BEBD-9199-1986-ABDA-78DA0DC5A7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8300" y="1363663"/>
              <a:ext cx="160338" cy="128588"/>
            </a:xfrm>
            <a:custGeom>
              <a:avLst/>
              <a:gdLst/>
              <a:ahLst/>
              <a:cxnLst>
                <a:cxn ang="0">
                  <a:pos x="53" y="12"/>
                </a:cxn>
                <a:cxn ang="0">
                  <a:pos x="49" y="15"/>
                </a:cxn>
                <a:cxn ang="0">
                  <a:pos x="31" y="30"/>
                </a:cxn>
                <a:cxn ang="0">
                  <a:pos x="29" y="13"/>
                </a:cxn>
                <a:cxn ang="0">
                  <a:pos x="29" y="7"/>
                </a:cxn>
                <a:cxn ang="0">
                  <a:pos x="23" y="16"/>
                </a:cxn>
                <a:cxn ang="0">
                  <a:pos x="17" y="25"/>
                </a:cxn>
                <a:cxn ang="0">
                  <a:pos x="8" y="5"/>
                </a:cxn>
                <a:cxn ang="0">
                  <a:pos x="7" y="0"/>
                </a:cxn>
                <a:cxn ang="0">
                  <a:pos x="5" y="5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4" y="38"/>
                </a:cxn>
                <a:cxn ang="0">
                  <a:pos x="7" y="11"/>
                </a:cxn>
                <a:cxn ang="0">
                  <a:pos x="15" y="29"/>
                </a:cxn>
                <a:cxn ang="0">
                  <a:pos x="16" y="32"/>
                </a:cxn>
                <a:cxn ang="0">
                  <a:pos x="18" y="30"/>
                </a:cxn>
                <a:cxn ang="0">
                  <a:pos x="25" y="19"/>
                </a:cxn>
                <a:cxn ang="0">
                  <a:pos x="28" y="33"/>
                </a:cxn>
                <a:cxn ang="0">
                  <a:pos x="29" y="35"/>
                </a:cxn>
                <a:cxn ang="0">
                  <a:pos x="31" y="34"/>
                </a:cxn>
                <a:cxn ang="0">
                  <a:pos x="50" y="20"/>
                </a:cxn>
                <a:cxn ang="0">
                  <a:pos x="48" y="41"/>
                </a:cxn>
                <a:cxn ang="0">
                  <a:pos x="49" y="43"/>
                </a:cxn>
                <a:cxn ang="0">
                  <a:pos x="49" y="44"/>
                </a:cxn>
                <a:cxn ang="0">
                  <a:pos x="51" y="42"/>
                </a:cxn>
                <a:cxn ang="0">
                  <a:pos x="53" y="16"/>
                </a:cxn>
                <a:cxn ang="0">
                  <a:pos x="53" y="12"/>
                </a:cxn>
                <a:cxn ang="0">
                  <a:pos x="53" y="12"/>
                </a:cxn>
                <a:cxn ang="0">
                  <a:pos x="53" y="12"/>
                </a:cxn>
              </a:cxnLst>
              <a:rect l="0" t="0" r="r" b="b"/>
              <a:pathLst>
                <a:path w="55" h="44">
                  <a:moveTo>
                    <a:pt x="53" y="12"/>
                  </a:moveTo>
                  <a:cubicBezTo>
                    <a:pt x="49" y="15"/>
                    <a:pt x="49" y="15"/>
                    <a:pt x="49" y="15"/>
                  </a:cubicBezTo>
                  <a:cubicBezTo>
                    <a:pt x="45" y="20"/>
                    <a:pt x="42" y="25"/>
                    <a:pt x="31" y="30"/>
                  </a:cubicBezTo>
                  <a:cubicBezTo>
                    <a:pt x="30" y="25"/>
                    <a:pt x="29" y="20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1" y="19"/>
                    <a:pt x="19" y="21"/>
                    <a:pt x="17" y="25"/>
                  </a:cubicBezTo>
                  <a:cubicBezTo>
                    <a:pt x="13" y="16"/>
                    <a:pt x="10" y="10"/>
                    <a:pt x="8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13"/>
                    <a:pt x="0" y="20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3" y="40"/>
                    <a:pt x="4" y="39"/>
                    <a:pt x="4" y="38"/>
                  </a:cubicBezTo>
                  <a:cubicBezTo>
                    <a:pt x="4" y="24"/>
                    <a:pt x="5" y="17"/>
                    <a:pt x="7" y="11"/>
                  </a:cubicBezTo>
                  <a:cubicBezTo>
                    <a:pt x="9" y="16"/>
                    <a:pt x="11" y="22"/>
                    <a:pt x="15" y="29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1" y="25"/>
                    <a:pt x="23" y="22"/>
                    <a:pt x="25" y="19"/>
                  </a:cubicBezTo>
                  <a:cubicBezTo>
                    <a:pt x="26" y="25"/>
                    <a:pt x="27" y="29"/>
                    <a:pt x="28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41" y="29"/>
                    <a:pt x="46" y="25"/>
                    <a:pt x="50" y="20"/>
                  </a:cubicBezTo>
                  <a:cubicBezTo>
                    <a:pt x="51" y="28"/>
                    <a:pt x="50" y="35"/>
                    <a:pt x="48" y="41"/>
                  </a:cubicBezTo>
                  <a:cubicBezTo>
                    <a:pt x="47" y="42"/>
                    <a:pt x="48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4" y="35"/>
                    <a:pt x="55" y="24"/>
                    <a:pt x="53" y="16"/>
                  </a:cubicBezTo>
                  <a:lnTo>
                    <a:pt x="53" y="12"/>
                  </a:lnTo>
                  <a:close/>
                  <a:moveTo>
                    <a:pt x="53" y="12"/>
                  </a:moveTo>
                  <a:cubicBezTo>
                    <a:pt x="53" y="12"/>
                    <a:pt x="53" y="12"/>
                    <a:pt x="53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5B4B5DF5-422C-E16E-ADC3-5264226864C0}"/>
              </a:ext>
            </a:extLst>
          </p:cNvPr>
          <p:cNvGrpSpPr/>
          <p:nvPr/>
        </p:nvGrpSpPr>
        <p:grpSpPr>
          <a:xfrm>
            <a:off x="14585035" y="3441647"/>
            <a:ext cx="650256" cy="644576"/>
            <a:chOff x="704850" y="2703513"/>
            <a:chExt cx="363538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5" name="Freeform 117">
              <a:extLst>
                <a:ext uri="{FF2B5EF4-FFF2-40B4-BE49-F238E27FC236}">
                  <a16:creationId xmlns:a16="http://schemas.microsoft.com/office/drawing/2014/main" id="{FCD0B56F-2F64-E372-9B52-4A7CE91A38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288" y="2751138"/>
              <a:ext cx="117475" cy="117475"/>
            </a:xfrm>
            <a:custGeom>
              <a:avLst/>
              <a:gdLst/>
              <a:ahLst/>
              <a:cxnLst>
                <a:cxn ang="0">
                  <a:pos x="36" y="38"/>
                </a:cxn>
                <a:cxn ang="0">
                  <a:pos x="36" y="38"/>
                </a:cxn>
                <a:cxn ang="0">
                  <a:pos x="38" y="40"/>
                </a:cxn>
                <a:cxn ang="0">
                  <a:pos x="40" y="38"/>
                </a:cxn>
                <a:cxn ang="0">
                  <a:pos x="40" y="38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36" y="38"/>
                </a:cxn>
              </a:cxnLst>
              <a:rect l="0" t="0" r="r" b="b"/>
              <a:pathLst>
                <a:path w="40" h="40"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6" y="39"/>
                    <a:pt x="37" y="40"/>
                    <a:pt x="38" y="40"/>
                  </a:cubicBezTo>
                  <a:cubicBezTo>
                    <a:pt x="39" y="40"/>
                    <a:pt x="40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17"/>
                    <a:pt x="2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1" y="3"/>
                    <a:pt x="36" y="19"/>
                    <a:pt x="36" y="38"/>
                  </a:cubicBezTo>
                  <a:close/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146" name="Freeform 118">
              <a:extLst>
                <a:ext uri="{FF2B5EF4-FFF2-40B4-BE49-F238E27FC236}">
                  <a16:creationId xmlns:a16="http://schemas.microsoft.com/office/drawing/2014/main" id="{331F4B2D-1EF3-0828-1291-C9284A437A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850" y="2703513"/>
              <a:ext cx="363538" cy="360363"/>
            </a:xfrm>
            <a:custGeom>
              <a:avLst/>
              <a:gdLst/>
              <a:ahLst/>
              <a:cxnLst>
                <a:cxn ang="0">
                  <a:pos x="36" y="4"/>
                </a:cxn>
                <a:cxn ang="0">
                  <a:pos x="28" y="0"/>
                </a:cxn>
                <a:cxn ang="0">
                  <a:pos x="23" y="1"/>
                </a:cxn>
                <a:cxn ang="0">
                  <a:pos x="16" y="12"/>
                </a:cxn>
                <a:cxn ang="0">
                  <a:pos x="16" y="64"/>
                </a:cxn>
                <a:cxn ang="0">
                  <a:pos x="4" y="76"/>
                </a:cxn>
                <a:cxn ang="0">
                  <a:pos x="4" y="93"/>
                </a:cxn>
                <a:cxn ang="0">
                  <a:pos x="31" y="120"/>
                </a:cxn>
                <a:cxn ang="0">
                  <a:pos x="39" y="123"/>
                </a:cxn>
                <a:cxn ang="0">
                  <a:pos x="47" y="120"/>
                </a:cxn>
                <a:cxn ang="0">
                  <a:pos x="59" y="108"/>
                </a:cxn>
                <a:cxn ang="0">
                  <a:pos x="112" y="108"/>
                </a:cxn>
                <a:cxn ang="0">
                  <a:pos x="123" y="100"/>
                </a:cxn>
                <a:cxn ang="0">
                  <a:pos x="120" y="88"/>
                </a:cxn>
                <a:cxn ang="0">
                  <a:pos x="36" y="4"/>
                </a:cxn>
                <a:cxn ang="0">
                  <a:pos x="54" y="102"/>
                </a:cxn>
                <a:cxn ang="0">
                  <a:pos x="42" y="114"/>
                </a:cxn>
                <a:cxn ang="0">
                  <a:pos x="39" y="115"/>
                </a:cxn>
                <a:cxn ang="0">
                  <a:pos x="36" y="114"/>
                </a:cxn>
                <a:cxn ang="0">
                  <a:pos x="10" y="87"/>
                </a:cxn>
                <a:cxn ang="0">
                  <a:pos x="8" y="85"/>
                </a:cxn>
                <a:cxn ang="0">
                  <a:pos x="10" y="82"/>
                </a:cxn>
                <a:cxn ang="0">
                  <a:pos x="22" y="70"/>
                </a:cxn>
                <a:cxn ang="0">
                  <a:pos x="22" y="70"/>
                </a:cxn>
                <a:cxn ang="0">
                  <a:pos x="54" y="102"/>
                </a:cxn>
                <a:cxn ang="0">
                  <a:pos x="54" y="102"/>
                </a:cxn>
                <a:cxn ang="0">
                  <a:pos x="59" y="100"/>
                </a:cxn>
                <a:cxn ang="0">
                  <a:pos x="57" y="100"/>
                </a:cxn>
                <a:cxn ang="0">
                  <a:pos x="23" y="66"/>
                </a:cxn>
                <a:cxn ang="0">
                  <a:pos x="24" y="64"/>
                </a:cxn>
                <a:cxn ang="0">
                  <a:pos x="24" y="18"/>
                </a:cxn>
                <a:cxn ang="0">
                  <a:pos x="105" y="100"/>
                </a:cxn>
                <a:cxn ang="0">
                  <a:pos x="59" y="100"/>
                </a:cxn>
                <a:cxn ang="0">
                  <a:pos x="116" y="98"/>
                </a:cxn>
                <a:cxn ang="0">
                  <a:pos x="112" y="100"/>
                </a:cxn>
                <a:cxn ang="0">
                  <a:pos x="111" y="100"/>
                </a:cxn>
                <a:cxn ang="0">
                  <a:pos x="24" y="13"/>
                </a:cxn>
                <a:cxn ang="0">
                  <a:pos x="24" y="12"/>
                </a:cxn>
                <a:cxn ang="0">
                  <a:pos x="26" y="8"/>
                </a:cxn>
                <a:cxn ang="0">
                  <a:pos x="28" y="8"/>
                </a:cxn>
                <a:cxn ang="0">
                  <a:pos x="30" y="9"/>
                </a:cxn>
                <a:cxn ang="0">
                  <a:pos x="115" y="93"/>
                </a:cxn>
                <a:cxn ang="0">
                  <a:pos x="116" y="98"/>
                </a:cxn>
                <a:cxn ang="0">
                  <a:pos x="116" y="98"/>
                </a:cxn>
                <a:cxn ang="0">
                  <a:pos x="116" y="98"/>
                </a:cxn>
              </a:cxnLst>
              <a:rect l="0" t="0" r="r" b="b"/>
              <a:pathLst>
                <a:path w="124" h="123">
                  <a:moveTo>
                    <a:pt x="36" y="4"/>
                  </a:moveTo>
                  <a:cubicBezTo>
                    <a:pt x="34" y="1"/>
                    <a:pt x="31" y="0"/>
                    <a:pt x="28" y="0"/>
                  </a:cubicBezTo>
                  <a:cubicBezTo>
                    <a:pt x="26" y="0"/>
                    <a:pt x="25" y="0"/>
                    <a:pt x="23" y="1"/>
                  </a:cubicBezTo>
                  <a:cubicBezTo>
                    <a:pt x="19" y="3"/>
                    <a:pt x="16" y="7"/>
                    <a:pt x="16" y="12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81"/>
                    <a:pt x="0" y="88"/>
                    <a:pt x="4" y="93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3" y="122"/>
                    <a:pt x="36" y="123"/>
                    <a:pt x="39" y="123"/>
                  </a:cubicBezTo>
                  <a:cubicBezTo>
                    <a:pt x="42" y="123"/>
                    <a:pt x="45" y="122"/>
                    <a:pt x="47" y="120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7" y="108"/>
                    <a:pt x="121" y="105"/>
                    <a:pt x="123" y="100"/>
                  </a:cubicBezTo>
                  <a:cubicBezTo>
                    <a:pt x="124" y="96"/>
                    <a:pt x="123" y="91"/>
                    <a:pt x="120" y="88"/>
                  </a:cubicBezTo>
                  <a:lnTo>
                    <a:pt x="36" y="4"/>
                  </a:lnTo>
                  <a:close/>
                  <a:moveTo>
                    <a:pt x="54" y="102"/>
                  </a:moveTo>
                  <a:cubicBezTo>
                    <a:pt x="42" y="114"/>
                    <a:pt x="42" y="114"/>
                    <a:pt x="42" y="114"/>
                  </a:cubicBezTo>
                  <a:cubicBezTo>
                    <a:pt x="41" y="115"/>
                    <a:pt x="40" y="115"/>
                    <a:pt x="39" y="115"/>
                  </a:cubicBezTo>
                  <a:cubicBezTo>
                    <a:pt x="39" y="115"/>
                    <a:pt x="37" y="115"/>
                    <a:pt x="36" y="114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6"/>
                    <a:pt x="8" y="85"/>
                    <a:pt x="8" y="85"/>
                  </a:cubicBezTo>
                  <a:cubicBezTo>
                    <a:pt x="8" y="84"/>
                    <a:pt x="9" y="83"/>
                    <a:pt x="10" y="82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lose/>
                  <a:moveTo>
                    <a:pt x="59" y="100"/>
                  </a:moveTo>
                  <a:cubicBezTo>
                    <a:pt x="59" y="100"/>
                    <a:pt x="58" y="100"/>
                    <a:pt x="57" y="100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4" y="66"/>
                    <a:pt x="24" y="65"/>
                    <a:pt x="24" y="6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05" y="100"/>
                    <a:pt x="105" y="100"/>
                    <a:pt x="105" y="100"/>
                  </a:cubicBezTo>
                  <a:lnTo>
                    <a:pt x="59" y="100"/>
                  </a:lnTo>
                  <a:close/>
                  <a:moveTo>
                    <a:pt x="116" y="98"/>
                  </a:moveTo>
                  <a:cubicBezTo>
                    <a:pt x="115" y="99"/>
                    <a:pt x="114" y="100"/>
                    <a:pt x="112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5" y="9"/>
                    <a:pt x="26" y="8"/>
                  </a:cubicBezTo>
                  <a:cubicBezTo>
                    <a:pt x="27" y="8"/>
                    <a:pt x="27" y="8"/>
                    <a:pt x="28" y="8"/>
                  </a:cubicBezTo>
                  <a:cubicBezTo>
                    <a:pt x="29" y="8"/>
                    <a:pt x="30" y="8"/>
                    <a:pt x="30" y="9"/>
                  </a:cubicBezTo>
                  <a:cubicBezTo>
                    <a:pt x="115" y="93"/>
                    <a:pt x="115" y="93"/>
                    <a:pt x="115" y="93"/>
                  </a:cubicBezTo>
                  <a:cubicBezTo>
                    <a:pt x="116" y="94"/>
                    <a:pt x="116" y="96"/>
                    <a:pt x="116" y="98"/>
                  </a:cubicBezTo>
                  <a:close/>
                  <a:moveTo>
                    <a:pt x="116" y="98"/>
                  </a:moveTo>
                  <a:cubicBezTo>
                    <a:pt x="116" y="98"/>
                    <a:pt x="116" y="98"/>
                    <a:pt x="116" y="9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147" name="Freeform 119">
              <a:extLst>
                <a:ext uri="{FF2B5EF4-FFF2-40B4-BE49-F238E27FC236}">
                  <a16:creationId xmlns:a16="http://schemas.microsoft.com/office/drawing/2014/main" id="{0012B7ED-CF73-C457-B5E0-DCC1A08E0E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525" y="2703513"/>
              <a:ext cx="166688" cy="169863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" y="8"/>
                </a:cxn>
                <a:cxn ang="0">
                  <a:pos x="50" y="54"/>
                </a:cxn>
                <a:cxn ang="0">
                  <a:pos x="54" y="58"/>
                </a:cxn>
                <a:cxn ang="0">
                  <a:pos x="57" y="54"/>
                </a:cxn>
                <a:cxn ang="0">
                  <a:pos x="57" y="54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57" h="58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9" y="8"/>
                    <a:pt x="50" y="29"/>
                    <a:pt x="50" y="54"/>
                  </a:cubicBezTo>
                  <a:cubicBezTo>
                    <a:pt x="50" y="56"/>
                    <a:pt x="52" y="58"/>
                    <a:pt x="54" y="58"/>
                  </a:cubicBezTo>
                  <a:cubicBezTo>
                    <a:pt x="56" y="58"/>
                    <a:pt x="57" y="56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24"/>
                    <a:pt x="3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37232477-7689-D5E8-84EB-1F8F3BE4D576}"/>
              </a:ext>
            </a:extLst>
          </p:cNvPr>
          <p:cNvGrpSpPr/>
          <p:nvPr/>
        </p:nvGrpSpPr>
        <p:grpSpPr>
          <a:xfrm>
            <a:off x="14552110" y="11667980"/>
            <a:ext cx="716106" cy="716106"/>
            <a:chOff x="8780463" y="1906588"/>
            <a:chExt cx="360363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9" name="Freeform 93">
              <a:extLst>
                <a:ext uri="{FF2B5EF4-FFF2-40B4-BE49-F238E27FC236}">
                  <a16:creationId xmlns:a16="http://schemas.microsoft.com/office/drawing/2014/main" id="{030C04ED-50FD-6D6F-1683-9908866AFA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150" name="Freeform 94">
              <a:extLst>
                <a:ext uri="{FF2B5EF4-FFF2-40B4-BE49-F238E27FC236}">
                  <a16:creationId xmlns:a16="http://schemas.microsoft.com/office/drawing/2014/main" id="{2BAE6F15-8B1D-0FB6-D789-EA6A491BEE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151" name="Freeform 95">
              <a:extLst>
                <a:ext uri="{FF2B5EF4-FFF2-40B4-BE49-F238E27FC236}">
                  <a16:creationId xmlns:a16="http://schemas.microsoft.com/office/drawing/2014/main" id="{5BF88BAC-66EF-2586-5E89-146871840C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152" name="Freeform 96">
              <a:extLst>
                <a:ext uri="{FF2B5EF4-FFF2-40B4-BE49-F238E27FC236}">
                  <a16:creationId xmlns:a16="http://schemas.microsoft.com/office/drawing/2014/main" id="{6B28425D-81A3-74E1-B831-3016FE1350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153" name="Freeform 97">
              <a:extLst>
                <a:ext uri="{FF2B5EF4-FFF2-40B4-BE49-F238E27FC236}">
                  <a16:creationId xmlns:a16="http://schemas.microsoft.com/office/drawing/2014/main" id="{EED56CEE-E8B2-9D53-2199-528DECD05E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154" name="Freeform 98">
              <a:extLst>
                <a:ext uri="{FF2B5EF4-FFF2-40B4-BE49-F238E27FC236}">
                  <a16:creationId xmlns:a16="http://schemas.microsoft.com/office/drawing/2014/main" id="{C38F5690-8A6F-BA7F-1F96-7B72537F49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120DBDBE-BE53-CE01-1C82-C0A8E67370FC}"/>
              </a:ext>
            </a:extLst>
          </p:cNvPr>
          <p:cNvGrpSpPr/>
          <p:nvPr/>
        </p:nvGrpSpPr>
        <p:grpSpPr>
          <a:xfrm>
            <a:off x="14553687" y="6077378"/>
            <a:ext cx="712952" cy="716106"/>
            <a:chOff x="4019550" y="3568701"/>
            <a:chExt cx="358775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56" name="Freeform 105">
              <a:extLst>
                <a:ext uri="{FF2B5EF4-FFF2-40B4-BE49-F238E27FC236}">
                  <a16:creationId xmlns:a16="http://schemas.microsoft.com/office/drawing/2014/main" id="{98C0D9EF-17CC-59A7-D80C-609CAFB10B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9550" y="3568701"/>
              <a:ext cx="358775" cy="36036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31" y="46"/>
                </a:cxn>
                <a:cxn ang="0">
                  <a:pos x="36" y="68"/>
                </a:cxn>
                <a:cxn ang="0">
                  <a:pos x="4" y="100"/>
                </a:cxn>
                <a:cxn ang="0">
                  <a:pos x="4" y="100"/>
                </a:cxn>
                <a:cxn ang="0">
                  <a:pos x="0" y="109"/>
                </a:cxn>
                <a:cxn ang="0">
                  <a:pos x="13" y="123"/>
                </a:cxn>
                <a:cxn ang="0">
                  <a:pos x="23" y="119"/>
                </a:cxn>
                <a:cxn ang="0">
                  <a:pos x="23" y="119"/>
                </a:cxn>
                <a:cxn ang="0">
                  <a:pos x="55" y="87"/>
                </a:cxn>
                <a:cxn ang="0">
                  <a:pos x="77" y="92"/>
                </a:cxn>
                <a:cxn ang="0">
                  <a:pos x="123" y="46"/>
                </a:cxn>
                <a:cxn ang="0">
                  <a:pos x="77" y="0"/>
                </a:cxn>
                <a:cxn ang="0">
                  <a:pos x="18" y="114"/>
                </a:cxn>
                <a:cxn ang="0">
                  <a:pos x="13" y="116"/>
                </a:cxn>
                <a:cxn ang="0">
                  <a:pos x="7" y="109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40" y="73"/>
                </a:cxn>
                <a:cxn ang="0">
                  <a:pos x="49" y="83"/>
                </a:cxn>
                <a:cxn ang="0">
                  <a:pos x="18" y="114"/>
                </a:cxn>
                <a:cxn ang="0">
                  <a:pos x="77" y="84"/>
                </a:cxn>
                <a:cxn ang="0">
                  <a:pos x="38" y="46"/>
                </a:cxn>
                <a:cxn ang="0">
                  <a:pos x="77" y="8"/>
                </a:cxn>
                <a:cxn ang="0">
                  <a:pos x="115" y="46"/>
                </a:cxn>
                <a:cxn ang="0">
                  <a:pos x="77" y="84"/>
                </a:cxn>
                <a:cxn ang="0">
                  <a:pos x="77" y="84"/>
                </a:cxn>
                <a:cxn ang="0">
                  <a:pos x="77" y="84"/>
                </a:cxn>
              </a:cxnLst>
              <a:rect l="0" t="0" r="r" b="b"/>
              <a:pathLst>
                <a:path w="123" h="123">
                  <a:moveTo>
                    <a:pt x="77" y="0"/>
                  </a:moveTo>
                  <a:cubicBezTo>
                    <a:pt x="51" y="0"/>
                    <a:pt x="31" y="21"/>
                    <a:pt x="31" y="46"/>
                  </a:cubicBezTo>
                  <a:cubicBezTo>
                    <a:pt x="31" y="54"/>
                    <a:pt x="33" y="61"/>
                    <a:pt x="36" y="68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2"/>
                    <a:pt x="0" y="105"/>
                    <a:pt x="0" y="109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7" y="123"/>
                    <a:pt x="21" y="121"/>
                    <a:pt x="23" y="119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2" y="90"/>
                    <a:pt x="69" y="92"/>
                    <a:pt x="77" y="92"/>
                  </a:cubicBezTo>
                  <a:cubicBezTo>
                    <a:pt x="102" y="92"/>
                    <a:pt x="123" y="71"/>
                    <a:pt x="123" y="46"/>
                  </a:cubicBezTo>
                  <a:cubicBezTo>
                    <a:pt x="123" y="21"/>
                    <a:pt x="102" y="0"/>
                    <a:pt x="77" y="0"/>
                  </a:cubicBezTo>
                  <a:close/>
                  <a:moveTo>
                    <a:pt x="18" y="114"/>
                  </a:moveTo>
                  <a:cubicBezTo>
                    <a:pt x="17" y="115"/>
                    <a:pt x="15" y="116"/>
                    <a:pt x="13" y="116"/>
                  </a:cubicBezTo>
                  <a:cubicBezTo>
                    <a:pt x="10" y="116"/>
                    <a:pt x="7" y="113"/>
                    <a:pt x="7" y="109"/>
                  </a:cubicBezTo>
                  <a:cubicBezTo>
                    <a:pt x="7" y="107"/>
                    <a:pt x="8" y="106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2" y="77"/>
                    <a:pt x="46" y="80"/>
                    <a:pt x="49" y="83"/>
                  </a:cubicBezTo>
                  <a:lnTo>
                    <a:pt x="18" y="114"/>
                  </a:lnTo>
                  <a:close/>
                  <a:moveTo>
                    <a:pt x="77" y="84"/>
                  </a:moveTo>
                  <a:cubicBezTo>
                    <a:pt x="55" y="84"/>
                    <a:pt x="38" y="67"/>
                    <a:pt x="38" y="46"/>
                  </a:cubicBezTo>
                  <a:cubicBezTo>
                    <a:pt x="38" y="25"/>
                    <a:pt x="55" y="8"/>
                    <a:pt x="77" y="8"/>
                  </a:cubicBezTo>
                  <a:cubicBezTo>
                    <a:pt x="98" y="8"/>
                    <a:pt x="115" y="25"/>
                    <a:pt x="115" y="46"/>
                  </a:cubicBezTo>
                  <a:cubicBezTo>
                    <a:pt x="115" y="67"/>
                    <a:pt x="98" y="84"/>
                    <a:pt x="77" y="84"/>
                  </a:cubicBezTo>
                  <a:close/>
                  <a:moveTo>
                    <a:pt x="77" y="84"/>
                  </a:moveTo>
                  <a:cubicBezTo>
                    <a:pt x="77" y="84"/>
                    <a:pt x="77" y="84"/>
                    <a:pt x="77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157" name="Freeform 106">
              <a:extLst>
                <a:ext uri="{FF2B5EF4-FFF2-40B4-BE49-F238E27FC236}">
                  <a16:creationId xmlns:a16="http://schemas.microsoft.com/office/drawing/2014/main" id="{E10F1F0A-0E9D-327F-EA25-620C2483A1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5600" y="3624263"/>
              <a:ext cx="84138" cy="857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" y="29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29" h="29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" y="29"/>
                    <a:pt x="4" y="28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</p:spTree>
    <p:extLst>
      <p:ext uri="{BB962C8B-B14F-4D97-AF65-F5344CB8AC3E}">
        <p14:creationId xmlns:p14="http://schemas.microsoft.com/office/powerpoint/2010/main" val="13186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pan dir="u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7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64" dur="12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65" dur="12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 p14:presetBounceEnd="65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90" dur="1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91" dur="1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5" grpId="0" animBg="1"/>
          <p:bldP spid="86" grpId="0" animBg="1"/>
          <p:bldP spid="114" grpId="0"/>
          <p:bldP spid="115" grpId="0"/>
          <p:bldP spid="116" grpId="0"/>
          <p:bldP spid="117" grpId="0"/>
          <p:bldP spid="118" grpId="0"/>
          <p:bldP spid="1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7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2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5" grpId="0" animBg="1"/>
          <p:bldP spid="86" grpId="0" animBg="1"/>
          <p:bldP spid="114" grpId="0"/>
          <p:bldP spid="115" grpId="0"/>
          <p:bldP spid="116" grpId="0"/>
          <p:bldP spid="117" grpId="0"/>
          <p:bldP spid="118" grpId="0"/>
          <p:bldP spid="122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DE9E85B-4B80-B04E-038D-8EF0C056F182}"/>
              </a:ext>
            </a:extLst>
          </p:cNvPr>
          <p:cNvSpPr/>
          <p:nvPr/>
        </p:nvSpPr>
        <p:spPr>
          <a:xfrm>
            <a:off x="0" y="0"/>
            <a:ext cx="24383999" cy="13716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0C661E2-CA3B-4C1C-DBDC-426457840CBD}"/>
              </a:ext>
            </a:extLst>
          </p:cNvPr>
          <p:cNvSpPr/>
          <p:nvPr/>
        </p:nvSpPr>
        <p:spPr>
          <a:xfrm>
            <a:off x="6318059" y="7976463"/>
            <a:ext cx="18065940" cy="5739537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EEDB21-6BF4-C310-2949-326A0FFE37A4}"/>
              </a:ext>
            </a:extLst>
          </p:cNvPr>
          <p:cNvSpPr/>
          <p:nvPr/>
        </p:nvSpPr>
        <p:spPr>
          <a:xfrm>
            <a:off x="0" y="7976463"/>
            <a:ext cx="6389434" cy="5739537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F749C78-E88B-DC7F-F502-510A6F99FDD0}"/>
              </a:ext>
            </a:extLst>
          </p:cNvPr>
          <p:cNvGrpSpPr/>
          <p:nvPr/>
        </p:nvGrpSpPr>
        <p:grpSpPr>
          <a:xfrm>
            <a:off x="575808" y="-4"/>
            <a:ext cx="11616192" cy="13716002"/>
            <a:chOff x="172834" y="-4"/>
            <a:chExt cx="11616192" cy="13716002"/>
          </a:xfrm>
          <a:solidFill>
            <a:schemeClr val="bg2">
              <a:alpha val="90000"/>
            </a:schemeClr>
          </a:solidFill>
        </p:grpSpPr>
        <p:sp>
          <p:nvSpPr>
            <p:cNvPr id="14" name="Trapezoid 13">
              <a:extLst>
                <a:ext uri="{FF2B5EF4-FFF2-40B4-BE49-F238E27FC236}">
                  <a16:creationId xmlns:a16="http://schemas.microsoft.com/office/drawing/2014/main" id="{F291CDF5-E3AB-4F41-61BE-BFD1A597743F}"/>
                </a:ext>
              </a:extLst>
            </p:cNvPr>
            <p:cNvSpPr/>
            <p:nvPr/>
          </p:nvSpPr>
          <p:spPr>
            <a:xfrm rot="10800000">
              <a:off x="5163932" y="9269506"/>
              <a:ext cx="1633994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rapezoid 14">
              <a:extLst>
                <a:ext uri="{FF2B5EF4-FFF2-40B4-BE49-F238E27FC236}">
                  <a16:creationId xmlns:a16="http://schemas.microsoft.com/office/drawing/2014/main" id="{4EF843E7-F539-4145-7D0C-019508BC41FC}"/>
                </a:ext>
              </a:extLst>
            </p:cNvPr>
            <p:cNvSpPr/>
            <p:nvPr/>
          </p:nvSpPr>
          <p:spPr>
            <a:xfrm rot="10800000">
              <a:off x="4145158" y="6487886"/>
              <a:ext cx="3671544" cy="2781620"/>
            </a:xfrm>
            <a:prstGeom prst="trapezoid">
              <a:avLst>
                <a:gd name="adj" fmla="val 366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rapezoid 15">
              <a:extLst>
                <a:ext uri="{FF2B5EF4-FFF2-40B4-BE49-F238E27FC236}">
                  <a16:creationId xmlns:a16="http://schemas.microsoft.com/office/drawing/2014/main" id="{09A1D670-EF38-EC73-209F-A06FE2CC2492}"/>
                </a:ext>
              </a:extLst>
            </p:cNvPr>
            <p:cNvSpPr/>
            <p:nvPr/>
          </p:nvSpPr>
          <p:spPr>
            <a:xfrm rot="10800000">
              <a:off x="2204834" y="3706266"/>
              <a:ext cx="7552192" cy="2781620"/>
            </a:xfrm>
            <a:prstGeom prst="trapezoid">
              <a:avLst>
                <a:gd name="adj" fmla="val 6955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rapezoid 16">
              <a:extLst>
                <a:ext uri="{FF2B5EF4-FFF2-40B4-BE49-F238E27FC236}">
                  <a16:creationId xmlns:a16="http://schemas.microsoft.com/office/drawing/2014/main" id="{50C33A02-F8A2-420C-8762-30C89740F8B0}"/>
                </a:ext>
              </a:extLst>
            </p:cNvPr>
            <p:cNvSpPr/>
            <p:nvPr/>
          </p:nvSpPr>
          <p:spPr>
            <a:xfrm rot="10800000">
              <a:off x="172834" y="-4"/>
              <a:ext cx="11616192" cy="3706265"/>
            </a:xfrm>
            <a:prstGeom prst="trapezoid">
              <a:avLst>
                <a:gd name="adj" fmla="val 549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6FB1245-28B4-6A32-D42C-85D48AE599E3}"/>
              </a:ext>
            </a:extLst>
          </p:cNvPr>
          <p:cNvGrpSpPr/>
          <p:nvPr/>
        </p:nvGrpSpPr>
        <p:grpSpPr>
          <a:xfrm>
            <a:off x="1017768" y="-3"/>
            <a:ext cx="10732272" cy="13716001"/>
            <a:chOff x="614794" y="-3"/>
            <a:chExt cx="10732272" cy="13716001"/>
          </a:xfrm>
          <a:solidFill>
            <a:schemeClr val="tx1">
              <a:lumMod val="25000"/>
              <a:lumOff val="75000"/>
            </a:schemeClr>
          </a:solidFill>
        </p:grpSpPr>
        <p:sp>
          <p:nvSpPr>
            <p:cNvPr id="19" name="Trapezoid 18">
              <a:extLst>
                <a:ext uri="{FF2B5EF4-FFF2-40B4-BE49-F238E27FC236}">
                  <a16:creationId xmlns:a16="http://schemas.microsoft.com/office/drawing/2014/main" id="{BDB5C051-C244-82C8-1DC4-354752694AFA}"/>
                </a:ext>
              </a:extLst>
            </p:cNvPr>
            <p:cNvSpPr/>
            <p:nvPr/>
          </p:nvSpPr>
          <p:spPr>
            <a:xfrm rot="10800000">
              <a:off x="5514452" y="9269506"/>
              <a:ext cx="932954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rapezoid 19">
              <a:extLst>
                <a:ext uri="{FF2B5EF4-FFF2-40B4-BE49-F238E27FC236}">
                  <a16:creationId xmlns:a16="http://schemas.microsoft.com/office/drawing/2014/main" id="{AA3A90E6-E338-C5C5-E0BF-699F75D5C6CA}"/>
                </a:ext>
              </a:extLst>
            </p:cNvPr>
            <p:cNvSpPr/>
            <p:nvPr/>
          </p:nvSpPr>
          <p:spPr>
            <a:xfrm rot="10800000">
              <a:off x="4523854" y="6487886"/>
              <a:ext cx="2914152" cy="2781620"/>
            </a:xfrm>
            <a:prstGeom prst="trapezoid">
              <a:avLst>
                <a:gd name="adj" fmla="val 3556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rapezoid 20">
              <a:extLst>
                <a:ext uri="{FF2B5EF4-FFF2-40B4-BE49-F238E27FC236}">
                  <a16:creationId xmlns:a16="http://schemas.microsoft.com/office/drawing/2014/main" id="{9376719D-0B81-6FA2-1146-40AB56838B50}"/>
                </a:ext>
              </a:extLst>
            </p:cNvPr>
            <p:cNvSpPr/>
            <p:nvPr/>
          </p:nvSpPr>
          <p:spPr>
            <a:xfrm rot="10800000">
              <a:off x="2595994" y="3706266"/>
              <a:ext cx="6769872" cy="2781620"/>
            </a:xfrm>
            <a:prstGeom prst="trapezoid">
              <a:avLst>
                <a:gd name="adj" fmla="val 6938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rapezoid 21">
              <a:extLst>
                <a:ext uri="{FF2B5EF4-FFF2-40B4-BE49-F238E27FC236}">
                  <a16:creationId xmlns:a16="http://schemas.microsoft.com/office/drawing/2014/main" id="{4E4C4EF6-EAC9-EB8D-A898-C92A8F74C473}"/>
                </a:ext>
              </a:extLst>
            </p:cNvPr>
            <p:cNvSpPr/>
            <p:nvPr/>
          </p:nvSpPr>
          <p:spPr>
            <a:xfrm rot="10800000">
              <a:off x="614794" y="-3"/>
              <a:ext cx="10732272" cy="3706265"/>
            </a:xfrm>
            <a:prstGeom prst="trapezoid">
              <a:avLst>
                <a:gd name="adj" fmla="val 53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7DC19A8-3819-BEE6-EA25-7BA05655A9AD}"/>
              </a:ext>
            </a:extLst>
          </p:cNvPr>
          <p:cNvGrpSpPr/>
          <p:nvPr/>
        </p:nvGrpSpPr>
        <p:grpSpPr>
          <a:xfrm>
            <a:off x="1440427" y="-1"/>
            <a:ext cx="9886954" cy="13715999"/>
            <a:chOff x="1037453" y="-1"/>
            <a:chExt cx="9886954" cy="13715999"/>
          </a:xfrm>
          <a:gradFill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2"/>
              </a:gs>
              <a:gs pos="20000">
                <a:schemeClr val="accent1">
                  <a:lumMod val="75000"/>
                </a:schemeClr>
              </a:gs>
              <a:gs pos="0">
                <a:schemeClr val="accent2">
                  <a:lumMod val="50000"/>
                </a:schemeClr>
              </a:gs>
            </a:gsLst>
            <a:lin ang="5400000" scaled="1"/>
          </a:gradFill>
        </p:grpSpPr>
        <p:sp>
          <p:nvSpPr>
            <p:cNvPr id="24" name="Trapezoid 23">
              <a:extLst>
                <a:ext uri="{FF2B5EF4-FFF2-40B4-BE49-F238E27FC236}">
                  <a16:creationId xmlns:a16="http://schemas.microsoft.com/office/drawing/2014/main" id="{3D7AA3FE-79C4-D1C3-CDF8-E2AF42BC1758}"/>
                </a:ext>
              </a:extLst>
            </p:cNvPr>
            <p:cNvSpPr/>
            <p:nvPr/>
          </p:nvSpPr>
          <p:spPr>
            <a:xfrm rot="10800000">
              <a:off x="5747845" y="9269506"/>
              <a:ext cx="466168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rapezoid 24">
              <a:extLst>
                <a:ext uri="{FF2B5EF4-FFF2-40B4-BE49-F238E27FC236}">
                  <a16:creationId xmlns:a16="http://schemas.microsoft.com/office/drawing/2014/main" id="{A4713DAC-1C10-F8D2-835D-F2DD5254640F}"/>
                </a:ext>
              </a:extLst>
            </p:cNvPr>
            <p:cNvSpPr/>
            <p:nvPr/>
          </p:nvSpPr>
          <p:spPr>
            <a:xfrm rot="10800000">
              <a:off x="4812982" y="6487886"/>
              <a:ext cx="2335896" cy="2781620"/>
            </a:xfrm>
            <a:prstGeom prst="trapezoid">
              <a:avLst>
                <a:gd name="adj" fmla="val 4004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rapezoid 25">
              <a:extLst>
                <a:ext uri="{FF2B5EF4-FFF2-40B4-BE49-F238E27FC236}">
                  <a16:creationId xmlns:a16="http://schemas.microsoft.com/office/drawing/2014/main" id="{28B4E319-FC5A-DAF8-A752-C1042C99F918}"/>
                </a:ext>
              </a:extLst>
            </p:cNvPr>
            <p:cNvSpPr/>
            <p:nvPr/>
          </p:nvSpPr>
          <p:spPr>
            <a:xfrm rot="10800000">
              <a:off x="3019028" y="3706266"/>
              <a:ext cx="5923804" cy="2781620"/>
            </a:xfrm>
            <a:prstGeom prst="trapezoid">
              <a:avLst>
                <a:gd name="adj" fmla="val 6453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rapezoid 26">
              <a:extLst>
                <a:ext uri="{FF2B5EF4-FFF2-40B4-BE49-F238E27FC236}">
                  <a16:creationId xmlns:a16="http://schemas.microsoft.com/office/drawing/2014/main" id="{17C5D210-7988-DE18-D8AE-34702ABAF73A}"/>
                </a:ext>
              </a:extLst>
            </p:cNvPr>
            <p:cNvSpPr/>
            <p:nvPr/>
          </p:nvSpPr>
          <p:spPr>
            <a:xfrm rot="10800000">
              <a:off x="1037453" y="-1"/>
              <a:ext cx="9886954" cy="3706265"/>
            </a:xfrm>
            <a:prstGeom prst="trapezoid">
              <a:avLst>
                <a:gd name="adj" fmla="val 53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5804098-D473-8436-94E5-EC06B08FE6B3}"/>
              </a:ext>
            </a:extLst>
          </p:cNvPr>
          <p:cNvGrpSpPr/>
          <p:nvPr/>
        </p:nvGrpSpPr>
        <p:grpSpPr>
          <a:xfrm>
            <a:off x="15632986" y="3354571"/>
            <a:ext cx="5194788" cy="1535835"/>
            <a:chOff x="16037580" y="3354571"/>
            <a:chExt cx="5194788" cy="1535835"/>
          </a:xfrm>
        </p:grpSpPr>
        <p:sp>
          <p:nvSpPr>
            <p:cNvPr id="29" name="Textbox 200">
              <a:extLst>
                <a:ext uri="{FF2B5EF4-FFF2-40B4-BE49-F238E27FC236}">
                  <a16:creationId xmlns:a16="http://schemas.microsoft.com/office/drawing/2014/main" id="{32975885-EC27-CAC1-A74D-E8254AEA4EA4}"/>
                </a:ext>
              </a:extLst>
            </p:cNvPr>
            <p:cNvSpPr txBox="1"/>
            <p:nvPr/>
          </p:nvSpPr>
          <p:spPr>
            <a:xfrm>
              <a:off x="16037580" y="3354571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</a:rPr>
                <a:t>Attention</a:t>
              </a:r>
            </a:p>
          </p:txBody>
        </p:sp>
        <p:sp>
          <p:nvSpPr>
            <p:cNvPr id="30" name="Textbox 200">
              <a:extLst>
                <a:ext uri="{FF2B5EF4-FFF2-40B4-BE49-F238E27FC236}">
                  <a16:creationId xmlns:a16="http://schemas.microsoft.com/office/drawing/2014/main" id="{460D2127-051A-4C37-9352-524304276F90}"/>
                </a:ext>
              </a:extLst>
            </p:cNvPr>
            <p:cNvSpPr txBox="1"/>
            <p:nvPr/>
          </p:nvSpPr>
          <p:spPr>
            <a:xfrm>
              <a:off x="16037580" y="4182520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588FBEE-D773-0F43-CF47-1F3936CEFAC4}"/>
              </a:ext>
            </a:extLst>
          </p:cNvPr>
          <p:cNvGrpSpPr/>
          <p:nvPr/>
        </p:nvGrpSpPr>
        <p:grpSpPr>
          <a:xfrm>
            <a:off x="15632986" y="6063283"/>
            <a:ext cx="5194788" cy="1535835"/>
            <a:chOff x="16037580" y="6063283"/>
            <a:chExt cx="5194788" cy="1535835"/>
          </a:xfrm>
        </p:grpSpPr>
        <p:sp>
          <p:nvSpPr>
            <p:cNvPr id="32" name="Textbox 200">
              <a:extLst>
                <a:ext uri="{FF2B5EF4-FFF2-40B4-BE49-F238E27FC236}">
                  <a16:creationId xmlns:a16="http://schemas.microsoft.com/office/drawing/2014/main" id="{7F4C744D-278B-16F7-65FF-893744225C27}"/>
                </a:ext>
              </a:extLst>
            </p:cNvPr>
            <p:cNvSpPr txBox="1"/>
            <p:nvPr/>
          </p:nvSpPr>
          <p:spPr>
            <a:xfrm>
              <a:off x="16037580" y="6063283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j-lt"/>
                </a:rPr>
                <a:t>Interest</a:t>
              </a:r>
            </a:p>
          </p:txBody>
        </p:sp>
        <p:sp>
          <p:nvSpPr>
            <p:cNvPr id="33" name="Textbox 200">
              <a:extLst>
                <a:ext uri="{FF2B5EF4-FFF2-40B4-BE49-F238E27FC236}">
                  <a16:creationId xmlns:a16="http://schemas.microsoft.com/office/drawing/2014/main" id="{B48B6320-034D-F57B-F5C8-7118493043D3}"/>
                </a:ext>
              </a:extLst>
            </p:cNvPr>
            <p:cNvSpPr txBox="1"/>
            <p:nvPr/>
          </p:nvSpPr>
          <p:spPr>
            <a:xfrm>
              <a:off x="16037580" y="6891232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3CF0ACB-B7EA-5AAB-BC96-D0DAA708E2F3}"/>
              </a:ext>
            </a:extLst>
          </p:cNvPr>
          <p:cNvGrpSpPr/>
          <p:nvPr/>
        </p:nvGrpSpPr>
        <p:grpSpPr>
          <a:xfrm>
            <a:off x="15632986" y="8850801"/>
            <a:ext cx="5194788" cy="1535835"/>
            <a:chOff x="16037580" y="8850801"/>
            <a:chExt cx="5194788" cy="1535835"/>
          </a:xfrm>
        </p:grpSpPr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58B1E239-8A35-847D-11CE-56C1601067E1}"/>
                </a:ext>
              </a:extLst>
            </p:cNvPr>
            <p:cNvSpPr txBox="1"/>
            <p:nvPr/>
          </p:nvSpPr>
          <p:spPr>
            <a:xfrm>
              <a:off x="16037580" y="8850801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+mj-lt"/>
                </a:rPr>
                <a:t>Desire</a:t>
              </a: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7CF448B3-E11B-F659-9E0A-2429E22FCB94}"/>
                </a:ext>
              </a:extLst>
            </p:cNvPr>
            <p:cNvSpPr txBox="1"/>
            <p:nvPr/>
          </p:nvSpPr>
          <p:spPr>
            <a:xfrm>
              <a:off x="16037580" y="9678750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3396D18-7218-178E-0E4A-838B4175B94B}"/>
              </a:ext>
            </a:extLst>
          </p:cNvPr>
          <p:cNvGrpSpPr/>
          <p:nvPr/>
        </p:nvGrpSpPr>
        <p:grpSpPr>
          <a:xfrm>
            <a:off x="15632986" y="11638327"/>
            <a:ext cx="5194788" cy="1535835"/>
            <a:chOff x="16037580" y="11638327"/>
            <a:chExt cx="5194788" cy="1535835"/>
          </a:xfrm>
        </p:grpSpPr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C7D20FF2-6FA8-6F81-0AC6-F74A7A4B0F3D}"/>
                </a:ext>
              </a:extLst>
            </p:cNvPr>
            <p:cNvSpPr txBox="1"/>
            <p:nvPr/>
          </p:nvSpPr>
          <p:spPr>
            <a:xfrm>
              <a:off x="16037580" y="11638327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Action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0DD9D10E-16DF-0612-B433-779304160931}"/>
                </a:ext>
              </a:extLst>
            </p:cNvPr>
            <p:cNvSpPr txBox="1"/>
            <p:nvPr/>
          </p:nvSpPr>
          <p:spPr>
            <a:xfrm>
              <a:off x="16037580" y="12466276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40" name="Textbox 200">
            <a:extLst>
              <a:ext uri="{FF2B5EF4-FFF2-40B4-BE49-F238E27FC236}">
                <a16:creationId xmlns:a16="http://schemas.microsoft.com/office/drawing/2014/main" id="{133C8FCA-C723-6A30-23C0-FE623908EA26}"/>
              </a:ext>
            </a:extLst>
          </p:cNvPr>
          <p:cNvSpPr txBox="1"/>
          <p:nvPr/>
        </p:nvSpPr>
        <p:spPr>
          <a:xfrm>
            <a:off x="5759440" y="2982242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100%</a:t>
            </a:r>
          </a:p>
        </p:txBody>
      </p:sp>
      <p:sp>
        <p:nvSpPr>
          <p:cNvPr id="41" name="Textbox 200">
            <a:extLst>
              <a:ext uri="{FF2B5EF4-FFF2-40B4-BE49-F238E27FC236}">
                <a16:creationId xmlns:a16="http://schemas.microsoft.com/office/drawing/2014/main" id="{42280F36-94F0-B329-743A-1C92C523F091}"/>
              </a:ext>
            </a:extLst>
          </p:cNvPr>
          <p:cNvSpPr txBox="1"/>
          <p:nvPr/>
        </p:nvSpPr>
        <p:spPr>
          <a:xfrm>
            <a:off x="5759440" y="5690954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50%</a:t>
            </a:r>
          </a:p>
        </p:txBody>
      </p:sp>
      <p:sp>
        <p:nvSpPr>
          <p:cNvPr id="42" name="Textbox 200">
            <a:extLst>
              <a:ext uri="{FF2B5EF4-FFF2-40B4-BE49-F238E27FC236}">
                <a16:creationId xmlns:a16="http://schemas.microsoft.com/office/drawing/2014/main" id="{2AA416EE-F9F2-CD1F-271A-94CFABEF0349}"/>
              </a:ext>
            </a:extLst>
          </p:cNvPr>
          <p:cNvSpPr txBox="1"/>
          <p:nvPr/>
        </p:nvSpPr>
        <p:spPr>
          <a:xfrm>
            <a:off x="5759440" y="8478472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20%</a:t>
            </a:r>
          </a:p>
        </p:txBody>
      </p:sp>
      <p:sp>
        <p:nvSpPr>
          <p:cNvPr id="43" name="Textbox 200">
            <a:extLst>
              <a:ext uri="{FF2B5EF4-FFF2-40B4-BE49-F238E27FC236}">
                <a16:creationId xmlns:a16="http://schemas.microsoft.com/office/drawing/2014/main" id="{6257C184-D6A5-3C8C-A8F9-1B9E51CF57F7}"/>
              </a:ext>
            </a:extLst>
          </p:cNvPr>
          <p:cNvSpPr txBox="1"/>
          <p:nvPr/>
        </p:nvSpPr>
        <p:spPr>
          <a:xfrm>
            <a:off x="5759440" y="11265998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chemeClr val="tx2"/>
                </a:solidFill>
                <a:latin typeface="+mj-lt"/>
              </a:rPr>
              <a:t>10%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44" name="Textbox 200">
            <a:extLst>
              <a:ext uri="{FF2B5EF4-FFF2-40B4-BE49-F238E27FC236}">
                <a16:creationId xmlns:a16="http://schemas.microsoft.com/office/drawing/2014/main" id="{114CD38B-AB50-D137-6388-9DE7D148AADF}"/>
              </a:ext>
            </a:extLst>
          </p:cNvPr>
          <p:cNvSpPr txBox="1"/>
          <p:nvPr/>
        </p:nvSpPr>
        <p:spPr>
          <a:xfrm>
            <a:off x="3100568" y="512052"/>
            <a:ext cx="6668272" cy="221599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</a:rPr>
              <a:t>AIDA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A547FCD-4E9E-D86E-4213-9AF8F0D194B1}"/>
              </a:ext>
            </a:extLst>
          </p:cNvPr>
          <p:cNvGrpSpPr/>
          <p:nvPr/>
        </p:nvGrpSpPr>
        <p:grpSpPr>
          <a:xfrm>
            <a:off x="21802255" y="493156"/>
            <a:ext cx="1862049" cy="12450262"/>
            <a:chOff x="22012550" y="493156"/>
            <a:chExt cx="1862049" cy="12450262"/>
          </a:xfrm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D720490C-850D-66BA-6B0A-511F24E6978D}"/>
                </a:ext>
              </a:extLst>
            </p:cNvPr>
            <p:cNvSpPr txBox="1"/>
            <p:nvPr/>
          </p:nvSpPr>
          <p:spPr>
            <a:xfrm rot="16200000">
              <a:off x="20467151" y="9535972"/>
              <a:ext cx="4952845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1" i="0" u="none" strike="noStrike" kern="1200" cap="none" spc="0" normalizeH="0" baseline="0" noProof="0" dirty="0">
                  <a:ln>
                    <a:solidFill>
                      <a:schemeClr val="bg2"/>
                    </a:solidFill>
                  </a:ln>
                  <a:noFill/>
                  <a:effectLst/>
                  <a:uLnTx/>
                  <a:uFillTx/>
                  <a:latin typeface="+mj-lt"/>
                </a:rPr>
                <a:t>MAR</a:t>
              </a: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CB2AEC1D-5EF9-2898-8651-93323CC8D6FC}"/>
                </a:ext>
              </a:extLst>
            </p:cNvPr>
            <p:cNvSpPr txBox="1"/>
            <p:nvPr/>
          </p:nvSpPr>
          <p:spPr>
            <a:xfrm rot="16200000">
              <a:off x="19185917" y="3319790"/>
              <a:ext cx="7515316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25000"/>
                      <a:lumOff val="75000"/>
                    </a:schemeClr>
                  </a:solidFill>
                  <a:effectLst/>
                  <a:uLnTx/>
                  <a:uFillTx/>
                  <a:latin typeface="+mj-lt"/>
                </a:rPr>
                <a:t>KETING</a:t>
              </a:r>
            </a:p>
          </p:txBody>
        </p:sp>
      </p:grpSp>
      <p:sp>
        <p:nvSpPr>
          <p:cNvPr id="48" name="Textbox 200">
            <a:extLst>
              <a:ext uri="{FF2B5EF4-FFF2-40B4-BE49-F238E27FC236}">
                <a16:creationId xmlns:a16="http://schemas.microsoft.com/office/drawing/2014/main" id="{28EB901D-018D-AFE7-1AC7-E17A186959FF}"/>
              </a:ext>
            </a:extLst>
          </p:cNvPr>
          <p:cNvSpPr txBox="1"/>
          <p:nvPr/>
        </p:nvSpPr>
        <p:spPr>
          <a:xfrm>
            <a:off x="14451822" y="1112214"/>
            <a:ext cx="666827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</a:t>
            </a: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</a:rPr>
              <a:t>nfographic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3FF79221-DDEC-F5BA-D87E-D8218EEE0DA5}"/>
              </a:ext>
            </a:extLst>
          </p:cNvPr>
          <p:cNvGrpSpPr/>
          <p:nvPr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B2C069D0-C389-07C6-2C8A-B2BF431F666C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EA4F72EB-ED93-1610-282C-4BB51A4AD493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D0C10423-E7E1-69D0-28EE-111A0F9DD806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4829360F-1834-A999-2E08-5998531B6F20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222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10D0746A-C943-5750-AFDE-9E19D5A12E93}"/>
              </a:ext>
            </a:extLst>
          </p:cNvPr>
          <p:cNvSpPr>
            <a:spLocks/>
          </p:cNvSpPr>
          <p:nvPr/>
        </p:nvSpPr>
        <p:spPr bwMode="auto">
          <a:xfrm rot="16200000">
            <a:off x="-328830" y="8565145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tx1">
                    <a:lumMod val="10000"/>
                    <a:lumOff val="9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2">
                    <a:lumMod val="5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.NET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038D14E7-2974-FAE2-807D-6D0BA1A95303}"/>
              </a:ext>
            </a:extLst>
          </p:cNvPr>
          <p:cNvGrpSpPr/>
          <p:nvPr/>
        </p:nvGrpSpPr>
        <p:grpSpPr>
          <a:xfrm>
            <a:off x="6147330" y="11733116"/>
            <a:ext cx="8219676" cy="466169"/>
            <a:chOff x="6147330" y="11733116"/>
            <a:chExt cx="8219676" cy="466169"/>
          </a:xfrm>
        </p:grpSpPr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B52987AB-125B-140F-66CF-29920C9A2694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11966200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Circle: Hollow 56">
              <a:extLst>
                <a:ext uri="{FF2B5EF4-FFF2-40B4-BE49-F238E27FC236}">
                  <a16:creationId xmlns:a16="http://schemas.microsoft.com/office/drawing/2014/main" id="{86DA22DB-93FA-BEE5-7AEE-328A8302C44C}"/>
                </a:ext>
              </a:extLst>
            </p:cNvPr>
            <p:cNvSpPr/>
            <p:nvPr/>
          </p:nvSpPr>
          <p:spPr>
            <a:xfrm>
              <a:off x="6147330" y="11733116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BEBAE296-E7B3-0EE6-C86E-02C3EE82EA9B}"/>
              </a:ext>
            </a:extLst>
          </p:cNvPr>
          <p:cNvGrpSpPr/>
          <p:nvPr/>
        </p:nvGrpSpPr>
        <p:grpSpPr>
          <a:xfrm>
            <a:off x="6147330" y="8959878"/>
            <a:ext cx="8219676" cy="466169"/>
            <a:chOff x="6147330" y="8959878"/>
            <a:chExt cx="8219676" cy="466169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A29CF2FE-E7C9-8C8D-9203-E7CF767BAB34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9192962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Circle: Hollow 59">
              <a:extLst>
                <a:ext uri="{FF2B5EF4-FFF2-40B4-BE49-F238E27FC236}">
                  <a16:creationId xmlns:a16="http://schemas.microsoft.com/office/drawing/2014/main" id="{A15B67F7-ACC0-FE44-DC83-4585A43E8829}"/>
                </a:ext>
              </a:extLst>
            </p:cNvPr>
            <p:cNvSpPr/>
            <p:nvPr/>
          </p:nvSpPr>
          <p:spPr>
            <a:xfrm>
              <a:off x="6147330" y="8959878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985275F4-026B-D671-2FD0-0859FB6A6911}"/>
              </a:ext>
            </a:extLst>
          </p:cNvPr>
          <p:cNvGrpSpPr/>
          <p:nvPr/>
        </p:nvGrpSpPr>
        <p:grpSpPr>
          <a:xfrm>
            <a:off x="6147330" y="3473177"/>
            <a:ext cx="8219676" cy="466169"/>
            <a:chOff x="6147330" y="3473177"/>
            <a:chExt cx="8219676" cy="466169"/>
          </a:xfrm>
        </p:grpSpPr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4E0E508F-170E-A2C7-68F5-C5E836FBAF6B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3706261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Circle: Hollow 62">
              <a:extLst>
                <a:ext uri="{FF2B5EF4-FFF2-40B4-BE49-F238E27FC236}">
                  <a16:creationId xmlns:a16="http://schemas.microsoft.com/office/drawing/2014/main" id="{95C4D0D6-A81C-7991-9C4F-BAFEB272BCFC}"/>
                </a:ext>
              </a:extLst>
            </p:cNvPr>
            <p:cNvSpPr/>
            <p:nvPr/>
          </p:nvSpPr>
          <p:spPr>
            <a:xfrm>
              <a:off x="6147330" y="3473177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84EA4806-364C-7798-D2E2-29E89886B74B}"/>
              </a:ext>
            </a:extLst>
          </p:cNvPr>
          <p:cNvGrpSpPr/>
          <p:nvPr/>
        </p:nvGrpSpPr>
        <p:grpSpPr>
          <a:xfrm>
            <a:off x="6147330" y="6206888"/>
            <a:ext cx="8219676" cy="466169"/>
            <a:chOff x="6147330" y="6206888"/>
            <a:chExt cx="8219676" cy="466169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46791C72-A131-B1B8-4567-23920C735694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6439972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Circle: Hollow 65">
              <a:extLst>
                <a:ext uri="{FF2B5EF4-FFF2-40B4-BE49-F238E27FC236}">
                  <a16:creationId xmlns:a16="http://schemas.microsoft.com/office/drawing/2014/main" id="{74BDF618-AD94-8521-CBB8-018AB081827C}"/>
                </a:ext>
              </a:extLst>
            </p:cNvPr>
            <p:cNvSpPr/>
            <p:nvPr/>
          </p:nvSpPr>
          <p:spPr>
            <a:xfrm>
              <a:off x="6147330" y="6206888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5CB3FAD2-6BEF-CD3C-39ED-98BC51D31C3C}"/>
              </a:ext>
            </a:extLst>
          </p:cNvPr>
          <p:cNvGrpSpPr/>
          <p:nvPr/>
        </p:nvGrpSpPr>
        <p:grpSpPr>
          <a:xfrm>
            <a:off x="14654637" y="8849305"/>
            <a:ext cx="511052" cy="716106"/>
            <a:chOff x="1597025" y="1208088"/>
            <a:chExt cx="257175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8" name="Freeform 12">
              <a:extLst>
                <a:ext uri="{FF2B5EF4-FFF2-40B4-BE49-F238E27FC236}">
                  <a16:creationId xmlns:a16="http://schemas.microsoft.com/office/drawing/2014/main" id="{FB6E66BC-CCF4-05C5-D816-054F51AD49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7025" y="1208088"/>
              <a:ext cx="257175" cy="360363"/>
            </a:xfrm>
            <a:custGeom>
              <a:avLst/>
              <a:gdLst/>
              <a:ahLst/>
              <a:cxnLst>
                <a:cxn ang="0">
                  <a:pos x="65" y="35"/>
                </a:cxn>
                <a:cxn ang="0">
                  <a:pos x="57" y="54"/>
                </a:cxn>
                <a:cxn ang="0">
                  <a:pos x="42" y="19"/>
                </a:cxn>
                <a:cxn ang="0">
                  <a:pos x="34" y="42"/>
                </a:cxn>
                <a:cxn ang="0">
                  <a:pos x="4" y="0"/>
                </a:cxn>
                <a:cxn ang="0">
                  <a:pos x="0" y="88"/>
                </a:cxn>
                <a:cxn ang="0">
                  <a:pos x="38" y="123"/>
                </a:cxn>
                <a:cxn ang="0">
                  <a:pos x="83" y="96"/>
                </a:cxn>
                <a:cxn ang="0">
                  <a:pos x="65" y="35"/>
                </a:cxn>
                <a:cxn ang="0">
                  <a:pos x="75" y="94"/>
                </a:cxn>
                <a:cxn ang="0">
                  <a:pos x="38" y="115"/>
                </a:cxn>
                <a:cxn ang="0">
                  <a:pos x="7" y="88"/>
                </a:cxn>
                <a:cxn ang="0">
                  <a:pos x="11" y="60"/>
                </a:cxn>
                <a:cxn ang="0">
                  <a:pos x="15" y="22"/>
                </a:cxn>
                <a:cxn ang="0">
                  <a:pos x="31" y="60"/>
                </a:cxn>
                <a:cxn ang="0">
                  <a:pos x="45" y="38"/>
                </a:cxn>
                <a:cxn ang="0">
                  <a:pos x="50" y="73"/>
                </a:cxn>
                <a:cxn ang="0">
                  <a:pos x="67" y="52"/>
                </a:cxn>
                <a:cxn ang="0">
                  <a:pos x="75" y="94"/>
                </a:cxn>
                <a:cxn ang="0">
                  <a:pos x="75" y="94"/>
                </a:cxn>
                <a:cxn ang="0">
                  <a:pos x="75" y="94"/>
                </a:cxn>
              </a:cxnLst>
              <a:rect l="0" t="0" r="r" b="b"/>
              <a:pathLst>
                <a:path w="88" h="123">
                  <a:moveTo>
                    <a:pt x="65" y="35"/>
                  </a:moveTo>
                  <a:cubicBezTo>
                    <a:pt x="65" y="45"/>
                    <a:pt x="57" y="54"/>
                    <a:pt x="57" y="54"/>
                  </a:cubicBezTo>
                  <a:cubicBezTo>
                    <a:pt x="57" y="35"/>
                    <a:pt x="42" y="19"/>
                    <a:pt x="42" y="19"/>
                  </a:cubicBezTo>
                  <a:cubicBezTo>
                    <a:pt x="42" y="19"/>
                    <a:pt x="42" y="31"/>
                    <a:pt x="34" y="42"/>
                  </a:cubicBezTo>
                  <a:cubicBezTo>
                    <a:pt x="27" y="15"/>
                    <a:pt x="4" y="0"/>
                    <a:pt x="4" y="0"/>
                  </a:cubicBezTo>
                  <a:cubicBezTo>
                    <a:pt x="15" y="42"/>
                    <a:pt x="0" y="57"/>
                    <a:pt x="0" y="88"/>
                  </a:cubicBezTo>
                  <a:cubicBezTo>
                    <a:pt x="0" y="106"/>
                    <a:pt x="15" y="123"/>
                    <a:pt x="38" y="123"/>
                  </a:cubicBezTo>
                  <a:cubicBezTo>
                    <a:pt x="73" y="123"/>
                    <a:pt x="79" y="110"/>
                    <a:pt x="83" y="96"/>
                  </a:cubicBezTo>
                  <a:cubicBezTo>
                    <a:pt x="88" y="77"/>
                    <a:pt x="80" y="54"/>
                    <a:pt x="65" y="35"/>
                  </a:cubicBezTo>
                  <a:close/>
                  <a:moveTo>
                    <a:pt x="75" y="94"/>
                  </a:moveTo>
                  <a:cubicBezTo>
                    <a:pt x="73" y="104"/>
                    <a:pt x="70" y="115"/>
                    <a:pt x="38" y="115"/>
                  </a:cubicBezTo>
                  <a:cubicBezTo>
                    <a:pt x="19" y="115"/>
                    <a:pt x="7" y="101"/>
                    <a:pt x="7" y="88"/>
                  </a:cubicBezTo>
                  <a:cubicBezTo>
                    <a:pt x="7" y="78"/>
                    <a:pt x="9" y="69"/>
                    <a:pt x="11" y="60"/>
                  </a:cubicBezTo>
                  <a:cubicBezTo>
                    <a:pt x="14" y="49"/>
                    <a:pt x="16" y="37"/>
                    <a:pt x="15" y="22"/>
                  </a:cubicBezTo>
                  <a:cubicBezTo>
                    <a:pt x="27" y="39"/>
                    <a:pt x="31" y="60"/>
                    <a:pt x="31" y="60"/>
                  </a:cubicBezTo>
                  <a:cubicBezTo>
                    <a:pt x="31" y="60"/>
                    <a:pt x="42" y="45"/>
                    <a:pt x="45" y="38"/>
                  </a:cubicBezTo>
                  <a:cubicBezTo>
                    <a:pt x="48" y="42"/>
                    <a:pt x="50" y="58"/>
                    <a:pt x="50" y="73"/>
                  </a:cubicBezTo>
                  <a:cubicBezTo>
                    <a:pt x="50" y="73"/>
                    <a:pt x="60" y="65"/>
                    <a:pt x="67" y="52"/>
                  </a:cubicBezTo>
                  <a:cubicBezTo>
                    <a:pt x="76" y="66"/>
                    <a:pt x="78" y="82"/>
                    <a:pt x="75" y="94"/>
                  </a:cubicBezTo>
                  <a:close/>
                  <a:moveTo>
                    <a:pt x="75" y="94"/>
                  </a:moveTo>
                  <a:cubicBezTo>
                    <a:pt x="75" y="94"/>
                    <a:pt x="75" y="94"/>
                    <a:pt x="75" y="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69" name="Freeform 13">
              <a:extLst>
                <a:ext uri="{FF2B5EF4-FFF2-40B4-BE49-F238E27FC236}">
                  <a16:creationId xmlns:a16="http://schemas.microsoft.com/office/drawing/2014/main" id="{C7E98FC9-A310-A540-128E-8D20AC157C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8300" y="1363663"/>
              <a:ext cx="160338" cy="128588"/>
            </a:xfrm>
            <a:custGeom>
              <a:avLst/>
              <a:gdLst/>
              <a:ahLst/>
              <a:cxnLst>
                <a:cxn ang="0">
                  <a:pos x="53" y="12"/>
                </a:cxn>
                <a:cxn ang="0">
                  <a:pos x="49" y="15"/>
                </a:cxn>
                <a:cxn ang="0">
                  <a:pos x="31" y="30"/>
                </a:cxn>
                <a:cxn ang="0">
                  <a:pos x="29" y="13"/>
                </a:cxn>
                <a:cxn ang="0">
                  <a:pos x="29" y="7"/>
                </a:cxn>
                <a:cxn ang="0">
                  <a:pos x="23" y="16"/>
                </a:cxn>
                <a:cxn ang="0">
                  <a:pos x="17" y="25"/>
                </a:cxn>
                <a:cxn ang="0">
                  <a:pos x="8" y="5"/>
                </a:cxn>
                <a:cxn ang="0">
                  <a:pos x="7" y="0"/>
                </a:cxn>
                <a:cxn ang="0">
                  <a:pos x="5" y="5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4" y="38"/>
                </a:cxn>
                <a:cxn ang="0">
                  <a:pos x="7" y="11"/>
                </a:cxn>
                <a:cxn ang="0">
                  <a:pos x="15" y="29"/>
                </a:cxn>
                <a:cxn ang="0">
                  <a:pos x="16" y="32"/>
                </a:cxn>
                <a:cxn ang="0">
                  <a:pos x="18" y="30"/>
                </a:cxn>
                <a:cxn ang="0">
                  <a:pos x="25" y="19"/>
                </a:cxn>
                <a:cxn ang="0">
                  <a:pos x="28" y="33"/>
                </a:cxn>
                <a:cxn ang="0">
                  <a:pos x="29" y="35"/>
                </a:cxn>
                <a:cxn ang="0">
                  <a:pos x="31" y="34"/>
                </a:cxn>
                <a:cxn ang="0">
                  <a:pos x="50" y="20"/>
                </a:cxn>
                <a:cxn ang="0">
                  <a:pos x="48" y="41"/>
                </a:cxn>
                <a:cxn ang="0">
                  <a:pos x="49" y="43"/>
                </a:cxn>
                <a:cxn ang="0">
                  <a:pos x="49" y="44"/>
                </a:cxn>
                <a:cxn ang="0">
                  <a:pos x="51" y="42"/>
                </a:cxn>
                <a:cxn ang="0">
                  <a:pos x="53" y="16"/>
                </a:cxn>
                <a:cxn ang="0">
                  <a:pos x="53" y="12"/>
                </a:cxn>
                <a:cxn ang="0">
                  <a:pos x="53" y="12"/>
                </a:cxn>
                <a:cxn ang="0">
                  <a:pos x="53" y="12"/>
                </a:cxn>
              </a:cxnLst>
              <a:rect l="0" t="0" r="r" b="b"/>
              <a:pathLst>
                <a:path w="55" h="44">
                  <a:moveTo>
                    <a:pt x="53" y="12"/>
                  </a:moveTo>
                  <a:cubicBezTo>
                    <a:pt x="49" y="15"/>
                    <a:pt x="49" y="15"/>
                    <a:pt x="49" y="15"/>
                  </a:cubicBezTo>
                  <a:cubicBezTo>
                    <a:pt x="45" y="20"/>
                    <a:pt x="42" y="25"/>
                    <a:pt x="31" y="30"/>
                  </a:cubicBezTo>
                  <a:cubicBezTo>
                    <a:pt x="30" y="25"/>
                    <a:pt x="29" y="20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1" y="19"/>
                    <a:pt x="19" y="21"/>
                    <a:pt x="17" y="25"/>
                  </a:cubicBezTo>
                  <a:cubicBezTo>
                    <a:pt x="13" y="16"/>
                    <a:pt x="10" y="10"/>
                    <a:pt x="8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13"/>
                    <a:pt x="0" y="20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3" y="40"/>
                    <a:pt x="4" y="39"/>
                    <a:pt x="4" y="38"/>
                  </a:cubicBezTo>
                  <a:cubicBezTo>
                    <a:pt x="4" y="24"/>
                    <a:pt x="5" y="17"/>
                    <a:pt x="7" y="11"/>
                  </a:cubicBezTo>
                  <a:cubicBezTo>
                    <a:pt x="9" y="16"/>
                    <a:pt x="11" y="22"/>
                    <a:pt x="15" y="29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1" y="25"/>
                    <a:pt x="23" y="22"/>
                    <a:pt x="25" y="19"/>
                  </a:cubicBezTo>
                  <a:cubicBezTo>
                    <a:pt x="26" y="25"/>
                    <a:pt x="27" y="29"/>
                    <a:pt x="28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41" y="29"/>
                    <a:pt x="46" y="25"/>
                    <a:pt x="50" y="20"/>
                  </a:cubicBezTo>
                  <a:cubicBezTo>
                    <a:pt x="51" y="28"/>
                    <a:pt x="50" y="35"/>
                    <a:pt x="48" y="41"/>
                  </a:cubicBezTo>
                  <a:cubicBezTo>
                    <a:pt x="47" y="42"/>
                    <a:pt x="48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4" y="35"/>
                    <a:pt x="55" y="24"/>
                    <a:pt x="53" y="16"/>
                  </a:cubicBezTo>
                  <a:lnTo>
                    <a:pt x="53" y="12"/>
                  </a:lnTo>
                  <a:close/>
                  <a:moveTo>
                    <a:pt x="53" y="12"/>
                  </a:moveTo>
                  <a:cubicBezTo>
                    <a:pt x="53" y="12"/>
                    <a:pt x="53" y="12"/>
                    <a:pt x="53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51B559D-A791-1267-9EE0-B875C528BC07}"/>
              </a:ext>
            </a:extLst>
          </p:cNvPr>
          <p:cNvGrpSpPr/>
          <p:nvPr/>
        </p:nvGrpSpPr>
        <p:grpSpPr>
          <a:xfrm>
            <a:off x="14585035" y="3441647"/>
            <a:ext cx="650256" cy="644576"/>
            <a:chOff x="704850" y="2703513"/>
            <a:chExt cx="363538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1" name="Freeform 117">
              <a:extLst>
                <a:ext uri="{FF2B5EF4-FFF2-40B4-BE49-F238E27FC236}">
                  <a16:creationId xmlns:a16="http://schemas.microsoft.com/office/drawing/2014/main" id="{3DB78B45-5FED-1791-E5E4-AF013A990F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288" y="2751138"/>
              <a:ext cx="117475" cy="117475"/>
            </a:xfrm>
            <a:custGeom>
              <a:avLst/>
              <a:gdLst/>
              <a:ahLst/>
              <a:cxnLst>
                <a:cxn ang="0">
                  <a:pos x="36" y="38"/>
                </a:cxn>
                <a:cxn ang="0">
                  <a:pos x="36" y="38"/>
                </a:cxn>
                <a:cxn ang="0">
                  <a:pos x="38" y="40"/>
                </a:cxn>
                <a:cxn ang="0">
                  <a:pos x="40" y="38"/>
                </a:cxn>
                <a:cxn ang="0">
                  <a:pos x="40" y="38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36" y="38"/>
                </a:cxn>
              </a:cxnLst>
              <a:rect l="0" t="0" r="r" b="b"/>
              <a:pathLst>
                <a:path w="40" h="40"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6" y="39"/>
                    <a:pt x="37" y="40"/>
                    <a:pt x="38" y="40"/>
                  </a:cubicBezTo>
                  <a:cubicBezTo>
                    <a:pt x="39" y="40"/>
                    <a:pt x="40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17"/>
                    <a:pt x="2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1" y="3"/>
                    <a:pt x="36" y="19"/>
                    <a:pt x="36" y="38"/>
                  </a:cubicBezTo>
                  <a:close/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2" name="Freeform 118">
              <a:extLst>
                <a:ext uri="{FF2B5EF4-FFF2-40B4-BE49-F238E27FC236}">
                  <a16:creationId xmlns:a16="http://schemas.microsoft.com/office/drawing/2014/main" id="{6AEF9298-292E-4495-BBEB-8E0E9599A0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850" y="2703513"/>
              <a:ext cx="363538" cy="360363"/>
            </a:xfrm>
            <a:custGeom>
              <a:avLst/>
              <a:gdLst/>
              <a:ahLst/>
              <a:cxnLst>
                <a:cxn ang="0">
                  <a:pos x="36" y="4"/>
                </a:cxn>
                <a:cxn ang="0">
                  <a:pos x="28" y="0"/>
                </a:cxn>
                <a:cxn ang="0">
                  <a:pos x="23" y="1"/>
                </a:cxn>
                <a:cxn ang="0">
                  <a:pos x="16" y="12"/>
                </a:cxn>
                <a:cxn ang="0">
                  <a:pos x="16" y="64"/>
                </a:cxn>
                <a:cxn ang="0">
                  <a:pos x="4" y="76"/>
                </a:cxn>
                <a:cxn ang="0">
                  <a:pos x="4" y="93"/>
                </a:cxn>
                <a:cxn ang="0">
                  <a:pos x="31" y="120"/>
                </a:cxn>
                <a:cxn ang="0">
                  <a:pos x="39" y="123"/>
                </a:cxn>
                <a:cxn ang="0">
                  <a:pos x="47" y="120"/>
                </a:cxn>
                <a:cxn ang="0">
                  <a:pos x="59" y="108"/>
                </a:cxn>
                <a:cxn ang="0">
                  <a:pos x="112" y="108"/>
                </a:cxn>
                <a:cxn ang="0">
                  <a:pos x="123" y="100"/>
                </a:cxn>
                <a:cxn ang="0">
                  <a:pos x="120" y="88"/>
                </a:cxn>
                <a:cxn ang="0">
                  <a:pos x="36" y="4"/>
                </a:cxn>
                <a:cxn ang="0">
                  <a:pos x="54" y="102"/>
                </a:cxn>
                <a:cxn ang="0">
                  <a:pos x="42" y="114"/>
                </a:cxn>
                <a:cxn ang="0">
                  <a:pos x="39" y="115"/>
                </a:cxn>
                <a:cxn ang="0">
                  <a:pos x="36" y="114"/>
                </a:cxn>
                <a:cxn ang="0">
                  <a:pos x="10" y="87"/>
                </a:cxn>
                <a:cxn ang="0">
                  <a:pos x="8" y="85"/>
                </a:cxn>
                <a:cxn ang="0">
                  <a:pos x="10" y="82"/>
                </a:cxn>
                <a:cxn ang="0">
                  <a:pos x="22" y="70"/>
                </a:cxn>
                <a:cxn ang="0">
                  <a:pos x="22" y="70"/>
                </a:cxn>
                <a:cxn ang="0">
                  <a:pos x="54" y="102"/>
                </a:cxn>
                <a:cxn ang="0">
                  <a:pos x="54" y="102"/>
                </a:cxn>
                <a:cxn ang="0">
                  <a:pos x="59" y="100"/>
                </a:cxn>
                <a:cxn ang="0">
                  <a:pos x="57" y="100"/>
                </a:cxn>
                <a:cxn ang="0">
                  <a:pos x="23" y="66"/>
                </a:cxn>
                <a:cxn ang="0">
                  <a:pos x="24" y="64"/>
                </a:cxn>
                <a:cxn ang="0">
                  <a:pos x="24" y="18"/>
                </a:cxn>
                <a:cxn ang="0">
                  <a:pos x="105" y="100"/>
                </a:cxn>
                <a:cxn ang="0">
                  <a:pos x="59" y="100"/>
                </a:cxn>
                <a:cxn ang="0">
                  <a:pos x="116" y="98"/>
                </a:cxn>
                <a:cxn ang="0">
                  <a:pos x="112" y="100"/>
                </a:cxn>
                <a:cxn ang="0">
                  <a:pos x="111" y="100"/>
                </a:cxn>
                <a:cxn ang="0">
                  <a:pos x="24" y="13"/>
                </a:cxn>
                <a:cxn ang="0">
                  <a:pos x="24" y="12"/>
                </a:cxn>
                <a:cxn ang="0">
                  <a:pos x="26" y="8"/>
                </a:cxn>
                <a:cxn ang="0">
                  <a:pos x="28" y="8"/>
                </a:cxn>
                <a:cxn ang="0">
                  <a:pos x="30" y="9"/>
                </a:cxn>
                <a:cxn ang="0">
                  <a:pos x="115" y="93"/>
                </a:cxn>
                <a:cxn ang="0">
                  <a:pos x="116" y="98"/>
                </a:cxn>
                <a:cxn ang="0">
                  <a:pos x="116" y="98"/>
                </a:cxn>
                <a:cxn ang="0">
                  <a:pos x="116" y="98"/>
                </a:cxn>
              </a:cxnLst>
              <a:rect l="0" t="0" r="r" b="b"/>
              <a:pathLst>
                <a:path w="124" h="123">
                  <a:moveTo>
                    <a:pt x="36" y="4"/>
                  </a:moveTo>
                  <a:cubicBezTo>
                    <a:pt x="34" y="1"/>
                    <a:pt x="31" y="0"/>
                    <a:pt x="28" y="0"/>
                  </a:cubicBezTo>
                  <a:cubicBezTo>
                    <a:pt x="26" y="0"/>
                    <a:pt x="25" y="0"/>
                    <a:pt x="23" y="1"/>
                  </a:cubicBezTo>
                  <a:cubicBezTo>
                    <a:pt x="19" y="3"/>
                    <a:pt x="16" y="7"/>
                    <a:pt x="16" y="12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81"/>
                    <a:pt x="0" y="88"/>
                    <a:pt x="4" y="93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3" y="122"/>
                    <a:pt x="36" y="123"/>
                    <a:pt x="39" y="123"/>
                  </a:cubicBezTo>
                  <a:cubicBezTo>
                    <a:pt x="42" y="123"/>
                    <a:pt x="45" y="122"/>
                    <a:pt x="47" y="120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7" y="108"/>
                    <a:pt x="121" y="105"/>
                    <a:pt x="123" y="100"/>
                  </a:cubicBezTo>
                  <a:cubicBezTo>
                    <a:pt x="124" y="96"/>
                    <a:pt x="123" y="91"/>
                    <a:pt x="120" y="88"/>
                  </a:cubicBezTo>
                  <a:lnTo>
                    <a:pt x="36" y="4"/>
                  </a:lnTo>
                  <a:close/>
                  <a:moveTo>
                    <a:pt x="54" y="102"/>
                  </a:moveTo>
                  <a:cubicBezTo>
                    <a:pt x="42" y="114"/>
                    <a:pt x="42" y="114"/>
                    <a:pt x="42" y="114"/>
                  </a:cubicBezTo>
                  <a:cubicBezTo>
                    <a:pt x="41" y="115"/>
                    <a:pt x="40" y="115"/>
                    <a:pt x="39" y="115"/>
                  </a:cubicBezTo>
                  <a:cubicBezTo>
                    <a:pt x="39" y="115"/>
                    <a:pt x="37" y="115"/>
                    <a:pt x="36" y="114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6"/>
                    <a:pt x="8" y="85"/>
                    <a:pt x="8" y="85"/>
                  </a:cubicBezTo>
                  <a:cubicBezTo>
                    <a:pt x="8" y="84"/>
                    <a:pt x="9" y="83"/>
                    <a:pt x="10" y="82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lose/>
                  <a:moveTo>
                    <a:pt x="59" y="100"/>
                  </a:moveTo>
                  <a:cubicBezTo>
                    <a:pt x="59" y="100"/>
                    <a:pt x="58" y="100"/>
                    <a:pt x="57" y="100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4" y="66"/>
                    <a:pt x="24" y="65"/>
                    <a:pt x="24" y="6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05" y="100"/>
                    <a:pt x="105" y="100"/>
                    <a:pt x="105" y="100"/>
                  </a:cubicBezTo>
                  <a:lnTo>
                    <a:pt x="59" y="100"/>
                  </a:lnTo>
                  <a:close/>
                  <a:moveTo>
                    <a:pt x="116" y="98"/>
                  </a:moveTo>
                  <a:cubicBezTo>
                    <a:pt x="115" y="99"/>
                    <a:pt x="114" y="100"/>
                    <a:pt x="112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5" y="9"/>
                    <a:pt x="26" y="8"/>
                  </a:cubicBezTo>
                  <a:cubicBezTo>
                    <a:pt x="27" y="8"/>
                    <a:pt x="27" y="8"/>
                    <a:pt x="28" y="8"/>
                  </a:cubicBezTo>
                  <a:cubicBezTo>
                    <a:pt x="29" y="8"/>
                    <a:pt x="30" y="8"/>
                    <a:pt x="30" y="9"/>
                  </a:cubicBezTo>
                  <a:cubicBezTo>
                    <a:pt x="115" y="93"/>
                    <a:pt x="115" y="93"/>
                    <a:pt x="115" y="93"/>
                  </a:cubicBezTo>
                  <a:cubicBezTo>
                    <a:pt x="116" y="94"/>
                    <a:pt x="116" y="96"/>
                    <a:pt x="116" y="98"/>
                  </a:cubicBezTo>
                  <a:close/>
                  <a:moveTo>
                    <a:pt x="116" y="98"/>
                  </a:moveTo>
                  <a:cubicBezTo>
                    <a:pt x="116" y="98"/>
                    <a:pt x="116" y="98"/>
                    <a:pt x="116" y="9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3" name="Freeform 119">
              <a:extLst>
                <a:ext uri="{FF2B5EF4-FFF2-40B4-BE49-F238E27FC236}">
                  <a16:creationId xmlns:a16="http://schemas.microsoft.com/office/drawing/2014/main" id="{4DA80B54-F4DF-1716-5AA9-0CFADA442D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525" y="2703513"/>
              <a:ext cx="166688" cy="169863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" y="8"/>
                </a:cxn>
                <a:cxn ang="0">
                  <a:pos x="50" y="54"/>
                </a:cxn>
                <a:cxn ang="0">
                  <a:pos x="54" y="58"/>
                </a:cxn>
                <a:cxn ang="0">
                  <a:pos x="57" y="54"/>
                </a:cxn>
                <a:cxn ang="0">
                  <a:pos x="57" y="54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57" h="58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9" y="8"/>
                    <a:pt x="50" y="29"/>
                    <a:pt x="50" y="54"/>
                  </a:cubicBezTo>
                  <a:cubicBezTo>
                    <a:pt x="50" y="56"/>
                    <a:pt x="52" y="58"/>
                    <a:pt x="54" y="58"/>
                  </a:cubicBezTo>
                  <a:cubicBezTo>
                    <a:pt x="56" y="58"/>
                    <a:pt x="57" y="56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24"/>
                    <a:pt x="3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C3B13DC8-B8FE-EDF6-F826-F92832B2C13F}"/>
              </a:ext>
            </a:extLst>
          </p:cNvPr>
          <p:cNvGrpSpPr/>
          <p:nvPr/>
        </p:nvGrpSpPr>
        <p:grpSpPr>
          <a:xfrm>
            <a:off x="14552110" y="11667980"/>
            <a:ext cx="716106" cy="716106"/>
            <a:chOff x="8780463" y="1906588"/>
            <a:chExt cx="360363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5" name="Freeform 93">
              <a:extLst>
                <a:ext uri="{FF2B5EF4-FFF2-40B4-BE49-F238E27FC236}">
                  <a16:creationId xmlns:a16="http://schemas.microsoft.com/office/drawing/2014/main" id="{E8434107-6F11-0500-CADC-2C005D7FE7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6" name="Freeform 94">
              <a:extLst>
                <a:ext uri="{FF2B5EF4-FFF2-40B4-BE49-F238E27FC236}">
                  <a16:creationId xmlns:a16="http://schemas.microsoft.com/office/drawing/2014/main" id="{8B2287E6-AFF4-35D3-786E-1E8FB290AB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7" name="Freeform 95">
              <a:extLst>
                <a:ext uri="{FF2B5EF4-FFF2-40B4-BE49-F238E27FC236}">
                  <a16:creationId xmlns:a16="http://schemas.microsoft.com/office/drawing/2014/main" id="{C0C9C945-5139-7E16-C80E-613A7F1054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8" name="Freeform 96">
              <a:extLst>
                <a:ext uri="{FF2B5EF4-FFF2-40B4-BE49-F238E27FC236}">
                  <a16:creationId xmlns:a16="http://schemas.microsoft.com/office/drawing/2014/main" id="{2DFFD177-B204-2F56-00C2-CA3D8B729A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9" name="Freeform 97">
              <a:extLst>
                <a:ext uri="{FF2B5EF4-FFF2-40B4-BE49-F238E27FC236}">
                  <a16:creationId xmlns:a16="http://schemas.microsoft.com/office/drawing/2014/main" id="{5C9B279C-1952-F0F2-0ED1-F3FB68B449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80" name="Freeform 98">
              <a:extLst>
                <a:ext uri="{FF2B5EF4-FFF2-40B4-BE49-F238E27FC236}">
                  <a16:creationId xmlns:a16="http://schemas.microsoft.com/office/drawing/2014/main" id="{A840C66F-1673-034B-9E51-9459CBEE47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37B07A0A-4D42-EE39-697F-674581DC7EC0}"/>
              </a:ext>
            </a:extLst>
          </p:cNvPr>
          <p:cNvGrpSpPr/>
          <p:nvPr/>
        </p:nvGrpSpPr>
        <p:grpSpPr>
          <a:xfrm>
            <a:off x="14553687" y="6077378"/>
            <a:ext cx="712952" cy="716106"/>
            <a:chOff x="4019550" y="3568701"/>
            <a:chExt cx="358775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2" name="Freeform 105">
              <a:extLst>
                <a:ext uri="{FF2B5EF4-FFF2-40B4-BE49-F238E27FC236}">
                  <a16:creationId xmlns:a16="http://schemas.microsoft.com/office/drawing/2014/main" id="{3AEA11DD-0D20-0648-1E2F-9EE9475636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9550" y="3568701"/>
              <a:ext cx="358775" cy="36036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31" y="46"/>
                </a:cxn>
                <a:cxn ang="0">
                  <a:pos x="36" y="68"/>
                </a:cxn>
                <a:cxn ang="0">
                  <a:pos x="4" y="100"/>
                </a:cxn>
                <a:cxn ang="0">
                  <a:pos x="4" y="100"/>
                </a:cxn>
                <a:cxn ang="0">
                  <a:pos x="0" y="109"/>
                </a:cxn>
                <a:cxn ang="0">
                  <a:pos x="13" y="123"/>
                </a:cxn>
                <a:cxn ang="0">
                  <a:pos x="23" y="119"/>
                </a:cxn>
                <a:cxn ang="0">
                  <a:pos x="23" y="119"/>
                </a:cxn>
                <a:cxn ang="0">
                  <a:pos x="55" y="87"/>
                </a:cxn>
                <a:cxn ang="0">
                  <a:pos x="77" y="92"/>
                </a:cxn>
                <a:cxn ang="0">
                  <a:pos x="123" y="46"/>
                </a:cxn>
                <a:cxn ang="0">
                  <a:pos x="77" y="0"/>
                </a:cxn>
                <a:cxn ang="0">
                  <a:pos x="18" y="114"/>
                </a:cxn>
                <a:cxn ang="0">
                  <a:pos x="13" y="116"/>
                </a:cxn>
                <a:cxn ang="0">
                  <a:pos x="7" y="109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40" y="73"/>
                </a:cxn>
                <a:cxn ang="0">
                  <a:pos x="49" y="83"/>
                </a:cxn>
                <a:cxn ang="0">
                  <a:pos x="18" y="114"/>
                </a:cxn>
                <a:cxn ang="0">
                  <a:pos x="77" y="84"/>
                </a:cxn>
                <a:cxn ang="0">
                  <a:pos x="38" y="46"/>
                </a:cxn>
                <a:cxn ang="0">
                  <a:pos x="77" y="8"/>
                </a:cxn>
                <a:cxn ang="0">
                  <a:pos x="115" y="46"/>
                </a:cxn>
                <a:cxn ang="0">
                  <a:pos x="77" y="84"/>
                </a:cxn>
                <a:cxn ang="0">
                  <a:pos x="77" y="84"/>
                </a:cxn>
                <a:cxn ang="0">
                  <a:pos x="77" y="84"/>
                </a:cxn>
              </a:cxnLst>
              <a:rect l="0" t="0" r="r" b="b"/>
              <a:pathLst>
                <a:path w="123" h="123">
                  <a:moveTo>
                    <a:pt x="77" y="0"/>
                  </a:moveTo>
                  <a:cubicBezTo>
                    <a:pt x="51" y="0"/>
                    <a:pt x="31" y="21"/>
                    <a:pt x="31" y="46"/>
                  </a:cubicBezTo>
                  <a:cubicBezTo>
                    <a:pt x="31" y="54"/>
                    <a:pt x="33" y="61"/>
                    <a:pt x="36" y="68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2"/>
                    <a:pt x="0" y="105"/>
                    <a:pt x="0" y="109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7" y="123"/>
                    <a:pt x="21" y="121"/>
                    <a:pt x="23" y="119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2" y="90"/>
                    <a:pt x="69" y="92"/>
                    <a:pt x="77" y="92"/>
                  </a:cubicBezTo>
                  <a:cubicBezTo>
                    <a:pt x="102" y="92"/>
                    <a:pt x="123" y="71"/>
                    <a:pt x="123" y="46"/>
                  </a:cubicBezTo>
                  <a:cubicBezTo>
                    <a:pt x="123" y="21"/>
                    <a:pt x="102" y="0"/>
                    <a:pt x="77" y="0"/>
                  </a:cubicBezTo>
                  <a:close/>
                  <a:moveTo>
                    <a:pt x="18" y="114"/>
                  </a:moveTo>
                  <a:cubicBezTo>
                    <a:pt x="17" y="115"/>
                    <a:pt x="15" y="116"/>
                    <a:pt x="13" y="116"/>
                  </a:cubicBezTo>
                  <a:cubicBezTo>
                    <a:pt x="10" y="116"/>
                    <a:pt x="7" y="113"/>
                    <a:pt x="7" y="109"/>
                  </a:cubicBezTo>
                  <a:cubicBezTo>
                    <a:pt x="7" y="107"/>
                    <a:pt x="8" y="106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2" y="77"/>
                    <a:pt x="46" y="80"/>
                    <a:pt x="49" y="83"/>
                  </a:cubicBezTo>
                  <a:lnTo>
                    <a:pt x="18" y="114"/>
                  </a:lnTo>
                  <a:close/>
                  <a:moveTo>
                    <a:pt x="77" y="84"/>
                  </a:moveTo>
                  <a:cubicBezTo>
                    <a:pt x="55" y="84"/>
                    <a:pt x="38" y="67"/>
                    <a:pt x="38" y="46"/>
                  </a:cubicBezTo>
                  <a:cubicBezTo>
                    <a:pt x="38" y="25"/>
                    <a:pt x="55" y="8"/>
                    <a:pt x="77" y="8"/>
                  </a:cubicBezTo>
                  <a:cubicBezTo>
                    <a:pt x="98" y="8"/>
                    <a:pt x="115" y="25"/>
                    <a:pt x="115" y="46"/>
                  </a:cubicBezTo>
                  <a:cubicBezTo>
                    <a:pt x="115" y="67"/>
                    <a:pt x="98" y="84"/>
                    <a:pt x="77" y="84"/>
                  </a:cubicBezTo>
                  <a:close/>
                  <a:moveTo>
                    <a:pt x="77" y="84"/>
                  </a:moveTo>
                  <a:cubicBezTo>
                    <a:pt x="77" y="84"/>
                    <a:pt x="77" y="84"/>
                    <a:pt x="77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83" name="Freeform 106">
              <a:extLst>
                <a:ext uri="{FF2B5EF4-FFF2-40B4-BE49-F238E27FC236}">
                  <a16:creationId xmlns:a16="http://schemas.microsoft.com/office/drawing/2014/main" id="{A4F1D1E0-6658-8D74-4911-E64C9A79D5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5600" y="3624263"/>
              <a:ext cx="84138" cy="857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" y="29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29" h="29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" y="29"/>
                    <a:pt x="4" y="28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</p:spTree>
    <p:extLst>
      <p:ext uri="{BB962C8B-B14F-4D97-AF65-F5344CB8AC3E}">
        <p14:creationId xmlns:p14="http://schemas.microsoft.com/office/powerpoint/2010/main" val="21503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gallery dir="l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64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65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 p14:presetBounceEnd="65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90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91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40" grpId="0"/>
          <p:bldP spid="41" grpId="0"/>
          <p:bldP spid="42" grpId="0"/>
          <p:bldP spid="43" grpId="0"/>
          <p:bldP spid="44" grpId="0"/>
          <p:bldP spid="4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40" grpId="0"/>
          <p:bldP spid="41" grpId="0"/>
          <p:bldP spid="42" grpId="0"/>
          <p:bldP spid="43" grpId="0"/>
          <p:bldP spid="44" grpId="0"/>
          <p:bldP spid="48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02AC45-AC86-7599-EDD9-A25DF67B93B0}"/>
              </a:ext>
            </a:extLst>
          </p:cNvPr>
          <p:cNvSpPr/>
          <p:nvPr/>
        </p:nvSpPr>
        <p:spPr>
          <a:xfrm>
            <a:off x="0" y="0"/>
            <a:ext cx="24383999" cy="13716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85773A1-5141-9562-1CB8-AF2290638117}"/>
              </a:ext>
            </a:extLst>
          </p:cNvPr>
          <p:cNvSpPr/>
          <p:nvPr/>
        </p:nvSpPr>
        <p:spPr>
          <a:xfrm>
            <a:off x="6318059" y="7976463"/>
            <a:ext cx="18065940" cy="5739537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0F0751-0300-E444-6846-AF43EF091AB6}"/>
              </a:ext>
            </a:extLst>
          </p:cNvPr>
          <p:cNvSpPr/>
          <p:nvPr/>
        </p:nvSpPr>
        <p:spPr>
          <a:xfrm>
            <a:off x="0" y="7976463"/>
            <a:ext cx="6389434" cy="573953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BF3F266-CAAB-41B6-1DFB-6E047922B1CA}"/>
              </a:ext>
            </a:extLst>
          </p:cNvPr>
          <p:cNvGrpSpPr/>
          <p:nvPr/>
        </p:nvGrpSpPr>
        <p:grpSpPr>
          <a:xfrm>
            <a:off x="575808" y="-4"/>
            <a:ext cx="11616192" cy="13716002"/>
            <a:chOff x="172834" y="-4"/>
            <a:chExt cx="11616192" cy="13716002"/>
          </a:xfrm>
          <a:solidFill>
            <a:schemeClr val="bg1">
              <a:lumMod val="75000"/>
              <a:lumOff val="25000"/>
              <a:alpha val="90000"/>
            </a:schemeClr>
          </a:solidFill>
        </p:grpSpPr>
        <p:sp>
          <p:nvSpPr>
            <p:cNvPr id="6" name="Trapezoid 5">
              <a:extLst>
                <a:ext uri="{FF2B5EF4-FFF2-40B4-BE49-F238E27FC236}">
                  <a16:creationId xmlns:a16="http://schemas.microsoft.com/office/drawing/2014/main" id="{77C5CF96-FFEF-7951-3663-3091566340F1}"/>
                </a:ext>
              </a:extLst>
            </p:cNvPr>
            <p:cNvSpPr/>
            <p:nvPr/>
          </p:nvSpPr>
          <p:spPr>
            <a:xfrm rot="10800000">
              <a:off x="5163932" y="9269506"/>
              <a:ext cx="1633994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rapezoid 6">
              <a:extLst>
                <a:ext uri="{FF2B5EF4-FFF2-40B4-BE49-F238E27FC236}">
                  <a16:creationId xmlns:a16="http://schemas.microsoft.com/office/drawing/2014/main" id="{FC57642B-0328-A7EB-C8BE-61B325ED5B2D}"/>
                </a:ext>
              </a:extLst>
            </p:cNvPr>
            <p:cNvSpPr/>
            <p:nvPr/>
          </p:nvSpPr>
          <p:spPr>
            <a:xfrm rot="10800000">
              <a:off x="4145158" y="6487886"/>
              <a:ext cx="3671544" cy="2781620"/>
            </a:xfrm>
            <a:prstGeom prst="trapezoid">
              <a:avLst>
                <a:gd name="adj" fmla="val 366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rapezoid 7">
              <a:extLst>
                <a:ext uri="{FF2B5EF4-FFF2-40B4-BE49-F238E27FC236}">
                  <a16:creationId xmlns:a16="http://schemas.microsoft.com/office/drawing/2014/main" id="{E73CD2EF-7E1A-AD6E-B8D9-0D655A6330C0}"/>
                </a:ext>
              </a:extLst>
            </p:cNvPr>
            <p:cNvSpPr/>
            <p:nvPr/>
          </p:nvSpPr>
          <p:spPr>
            <a:xfrm rot="10800000">
              <a:off x="2204834" y="3706266"/>
              <a:ext cx="7552192" cy="2781620"/>
            </a:xfrm>
            <a:prstGeom prst="trapezoid">
              <a:avLst>
                <a:gd name="adj" fmla="val 6955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rapezoid 8">
              <a:extLst>
                <a:ext uri="{FF2B5EF4-FFF2-40B4-BE49-F238E27FC236}">
                  <a16:creationId xmlns:a16="http://schemas.microsoft.com/office/drawing/2014/main" id="{8F1875E9-D96C-5AB5-C1F1-571DBACB0F87}"/>
                </a:ext>
              </a:extLst>
            </p:cNvPr>
            <p:cNvSpPr/>
            <p:nvPr/>
          </p:nvSpPr>
          <p:spPr>
            <a:xfrm rot="10800000">
              <a:off x="172834" y="-4"/>
              <a:ext cx="11616192" cy="3706265"/>
            </a:xfrm>
            <a:prstGeom prst="trapezoid">
              <a:avLst>
                <a:gd name="adj" fmla="val 549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D9DDB75-69D6-B972-F73D-E377F146C1FB}"/>
              </a:ext>
            </a:extLst>
          </p:cNvPr>
          <p:cNvGrpSpPr/>
          <p:nvPr/>
        </p:nvGrpSpPr>
        <p:grpSpPr>
          <a:xfrm>
            <a:off x="1017768" y="-3"/>
            <a:ext cx="10732272" cy="13716001"/>
            <a:chOff x="614794" y="-3"/>
            <a:chExt cx="10732272" cy="13716001"/>
          </a:xfrm>
          <a:solidFill>
            <a:schemeClr val="bg2">
              <a:lumMod val="90000"/>
              <a:lumOff val="10000"/>
            </a:schemeClr>
          </a:solidFill>
        </p:grpSpPr>
        <p:sp>
          <p:nvSpPr>
            <p:cNvPr id="11" name="Trapezoid 10">
              <a:extLst>
                <a:ext uri="{FF2B5EF4-FFF2-40B4-BE49-F238E27FC236}">
                  <a16:creationId xmlns:a16="http://schemas.microsoft.com/office/drawing/2014/main" id="{22C6D2B4-1D8C-2489-CF06-FEAA7AE08C43}"/>
                </a:ext>
              </a:extLst>
            </p:cNvPr>
            <p:cNvSpPr/>
            <p:nvPr/>
          </p:nvSpPr>
          <p:spPr>
            <a:xfrm rot="10800000">
              <a:off x="5514452" y="9269506"/>
              <a:ext cx="932954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rapezoid 11">
              <a:extLst>
                <a:ext uri="{FF2B5EF4-FFF2-40B4-BE49-F238E27FC236}">
                  <a16:creationId xmlns:a16="http://schemas.microsoft.com/office/drawing/2014/main" id="{216C7A05-E30E-49F1-26B2-66160D357E17}"/>
                </a:ext>
              </a:extLst>
            </p:cNvPr>
            <p:cNvSpPr/>
            <p:nvPr/>
          </p:nvSpPr>
          <p:spPr>
            <a:xfrm rot="10800000">
              <a:off x="4523854" y="6487886"/>
              <a:ext cx="2914152" cy="2781620"/>
            </a:xfrm>
            <a:prstGeom prst="trapezoid">
              <a:avLst>
                <a:gd name="adj" fmla="val 3556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1AF7F9EE-5257-2C65-6C87-142122F502C1}"/>
                </a:ext>
              </a:extLst>
            </p:cNvPr>
            <p:cNvSpPr/>
            <p:nvPr/>
          </p:nvSpPr>
          <p:spPr>
            <a:xfrm rot="10800000">
              <a:off x="2595994" y="3706266"/>
              <a:ext cx="6769872" cy="2781620"/>
            </a:xfrm>
            <a:prstGeom prst="trapezoid">
              <a:avLst>
                <a:gd name="adj" fmla="val 6938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rapezoid 13">
              <a:extLst>
                <a:ext uri="{FF2B5EF4-FFF2-40B4-BE49-F238E27FC236}">
                  <a16:creationId xmlns:a16="http://schemas.microsoft.com/office/drawing/2014/main" id="{79698CC4-E98D-4257-8A6F-1B4549E11A87}"/>
                </a:ext>
              </a:extLst>
            </p:cNvPr>
            <p:cNvSpPr/>
            <p:nvPr/>
          </p:nvSpPr>
          <p:spPr>
            <a:xfrm rot="10800000">
              <a:off x="614794" y="-3"/>
              <a:ext cx="10732272" cy="3706265"/>
            </a:xfrm>
            <a:prstGeom prst="trapezoid">
              <a:avLst>
                <a:gd name="adj" fmla="val 53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CC7CDC8-D76E-D225-FCEF-A652AC61F96E}"/>
              </a:ext>
            </a:extLst>
          </p:cNvPr>
          <p:cNvGrpSpPr/>
          <p:nvPr/>
        </p:nvGrpSpPr>
        <p:grpSpPr>
          <a:xfrm>
            <a:off x="1440427" y="-1"/>
            <a:ext cx="9886954" cy="13715999"/>
            <a:chOff x="1037453" y="-1"/>
            <a:chExt cx="9886954" cy="13715999"/>
          </a:xfrm>
          <a:gradFill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2"/>
              </a:gs>
              <a:gs pos="20000">
                <a:schemeClr val="accent1">
                  <a:lumMod val="75000"/>
                </a:schemeClr>
              </a:gs>
              <a:gs pos="0">
                <a:schemeClr val="accent1">
                  <a:lumMod val="50000"/>
                </a:schemeClr>
              </a:gs>
            </a:gsLst>
            <a:lin ang="5400000" scaled="1"/>
          </a:gradFill>
        </p:grpSpPr>
        <p:sp>
          <p:nvSpPr>
            <p:cNvPr id="16" name="Trapezoid 15">
              <a:extLst>
                <a:ext uri="{FF2B5EF4-FFF2-40B4-BE49-F238E27FC236}">
                  <a16:creationId xmlns:a16="http://schemas.microsoft.com/office/drawing/2014/main" id="{5374FCF6-A1C4-E257-C855-0901499A12B1}"/>
                </a:ext>
              </a:extLst>
            </p:cNvPr>
            <p:cNvSpPr/>
            <p:nvPr/>
          </p:nvSpPr>
          <p:spPr>
            <a:xfrm rot="10800000">
              <a:off x="5747845" y="9269506"/>
              <a:ext cx="466168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rapezoid 16">
              <a:extLst>
                <a:ext uri="{FF2B5EF4-FFF2-40B4-BE49-F238E27FC236}">
                  <a16:creationId xmlns:a16="http://schemas.microsoft.com/office/drawing/2014/main" id="{87885E36-6B03-E012-8E8A-87E57A18E70E}"/>
                </a:ext>
              </a:extLst>
            </p:cNvPr>
            <p:cNvSpPr/>
            <p:nvPr/>
          </p:nvSpPr>
          <p:spPr>
            <a:xfrm rot="10800000">
              <a:off x="4812982" y="6487886"/>
              <a:ext cx="2335896" cy="2781620"/>
            </a:xfrm>
            <a:prstGeom prst="trapezoid">
              <a:avLst>
                <a:gd name="adj" fmla="val 4004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rapezoid 17">
              <a:extLst>
                <a:ext uri="{FF2B5EF4-FFF2-40B4-BE49-F238E27FC236}">
                  <a16:creationId xmlns:a16="http://schemas.microsoft.com/office/drawing/2014/main" id="{EF3399FD-1871-0D98-FD8F-BC047EC0097B}"/>
                </a:ext>
              </a:extLst>
            </p:cNvPr>
            <p:cNvSpPr/>
            <p:nvPr/>
          </p:nvSpPr>
          <p:spPr>
            <a:xfrm rot="10800000">
              <a:off x="3019028" y="3706266"/>
              <a:ext cx="5923804" cy="2781620"/>
            </a:xfrm>
            <a:prstGeom prst="trapezoid">
              <a:avLst>
                <a:gd name="adj" fmla="val 6453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rapezoid 18">
              <a:extLst>
                <a:ext uri="{FF2B5EF4-FFF2-40B4-BE49-F238E27FC236}">
                  <a16:creationId xmlns:a16="http://schemas.microsoft.com/office/drawing/2014/main" id="{6F4D2FEF-E971-45BB-BFA1-2CE85A183A42}"/>
                </a:ext>
              </a:extLst>
            </p:cNvPr>
            <p:cNvSpPr/>
            <p:nvPr/>
          </p:nvSpPr>
          <p:spPr>
            <a:xfrm rot="10800000">
              <a:off x="1037453" y="-1"/>
              <a:ext cx="9886954" cy="3706265"/>
            </a:xfrm>
            <a:prstGeom prst="trapezoid">
              <a:avLst>
                <a:gd name="adj" fmla="val 53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5083263-847D-ECDE-ECC3-E93DAD1971C3}"/>
              </a:ext>
            </a:extLst>
          </p:cNvPr>
          <p:cNvGrpSpPr/>
          <p:nvPr/>
        </p:nvGrpSpPr>
        <p:grpSpPr>
          <a:xfrm>
            <a:off x="15632986" y="3354571"/>
            <a:ext cx="5194788" cy="1535835"/>
            <a:chOff x="16037580" y="3354571"/>
            <a:chExt cx="5194788" cy="1535835"/>
          </a:xfrm>
        </p:grpSpPr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BCCD0ED2-7556-9507-3EB6-8D75177D5AE8}"/>
                </a:ext>
              </a:extLst>
            </p:cNvPr>
            <p:cNvSpPr txBox="1"/>
            <p:nvPr/>
          </p:nvSpPr>
          <p:spPr>
            <a:xfrm>
              <a:off x="16037580" y="3354571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</a:rPr>
                <a:t>Attention</a:t>
              </a: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2565A433-CD61-656C-B26B-3B41F2D92184}"/>
                </a:ext>
              </a:extLst>
            </p:cNvPr>
            <p:cNvSpPr txBox="1"/>
            <p:nvPr/>
          </p:nvSpPr>
          <p:spPr>
            <a:xfrm>
              <a:off x="16037580" y="4182520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BAFFD34-4BA6-37F4-9122-DD35F1CED35F}"/>
              </a:ext>
            </a:extLst>
          </p:cNvPr>
          <p:cNvGrpSpPr/>
          <p:nvPr/>
        </p:nvGrpSpPr>
        <p:grpSpPr>
          <a:xfrm>
            <a:off x="15632986" y="6063283"/>
            <a:ext cx="5194788" cy="1535835"/>
            <a:chOff x="16037580" y="6063283"/>
            <a:chExt cx="5194788" cy="1535835"/>
          </a:xfrm>
        </p:grpSpPr>
        <p:sp>
          <p:nvSpPr>
            <p:cNvPr id="24" name="Textbox 200">
              <a:extLst>
                <a:ext uri="{FF2B5EF4-FFF2-40B4-BE49-F238E27FC236}">
                  <a16:creationId xmlns:a16="http://schemas.microsoft.com/office/drawing/2014/main" id="{ACC5B9DA-72F6-E054-2EE9-859F68531076}"/>
                </a:ext>
              </a:extLst>
            </p:cNvPr>
            <p:cNvSpPr txBox="1"/>
            <p:nvPr/>
          </p:nvSpPr>
          <p:spPr>
            <a:xfrm>
              <a:off x="16037580" y="6063283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j-lt"/>
                </a:rPr>
                <a:t>Interest</a:t>
              </a:r>
            </a:p>
          </p:txBody>
        </p:sp>
        <p:sp>
          <p:nvSpPr>
            <p:cNvPr id="25" name="Textbox 200">
              <a:extLst>
                <a:ext uri="{FF2B5EF4-FFF2-40B4-BE49-F238E27FC236}">
                  <a16:creationId xmlns:a16="http://schemas.microsoft.com/office/drawing/2014/main" id="{F127C2D4-82D4-6D0C-E39D-9B90166AA94F}"/>
                </a:ext>
              </a:extLst>
            </p:cNvPr>
            <p:cNvSpPr txBox="1"/>
            <p:nvPr/>
          </p:nvSpPr>
          <p:spPr>
            <a:xfrm>
              <a:off x="16037580" y="6891232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5DE11B8-E124-3560-58B5-C292F7C1A441}"/>
              </a:ext>
            </a:extLst>
          </p:cNvPr>
          <p:cNvGrpSpPr/>
          <p:nvPr/>
        </p:nvGrpSpPr>
        <p:grpSpPr>
          <a:xfrm>
            <a:off x="15632986" y="8850801"/>
            <a:ext cx="5194788" cy="1535835"/>
            <a:chOff x="16037580" y="8850801"/>
            <a:chExt cx="5194788" cy="1535835"/>
          </a:xfrm>
        </p:grpSpPr>
        <p:sp>
          <p:nvSpPr>
            <p:cNvPr id="27" name="Textbox 200">
              <a:extLst>
                <a:ext uri="{FF2B5EF4-FFF2-40B4-BE49-F238E27FC236}">
                  <a16:creationId xmlns:a16="http://schemas.microsoft.com/office/drawing/2014/main" id="{DEF783E6-A4E9-7B5C-CE0F-9DB99C2AA917}"/>
                </a:ext>
              </a:extLst>
            </p:cNvPr>
            <p:cNvSpPr txBox="1"/>
            <p:nvPr/>
          </p:nvSpPr>
          <p:spPr>
            <a:xfrm>
              <a:off x="16037580" y="8850801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+mj-lt"/>
                </a:rPr>
                <a:t>Desire</a:t>
              </a:r>
            </a:p>
          </p:txBody>
        </p:sp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9A4563E8-20DE-834D-15DD-1A99A4C78D9B}"/>
                </a:ext>
              </a:extLst>
            </p:cNvPr>
            <p:cNvSpPr txBox="1"/>
            <p:nvPr/>
          </p:nvSpPr>
          <p:spPr>
            <a:xfrm>
              <a:off x="16037580" y="9678750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684CA9F-1AFE-19CE-13C6-4D4D08F2AEE3}"/>
              </a:ext>
            </a:extLst>
          </p:cNvPr>
          <p:cNvGrpSpPr/>
          <p:nvPr/>
        </p:nvGrpSpPr>
        <p:grpSpPr>
          <a:xfrm>
            <a:off x="15632986" y="11638327"/>
            <a:ext cx="5194788" cy="1535835"/>
            <a:chOff x="16037580" y="11638327"/>
            <a:chExt cx="5194788" cy="1535835"/>
          </a:xfrm>
        </p:grpSpPr>
        <p:sp>
          <p:nvSpPr>
            <p:cNvPr id="30" name="Textbox 200">
              <a:extLst>
                <a:ext uri="{FF2B5EF4-FFF2-40B4-BE49-F238E27FC236}">
                  <a16:creationId xmlns:a16="http://schemas.microsoft.com/office/drawing/2014/main" id="{079FCEFE-2984-B05A-5244-607D93EF485E}"/>
                </a:ext>
              </a:extLst>
            </p:cNvPr>
            <p:cNvSpPr txBox="1"/>
            <p:nvPr/>
          </p:nvSpPr>
          <p:spPr>
            <a:xfrm>
              <a:off x="16037580" y="11638327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Action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1" name="Textbox 200">
              <a:extLst>
                <a:ext uri="{FF2B5EF4-FFF2-40B4-BE49-F238E27FC236}">
                  <a16:creationId xmlns:a16="http://schemas.microsoft.com/office/drawing/2014/main" id="{C261D75A-E6C4-18E3-5376-81166AB6E9F6}"/>
                </a:ext>
              </a:extLst>
            </p:cNvPr>
            <p:cNvSpPr txBox="1"/>
            <p:nvPr/>
          </p:nvSpPr>
          <p:spPr>
            <a:xfrm>
              <a:off x="16037580" y="12466276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40" name="Textbox 200">
            <a:extLst>
              <a:ext uri="{FF2B5EF4-FFF2-40B4-BE49-F238E27FC236}">
                <a16:creationId xmlns:a16="http://schemas.microsoft.com/office/drawing/2014/main" id="{86A45371-F777-1313-DE3C-245F6723CA89}"/>
              </a:ext>
            </a:extLst>
          </p:cNvPr>
          <p:cNvSpPr txBox="1"/>
          <p:nvPr/>
        </p:nvSpPr>
        <p:spPr>
          <a:xfrm>
            <a:off x="5759440" y="2982242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100%</a:t>
            </a:r>
          </a:p>
        </p:txBody>
      </p:sp>
      <p:sp>
        <p:nvSpPr>
          <p:cNvPr id="41" name="Textbox 200">
            <a:extLst>
              <a:ext uri="{FF2B5EF4-FFF2-40B4-BE49-F238E27FC236}">
                <a16:creationId xmlns:a16="http://schemas.microsoft.com/office/drawing/2014/main" id="{CECB2468-175E-BED9-0FC1-75F04EBE70F4}"/>
              </a:ext>
            </a:extLst>
          </p:cNvPr>
          <p:cNvSpPr txBox="1"/>
          <p:nvPr/>
        </p:nvSpPr>
        <p:spPr>
          <a:xfrm>
            <a:off x="5759440" y="5690954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50%</a:t>
            </a:r>
          </a:p>
        </p:txBody>
      </p:sp>
      <p:sp>
        <p:nvSpPr>
          <p:cNvPr id="42" name="Textbox 200">
            <a:extLst>
              <a:ext uri="{FF2B5EF4-FFF2-40B4-BE49-F238E27FC236}">
                <a16:creationId xmlns:a16="http://schemas.microsoft.com/office/drawing/2014/main" id="{3B9D4019-5A9A-B72A-6B9E-8F3718D8EF13}"/>
              </a:ext>
            </a:extLst>
          </p:cNvPr>
          <p:cNvSpPr txBox="1"/>
          <p:nvPr/>
        </p:nvSpPr>
        <p:spPr>
          <a:xfrm>
            <a:off x="5759440" y="8478472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20%</a:t>
            </a:r>
          </a:p>
        </p:txBody>
      </p:sp>
      <p:sp>
        <p:nvSpPr>
          <p:cNvPr id="43" name="Textbox 200">
            <a:extLst>
              <a:ext uri="{FF2B5EF4-FFF2-40B4-BE49-F238E27FC236}">
                <a16:creationId xmlns:a16="http://schemas.microsoft.com/office/drawing/2014/main" id="{1CAD6E82-6F0B-B74E-8C2F-3A50CD0C2CBC}"/>
              </a:ext>
            </a:extLst>
          </p:cNvPr>
          <p:cNvSpPr txBox="1"/>
          <p:nvPr/>
        </p:nvSpPr>
        <p:spPr>
          <a:xfrm>
            <a:off x="5759440" y="11265998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chemeClr val="tx2"/>
                </a:solidFill>
                <a:latin typeface="+mj-lt"/>
              </a:rPr>
              <a:t>10%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44" name="Textbox 200">
            <a:extLst>
              <a:ext uri="{FF2B5EF4-FFF2-40B4-BE49-F238E27FC236}">
                <a16:creationId xmlns:a16="http://schemas.microsoft.com/office/drawing/2014/main" id="{066CC13A-F2B0-E944-842C-D135C653327F}"/>
              </a:ext>
            </a:extLst>
          </p:cNvPr>
          <p:cNvSpPr txBox="1"/>
          <p:nvPr/>
        </p:nvSpPr>
        <p:spPr>
          <a:xfrm>
            <a:off x="3100568" y="512052"/>
            <a:ext cx="6668272" cy="221599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rPr>
              <a:t>AIDA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886D32A-084D-5A13-662A-925BEBC26D83}"/>
              </a:ext>
            </a:extLst>
          </p:cNvPr>
          <p:cNvGrpSpPr/>
          <p:nvPr/>
        </p:nvGrpSpPr>
        <p:grpSpPr>
          <a:xfrm>
            <a:off x="21802255" y="493156"/>
            <a:ext cx="1862049" cy="12450262"/>
            <a:chOff x="22012550" y="493156"/>
            <a:chExt cx="1862049" cy="12450262"/>
          </a:xfrm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CA705E48-0D2F-C56E-B80D-BBAF4DFD81E7}"/>
                </a:ext>
              </a:extLst>
            </p:cNvPr>
            <p:cNvSpPr txBox="1"/>
            <p:nvPr/>
          </p:nvSpPr>
          <p:spPr>
            <a:xfrm rot="16200000">
              <a:off x="20467151" y="9535972"/>
              <a:ext cx="4952845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1" i="0" u="none" strike="noStrike" kern="1200" cap="none" spc="0" normalizeH="0" baseline="0" noProof="0" dirty="0">
                  <a:ln>
                    <a:solidFill>
                      <a:schemeClr val="bg2">
                        <a:lumMod val="25000"/>
                        <a:lumOff val="75000"/>
                      </a:schemeClr>
                    </a:solidFill>
                  </a:ln>
                  <a:noFill/>
                  <a:effectLst/>
                  <a:uLnTx/>
                  <a:uFillTx/>
                  <a:latin typeface="+mj-lt"/>
                </a:rPr>
                <a:t>MAR</a:t>
              </a: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489BE86E-1D66-A6AB-7D0C-469EF46A0694}"/>
                </a:ext>
              </a:extLst>
            </p:cNvPr>
            <p:cNvSpPr txBox="1"/>
            <p:nvPr/>
          </p:nvSpPr>
          <p:spPr>
            <a:xfrm rot="16200000">
              <a:off x="19185917" y="3319790"/>
              <a:ext cx="7515316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90000"/>
                      <a:lumOff val="10000"/>
                    </a:schemeClr>
                  </a:solidFill>
                  <a:effectLst/>
                  <a:uLnTx/>
                  <a:uFillTx/>
                  <a:latin typeface="+mj-lt"/>
                </a:rPr>
                <a:t>KETING</a:t>
              </a:r>
            </a:p>
          </p:txBody>
        </p:sp>
      </p:grpSp>
      <p:sp>
        <p:nvSpPr>
          <p:cNvPr id="48" name="Textbox 200">
            <a:extLst>
              <a:ext uri="{FF2B5EF4-FFF2-40B4-BE49-F238E27FC236}">
                <a16:creationId xmlns:a16="http://schemas.microsoft.com/office/drawing/2014/main" id="{345B1ED1-FF0E-21D0-02EB-9313F17D38AE}"/>
              </a:ext>
            </a:extLst>
          </p:cNvPr>
          <p:cNvSpPr txBox="1"/>
          <p:nvPr/>
        </p:nvSpPr>
        <p:spPr>
          <a:xfrm>
            <a:off x="14451822" y="1112214"/>
            <a:ext cx="666827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</a:t>
            </a: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</a:rPr>
              <a:t>nfographic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03EED686-9954-F515-1F2F-718FF9346F43}"/>
              </a:ext>
            </a:extLst>
          </p:cNvPr>
          <p:cNvGrpSpPr/>
          <p:nvPr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278CD434-8DA5-FFE7-7B59-0602FC01EEFB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C60397A-3064-8CDE-45F2-64C023AFA31F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8BD8489-9385-DFDF-4641-0CD0105F27A1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0779700C-9D3F-1A30-A171-F351BB9F0CE1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222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D525778F-081D-4510-DECE-3C6C4940A8D2}"/>
              </a:ext>
            </a:extLst>
          </p:cNvPr>
          <p:cNvSpPr>
            <a:spLocks/>
          </p:cNvSpPr>
          <p:nvPr/>
        </p:nvSpPr>
        <p:spPr bwMode="auto">
          <a:xfrm rot="16200000">
            <a:off x="-328830" y="8565145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tx1">
                    <a:lumMod val="10000"/>
                    <a:lumOff val="9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2">
                    <a:lumMod val="5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.NET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94AFF706-BAA5-B4BD-56F9-84507A2706C5}"/>
              </a:ext>
            </a:extLst>
          </p:cNvPr>
          <p:cNvGrpSpPr/>
          <p:nvPr/>
        </p:nvGrpSpPr>
        <p:grpSpPr>
          <a:xfrm>
            <a:off x="6147330" y="11733116"/>
            <a:ext cx="8219676" cy="466169"/>
            <a:chOff x="6147330" y="11733116"/>
            <a:chExt cx="8219676" cy="466169"/>
          </a:xfrm>
        </p:grpSpPr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227DF8A6-5F1A-0519-6F00-F1CDBD7B24D3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11966200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Circle: Hollow 56">
              <a:extLst>
                <a:ext uri="{FF2B5EF4-FFF2-40B4-BE49-F238E27FC236}">
                  <a16:creationId xmlns:a16="http://schemas.microsoft.com/office/drawing/2014/main" id="{76FF09BF-A8DE-0278-B054-DEB86986335B}"/>
                </a:ext>
              </a:extLst>
            </p:cNvPr>
            <p:cNvSpPr/>
            <p:nvPr/>
          </p:nvSpPr>
          <p:spPr>
            <a:xfrm>
              <a:off x="6147330" y="11733116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6DA0C95E-20DE-0D39-84AD-4267357376C5}"/>
              </a:ext>
            </a:extLst>
          </p:cNvPr>
          <p:cNvGrpSpPr/>
          <p:nvPr/>
        </p:nvGrpSpPr>
        <p:grpSpPr>
          <a:xfrm>
            <a:off x="6147330" y="8959878"/>
            <a:ext cx="8219676" cy="466169"/>
            <a:chOff x="6147330" y="8959878"/>
            <a:chExt cx="8219676" cy="466169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747B379A-21CE-79ED-2377-F8B3777F45F7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9192962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Circle: Hollow 59">
              <a:extLst>
                <a:ext uri="{FF2B5EF4-FFF2-40B4-BE49-F238E27FC236}">
                  <a16:creationId xmlns:a16="http://schemas.microsoft.com/office/drawing/2014/main" id="{9626F852-A117-C585-693C-EC5278CADFE6}"/>
                </a:ext>
              </a:extLst>
            </p:cNvPr>
            <p:cNvSpPr/>
            <p:nvPr/>
          </p:nvSpPr>
          <p:spPr>
            <a:xfrm>
              <a:off x="6147330" y="8959878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F59523E2-5E81-2A98-3333-5FF6635D8D2C}"/>
              </a:ext>
            </a:extLst>
          </p:cNvPr>
          <p:cNvGrpSpPr/>
          <p:nvPr/>
        </p:nvGrpSpPr>
        <p:grpSpPr>
          <a:xfrm>
            <a:off x="6147330" y="3473177"/>
            <a:ext cx="8219676" cy="466169"/>
            <a:chOff x="6147330" y="3473177"/>
            <a:chExt cx="8219676" cy="466169"/>
          </a:xfrm>
        </p:grpSpPr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A115ACC3-0FC5-B338-FA15-C1A4B14427A8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3706261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Circle: Hollow 62">
              <a:extLst>
                <a:ext uri="{FF2B5EF4-FFF2-40B4-BE49-F238E27FC236}">
                  <a16:creationId xmlns:a16="http://schemas.microsoft.com/office/drawing/2014/main" id="{9404956D-25E6-82C0-F6DF-709DE2006B4E}"/>
                </a:ext>
              </a:extLst>
            </p:cNvPr>
            <p:cNvSpPr/>
            <p:nvPr/>
          </p:nvSpPr>
          <p:spPr>
            <a:xfrm>
              <a:off x="6147330" y="3473177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FFDC8C20-9EBA-DFA5-595D-E7F10B8FF6D1}"/>
              </a:ext>
            </a:extLst>
          </p:cNvPr>
          <p:cNvGrpSpPr/>
          <p:nvPr/>
        </p:nvGrpSpPr>
        <p:grpSpPr>
          <a:xfrm>
            <a:off x="6147330" y="6206888"/>
            <a:ext cx="8219676" cy="466169"/>
            <a:chOff x="6147330" y="6206888"/>
            <a:chExt cx="8219676" cy="466169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0C8FA8D3-F76B-4669-45C3-AF725E9B0469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6439972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Circle: Hollow 65">
              <a:extLst>
                <a:ext uri="{FF2B5EF4-FFF2-40B4-BE49-F238E27FC236}">
                  <a16:creationId xmlns:a16="http://schemas.microsoft.com/office/drawing/2014/main" id="{CE0AA314-BD2B-4165-6943-625911247B1B}"/>
                </a:ext>
              </a:extLst>
            </p:cNvPr>
            <p:cNvSpPr/>
            <p:nvPr/>
          </p:nvSpPr>
          <p:spPr>
            <a:xfrm>
              <a:off x="6147330" y="6206888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E149FD50-8EB4-48D4-3F9F-8F1022AD2892}"/>
              </a:ext>
            </a:extLst>
          </p:cNvPr>
          <p:cNvGrpSpPr/>
          <p:nvPr/>
        </p:nvGrpSpPr>
        <p:grpSpPr>
          <a:xfrm>
            <a:off x="14654637" y="8849305"/>
            <a:ext cx="511052" cy="716106"/>
            <a:chOff x="1597025" y="1208088"/>
            <a:chExt cx="257175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8" name="Freeform 12">
              <a:extLst>
                <a:ext uri="{FF2B5EF4-FFF2-40B4-BE49-F238E27FC236}">
                  <a16:creationId xmlns:a16="http://schemas.microsoft.com/office/drawing/2014/main" id="{7BF1EF78-70CD-9BB8-83D7-498410043B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7025" y="1208088"/>
              <a:ext cx="257175" cy="360363"/>
            </a:xfrm>
            <a:custGeom>
              <a:avLst/>
              <a:gdLst/>
              <a:ahLst/>
              <a:cxnLst>
                <a:cxn ang="0">
                  <a:pos x="65" y="35"/>
                </a:cxn>
                <a:cxn ang="0">
                  <a:pos x="57" y="54"/>
                </a:cxn>
                <a:cxn ang="0">
                  <a:pos x="42" y="19"/>
                </a:cxn>
                <a:cxn ang="0">
                  <a:pos x="34" y="42"/>
                </a:cxn>
                <a:cxn ang="0">
                  <a:pos x="4" y="0"/>
                </a:cxn>
                <a:cxn ang="0">
                  <a:pos x="0" y="88"/>
                </a:cxn>
                <a:cxn ang="0">
                  <a:pos x="38" y="123"/>
                </a:cxn>
                <a:cxn ang="0">
                  <a:pos x="83" y="96"/>
                </a:cxn>
                <a:cxn ang="0">
                  <a:pos x="65" y="35"/>
                </a:cxn>
                <a:cxn ang="0">
                  <a:pos x="75" y="94"/>
                </a:cxn>
                <a:cxn ang="0">
                  <a:pos x="38" y="115"/>
                </a:cxn>
                <a:cxn ang="0">
                  <a:pos x="7" y="88"/>
                </a:cxn>
                <a:cxn ang="0">
                  <a:pos x="11" y="60"/>
                </a:cxn>
                <a:cxn ang="0">
                  <a:pos x="15" y="22"/>
                </a:cxn>
                <a:cxn ang="0">
                  <a:pos x="31" y="60"/>
                </a:cxn>
                <a:cxn ang="0">
                  <a:pos x="45" y="38"/>
                </a:cxn>
                <a:cxn ang="0">
                  <a:pos x="50" y="73"/>
                </a:cxn>
                <a:cxn ang="0">
                  <a:pos x="67" y="52"/>
                </a:cxn>
                <a:cxn ang="0">
                  <a:pos x="75" y="94"/>
                </a:cxn>
                <a:cxn ang="0">
                  <a:pos x="75" y="94"/>
                </a:cxn>
                <a:cxn ang="0">
                  <a:pos x="75" y="94"/>
                </a:cxn>
              </a:cxnLst>
              <a:rect l="0" t="0" r="r" b="b"/>
              <a:pathLst>
                <a:path w="88" h="123">
                  <a:moveTo>
                    <a:pt x="65" y="35"/>
                  </a:moveTo>
                  <a:cubicBezTo>
                    <a:pt x="65" y="45"/>
                    <a:pt x="57" y="54"/>
                    <a:pt x="57" y="54"/>
                  </a:cubicBezTo>
                  <a:cubicBezTo>
                    <a:pt x="57" y="35"/>
                    <a:pt x="42" y="19"/>
                    <a:pt x="42" y="19"/>
                  </a:cubicBezTo>
                  <a:cubicBezTo>
                    <a:pt x="42" y="19"/>
                    <a:pt x="42" y="31"/>
                    <a:pt x="34" y="42"/>
                  </a:cubicBezTo>
                  <a:cubicBezTo>
                    <a:pt x="27" y="15"/>
                    <a:pt x="4" y="0"/>
                    <a:pt x="4" y="0"/>
                  </a:cubicBezTo>
                  <a:cubicBezTo>
                    <a:pt x="15" y="42"/>
                    <a:pt x="0" y="57"/>
                    <a:pt x="0" y="88"/>
                  </a:cubicBezTo>
                  <a:cubicBezTo>
                    <a:pt x="0" y="106"/>
                    <a:pt x="15" y="123"/>
                    <a:pt x="38" y="123"/>
                  </a:cubicBezTo>
                  <a:cubicBezTo>
                    <a:pt x="73" y="123"/>
                    <a:pt x="79" y="110"/>
                    <a:pt x="83" y="96"/>
                  </a:cubicBezTo>
                  <a:cubicBezTo>
                    <a:pt x="88" y="77"/>
                    <a:pt x="80" y="54"/>
                    <a:pt x="65" y="35"/>
                  </a:cubicBezTo>
                  <a:close/>
                  <a:moveTo>
                    <a:pt x="75" y="94"/>
                  </a:moveTo>
                  <a:cubicBezTo>
                    <a:pt x="73" y="104"/>
                    <a:pt x="70" y="115"/>
                    <a:pt x="38" y="115"/>
                  </a:cubicBezTo>
                  <a:cubicBezTo>
                    <a:pt x="19" y="115"/>
                    <a:pt x="7" y="101"/>
                    <a:pt x="7" y="88"/>
                  </a:cubicBezTo>
                  <a:cubicBezTo>
                    <a:pt x="7" y="78"/>
                    <a:pt x="9" y="69"/>
                    <a:pt x="11" y="60"/>
                  </a:cubicBezTo>
                  <a:cubicBezTo>
                    <a:pt x="14" y="49"/>
                    <a:pt x="16" y="37"/>
                    <a:pt x="15" y="22"/>
                  </a:cubicBezTo>
                  <a:cubicBezTo>
                    <a:pt x="27" y="39"/>
                    <a:pt x="31" y="60"/>
                    <a:pt x="31" y="60"/>
                  </a:cubicBezTo>
                  <a:cubicBezTo>
                    <a:pt x="31" y="60"/>
                    <a:pt x="42" y="45"/>
                    <a:pt x="45" y="38"/>
                  </a:cubicBezTo>
                  <a:cubicBezTo>
                    <a:pt x="48" y="42"/>
                    <a:pt x="50" y="58"/>
                    <a:pt x="50" y="73"/>
                  </a:cubicBezTo>
                  <a:cubicBezTo>
                    <a:pt x="50" y="73"/>
                    <a:pt x="60" y="65"/>
                    <a:pt x="67" y="52"/>
                  </a:cubicBezTo>
                  <a:cubicBezTo>
                    <a:pt x="76" y="66"/>
                    <a:pt x="78" y="82"/>
                    <a:pt x="75" y="94"/>
                  </a:cubicBezTo>
                  <a:close/>
                  <a:moveTo>
                    <a:pt x="75" y="94"/>
                  </a:moveTo>
                  <a:cubicBezTo>
                    <a:pt x="75" y="94"/>
                    <a:pt x="75" y="94"/>
                    <a:pt x="75" y="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69" name="Freeform 13">
              <a:extLst>
                <a:ext uri="{FF2B5EF4-FFF2-40B4-BE49-F238E27FC236}">
                  <a16:creationId xmlns:a16="http://schemas.microsoft.com/office/drawing/2014/main" id="{E3E7DC57-101F-0779-CCF9-A62550D31F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8300" y="1363663"/>
              <a:ext cx="160338" cy="128588"/>
            </a:xfrm>
            <a:custGeom>
              <a:avLst/>
              <a:gdLst/>
              <a:ahLst/>
              <a:cxnLst>
                <a:cxn ang="0">
                  <a:pos x="53" y="12"/>
                </a:cxn>
                <a:cxn ang="0">
                  <a:pos x="49" y="15"/>
                </a:cxn>
                <a:cxn ang="0">
                  <a:pos x="31" y="30"/>
                </a:cxn>
                <a:cxn ang="0">
                  <a:pos x="29" y="13"/>
                </a:cxn>
                <a:cxn ang="0">
                  <a:pos x="29" y="7"/>
                </a:cxn>
                <a:cxn ang="0">
                  <a:pos x="23" y="16"/>
                </a:cxn>
                <a:cxn ang="0">
                  <a:pos x="17" y="25"/>
                </a:cxn>
                <a:cxn ang="0">
                  <a:pos x="8" y="5"/>
                </a:cxn>
                <a:cxn ang="0">
                  <a:pos x="7" y="0"/>
                </a:cxn>
                <a:cxn ang="0">
                  <a:pos x="5" y="5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4" y="38"/>
                </a:cxn>
                <a:cxn ang="0">
                  <a:pos x="7" y="11"/>
                </a:cxn>
                <a:cxn ang="0">
                  <a:pos x="15" y="29"/>
                </a:cxn>
                <a:cxn ang="0">
                  <a:pos x="16" y="32"/>
                </a:cxn>
                <a:cxn ang="0">
                  <a:pos x="18" y="30"/>
                </a:cxn>
                <a:cxn ang="0">
                  <a:pos x="25" y="19"/>
                </a:cxn>
                <a:cxn ang="0">
                  <a:pos x="28" y="33"/>
                </a:cxn>
                <a:cxn ang="0">
                  <a:pos x="29" y="35"/>
                </a:cxn>
                <a:cxn ang="0">
                  <a:pos x="31" y="34"/>
                </a:cxn>
                <a:cxn ang="0">
                  <a:pos x="50" y="20"/>
                </a:cxn>
                <a:cxn ang="0">
                  <a:pos x="48" y="41"/>
                </a:cxn>
                <a:cxn ang="0">
                  <a:pos x="49" y="43"/>
                </a:cxn>
                <a:cxn ang="0">
                  <a:pos x="49" y="44"/>
                </a:cxn>
                <a:cxn ang="0">
                  <a:pos x="51" y="42"/>
                </a:cxn>
                <a:cxn ang="0">
                  <a:pos x="53" y="16"/>
                </a:cxn>
                <a:cxn ang="0">
                  <a:pos x="53" y="12"/>
                </a:cxn>
                <a:cxn ang="0">
                  <a:pos x="53" y="12"/>
                </a:cxn>
                <a:cxn ang="0">
                  <a:pos x="53" y="12"/>
                </a:cxn>
              </a:cxnLst>
              <a:rect l="0" t="0" r="r" b="b"/>
              <a:pathLst>
                <a:path w="55" h="44">
                  <a:moveTo>
                    <a:pt x="53" y="12"/>
                  </a:moveTo>
                  <a:cubicBezTo>
                    <a:pt x="49" y="15"/>
                    <a:pt x="49" y="15"/>
                    <a:pt x="49" y="15"/>
                  </a:cubicBezTo>
                  <a:cubicBezTo>
                    <a:pt x="45" y="20"/>
                    <a:pt x="42" y="25"/>
                    <a:pt x="31" y="30"/>
                  </a:cubicBezTo>
                  <a:cubicBezTo>
                    <a:pt x="30" y="25"/>
                    <a:pt x="29" y="20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1" y="19"/>
                    <a:pt x="19" y="21"/>
                    <a:pt x="17" y="25"/>
                  </a:cubicBezTo>
                  <a:cubicBezTo>
                    <a:pt x="13" y="16"/>
                    <a:pt x="10" y="10"/>
                    <a:pt x="8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13"/>
                    <a:pt x="0" y="20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3" y="40"/>
                    <a:pt x="4" y="39"/>
                    <a:pt x="4" y="38"/>
                  </a:cubicBezTo>
                  <a:cubicBezTo>
                    <a:pt x="4" y="24"/>
                    <a:pt x="5" y="17"/>
                    <a:pt x="7" y="11"/>
                  </a:cubicBezTo>
                  <a:cubicBezTo>
                    <a:pt x="9" y="16"/>
                    <a:pt x="11" y="22"/>
                    <a:pt x="15" y="29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1" y="25"/>
                    <a:pt x="23" y="22"/>
                    <a:pt x="25" y="19"/>
                  </a:cubicBezTo>
                  <a:cubicBezTo>
                    <a:pt x="26" y="25"/>
                    <a:pt x="27" y="29"/>
                    <a:pt x="28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41" y="29"/>
                    <a:pt x="46" y="25"/>
                    <a:pt x="50" y="20"/>
                  </a:cubicBezTo>
                  <a:cubicBezTo>
                    <a:pt x="51" y="28"/>
                    <a:pt x="50" y="35"/>
                    <a:pt x="48" y="41"/>
                  </a:cubicBezTo>
                  <a:cubicBezTo>
                    <a:pt x="47" y="42"/>
                    <a:pt x="48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4" y="35"/>
                    <a:pt x="55" y="24"/>
                    <a:pt x="53" y="16"/>
                  </a:cubicBezTo>
                  <a:lnTo>
                    <a:pt x="53" y="12"/>
                  </a:lnTo>
                  <a:close/>
                  <a:moveTo>
                    <a:pt x="53" y="12"/>
                  </a:moveTo>
                  <a:cubicBezTo>
                    <a:pt x="53" y="12"/>
                    <a:pt x="53" y="12"/>
                    <a:pt x="53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A6496A7D-B6C5-48EC-7904-D0C6BC7E2875}"/>
              </a:ext>
            </a:extLst>
          </p:cNvPr>
          <p:cNvGrpSpPr/>
          <p:nvPr/>
        </p:nvGrpSpPr>
        <p:grpSpPr>
          <a:xfrm>
            <a:off x="14585035" y="3441647"/>
            <a:ext cx="650256" cy="644576"/>
            <a:chOff x="704850" y="2703513"/>
            <a:chExt cx="363538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1" name="Freeform 117">
              <a:extLst>
                <a:ext uri="{FF2B5EF4-FFF2-40B4-BE49-F238E27FC236}">
                  <a16:creationId xmlns:a16="http://schemas.microsoft.com/office/drawing/2014/main" id="{0CABA019-BF9E-8040-4D52-D417E41B4B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288" y="2751138"/>
              <a:ext cx="117475" cy="117475"/>
            </a:xfrm>
            <a:custGeom>
              <a:avLst/>
              <a:gdLst/>
              <a:ahLst/>
              <a:cxnLst>
                <a:cxn ang="0">
                  <a:pos x="36" y="38"/>
                </a:cxn>
                <a:cxn ang="0">
                  <a:pos x="36" y="38"/>
                </a:cxn>
                <a:cxn ang="0">
                  <a:pos x="38" y="40"/>
                </a:cxn>
                <a:cxn ang="0">
                  <a:pos x="40" y="38"/>
                </a:cxn>
                <a:cxn ang="0">
                  <a:pos x="40" y="38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36" y="38"/>
                </a:cxn>
              </a:cxnLst>
              <a:rect l="0" t="0" r="r" b="b"/>
              <a:pathLst>
                <a:path w="40" h="40"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6" y="39"/>
                    <a:pt x="37" y="40"/>
                    <a:pt x="38" y="40"/>
                  </a:cubicBezTo>
                  <a:cubicBezTo>
                    <a:pt x="39" y="40"/>
                    <a:pt x="40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17"/>
                    <a:pt x="2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1" y="3"/>
                    <a:pt x="36" y="19"/>
                    <a:pt x="36" y="38"/>
                  </a:cubicBezTo>
                  <a:close/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2" name="Freeform 118">
              <a:extLst>
                <a:ext uri="{FF2B5EF4-FFF2-40B4-BE49-F238E27FC236}">
                  <a16:creationId xmlns:a16="http://schemas.microsoft.com/office/drawing/2014/main" id="{7CFEE216-F8D8-8DF8-AB02-7ABA641C18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850" y="2703513"/>
              <a:ext cx="363538" cy="360363"/>
            </a:xfrm>
            <a:custGeom>
              <a:avLst/>
              <a:gdLst/>
              <a:ahLst/>
              <a:cxnLst>
                <a:cxn ang="0">
                  <a:pos x="36" y="4"/>
                </a:cxn>
                <a:cxn ang="0">
                  <a:pos x="28" y="0"/>
                </a:cxn>
                <a:cxn ang="0">
                  <a:pos x="23" y="1"/>
                </a:cxn>
                <a:cxn ang="0">
                  <a:pos x="16" y="12"/>
                </a:cxn>
                <a:cxn ang="0">
                  <a:pos x="16" y="64"/>
                </a:cxn>
                <a:cxn ang="0">
                  <a:pos x="4" y="76"/>
                </a:cxn>
                <a:cxn ang="0">
                  <a:pos x="4" y="93"/>
                </a:cxn>
                <a:cxn ang="0">
                  <a:pos x="31" y="120"/>
                </a:cxn>
                <a:cxn ang="0">
                  <a:pos x="39" y="123"/>
                </a:cxn>
                <a:cxn ang="0">
                  <a:pos x="47" y="120"/>
                </a:cxn>
                <a:cxn ang="0">
                  <a:pos x="59" y="108"/>
                </a:cxn>
                <a:cxn ang="0">
                  <a:pos x="112" y="108"/>
                </a:cxn>
                <a:cxn ang="0">
                  <a:pos x="123" y="100"/>
                </a:cxn>
                <a:cxn ang="0">
                  <a:pos x="120" y="88"/>
                </a:cxn>
                <a:cxn ang="0">
                  <a:pos x="36" y="4"/>
                </a:cxn>
                <a:cxn ang="0">
                  <a:pos x="54" y="102"/>
                </a:cxn>
                <a:cxn ang="0">
                  <a:pos x="42" y="114"/>
                </a:cxn>
                <a:cxn ang="0">
                  <a:pos x="39" y="115"/>
                </a:cxn>
                <a:cxn ang="0">
                  <a:pos x="36" y="114"/>
                </a:cxn>
                <a:cxn ang="0">
                  <a:pos x="10" y="87"/>
                </a:cxn>
                <a:cxn ang="0">
                  <a:pos x="8" y="85"/>
                </a:cxn>
                <a:cxn ang="0">
                  <a:pos x="10" y="82"/>
                </a:cxn>
                <a:cxn ang="0">
                  <a:pos x="22" y="70"/>
                </a:cxn>
                <a:cxn ang="0">
                  <a:pos x="22" y="70"/>
                </a:cxn>
                <a:cxn ang="0">
                  <a:pos x="54" y="102"/>
                </a:cxn>
                <a:cxn ang="0">
                  <a:pos x="54" y="102"/>
                </a:cxn>
                <a:cxn ang="0">
                  <a:pos x="59" y="100"/>
                </a:cxn>
                <a:cxn ang="0">
                  <a:pos x="57" y="100"/>
                </a:cxn>
                <a:cxn ang="0">
                  <a:pos x="23" y="66"/>
                </a:cxn>
                <a:cxn ang="0">
                  <a:pos x="24" y="64"/>
                </a:cxn>
                <a:cxn ang="0">
                  <a:pos x="24" y="18"/>
                </a:cxn>
                <a:cxn ang="0">
                  <a:pos x="105" y="100"/>
                </a:cxn>
                <a:cxn ang="0">
                  <a:pos x="59" y="100"/>
                </a:cxn>
                <a:cxn ang="0">
                  <a:pos x="116" y="98"/>
                </a:cxn>
                <a:cxn ang="0">
                  <a:pos x="112" y="100"/>
                </a:cxn>
                <a:cxn ang="0">
                  <a:pos x="111" y="100"/>
                </a:cxn>
                <a:cxn ang="0">
                  <a:pos x="24" y="13"/>
                </a:cxn>
                <a:cxn ang="0">
                  <a:pos x="24" y="12"/>
                </a:cxn>
                <a:cxn ang="0">
                  <a:pos x="26" y="8"/>
                </a:cxn>
                <a:cxn ang="0">
                  <a:pos x="28" y="8"/>
                </a:cxn>
                <a:cxn ang="0">
                  <a:pos x="30" y="9"/>
                </a:cxn>
                <a:cxn ang="0">
                  <a:pos x="115" y="93"/>
                </a:cxn>
                <a:cxn ang="0">
                  <a:pos x="116" y="98"/>
                </a:cxn>
                <a:cxn ang="0">
                  <a:pos x="116" y="98"/>
                </a:cxn>
                <a:cxn ang="0">
                  <a:pos x="116" y="98"/>
                </a:cxn>
              </a:cxnLst>
              <a:rect l="0" t="0" r="r" b="b"/>
              <a:pathLst>
                <a:path w="124" h="123">
                  <a:moveTo>
                    <a:pt x="36" y="4"/>
                  </a:moveTo>
                  <a:cubicBezTo>
                    <a:pt x="34" y="1"/>
                    <a:pt x="31" y="0"/>
                    <a:pt x="28" y="0"/>
                  </a:cubicBezTo>
                  <a:cubicBezTo>
                    <a:pt x="26" y="0"/>
                    <a:pt x="25" y="0"/>
                    <a:pt x="23" y="1"/>
                  </a:cubicBezTo>
                  <a:cubicBezTo>
                    <a:pt x="19" y="3"/>
                    <a:pt x="16" y="7"/>
                    <a:pt x="16" y="12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81"/>
                    <a:pt x="0" y="88"/>
                    <a:pt x="4" y="93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3" y="122"/>
                    <a:pt x="36" y="123"/>
                    <a:pt x="39" y="123"/>
                  </a:cubicBezTo>
                  <a:cubicBezTo>
                    <a:pt x="42" y="123"/>
                    <a:pt x="45" y="122"/>
                    <a:pt x="47" y="120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7" y="108"/>
                    <a:pt x="121" y="105"/>
                    <a:pt x="123" y="100"/>
                  </a:cubicBezTo>
                  <a:cubicBezTo>
                    <a:pt x="124" y="96"/>
                    <a:pt x="123" y="91"/>
                    <a:pt x="120" y="88"/>
                  </a:cubicBezTo>
                  <a:lnTo>
                    <a:pt x="36" y="4"/>
                  </a:lnTo>
                  <a:close/>
                  <a:moveTo>
                    <a:pt x="54" y="102"/>
                  </a:moveTo>
                  <a:cubicBezTo>
                    <a:pt x="42" y="114"/>
                    <a:pt x="42" y="114"/>
                    <a:pt x="42" y="114"/>
                  </a:cubicBezTo>
                  <a:cubicBezTo>
                    <a:pt x="41" y="115"/>
                    <a:pt x="40" y="115"/>
                    <a:pt x="39" y="115"/>
                  </a:cubicBezTo>
                  <a:cubicBezTo>
                    <a:pt x="39" y="115"/>
                    <a:pt x="37" y="115"/>
                    <a:pt x="36" y="114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6"/>
                    <a:pt x="8" y="85"/>
                    <a:pt x="8" y="85"/>
                  </a:cubicBezTo>
                  <a:cubicBezTo>
                    <a:pt x="8" y="84"/>
                    <a:pt x="9" y="83"/>
                    <a:pt x="10" y="82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lose/>
                  <a:moveTo>
                    <a:pt x="59" y="100"/>
                  </a:moveTo>
                  <a:cubicBezTo>
                    <a:pt x="59" y="100"/>
                    <a:pt x="58" y="100"/>
                    <a:pt x="57" y="100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4" y="66"/>
                    <a:pt x="24" y="65"/>
                    <a:pt x="24" y="6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05" y="100"/>
                    <a:pt x="105" y="100"/>
                    <a:pt x="105" y="100"/>
                  </a:cubicBezTo>
                  <a:lnTo>
                    <a:pt x="59" y="100"/>
                  </a:lnTo>
                  <a:close/>
                  <a:moveTo>
                    <a:pt x="116" y="98"/>
                  </a:moveTo>
                  <a:cubicBezTo>
                    <a:pt x="115" y="99"/>
                    <a:pt x="114" y="100"/>
                    <a:pt x="112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5" y="9"/>
                    <a:pt x="26" y="8"/>
                  </a:cubicBezTo>
                  <a:cubicBezTo>
                    <a:pt x="27" y="8"/>
                    <a:pt x="27" y="8"/>
                    <a:pt x="28" y="8"/>
                  </a:cubicBezTo>
                  <a:cubicBezTo>
                    <a:pt x="29" y="8"/>
                    <a:pt x="30" y="8"/>
                    <a:pt x="30" y="9"/>
                  </a:cubicBezTo>
                  <a:cubicBezTo>
                    <a:pt x="115" y="93"/>
                    <a:pt x="115" y="93"/>
                    <a:pt x="115" y="93"/>
                  </a:cubicBezTo>
                  <a:cubicBezTo>
                    <a:pt x="116" y="94"/>
                    <a:pt x="116" y="96"/>
                    <a:pt x="116" y="98"/>
                  </a:cubicBezTo>
                  <a:close/>
                  <a:moveTo>
                    <a:pt x="116" y="98"/>
                  </a:moveTo>
                  <a:cubicBezTo>
                    <a:pt x="116" y="98"/>
                    <a:pt x="116" y="98"/>
                    <a:pt x="116" y="9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3" name="Freeform 119">
              <a:extLst>
                <a:ext uri="{FF2B5EF4-FFF2-40B4-BE49-F238E27FC236}">
                  <a16:creationId xmlns:a16="http://schemas.microsoft.com/office/drawing/2014/main" id="{C3C97CA3-D2F9-17FD-62B5-FFA370B544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525" y="2703513"/>
              <a:ext cx="166688" cy="169863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" y="8"/>
                </a:cxn>
                <a:cxn ang="0">
                  <a:pos x="50" y="54"/>
                </a:cxn>
                <a:cxn ang="0">
                  <a:pos x="54" y="58"/>
                </a:cxn>
                <a:cxn ang="0">
                  <a:pos x="57" y="54"/>
                </a:cxn>
                <a:cxn ang="0">
                  <a:pos x="57" y="54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57" h="58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9" y="8"/>
                    <a:pt x="50" y="29"/>
                    <a:pt x="50" y="54"/>
                  </a:cubicBezTo>
                  <a:cubicBezTo>
                    <a:pt x="50" y="56"/>
                    <a:pt x="52" y="58"/>
                    <a:pt x="54" y="58"/>
                  </a:cubicBezTo>
                  <a:cubicBezTo>
                    <a:pt x="56" y="58"/>
                    <a:pt x="57" y="56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24"/>
                    <a:pt x="3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1A09F58D-539D-2AAD-86A3-EA0B951C09B6}"/>
              </a:ext>
            </a:extLst>
          </p:cNvPr>
          <p:cNvGrpSpPr/>
          <p:nvPr/>
        </p:nvGrpSpPr>
        <p:grpSpPr>
          <a:xfrm>
            <a:off x="14552110" y="11667980"/>
            <a:ext cx="716106" cy="716106"/>
            <a:chOff x="8780463" y="1906588"/>
            <a:chExt cx="360363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5" name="Freeform 93">
              <a:extLst>
                <a:ext uri="{FF2B5EF4-FFF2-40B4-BE49-F238E27FC236}">
                  <a16:creationId xmlns:a16="http://schemas.microsoft.com/office/drawing/2014/main" id="{D59DBB8E-CE44-F1DA-D8D8-C7CCFEBA37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6" name="Freeform 94">
              <a:extLst>
                <a:ext uri="{FF2B5EF4-FFF2-40B4-BE49-F238E27FC236}">
                  <a16:creationId xmlns:a16="http://schemas.microsoft.com/office/drawing/2014/main" id="{DABEBCD3-EF1D-E0FA-76E0-B706924466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7" name="Freeform 95">
              <a:extLst>
                <a:ext uri="{FF2B5EF4-FFF2-40B4-BE49-F238E27FC236}">
                  <a16:creationId xmlns:a16="http://schemas.microsoft.com/office/drawing/2014/main" id="{D1A127C9-7D87-6B88-05C5-53F9500EDE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8" name="Freeform 96">
              <a:extLst>
                <a:ext uri="{FF2B5EF4-FFF2-40B4-BE49-F238E27FC236}">
                  <a16:creationId xmlns:a16="http://schemas.microsoft.com/office/drawing/2014/main" id="{0656624C-002F-114E-6947-CE516E4CF0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9" name="Freeform 97">
              <a:extLst>
                <a:ext uri="{FF2B5EF4-FFF2-40B4-BE49-F238E27FC236}">
                  <a16:creationId xmlns:a16="http://schemas.microsoft.com/office/drawing/2014/main" id="{CE7738AE-B370-FAB7-3F78-4018FD97F4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80" name="Freeform 98">
              <a:extLst>
                <a:ext uri="{FF2B5EF4-FFF2-40B4-BE49-F238E27FC236}">
                  <a16:creationId xmlns:a16="http://schemas.microsoft.com/office/drawing/2014/main" id="{BBC2085F-8503-8975-FB42-0F3A3AF24D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3E85F89C-0247-7955-CDB7-15DB6008340B}"/>
              </a:ext>
            </a:extLst>
          </p:cNvPr>
          <p:cNvGrpSpPr/>
          <p:nvPr/>
        </p:nvGrpSpPr>
        <p:grpSpPr>
          <a:xfrm>
            <a:off x="14553687" y="6077378"/>
            <a:ext cx="712952" cy="716106"/>
            <a:chOff x="4019550" y="3568701"/>
            <a:chExt cx="358775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2" name="Freeform 105">
              <a:extLst>
                <a:ext uri="{FF2B5EF4-FFF2-40B4-BE49-F238E27FC236}">
                  <a16:creationId xmlns:a16="http://schemas.microsoft.com/office/drawing/2014/main" id="{C891A86D-773C-CD2E-DA03-637E57E17A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9550" y="3568701"/>
              <a:ext cx="358775" cy="36036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31" y="46"/>
                </a:cxn>
                <a:cxn ang="0">
                  <a:pos x="36" y="68"/>
                </a:cxn>
                <a:cxn ang="0">
                  <a:pos x="4" y="100"/>
                </a:cxn>
                <a:cxn ang="0">
                  <a:pos x="4" y="100"/>
                </a:cxn>
                <a:cxn ang="0">
                  <a:pos x="0" y="109"/>
                </a:cxn>
                <a:cxn ang="0">
                  <a:pos x="13" y="123"/>
                </a:cxn>
                <a:cxn ang="0">
                  <a:pos x="23" y="119"/>
                </a:cxn>
                <a:cxn ang="0">
                  <a:pos x="23" y="119"/>
                </a:cxn>
                <a:cxn ang="0">
                  <a:pos x="55" y="87"/>
                </a:cxn>
                <a:cxn ang="0">
                  <a:pos x="77" y="92"/>
                </a:cxn>
                <a:cxn ang="0">
                  <a:pos x="123" y="46"/>
                </a:cxn>
                <a:cxn ang="0">
                  <a:pos x="77" y="0"/>
                </a:cxn>
                <a:cxn ang="0">
                  <a:pos x="18" y="114"/>
                </a:cxn>
                <a:cxn ang="0">
                  <a:pos x="13" y="116"/>
                </a:cxn>
                <a:cxn ang="0">
                  <a:pos x="7" y="109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40" y="73"/>
                </a:cxn>
                <a:cxn ang="0">
                  <a:pos x="49" y="83"/>
                </a:cxn>
                <a:cxn ang="0">
                  <a:pos x="18" y="114"/>
                </a:cxn>
                <a:cxn ang="0">
                  <a:pos x="77" y="84"/>
                </a:cxn>
                <a:cxn ang="0">
                  <a:pos x="38" y="46"/>
                </a:cxn>
                <a:cxn ang="0">
                  <a:pos x="77" y="8"/>
                </a:cxn>
                <a:cxn ang="0">
                  <a:pos x="115" y="46"/>
                </a:cxn>
                <a:cxn ang="0">
                  <a:pos x="77" y="84"/>
                </a:cxn>
                <a:cxn ang="0">
                  <a:pos x="77" y="84"/>
                </a:cxn>
                <a:cxn ang="0">
                  <a:pos x="77" y="84"/>
                </a:cxn>
              </a:cxnLst>
              <a:rect l="0" t="0" r="r" b="b"/>
              <a:pathLst>
                <a:path w="123" h="123">
                  <a:moveTo>
                    <a:pt x="77" y="0"/>
                  </a:moveTo>
                  <a:cubicBezTo>
                    <a:pt x="51" y="0"/>
                    <a:pt x="31" y="21"/>
                    <a:pt x="31" y="46"/>
                  </a:cubicBezTo>
                  <a:cubicBezTo>
                    <a:pt x="31" y="54"/>
                    <a:pt x="33" y="61"/>
                    <a:pt x="36" y="68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2"/>
                    <a:pt x="0" y="105"/>
                    <a:pt x="0" y="109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7" y="123"/>
                    <a:pt x="21" y="121"/>
                    <a:pt x="23" y="119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2" y="90"/>
                    <a:pt x="69" y="92"/>
                    <a:pt x="77" y="92"/>
                  </a:cubicBezTo>
                  <a:cubicBezTo>
                    <a:pt x="102" y="92"/>
                    <a:pt x="123" y="71"/>
                    <a:pt x="123" y="46"/>
                  </a:cubicBezTo>
                  <a:cubicBezTo>
                    <a:pt x="123" y="21"/>
                    <a:pt x="102" y="0"/>
                    <a:pt x="77" y="0"/>
                  </a:cubicBezTo>
                  <a:close/>
                  <a:moveTo>
                    <a:pt x="18" y="114"/>
                  </a:moveTo>
                  <a:cubicBezTo>
                    <a:pt x="17" y="115"/>
                    <a:pt x="15" y="116"/>
                    <a:pt x="13" y="116"/>
                  </a:cubicBezTo>
                  <a:cubicBezTo>
                    <a:pt x="10" y="116"/>
                    <a:pt x="7" y="113"/>
                    <a:pt x="7" y="109"/>
                  </a:cubicBezTo>
                  <a:cubicBezTo>
                    <a:pt x="7" y="107"/>
                    <a:pt x="8" y="106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2" y="77"/>
                    <a:pt x="46" y="80"/>
                    <a:pt x="49" y="83"/>
                  </a:cubicBezTo>
                  <a:lnTo>
                    <a:pt x="18" y="114"/>
                  </a:lnTo>
                  <a:close/>
                  <a:moveTo>
                    <a:pt x="77" y="84"/>
                  </a:moveTo>
                  <a:cubicBezTo>
                    <a:pt x="55" y="84"/>
                    <a:pt x="38" y="67"/>
                    <a:pt x="38" y="46"/>
                  </a:cubicBezTo>
                  <a:cubicBezTo>
                    <a:pt x="38" y="25"/>
                    <a:pt x="55" y="8"/>
                    <a:pt x="77" y="8"/>
                  </a:cubicBezTo>
                  <a:cubicBezTo>
                    <a:pt x="98" y="8"/>
                    <a:pt x="115" y="25"/>
                    <a:pt x="115" y="46"/>
                  </a:cubicBezTo>
                  <a:cubicBezTo>
                    <a:pt x="115" y="67"/>
                    <a:pt x="98" y="84"/>
                    <a:pt x="77" y="84"/>
                  </a:cubicBezTo>
                  <a:close/>
                  <a:moveTo>
                    <a:pt x="77" y="84"/>
                  </a:moveTo>
                  <a:cubicBezTo>
                    <a:pt x="77" y="84"/>
                    <a:pt x="77" y="84"/>
                    <a:pt x="77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83" name="Freeform 106">
              <a:extLst>
                <a:ext uri="{FF2B5EF4-FFF2-40B4-BE49-F238E27FC236}">
                  <a16:creationId xmlns:a16="http://schemas.microsoft.com/office/drawing/2014/main" id="{7BFD2BC0-4D38-45BF-8342-89FC2F814B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5600" y="3624263"/>
              <a:ext cx="84138" cy="857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" y="29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29" h="29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" y="29"/>
                    <a:pt x="4" y="28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</p:spTree>
    <p:extLst>
      <p:ext uri="{BB962C8B-B14F-4D97-AF65-F5344CB8AC3E}">
        <p14:creationId xmlns:p14="http://schemas.microsoft.com/office/powerpoint/2010/main" val="36229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comb/>
      </p:transition>
    </mc:Choice>
    <mc:Fallback xmlns="">
      <p:transition spd="slow" advClick="0" advTm="2000">
        <p:comb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64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65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 p14:presetBounceEnd="65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90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91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40" grpId="0"/>
          <p:bldP spid="41" grpId="0"/>
          <p:bldP spid="42" grpId="0"/>
          <p:bldP spid="43" grpId="0"/>
          <p:bldP spid="44" grpId="0"/>
          <p:bldP spid="4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40" grpId="0"/>
          <p:bldP spid="41" grpId="0"/>
          <p:bldP spid="42" grpId="0"/>
          <p:bldP spid="43" grpId="0"/>
          <p:bldP spid="44" grpId="0"/>
          <p:bldP spid="48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DDD0CE9-9EC9-2BA9-4C7E-3CF83E31D8F0}"/>
              </a:ext>
            </a:extLst>
          </p:cNvPr>
          <p:cNvSpPr/>
          <p:nvPr/>
        </p:nvSpPr>
        <p:spPr>
          <a:xfrm>
            <a:off x="0" y="0"/>
            <a:ext cx="24383999" cy="13716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86F5CAD-BD39-371B-734F-84FD968E34C0}"/>
              </a:ext>
            </a:extLst>
          </p:cNvPr>
          <p:cNvSpPr/>
          <p:nvPr/>
        </p:nvSpPr>
        <p:spPr>
          <a:xfrm>
            <a:off x="6318059" y="7976463"/>
            <a:ext cx="18065940" cy="5739537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622649E-99D2-908F-C988-22BB8FFDC1D8}"/>
              </a:ext>
            </a:extLst>
          </p:cNvPr>
          <p:cNvSpPr/>
          <p:nvPr/>
        </p:nvSpPr>
        <p:spPr>
          <a:xfrm>
            <a:off x="0" y="7976463"/>
            <a:ext cx="6389434" cy="573953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1B65B0C-14FC-5C88-9EE6-16C58E4E7C74}"/>
              </a:ext>
            </a:extLst>
          </p:cNvPr>
          <p:cNvGrpSpPr/>
          <p:nvPr/>
        </p:nvGrpSpPr>
        <p:grpSpPr>
          <a:xfrm>
            <a:off x="575808" y="-4"/>
            <a:ext cx="11616192" cy="13716002"/>
            <a:chOff x="172834" y="-4"/>
            <a:chExt cx="11616192" cy="13716002"/>
          </a:xfrm>
          <a:solidFill>
            <a:schemeClr val="bg2">
              <a:lumMod val="65000"/>
              <a:alpha val="90000"/>
            </a:schemeClr>
          </a:solidFill>
        </p:grpSpPr>
        <p:sp>
          <p:nvSpPr>
            <p:cNvPr id="6" name="Trapezoid 5">
              <a:extLst>
                <a:ext uri="{FF2B5EF4-FFF2-40B4-BE49-F238E27FC236}">
                  <a16:creationId xmlns:a16="http://schemas.microsoft.com/office/drawing/2014/main" id="{AF862D65-366F-C50F-01D8-F270663ED0AD}"/>
                </a:ext>
              </a:extLst>
            </p:cNvPr>
            <p:cNvSpPr/>
            <p:nvPr/>
          </p:nvSpPr>
          <p:spPr>
            <a:xfrm rot="10800000">
              <a:off x="5163932" y="9269506"/>
              <a:ext cx="1633994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rapezoid 6">
              <a:extLst>
                <a:ext uri="{FF2B5EF4-FFF2-40B4-BE49-F238E27FC236}">
                  <a16:creationId xmlns:a16="http://schemas.microsoft.com/office/drawing/2014/main" id="{F5F2E0E7-6D8D-67A7-DDC8-5E6531CC90B9}"/>
                </a:ext>
              </a:extLst>
            </p:cNvPr>
            <p:cNvSpPr/>
            <p:nvPr/>
          </p:nvSpPr>
          <p:spPr>
            <a:xfrm rot="10800000">
              <a:off x="4145158" y="6487886"/>
              <a:ext cx="3671544" cy="2781620"/>
            </a:xfrm>
            <a:prstGeom prst="trapezoid">
              <a:avLst>
                <a:gd name="adj" fmla="val 366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rapezoid 7">
              <a:extLst>
                <a:ext uri="{FF2B5EF4-FFF2-40B4-BE49-F238E27FC236}">
                  <a16:creationId xmlns:a16="http://schemas.microsoft.com/office/drawing/2014/main" id="{ABFD81F6-86A4-E635-2EB7-156D95ECBEB6}"/>
                </a:ext>
              </a:extLst>
            </p:cNvPr>
            <p:cNvSpPr/>
            <p:nvPr/>
          </p:nvSpPr>
          <p:spPr>
            <a:xfrm rot="10800000">
              <a:off x="2204834" y="3706266"/>
              <a:ext cx="7552192" cy="2781620"/>
            </a:xfrm>
            <a:prstGeom prst="trapezoid">
              <a:avLst>
                <a:gd name="adj" fmla="val 6955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rapezoid 8">
              <a:extLst>
                <a:ext uri="{FF2B5EF4-FFF2-40B4-BE49-F238E27FC236}">
                  <a16:creationId xmlns:a16="http://schemas.microsoft.com/office/drawing/2014/main" id="{39BD2734-9472-EDD3-05BA-08CC5A8A0B91}"/>
                </a:ext>
              </a:extLst>
            </p:cNvPr>
            <p:cNvSpPr/>
            <p:nvPr/>
          </p:nvSpPr>
          <p:spPr>
            <a:xfrm rot="10800000">
              <a:off x="172834" y="-4"/>
              <a:ext cx="11616192" cy="3706265"/>
            </a:xfrm>
            <a:prstGeom prst="trapezoid">
              <a:avLst>
                <a:gd name="adj" fmla="val 549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BDD442D-2B47-3F1B-ECB2-44A3A5870CFE}"/>
              </a:ext>
            </a:extLst>
          </p:cNvPr>
          <p:cNvGrpSpPr/>
          <p:nvPr/>
        </p:nvGrpSpPr>
        <p:grpSpPr>
          <a:xfrm>
            <a:off x="1017768" y="-3"/>
            <a:ext cx="10732272" cy="13716001"/>
            <a:chOff x="614794" y="-3"/>
            <a:chExt cx="10732272" cy="13716001"/>
          </a:xfrm>
          <a:solidFill>
            <a:schemeClr val="bg1"/>
          </a:solidFill>
        </p:grpSpPr>
        <p:sp>
          <p:nvSpPr>
            <p:cNvPr id="11" name="Trapezoid 10">
              <a:extLst>
                <a:ext uri="{FF2B5EF4-FFF2-40B4-BE49-F238E27FC236}">
                  <a16:creationId xmlns:a16="http://schemas.microsoft.com/office/drawing/2014/main" id="{E73CCA24-1D28-0645-D159-1E095A4AEE5A}"/>
                </a:ext>
              </a:extLst>
            </p:cNvPr>
            <p:cNvSpPr/>
            <p:nvPr/>
          </p:nvSpPr>
          <p:spPr>
            <a:xfrm rot="10800000">
              <a:off x="5514452" y="9269506"/>
              <a:ext cx="932954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rapezoid 11">
              <a:extLst>
                <a:ext uri="{FF2B5EF4-FFF2-40B4-BE49-F238E27FC236}">
                  <a16:creationId xmlns:a16="http://schemas.microsoft.com/office/drawing/2014/main" id="{A0B3DE9E-D4A3-2AC3-2A62-24EF59CC381C}"/>
                </a:ext>
              </a:extLst>
            </p:cNvPr>
            <p:cNvSpPr/>
            <p:nvPr/>
          </p:nvSpPr>
          <p:spPr>
            <a:xfrm rot="10800000">
              <a:off x="4523854" y="6487886"/>
              <a:ext cx="2914152" cy="2781620"/>
            </a:xfrm>
            <a:prstGeom prst="trapezoid">
              <a:avLst>
                <a:gd name="adj" fmla="val 3556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67879FCD-4F0C-FCEC-A59D-EDEC4247DFC8}"/>
                </a:ext>
              </a:extLst>
            </p:cNvPr>
            <p:cNvSpPr/>
            <p:nvPr/>
          </p:nvSpPr>
          <p:spPr>
            <a:xfrm rot="10800000">
              <a:off x="2595994" y="3706266"/>
              <a:ext cx="6769872" cy="2781620"/>
            </a:xfrm>
            <a:prstGeom prst="trapezoid">
              <a:avLst>
                <a:gd name="adj" fmla="val 6938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rapezoid 13">
              <a:extLst>
                <a:ext uri="{FF2B5EF4-FFF2-40B4-BE49-F238E27FC236}">
                  <a16:creationId xmlns:a16="http://schemas.microsoft.com/office/drawing/2014/main" id="{FC072146-ADC5-75B1-8E88-A05C58BA29A8}"/>
                </a:ext>
              </a:extLst>
            </p:cNvPr>
            <p:cNvSpPr/>
            <p:nvPr/>
          </p:nvSpPr>
          <p:spPr>
            <a:xfrm rot="10800000">
              <a:off x="614794" y="-3"/>
              <a:ext cx="10732272" cy="3706265"/>
            </a:xfrm>
            <a:prstGeom prst="trapezoid">
              <a:avLst>
                <a:gd name="adj" fmla="val 53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B3A53DA-E3E5-ACDA-791B-AA4C23CEEEDB}"/>
              </a:ext>
            </a:extLst>
          </p:cNvPr>
          <p:cNvGrpSpPr/>
          <p:nvPr/>
        </p:nvGrpSpPr>
        <p:grpSpPr>
          <a:xfrm>
            <a:off x="1440427" y="-1"/>
            <a:ext cx="9886954" cy="13715999"/>
            <a:chOff x="1037453" y="-1"/>
            <a:chExt cx="9886954" cy="13715999"/>
          </a:xfrm>
          <a:gradFill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2"/>
              </a:gs>
              <a:gs pos="20000">
                <a:schemeClr val="accent1">
                  <a:lumMod val="75000"/>
                </a:schemeClr>
              </a:gs>
              <a:gs pos="0">
                <a:schemeClr val="accent2">
                  <a:lumMod val="50000"/>
                </a:schemeClr>
              </a:gs>
            </a:gsLst>
            <a:lin ang="5400000" scaled="1"/>
          </a:gradFill>
        </p:grpSpPr>
        <p:sp>
          <p:nvSpPr>
            <p:cNvPr id="16" name="Trapezoid 15">
              <a:extLst>
                <a:ext uri="{FF2B5EF4-FFF2-40B4-BE49-F238E27FC236}">
                  <a16:creationId xmlns:a16="http://schemas.microsoft.com/office/drawing/2014/main" id="{6103EB67-E262-56AA-CCEB-B2EE38A6F9B5}"/>
                </a:ext>
              </a:extLst>
            </p:cNvPr>
            <p:cNvSpPr/>
            <p:nvPr/>
          </p:nvSpPr>
          <p:spPr>
            <a:xfrm rot="10800000">
              <a:off x="5747845" y="9269506"/>
              <a:ext cx="466168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rapezoid 16">
              <a:extLst>
                <a:ext uri="{FF2B5EF4-FFF2-40B4-BE49-F238E27FC236}">
                  <a16:creationId xmlns:a16="http://schemas.microsoft.com/office/drawing/2014/main" id="{2B8C5303-9433-8E17-B717-A5AEBD9D9849}"/>
                </a:ext>
              </a:extLst>
            </p:cNvPr>
            <p:cNvSpPr/>
            <p:nvPr/>
          </p:nvSpPr>
          <p:spPr>
            <a:xfrm rot="10800000">
              <a:off x="4812982" y="6487886"/>
              <a:ext cx="2335896" cy="2781620"/>
            </a:xfrm>
            <a:prstGeom prst="trapezoid">
              <a:avLst>
                <a:gd name="adj" fmla="val 4004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rapezoid 17">
              <a:extLst>
                <a:ext uri="{FF2B5EF4-FFF2-40B4-BE49-F238E27FC236}">
                  <a16:creationId xmlns:a16="http://schemas.microsoft.com/office/drawing/2014/main" id="{9D02519C-EF9D-163D-D15F-17D98AC35C3C}"/>
                </a:ext>
              </a:extLst>
            </p:cNvPr>
            <p:cNvSpPr/>
            <p:nvPr/>
          </p:nvSpPr>
          <p:spPr>
            <a:xfrm rot="10800000">
              <a:off x="3019028" y="3706266"/>
              <a:ext cx="5923804" cy="2781620"/>
            </a:xfrm>
            <a:prstGeom prst="trapezoid">
              <a:avLst>
                <a:gd name="adj" fmla="val 6453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rapezoid 18">
              <a:extLst>
                <a:ext uri="{FF2B5EF4-FFF2-40B4-BE49-F238E27FC236}">
                  <a16:creationId xmlns:a16="http://schemas.microsoft.com/office/drawing/2014/main" id="{EB2BF8BD-13F8-F126-A45E-03AEDE4A6FE7}"/>
                </a:ext>
              </a:extLst>
            </p:cNvPr>
            <p:cNvSpPr/>
            <p:nvPr/>
          </p:nvSpPr>
          <p:spPr>
            <a:xfrm rot="10800000">
              <a:off x="1037453" y="-1"/>
              <a:ext cx="9886954" cy="3706265"/>
            </a:xfrm>
            <a:prstGeom prst="trapezoid">
              <a:avLst>
                <a:gd name="adj" fmla="val 53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4F6EDC7-06B7-0C35-4A50-AFFEEEB959D6}"/>
              </a:ext>
            </a:extLst>
          </p:cNvPr>
          <p:cNvGrpSpPr/>
          <p:nvPr/>
        </p:nvGrpSpPr>
        <p:grpSpPr>
          <a:xfrm>
            <a:off x="15632986" y="3354571"/>
            <a:ext cx="5194788" cy="1535835"/>
            <a:chOff x="16037580" y="3354571"/>
            <a:chExt cx="5194788" cy="1535835"/>
          </a:xfrm>
        </p:grpSpPr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5CDEA1AD-4A0F-034F-C607-F2CFEE0AEA52}"/>
                </a:ext>
              </a:extLst>
            </p:cNvPr>
            <p:cNvSpPr txBox="1"/>
            <p:nvPr/>
          </p:nvSpPr>
          <p:spPr>
            <a:xfrm>
              <a:off x="16037580" y="3354571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</a:rPr>
                <a:t>Attention</a:t>
              </a: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8ED6E601-D243-0B4D-BB8A-EC273138AD61}"/>
                </a:ext>
              </a:extLst>
            </p:cNvPr>
            <p:cNvSpPr txBox="1"/>
            <p:nvPr/>
          </p:nvSpPr>
          <p:spPr>
            <a:xfrm>
              <a:off x="16037580" y="4182520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2E0CED2-77AE-9B45-5996-77BCA6DB8D57}"/>
              </a:ext>
            </a:extLst>
          </p:cNvPr>
          <p:cNvGrpSpPr/>
          <p:nvPr/>
        </p:nvGrpSpPr>
        <p:grpSpPr>
          <a:xfrm>
            <a:off x="15632986" y="6063283"/>
            <a:ext cx="5194788" cy="1535835"/>
            <a:chOff x="16037580" y="6063283"/>
            <a:chExt cx="5194788" cy="1535835"/>
          </a:xfrm>
        </p:grpSpPr>
        <p:sp>
          <p:nvSpPr>
            <p:cNvPr id="24" name="Textbox 200">
              <a:extLst>
                <a:ext uri="{FF2B5EF4-FFF2-40B4-BE49-F238E27FC236}">
                  <a16:creationId xmlns:a16="http://schemas.microsoft.com/office/drawing/2014/main" id="{0B00F417-C3C4-BBB1-FEC9-C74205CFB039}"/>
                </a:ext>
              </a:extLst>
            </p:cNvPr>
            <p:cNvSpPr txBox="1"/>
            <p:nvPr/>
          </p:nvSpPr>
          <p:spPr>
            <a:xfrm>
              <a:off x="16037580" y="6063283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j-lt"/>
                </a:rPr>
                <a:t>Interest</a:t>
              </a:r>
            </a:p>
          </p:txBody>
        </p:sp>
        <p:sp>
          <p:nvSpPr>
            <p:cNvPr id="25" name="Textbox 200">
              <a:extLst>
                <a:ext uri="{FF2B5EF4-FFF2-40B4-BE49-F238E27FC236}">
                  <a16:creationId xmlns:a16="http://schemas.microsoft.com/office/drawing/2014/main" id="{13AF8EEC-692C-7010-5852-512ECABC759A}"/>
                </a:ext>
              </a:extLst>
            </p:cNvPr>
            <p:cNvSpPr txBox="1"/>
            <p:nvPr/>
          </p:nvSpPr>
          <p:spPr>
            <a:xfrm>
              <a:off x="16037580" y="6891232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A75329B-6607-2DD0-D68E-0560211DD78D}"/>
              </a:ext>
            </a:extLst>
          </p:cNvPr>
          <p:cNvGrpSpPr/>
          <p:nvPr/>
        </p:nvGrpSpPr>
        <p:grpSpPr>
          <a:xfrm>
            <a:off x="15632986" y="8850801"/>
            <a:ext cx="5194788" cy="1535835"/>
            <a:chOff x="16037580" y="8850801"/>
            <a:chExt cx="5194788" cy="1535835"/>
          </a:xfrm>
        </p:grpSpPr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8898553C-1394-8DD4-8A1B-95F706F3AC0D}"/>
                </a:ext>
              </a:extLst>
            </p:cNvPr>
            <p:cNvSpPr txBox="1"/>
            <p:nvPr/>
          </p:nvSpPr>
          <p:spPr>
            <a:xfrm>
              <a:off x="16037580" y="8850801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+mj-lt"/>
                </a:rPr>
                <a:t>Desire</a:t>
              </a: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5C06FBF2-EF48-15A9-B8B2-5081C4D35513}"/>
                </a:ext>
              </a:extLst>
            </p:cNvPr>
            <p:cNvSpPr txBox="1"/>
            <p:nvPr/>
          </p:nvSpPr>
          <p:spPr>
            <a:xfrm>
              <a:off x="16037580" y="9678750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27883C2-233B-20FD-BAD8-A7BE446B3AE3}"/>
              </a:ext>
            </a:extLst>
          </p:cNvPr>
          <p:cNvGrpSpPr/>
          <p:nvPr/>
        </p:nvGrpSpPr>
        <p:grpSpPr>
          <a:xfrm>
            <a:off x="15632986" y="11638327"/>
            <a:ext cx="5194788" cy="1535835"/>
            <a:chOff x="16037580" y="11638327"/>
            <a:chExt cx="5194788" cy="1535835"/>
          </a:xfrm>
        </p:grpSpPr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D6C8EA6E-185C-AB56-A4DC-987F692C22DC}"/>
                </a:ext>
              </a:extLst>
            </p:cNvPr>
            <p:cNvSpPr txBox="1"/>
            <p:nvPr/>
          </p:nvSpPr>
          <p:spPr>
            <a:xfrm>
              <a:off x="16037580" y="11638327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Action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C564C18D-579F-5001-584E-BD02091B0AEE}"/>
                </a:ext>
              </a:extLst>
            </p:cNvPr>
            <p:cNvSpPr txBox="1"/>
            <p:nvPr/>
          </p:nvSpPr>
          <p:spPr>
            <a:xfrm>
              <a:off x="16037580" y="12466276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40" name="Textbox 200">
            <a:extLst>
              <a:ext uri="{FF2B5EF4-FFF2-40B4-BE49-F238E27FC236}">
                <a16:creationId xmlns:a16="http://schemas.microsoft.com/office/drawing/2014/main" id="{B8CEB630-1F3F-D492-3D7D-0AF56D87F690}"/>
              </a:ext>
            </a:extLst>
          </p:cNvPr>
          <p:cNvSpPr txBox="1"/>
          <p:nvPr/>
        </p:nvSpPr>
        <p:spPr>
          <a:xfrm>
            <a:off x="5759440" y="2982242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100%</a:t>
            </a:r>
          </a:p>
        </p:txBody>
      </p:sp>
      <p:sp>
        <p:nvSpPr>
          <p:cNvPr id="41" name="Textbox 200">
            <a:extLst>
              <a:ext uri="{FF2B5EF4-FFF2-40B4-BE49-F238E27FC236}">
                <a16:creationId xmlns:a16="http://schemas.microsoft.com/office/drawing/2014/main" id="{853F4BA1-C3B9-D9D6-8FD5-2FD4DEAC3FED}"/>
              </a:ext>
            </a:extLst>
          </p:cNvPr>
          <p:cNvSpPr txBox="1"/>
          <p:nvPr/>
        </p:nvSpPr>
        <p:spPr>
          <a:xfrm>
            <a:off x="5759440" y="5690954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50%</a:t>
            </a:r>
          </a:p>
        </p:txBody>
      </p:sp>
      <p:sp>
        <p:nvSpPr>
          <p:cNvPr id="42" name="Textbox 200">
            <a:extLst>
              <a:ext uri="{FF2B5EF4-FFF2-40B4-BE49-F238E27FC236}">
                <a16:creationId xmlns:a16="http://schemas.microsoft.com/office/drawing/2014/main" id="{0826940B-D049-05F4-54DA-F708914A6FC3}"/>
              </a:ext>
            </a:extLst>
          </p:cNvPr>
          <p:cNvSpPr txBox="1"/>
          <p:nvPr/>
        </p:nvSpPr>
        <p:spPr>
          <a:xfrm>
            <a:off x="5759440" y="8478472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20%</a:t>
            </a:r>
          </a:p>
        </p:txBody>
      </p:sp>
      <p:sp>
        <p:nvSpPr>
          <p:cNvPr id="43" name="Textbox 200">
            <a:extLst>
              <a:ext uri="{FF2B5EF4-FFF2-40B4-BE49-F238E27FC236}">
                <a16:creationId xmlns:a16="http://schemas.microsoft.com/office/drawing/2014/main" id="{A5146FE9-B6B2-0CAB-2D10-95FCC2F50D64}"/>
              </a:ext>
            </a:extLst>
          </p:cNvPr>
          <p:cNvSpPr txBox="1"/>
          <p:nvPr/>
        </p:nvSpPr>
        <p:spPr>
          <a:xfrm>
            <a:off x="5759440" y="11265998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chemeClr val="tx2"/>
                </a:solidFill>
                <a:latin typeface="+mj-lt"/>
              </a:rPr>
              <a:t>10%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44" name="Textbox 200">
            <a:extLst>
              <a:ext uri="{FF2B5EF4-FFF2-40B4-BE49-F238E27FC236}">
                <a16:creationId xmlns:a16="http://schemas.microsoft.com/office/drawing/2014/main" id="{0F209062-FBC9-8A11-2773-2F74C0496930}"/>
              </a:ext>
            </a:extLst>
          </p:cNvPr>
          <p:cNvSpPr txBox="1"/>
          <p:nvPr/>
        </p:nvSpPr>
        <p:spPr>
          <a:xfrm>
            <a:off x="3100568" y="512052"/>
            <a:ext cx="6668272" cy="221599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j-lt"/>
              </a:rPr>
              <a:t>AIDA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E0D3DA96-65DE-3DA6-62DC-EEB04B1CA47D}"/>
              </a:ext>
            </a:extLst>
          </p:cNvPr>
          <p:cNvGrpSpPr/>
          <p:nvPr/>
        </p:nvGrpSpPr>
        <p:grpSpPr>
          <a:xfrm>
            <a:off x="21802255" y="493156"/>
            <a:ext cx="1862049" cy="12450262"/>
            <a:chOff x="22012550" y="493156"/>
            <a:chExt cx="1862049" cy="12450262"/>
          </a:xfrm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B46AC14B-984B-4C5D-012F-9A46678B6CD9}"/>
                </a:ext>
              </a:extLst>
            </p:cNvPr>
            <p:cNvSpPr txBox="1"/>
            <p:nvPr/>
          </p:nvSpPr>
          <p:spPr>
            <a:xfrm rot="16200000">
              <a:off x="20467151" y="9535972"/>
              <a:ext cx="4952845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1" i="0" u="none" strike="noStrike" kern="1200" cap="none" spc="0" normalizeH="0" baseline="0" noProof="0" dirty="0">
                  <a:ln>
                    <a:solidFill>
                      <a:schemeClr val="bg2"/>
                    </a:solidFill>
                  </a:ln>
                  <a:noFill/>
                  <a:effectLst/>
                  <a:uLnTx/>
                  <a:uFillTx/>
                  <a:latin typeface="+mj-lt"/>
                </a:rPr>
                <a:t>MAR</a:t>
              </a: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09891B48-9DFA-F56A-5B4A-6EBD9E1EA06C}"/>
                </a:ext>
              </a:extLst>
            </p:cNvPr>
            <p:cNvSpPr txBox="1"/>
            <p:nvPr/>
          </p:nvSpPr>
          <p:spPr>
            <a:xfrm rot="16200000">
              <a:off x="19185917" y="3319790"/>
              <a:ext cx="7515316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25000"/>
                      <a:lumOff val="75000"/>
                    </a:schemeClr>
                  </a:solidFill>
                  <a:effectLst/>
                  <a:uLnTx/>
                  <a:uFillTx/>
                  <a:latin typeface="+mj-lt"/>
                </a:rPr>
                <a:t>KETING</a:t>
              </a:r>
            </a:p>
          </p:txBody>
        </p:sp>
      </p:grpSp>
      <p:sp>
        <p:nvSpPr>
          <p:cNvPr id="48" name="Textbox 200">
            <a:extLst>
              <a:ext uri="{FF2B5EF4-FFF2-40B4-BE49-F238E27FC236}">
                <a16:creationId xmlns:a16="http://schemas.microsoft.com/office/drawing/2014/main" id="{17D5974E-C57E-1549-F9AF-A140267DFC26}"/>
              </a:ext>
            </a:extLst>
          </p:cNvPr>
          <p:cNvSpPr txBox="1"/>
          <p:nvPr/>
        </p:nvSpPr>
        <p:spPr>
          <a:xfrm>
            <a:off x="14451822" y="1112214"/>
            <a:ext cx="666827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</a:t>
            </a: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</a:rPr>
              <a:t>nfographic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275BCC0-76C7-CA70-ED72-F3A370789C85}"/>
              </a:ext>
            </a:extLst>
          </p:cNvPr>
          <p:cNvGrpSpPr/>
          <p:nvPr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2C231F0F-06AE-D6D8-659D-526063E603C1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4FD103E-6788-4A19-7C4E-EECAF8AF87FA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40185AF-A61D-5C82-DE6C-8839AE212443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B0AD87A4-CB0A-7FDF-703E-6551319428D7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222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E0C4F71-897F-5150-9E25-0F1C48073D72}"/>
              </a:ext>
            </a:extLst>
          </p:cNvPr>
          <p:cNvSpPr>
            <a:spLocks/>
          </p:cNvSpPr>
          <p:nvPr/>
        </p:nvSpPr>
        <p:spPr bwMode="auto">
          <a:xfrm rot="16200000">
            <a:off x="-328830" y="8565145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tx1">
                    <a:lumMod val="10000"/>
                    <a:lumOff val="9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2">
                    <a:lumMod val="5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.NET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3F39864-B899-1F4F-12FA-DAE49FFEC585}"/>
              </a:ext>
            </a:extLst>
          </p:cNvPr>
          <p:cNvGrpSpPr/>
          <p:nvPr/>
        </p:nvGrpSpPr>
        <p:grpSpPr>
          <a:xfrm>
            <a:off x="6147330" y="11733116"/>
            <a:ext cx="8219676" cy="466169"/>
            <a:chOff x="6147330" y="11733116"/>
            <a:chExt cx="8219676" cy="466169"/>
          </a:xfrm>
        </p:grpSpPr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6A790A7F-C358-F72C-0088-01165F50B709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11966200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Circle: Hollow 56">
              <a:extLst>
                <a:ext uri="{FF2B5EF4-FFF2-40B4-BE49-F238E27FC236}">
                  <a16:creationId xmlns:a16="http://schemas.microsoft.com/office/drawing/2014/main" id="{DA7F5A43-3192-0326-797A-940426B92457}"/>
                </a:ext>
              </a:extLst>
            </p:cNvPr>
            <p:cNvSpPr/>
            <p:nvPr/>
          </p:nvSpPr>
          <p:spPr>
            <a:xfrm>
              <a:off x="6147330" y="11733116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14526424-8456-60E6-7549-8699A87E3D93}"/>
              </a:ext>
            </a:extLst>
          </p:cNvPr>
          <p:cNvGrpSpPr/>
          <p:nvPr/>
        </p:nvGrpSpPr>
        <p:grpSpPr>
          <a:xfrm>
            <a:off x="6147330" y="8959878"/>
            <a:ext cx="8219676" cy="466169"/>
            <a:chOff x="6147330" y="8959878"/>
            <a:chExt cx="8219676" cy="466169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7E0E61DE-5D73-9057-FE26-5CCB1279F7DD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9192962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Circle: Hollow 59">
              <a:extLst>
                <a:ext uri="{FF2B5EF4-FFF2-40B4-BE49-F238E27FC236}">
                  <a16:creationId xmlns:a16="http://schemas.microsoft.com/office/drawing/2014/main" id="{BCE0BDBE-53AF-157A-B2A5-83B171CE7D9A}"/>
                </a:ext>
              </a:extLst>
            </p:cNvPr>
            <p:cNvSpPr/>
            <p:nvPr/>
          </p:nvSpPr>
          <p:spPr>
            <a:xfrm>
              <a:off x="6147330" y="8959878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BF28D3CE-E953-B0EF-FD4D-2E206F7393EF}"/>
              </a:ext>
            </a:extLst>
          </p:cNvPr>
          <p:cNvGrpSpPr/>
          <p:nvPr/>
        </p:nvGrpSpPr>
        <p:grpSpPr>
          <a:xfrm>
            <a:off x="6147330" y="3473177"/>
            <a:ext cx="8219676" cy="466169"/>
            <a:chOff x="6147330" y="3473177"/>
            <a:chExt cx="8219676" cy="466169"/>
          </a:xfrm>
        </p:grpSpPr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C40261B1-30DB-EC2D-1E8A-27ED6E7123BE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3706261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Circle: Hollow 62">
              <a:extLst>
                <a:ext uri="{FF2B5EF4-FFF2-40B4-BE49-F238E27FC236}">
                  <a16:creationId xmlns:a16="http://schemas.microsoft.com/office/drawing/2014/main" id="{4F9CED8E-9449-1328-4E56-B2ED363C7682}"/>
                </a:ext>
              </a:extLst>
            </p:cNvPr>
            <p:cNvSpPr/>
            <p:nvPr/>
          </p:nvSpPr>
          <p:spPr>
            <a:xfrm>
              <a:off x="6147330" y="3473177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F3D75D5A-68DA-BC68-10E6-30590125F813}"/>
              </a:ext>
            </a:extLst>
          </p:cNvPr>
          <p:cNvGrpSpPr/>
          <p:nvPr/>
        </p:nvGrpSpPr>
        <p:grpSpPr>
          <a:xfrm>
            <a:off x="6147330" y="6206888"/>
            <a:ext cx="8219676" cy="466169"/>
            <a:chOff x="6147330" y="6206888"/>
            <a:chExt cx="8219676" cy="466169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D53369E8-5E61-A19E-36CB-C17440118B83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6439972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Circle: Hollow 65">
              <a:extLst>
                <a:ext uri="{FF2B5EF4-FFF2-40B4-BE49-F238E27FC236}">
                  <a16:creationId xmlns:a16="http://schemas.microsoft.com/office/drawing/2014/main" id="{10CA4A31-B998-5E6D-D6BB-64F27A84D5E1}"/>
                </a:ext>
              </a:extLst>
            </p:cNvPr>
            <p:cNvSpPr/>
            <p:nvPr/>
          </p:nvSpPr>
          <p:spPr>
            <a:xfrm>
              <a:off x="6147330" y="6206888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D00F4510-9B13-70FF-ACBA-7D210CB268DF}"/>
              </a:ext>
            </a:extLst>
          </p:cNvPr>
          <p:cNvGrpSpPr/>
          <p:nvPr/>
        </p:nvGrpSpPr>
        <p:grpSpPr>
          <a:xfrm>
            <a:off x="14654637" y="8849305"/>
            <a:ext cx="511052" cy="716106"/>
            <a:chOff x="1597025" y="1208088"/>
            <a:chExt cx="257175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8" name="Freeform 12">
              <a:extLst>
                <a:ext uri="{FF2B5EF4-FFF2-40B4-BE49-F238E27FC236}">
                  <a16:creationId xmlns:a16="http://schemas.microsoft.com/office/drawing/2014/main" id="{AC4D1AA0-187F-3904-AA4E-75148B2783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7025" y="1208088"/>
              <a:ext cx="257175" cy="360363"/>
            </a:xfrm>
            <a:custGeom>
              <a:avLst/>
              <a:gdLst/>
              <a:ahLst/>
              <a:cxnLst>
                <a:cxn ang="0">
                  <a:pos x="65" y="35"/>
                </a:cxn>
                <a:cxn ang="0">
                  <a:pos x="57" y="54"/>
                </a:cxn>
                <a:cxn ang="0">
                  <a:pos x="42" y="19"/>
                </a:cxn>
                <a:cxn ang="0">
                  <a:pos x="34" y="42"/>
                </a:cxn>
                <a:cxn ang="0">
                  <a:pos x="4" y="0"/>
                </a:cxn>
                <a:cxn ang="0">
                  <a:pos x="0" y="88"/>
                </a:cxn>
                <a:cxn ang="0">
                  <a:pos x="38" y="123"/>
                </a:cxn>
                <a:cxn ang="0">
                  <a:pos x="83" y="96"/>
                </a:cxn>
                <a:cxn ang="0">
                  <a:pos x="65" y="35"/>
                </a:cxn>
                <a:cxn ang="0">
                  <a:pos x="75" y="94"/>
                </a:cxn>
                <a:cxn ang="0">
                  <a:pos x="38" y="115"/>
                </a:cxn>
                <a:cxn ang="0">
                  <a:pos x="7" y="88"/>
                </a:cxn>
                <a:cxn ang="0">
                  <a:pos x="11" y="60"/>
                </a:cxn>
                <a:cxn ang="0">
                  <a:pos x="15" y="22"/>
                </a:cxn>
                <a:cxn ang="0">
                  <a:pos x="31" y="60"/>
                </a:cxn>
                <a:cxn ang="0">
                  <a:pos x="45" y="38"/>
                </a:cxn>
                <a:cxn ang="0">
                  <a:pos x="50" y="73"/>
                </a:cxn>
                <a:cxn ang="0">
                  <a:pos x="67" y="52"/>
                </a:cxn>
                <a:cxn ang="0">
                  <a:pos x="75" y="94"/>
                </a:cxn>
                <a:cxn ang="0">
                  <a:pos x="75" y="94"/>
                </a:cxn>
                <a:cxn ang="0">
                  <a:pos x="75" y="94"/>
                </a:cxn>
              </a:cxnLst>
              <a:rect l="0" t="0" r="r" b="b"/>
              <a:pathLst>
                <a:path w="88" h="123">
                  <a:moveTo>
                    <a:pt x="65" y="35"/>
                  </a:moveTo>
                  <a:cubicBezTo>
                    <a:pt x="65" y="45"/>
                    <a:pt x="57" y="54"/>
                    <a:pt x="57" y="54"/>
                  </a:cubicBezTo>
                  <a:cubicBezTo>
                    <a:pt x="57" y="35"/>
                    <a:pt x="42" y="19"/>
                    <a:pt x="42" y="19"/>
                  </a:cubicBezTo>
                  <a:cubicBezTo>
                    <a:pt x="42" y="19"/>
                    <a:pt x="42" y="31"/>
                    <a:pt x="34" y="42"/>
                  </a:cubicBezTo>
                  <a:cubicBezTo>
                    <a:pt x="27" y="15"/>
                    <a:pt x="4" y="0"/>
                    <a:pt x="4" y="0"/>
                  </a:cubicBezTo>
                  <a:cubicBezTo>
                    <a:pt x="15" y="42"/>
                    <a:pt x="0" y="57"/>
                    <a:pt x="0" y="88"/>
                  </a:cubicBezTo>
                  <a:cubicBezTo>
                    <a:pt x="0" y="106"/>
                    <a:pt x="15" y="123"/>
                    <a:pt x="38" y="123"/>
                  </a:cubicBezTo>
                  <a:cubicBezTo>
                    <a:pt x="73" y="123"/>
                    <a:pt x="79" y="110"/>
                    <a:pt x="83" y="96"/>
                  </a:cubicBezTo>
                  <a:cubicBezTo>
                    <a:pt x="88" y="77"/>
                    <a:pt x="80" y="54"/>
                    <a:pt x="65" y="35"/>
                  </a:cubicBezTo>
                  <a:close/>
                  <a:moveTo>
                    <a:pt x="75" y="94"/>
                  </a:moveTo>
                  <a:cubicBezTo>
                    <a:pt x="73" y="104"/>
                    <a:pt x="70" y="115"/>
                    <a:pt x="38" y="115"/>
                  </a:cubicBezTo>
                  <a:cubicBezTo>
                    <a:pt x="19" y="115"/>
                    <a:pt x="7" y="101"/>
                    <a:pt x="7" y="88"/>
                  </a:cubicBezTo>
                  <a:cubicBezTo>
                    <a:pt x="7" y="78"/>
                    <a:pt x="9" y="69"/>
                    <a:pt x="11" y="60"/>
                  </a:cubicBezTo>
                  <a:cubicBezTo>
                    <a:pt x="14" y="49"/>
                    <a:pt x="16" y="37"/>
                    <a:pt x="15" y="22"/>
                  </a:cubicBezTo>
                  <a:cubicBezTo>
                    <a:pt x="27" y="39"/>
                    <a:pt x="31" y="60"/>
                    <a:pt x="31" y="60"/>
                  </a:cubicBezTo>
                  <a:cubicBezTo>
                    <a:pt x="31" y="60"/>
                    <a:pt x="42" y="45"/>
                    <a:pt x="45" y="38"/>
                  </a:cubicBezTo>
                  <a:cubicBezTo>
                    <a:pt x="48" y="42"/>
                    <a:pt x="50" y="58"/>
                    <a:pt x="50" y="73"/>
                  </a:cubicBezTo>
                  <a:cubicBezTo>
                    <a:pt x="50" y="73"/>
                    <a:pt x="60" y="65"/>
                    <a:pt x="67" y="52"/>
                  </a:cubicBezTo>
                  <a:cubicBezTo>
                    <a:pt x="76" y="66"/>
                    <a:pt x="78" y="82"/>
                    <a:pt x="75" y="94"/>
                  </a:cubicBezTo>
                  <a:close/>
                  <a:moveTo>
                    <a:pt x="75" y="94"/>
                  </a:moveTo>
                  <a:cubicBezTo>
                    <a:pt x="75" y="94"/>
                    <a:pt x="75" y="94"/>
                    <a:pt x="75" y="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69" name="Freeform 13">
              <a:extLst>
                <a:ext uri="{FF2B5EF4-FFF2-40B4-BE49-F238E27FC236}">
                  <a16:creationId xmlns:a16="http://schemas.microsoft.com/office/drawing/2014/main" id="{F79EA64E-CCF8-66BF-811C-93D145A65E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8300" y="1363663"/>
              <a:ext cx="160338" cy="128588"/>
            </a:xfrm>
            <a:custGeom>
              <a:avLst/>
              <a:gdLst/>
              <a:ahLst/>
              <a:cxnLst>
                <a:cxn ang="0">
                  <a:pos x="53" y="12"/>
                </a:cxn>
                <a:cxn ang="0">
                  <a:pos x="49" y="15"/>
                </a:cxn>
                <a:cxn ang="0">
                  <a:pos x="31" y="30"/>
                </a:cxn>
                <a:cxn ang="0">
                  <a:pos x="29" y="13"/>
                </a:cxn>
                <a:cxn ang="0">
                  <a:pos x="29" y="7"/>
                </a:cxn>
                <a:cxn ang="0">
                  <a:pos x="23" y="16"/>
                </a:cxn>
                <a:cxn ang="0">
                  <a:pos x="17" y="25"/>
                </a:cxn>
                <a:cxn ang="0">
                  <a:pos x="8" y="5"/>
                </a:cxn>
                <a:cxn ang="0">
                  <a:pos x="7" y="0"/>
                </a:cxn>
                <a:cxn ang="0">
                  <a:pos x="5" y="5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4" y="38"/>
                </a:cxn>
                <a:cxn ang="0">
                  <a:pos x="7" y="11"/>
                </a:cxn>
                <a:cxn ang="0">
                  <a:pos x="15" y="29"/>
                </a:cxn>
                <a:cxn ang="0">
                  <a:pos x="16" y="32"/>
                </a:cxn>
                <a:cxn ang="0">
                  <a:pos x="18" y="30"/>
                </a:cxn>
                <a:cxn ang="0">
                  <a:pos x="25" y="19"/>
                </a:cxn>
                <a:cxn ang="0">
                  <a:pos x="28" y="33"/>
                </a:cxn>
                <a:cxn ang="0">
                  <a:pos x="29" y="35"/>
                </a:cxn>
                <a:cxn ang="0">
                  <a:pos x="31" y="34"/>
                </a:cxn>
                <a:cxn ang="0">
                  <a:pos x="50" y="20"/>
                </a:cxn>
                <a:cxn ang="0">
                  <a:pos x="48" y="41"/>
                </a:cxn>
                <a:cxn ang="0">
                  <a:pos x="49" y="43"/>
                </a:cxn>
                <a:cxn ang="0">
                  <a:pos x="49" y="44"/>
                </a:cxn>
                <a:cxn ang="0">
                  <a:pos x="51" y="42"/>
                </a:cxn>
                <a:cxn ang="0">
                  <a:pos x="53" y="16"/>
                </a:cxn>
                <a:cxn ang="0">
                  <a:pos x="53" y="12"/>
                </a:cxn>
                <a:cxn ang="0">
                  <a:pos x="53" y="12"/>
                </a:cxn>
                <a:cxn ang="0">
                  <a:pos x="53" y="12"/>
                </a:cxn>
              </a:cxnLst>
              <a:rect l="0" t="0" r="r" b="b"/>
              <a:pathLst>
                <a:path w="55" h="44">
                  <a:moveTo>
                    <a:pt x="53" y="12"/>
                  </a:moveTo>
                  <a:cubicBezTo>
                    <a:pt x="49" y="15"/>
                    <a:pt x="49" y="15"/>
                    <a:pt x="49" y="15"/>
                  </a:cubicBezTo>
                  <a:cubicBezTo>
                    <a:pt x="45" y="20"/>
                    <a:pt x="42" y="25"/>
                    <a:pt x="31" y="30"/>
                  </a:cubicBezTo>
                  <a:cubicBezTo>
                    <a:pt x="30" y="25"/>
                    <a:pt x="29" y="20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1" y="19"/>
                    <a:pt x="19" y="21"/>
                    <a:pt x="17" y="25"/>
                  </a:cubicBezTo>
                  <a:cubicBezTo>
                    <a:pt x="13" y="16"/>
                    <a:pt x="10" y="10"/>
                    <a:pt x="8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13"/>
                    <a:pt x="0" y="20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3" y="40"/>
                    <a:pt x="4" y="39"/>
                    <a:pt x="4" y="38"/>
                  </a:cubicBezTo>
                  <a:cubicBezTo>
                    <a:pt x="4" y="24"/>
                    <a:pt x="5" y="17"/>
                    <a:pt x="7" y="11"/>
                  </a:cubicBezTo>
                  <a:cubicBezTo>
                    <a:pt x="9" y="16"/>
                    <a:pt x="11" y="22"/>
                    <a:pt x="15" y="29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1" y="25"/>
                    <a:pt x="23" y="22"/>
                    <a:pt x="25" y="19"/>
                  </a:cubicBezTo>
                  <a:cubicBezTo>
                    <a:pt x="26" y="25"/>
                    <a:pt x="27" y="29"/>
                    <a:pt x="28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41" y="29"/>
                    <a:pt x="46" y="25"/>
                    <a:pt x="50" y="20"/>
                  </a:cubicBezTo>
                  <a:cubicBezTo>
                    <a:pt x="51" y="28"/>
                    <a:pt x="50" y="35"/>
                    <a:pt x="48" y="41"/>
                  </a:cubicBezTo>
                  <a:cubicBezTo>
                    <a:pt x="47" y="42"/>
                    <a:pt x="48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4" y="35"/>
                    <a:pt x="55" y="24"/>
                    <a:pt x="53" y="16"/>
                  </a:cubicBezTo>
                  <a:lnTo>
                    <a:pt x="53" y="12"/>
                  </a:lnTo>
                  <a:close/>
                  <a:moveTo>
                    <a:pt x="53" y="12"/>
                  </a:moveTo>
                  <a:cubicBezTo>
                    <a:pt x="53" y="12"/>
                    <a:pt x="53" y="12"/>
                    <a:pt x="53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82A7EB78-926F-A58E-B2CF-C13CBEB8D24D}"/>
              </a:ext>
            </a:extLst>
          </p:cNvPr>
          <p:cNvGrpSpPr/>
          <p:nvPr/>
        </p:nvGrpSpPr>
        <p:grpSpPr>
          <a:xfrm>
            <a:off x="14585035" y="3441647"/>
            <a:ext cx="650256" cy="644576"/>
            <a:chOff x="704850" y="2703513"/>
            <a:chExt cx="363538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1" name="Freeform 117">
              <a:extLst>
                <a:ext uri="{FF2B5EF4-FFF2-40B4-BE49-F238E27FC236}">
                  <a16:creationId xmlns:a16="http://schemas.microsoft.com/office/drawing/2014/main" id="{8DC72CBA-5FCD-919F-C3C3-7F6D2203FC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288" y="2751138"/>
              <a:ext cx="117475" cy="117475"/>
            </a:xfrm>
            <a:custGeom>
              <a:avLst/>
              <a:gdLst/>
              <a:ahLst/>
              <a:cxnLst>
                <a:cxn ang="0">
                  <a:pos x="36" y="38"/>
                </a:cxn>
                <a:cxn ang="0">
                  <a:pos x="36" y="38"/>
                </a:cxn>
                <a:cxn ang="0">
                  <a:pos x="38" y="40"/>
                </a:cxn>
                <a:cxn ang="0">
                  <a:pos x="40" y="38"/>
                </a:cxn>
                <a:cxn ang="0">
                  <a:pos x="40" y="38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36" y="38"/>
                </a:cxn>
              </a:cxnLst>
              <a:rect l="0" t="0" r="r" b="b"/>
              <a:pathLst>
                <a:path w="40" h="40"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6" y="39"/>
                    <a:pt x="37" y="40"/>
                    <a:pt x="38" y="40"/>
                  </a:cubicBezTo>
                  <a:cubicBezTo>
                    <a:pt x="39" y="40"/>
                    <a:pt x="40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17"/>
                    <a:pt x="2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1" y="3"/>
                    <a:pt x="36" y="19"/>
                    <a:pt x="36" y="38"/>
                  </a:cubicBezTo>
                  <a:close/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2" name="Freeform 118">
              <a:extLst>
                <a:ext uri="{FF2B5EF4-FFF2-40B4-BE49-F238E27FC236}">
                  <a16:creationId xmlns:a16="http://schemas.microsoft.com/office/drawing/2014/main" id="{35E12244-6ABC-F37A-188F-DE91D0910B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850" y="2703513"/>
              <a:ext cx="363538" cy="360363"/>
            </a:xfrm>
            <a:custGeom>
              <a:avLst/>
              <a:gdLst/>
              <a:ahLst/>
              <a:cxnLst>
                <a:cxn ang="0">
                  <a:pos x="36" y="4"/>
                </a:cxn>
                <a:cxn ang="0">
                  <a:pos x="28" y="0"/>
                </a:cxn>
                <a:cxn ang="0">
                  <a:pos x="23" y="1"/>
                </a:cxn>
                <a:cxn ang="0">
                  <a:pos x="16" y="12"/>
                </a:cxn>
                <a:cxn ang="0">
                  <a:pos x="16" y="64"/>
                </a:cxn>
                <a:cxn ang="0">
                  <a:pos x="4" y="76"/>
                </a:cxn>
                <a:cxn ang="0">
                  <a:pos x="4" y="93"/>
                </a:cxn>
                <a:cxn ang="0">
                  <a:pos x="31" y="120"/>
                </a:cxn>
                <a:cxn ang="0">
                  <a:pos x="39" y="123"/>
                </a:cxn>
                <a:cxn ang="0">
                  <a:pos x="47" y="120"/>
                </a:cxn>
                <a:cxn ang="0">
                  <a:pos x="59" y="108"/>
                </a:cxn>
                <a:cxn ang="0">
                  <a:pos x="112" y="108"/>
                </a:cxn>
                <a:cxn ang="0">
                  <a:pos x="123" y="100"/>
                </a:cxn>
                <a:cxn ang="0">
                  <a:pos x="120" y="88"/>
                </a:cxn>
                <a:cxn ang="0">
                  <a:pos x="36" y="4"/>
                </a:cxn>
                <a:cxn ang="0">
                  <a:pos x="54" y="102"/>
                </a:cxn>
                <a:cxn ang="0">
                  <a:pos x="42" y="114"/>
                </a:cxn>
                <a:cxn ang="0">
                  <a:pos x="39" y="115"/>
                </a:cxn>
                <a:cxn ang="0">
                  <a:pos x="36" y="114"/>
                </a:cxn>
                <a:cxn ang="0">
                  <a:pos x="10" y="87"/>
                </a:cxn>
                <a:cxn ang="0">
                  <a:pos x="8" y="85"/>
                </a:cxn>
                <a:cxn ang="0">
                  <a:pos x="10" y="82"/>
                </a:cxn>
                <a:cxn ang="0">
                  <a:pos x="22" y="70"/>
                </a:cxn>
                <a:cxn ang="0">
                  <a:pos x="22" y="70"/>
                </a:cxn>
                <a:cxn ang="0">
                  <a:pos x="54" y="102"/>
                </a:cxn>
                <a:cxn ang="0">
                  <a:pos x="54" y="102"/>
                </a:cxn>
                <a:cxn ang="0">
                  <a:pos x="59" y="100"/>
                </a:cxn>
                <a:cxn ang="0">
                  <a:pos x="57" y="100"/>
                </a:cxn>
                <a:cxn ang="0">
                  <a:pos x="23" y="66"/>
                </a:cxn>
                <a:cxn ang="0">
                  <a:pos x="24" y="64"/>
                </a:cxn>
                <a:cxn ang="0">
                  <a:pos x="24" y="18"/>
                </a:cxn>
                <a:cxn ang="0">
                  <a:pos x="105" y="100"/>
                </a:cxn>
                <a:cxn ang="0">
                  <a:pos x="59" y="100"/>
                </a:cxn>
                <a:cxn ang="0">
                  <a:pos x="116" y="98"/>
                </a:cxn>
                <a:cxn ang="0">
                  <a:pos x="112" y="100"/>
                </a:cxn>
                <a:cxn ang="0">
                  <a:pos x="111" y="100"/>
                </a:cxn>
                <a:cxn ang="0">
                  <a:pos x="24" y="13"/>
                </a:cxn>
                <a:cxn ang="0">
                  <a:pos x="24" y="12"/>
                </a:cxn>
                <a:cxn ang="0">
                  <a:pos x="26" y="8"/>
                </a:cxn>
                <a:cxn ang="0">
                  <a:pos x="28" y="8"/>
                </a:cxn>
                <a:cxn ang="0">
                  <a:pos x="30" y="9"/>
                </a:cxn>
                <a:cxn ang="0">
                  <a:pos x="115" y="93"/>
                </a:cxn>
                <a:cxn ang="0">
                  <a:pos x="116" y="98"/>
                </a:cxn>
                <a:cxn ang="0">
                  <a:pos x="116" y="98"/>
                </a:cxn>
                <a:cxn ang="0">
                  <a:pos x="116" y="98"/>
                </a:cxn>
              </a:cxnLst>
              <a:rect l="0" t="0" r="r" b="b"/>
              <a:pathLst>
                <a:path w="124" h="123">
                  <a:moveTo>
                    <a:pt x="36" y="4"/>
                  </a:moveTo>
                  <a:cubicBezTo>
                    <a:pt x="34" y="1"/>
                    <a:pt x="31" y="0"/>
                    <a:pt x="28" y="0"/>
                  </a:cubicBezTo>
                  <a:cubicBezTo>
                    <a:pt x="26" y="0"/>
                    <a:pt x="25" y="0"/>
                    <a:pt x="23" y="1"/>
                  </a:cubicBezTo>
                  <a:cubicBezTo>
                    <a:pt x="19" y="3"/>
                    <a:pt x="16" y="7"/>
                    <a:pt x="16" y="12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81"/>
                    <a:pt x="0" y="88"/>
                    <a:pt x="4" y="93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3" y="122"/>
                    <a:pt x="36" y="123"/>
                    <a:pt x="39" y="123"/>
                  </a:cubicBezTo>
                  <a:cubicBezTo>
                    <a:pt x="42" y="123"/>
                    <a:pt x="45" y="122"/>
                    <a:pt x="47" y="120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7" y="108"/>
                    <a:pt x="121" y="105"/>
                    <a:pt x="123" y="100"/>
                  </a:cubicBezTo>
                  <a:cubicBezTo>
                    <a:pt x="124" y="96"/>
                    <a:pt x="123" y="91"/>
                    <a:pt x="120" y="88"/>
                  </a:cubicBezTo>
                  <a:lnTo>
                    <a:pt x="36" y="4"/>
                  </a:lnTo>
                  <a:close/>
                  <a:moveTo>
                    <a:pt x="54" y="102"/>
                  </a:moveTo>
                  <a:cubicBezTo>
                    <a:pt x="42" y="114"/>
                    <a:pt x="42" y="114"/>
                    <a:pt x="42" y="114"/>
                  </a:cubicBezTo>
                  <a:cubicBezTo>
                    <a:pt x="41" y="115"/>
                    <a:pt x="40" y="115"/>
                    <a:pt x="39" y="115"/>
                  </a:cubicBezTo>
                  <a:cubicBezTo>
                    <a:pt x="39" y="115"/>
                    <a:pt x="37" y="115"/>
                    <a:pt x="36" y="114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6"/>
                    <a:pt x="8" y="85"/>
                    <a:pt x="8" y="85"/>
                  </a:cubicBezTo>
                  <a:cubicBezTo>
                    <a:pt x="8" y="84"/>
                    <a:pt x="9" y="83"/>
                    <a:pt x="10" y="82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lose/>
                  <a:moveTo>
                    <a:pt x="59" y="100"/>
                  </a:moveTo>
                  <a:cubicBezTo>
                    <a:pt x="59" y="100"/>
                    <a:pt x="58" y="100"/>
                    <a:pt x="57" y="100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4" y="66"/>
                    <a:pt x="24" y="65"/>
                    <a:pt x="24" y="6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05" y="100"/>
                    <a:pt x="105" y="100"/>
                    <a:pt x="105" y="100"/>
                  </a:cubicBezTo>
                  <a:lnTo>
                    <a:pt x="59" y="100"/>
                  </a:lnTo>
                  <a:close/>
                  <a:moveTo>
                    <a:pt x="116" y="98"/>
                  </a:moveTo>
                  <a:cubicBezTo>
                    <a:pt x="115" y="99"/>
                    <a:pt x="114" y="100"/>
                    <a:pt x="112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5" y="9"/>
                    <a:pt x="26" y="8"/>
                  </a:cubicBezTo>
                  <a:cubicBezTo>
                    <a:pt x="27" y="8"/>
                    <a:pt x="27" y="8"/>
                    <a:pt x="28" y="8"/>
                  </a:cubicBezTo>
                  <a:cubicBezTo>
                    <a:pt x="29" y="8"/>
                    <a:pt x="30" y="8"/>
                    <a:pt x="30" y="9"/>
                  </a:cubicBezTo>
                  <a:cubicBezTo>
                    <a:pt x="115" y="93"/>
                    <a:pt x="115" y="93"/>
                    <a:pt x="115" y="93"/>
                  </a:cubicBezTo>
                  <a:cubicBezTo>
                    <a:pt x="116" y="94"/>
                    <a:pt x="116" y="96"/>
                    <a:pt x="116" y="98"/>
                  </a:cubicBezTo>
                  <a:close/>
                  <a:moveTo>
                    <a:pt x="116" y="98"/>
                  </a:moveTo>
                  <a:cubicBezTo>
                    <a:pt x="116" y="98"/>
                    <a:pt x="116" y="98"/>
                    <a:pt x="116" y="9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3" name="Freeform 119">
              <a:extLst>
                <a:ext uri="{FF2B5EF4-FFF2-40B4-BE49-F238E27FC236}">
                  <a16:creationId xmlns:a16="http://schemas.microsoft.com/office/drawing/2014/main" id="{7F63A407-B708-2CEC-A970-BD59B369B3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525" y="2703513"/>
              <a:ext cx="166688" cy="169863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" y="8"/>
                </a:cxn>
                <a:cxn ang="0">
                  <a:pos x="50" y="54"/>
                </a:cxn>
                <a:cxn ang="0">
                  <a:pos x="54" y="58"/>
                </a:cxn>
                <a:cxn ang="0">
                  <a:pos x="57" y="54"/>
                </a:cxn>
                <a:cxn ang="0">
                  <a:pos x="57" y="54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57" h="58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9" y="8"/>
                    <a:pt x="50" y="29"/>
                    <a:pt x="50" y="54"/>
                  </a:cubicBezTo>
                  <a:cubicBezTo>
                    <a:pt x="50" y="56"/>
                    <a:pt x="52" y="58"/>
                    <a:pt x="54" y="58"/>
                  </a:cubicBezTo>
                  <a:cubicBezTo>
                    <a:pt x="56" y="58"/>
                    <a:pt x="57" y="56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24"/>
                    <a:pt x="3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97FFB29-32C8-B297-ADDE-B19833F722C0}"/>
              </a:ext>
            </a:extLst>
          </p:cNvPr>
          <p:cNvGrpSpPr/>
          <p:nvPr/>
        </p:nvGrpSpPr>
        <p:grpSpPr>
          <a:xfrm>
            <a:off x="14552110" y="11667980"/>
            <a:ext cx="716106" cy="716106"/>
            <a:chOff x="8780463" y="1906588"/>
            <a:chExt cx="360363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5" name="Freeform 93">
              <a:extLst>
                <a:ext uri="{FF2B5EF4-FFF2-40B4-BE49-F238E27FC236}">
                  <a16:creationId xmlns:a16="http://schemas.microsoft.com/office/drawing/2014/main" id="{F0A5114F-F62B-048D-D934-939ED3A5D2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6" name="Freeform 94">
              <a:extLst>
                <a:ext uri="{FF2B5EF4-FFF2-40B4-BE49-F238E27FC236}">
                  <a16:creationId xmlns:a16="http://schemas.microsoft.com/office/drawing/2014/main" id="{44A335A8-5B26-370F-C6BD-C7E2A8C955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7" name="Freeform 95">
              <a:extLst>
                <a:ext uri="{FF2B5EF4-FFF2-40B4-BE49-F238E27FC236}">
                  <a16:creationId xmlns:a16="http://schemas.microsoft.com/office/drawing/2014/main" id="{A07DA930-030E-7F94-41B1-1757CFA499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8" name="Freeform 96">
              <a:extLst>
                <a:ext uri="{FF2B5EF4-FFF2-40B4-BE49-F238E27FC236}">
                  <a16:creationId xmlns:a16="http://schemas.microsoft.com/office/drawing/2014/main" id="{9FF4B95B-E28D-B26E-DA71-80EAB72C82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9" name="Freeform 97">
              <a:extLst>
                <a:ext uri="{FF2B5EF4-FFF2-40B4-BE49-F238E27FC236}">
                  <a16:creationId xmlns:a16="http://schemas.microsoft.com/office/drawing/2014/main" id="{38A93DAC-73E8-13F4-A906-0922FE0F18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80" name="Freeform 98">
              <a:extLst>
                <a:ext uri="{FF2B5EF4-FFF2-40B4-BE49-F238E27FC236}">
                  <a16:creationId xmlns:a16="http://schemas.microsoft.com/office/drawing/2014/main" id="{F80BCBFE-1343-E875-532B-C31218D1A0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81BF2790-35C3-9392-CB06-FA2313DF3D68}"/>
              </a:ext>
            </a:extLst>
          </p:cNvPr>
          <p:cNvGrpSpPr/>
          <p:nvPr/>
        </p:nvGrpSpPr>
        <p:grpSpPr>
          <a:xfrm>
            <a:off x="14553687" y="6077378"/>
            <a:ext cx="712952" cy="716106"/>
            <a:chOff x="4019550" y="3568701"/>
            <a:chExt cx="358775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2" name="Freeform 105">
              <a:extLst>
                <a:ext uri="{FF2B5EF4-FFF2-40B4-BE49-F238E27FC236}">
                  <a16:creationId xmlns:a16="http://schemas.microsoft.com/office/drawing/2014/main" id="{AA22F739-2E17-629F-3773-E867EF6422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9550" y="3568701"/>
              <a:ext cx="358775" cy="36036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31" y="46"/>
                </a:cxn>
                <a:cxn ang="0">
                  <a:pos x="36" y="68"/>
                </a:cxn>
                <a:cxn ang="0">
                  <a:pos x="4" y="100"/>
                </a:cxn>
                <a:cxn ang="0">
                  <a:pos x="4" y="100"/>
                </a:cxn>
                <a:cxn ang="0">
                  <a:pos x="0" y="109"/>
                </a:cxn>
                <a:cxn ang="0">
                  <a:pos x="13" y="123"/>
                </a:cxn>
                <a:cxn ang="0">
                  <a:pos x="23" y="119"/>
                </a:cxn>
                <a:cxn ang="0">
                  <a:pos x="23" y="119"/>
                </a:cxn>
                <a:cxn ang="0">
                  <a:pos x="55" y="87"/>
                </a:cxn>
                <a:cxn ang="0">
                  <a:pos x="77" y="92"/>
                </a:cxn>
                <a:cxn ang="0">
                  <a:pos x="123" y="46"/>
                </a:cxn>
                <a:cxn ang="0">
                  <a:pos x="77" y="0"/>
                </a:cxn>
                <a:cxn ang="0">
                  <a:pos x="18" y="114"/>
                </a:cxn>
                <a:cxn ang="0">
                  <a:pos x="13" y="116"/>
                </a:cxn>
                <a:cxn ang="0">
                  <a:pos x="7" y="109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40" y="73"/>
                </a:cxn>
                <a:cxn ang="0">
                  <a:pos x="49" y="83"/>
                </a:cxn>
                <a:cxn ang="0">
                  <a:pos x="18" y="114"/>
                </a:cxn>
                <a:cxn ang="0">
                  <a:pos x="77" y="84"/>
                </a:cxn>
                <a:cxn ang="0">
                  <a:pos x="38" y="46"/>
                </a:cxn>
                <a:cxn ang="0">
                  <a:pos x="77" y="8"/>
                </a:cxn>
                <a:cxn ang="0">
                  <a:pos x="115" y="46"/>
                </a:cxn>
                <a:cxn ang="0">
                  <a:pos x="77" y="84"/>
                </a:cxn>
                <a:cxn ang="0">
                  <a:pos x="77" y="84"/>
                </a:cxn>
                <a:cxn ang="0">
                  <a:pos x="77" y="84"/>
                </a:cxn>
              </a:cxnLst>
              <a:rect l="0" t="0" r="r" b="b"/>
              <a:pathLst>
                <a:path w="123" h="123">
                  <a:moveTo>
                    <a:pt x="77" y="0"/>
                  </a:moveTo>
                  <a:cubicBezTo>
                    <a:pt x="51" y="0"/>
                    <a:pt x="31" y="21"/>
                    <a:pt x="31" y="46"/>
                  </a:cubicBezTo>
                  <a:cubicBezTo>
                    <a:pt x="31" y="54"/>
                    <a:pt x="33" y="61"/>
                    <a:pt x="36" y="68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2"/>
                    <a:pt x="0" y="105"/>
                    <a:pt x="0" y="109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7" y="123"/>
                    <a:pt x="21" y="121"/>
                    <a:pt x="23" y="119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2" y="90"/>
                    <a:pt x="69" y="92"/>
                    <a:pt x="77" y="92"/>
                  </a:cubicBezTo>
                  <a:cubicBezTo>
                    <a:pt x="102" y="92"/>
                    <a:pt x="123" y="71"/>
                    <a:pt x="123" y="46"/>
                  </a:cubicBezTo>
                  <a:cubicBezTo>
                    <a:pt x="123" y="21"/>
                    <a:pt x="102" y="0"/>
                    <a:pt x="77" y="0"/>
                  </a:cubicBezTo>
                  <a:close/>
                  <a:moveTo>
                    <a:pt x="18" y="114"/>
                  </a:moveTo>
                  <a:cubicBezTo>
                    <a:pt x="17" y="115"/>
                    <a:pt x="15" y="116"/>
                    <a:pt x="13" y="116"/>
                  </a:cubicBezTo>
                  <a:cubicBezTo>
                    <a:pt x="10" y="116"/>
                    <a:pt x="7" y="113"/>
                    <a:pt x="7" y="109"/>
                  </a:cubicBezTo>
                  <a:cubicBezTo>
                    <a:pt x="7" y="107"/>
                    <a:pt x="8" y="106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2" y="77"/>
                    <a:pt x="46" y="80"/>
                    <a:pt x="49" y="83"/>
                  </a:cubicBezTo>
                  <a:lnTo>
                    <a:pt x="18" y="114"/>
                  </a:lnTo>
                  <a:close/>
                  <a:moveTo>
                    <a:pt x="77" y="84"/>
                  </a:moveTo>
                  <a:cubicBezTo>
                    <a:pt x="55" y="84"/>
                    <a:pt x="38" y="67"/>
                    <a:pt x="38" y="46"/>
                  </a:cubicBezTo>
                  <a:cubicBezTo>
                    <a:pt x="38" y="25"/>
                    <a:pt x="55" y="8"/>
                    <a:pt x="77" y="8"/>
                  </a:cubicBezTo>
                  <a:cubicBezTo>
                    <a:pt x="98" y="8"/>
                    <a:pt x="115" y="25"/>
                    <a:pt x="115" y="46"/>
                  </a:cubicBezTo>
                  <a:cubicBezTo>
                    <a:pt x="115" y="67"/>
                    <a:pt x="98" y="84"/>
                    <a:pt x="77" y="84"/>
                  </a:cubicBezTo>
                  <a:close/>
                  <a:moveTo>
                    <a:pt x="77" y="84"/>
                  </a:moveTo>
                  <a:cubicBezTo>
                    <a:pt x="77" y="84"/>
                    <a:pt x="77" y="84"/>
                    <a:pt x="77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83" name="Freeform 106">
              <a:extLst>
                <a:ext uri="{FF2B5EF4-FFF2-40B4-BE49-F238E27FC236}">
                  <a16:creationId xmlns:a16="http://schemas.microsoft.com/office/drawing/2014/main" id="{F81EB990-6684-AB31-9725-939AA0C7C5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5600" y="3624263"/>
              <a:ext cx="84138" cy="857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" y="29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29" h="29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" y="29"/>
                    <a:pt x="4" y="28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</p:spTree>
    <p:extLst>
      <p:ext uri="{BB962C8B-B14F-4D97-AF65-F5344CB8AC3E}">
        <p14:creationId xmlns:p14="http://schemas.microsoft.com/office/powerpoint/2010/main" val="71276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64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65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 p14:presetBounceEnd="65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90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91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40" grpId="0"/>
          <p:bldP spid="41" grpId="0"/>
          <p:bldP spid="42" grpId="0"/>
          <p:bldP spid="43" grpId="0"/>
          <p:bldP spid="44" grpId="0"/>
          <p:bldP spid="4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40" grpId="0"/>
          <p:bldP spid="41" grpId="0"/>
          <p:bldP spid="42" grpId="0"/>
          <p:bldP spid="43" grpId="0"/>
          <p:bldP spid="44" grpId="0"/>
          <p:bldP spid="48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94FF4E5-6538-4FED-2056-DE497F45BD1B}"/>
              </a:ext>
            </a:extLst>
          </p:cNvPr>
          <p:cNvSpPr/>
          <p:nvPr/>
        </p:nvSpPr>
        <p:spPr>
          <a:xfrm>
            <a:off x="0" y="0"/>
            <a:ext cx="24383999" cy="1371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E68BC0B-426C-D32B-50CF-58FE721A7A95}"/>
              </a:ext>
            </a:extLst>
          </p:cNvPr>
          <p:cNvSpPr/>
          <p:nvPr/>
        </p:nvSpPr>
        <p:spPr>
          <a:xfrm>
            <a:off x="6318059" y="7976463"/>
            <a:ext cx="18065940" cy="5739537"/>
          </a:xfrm>
          <a:prstGeom prst="rect">
            <a:avLst/>
          </a:prstGeom>
          <a:solidFill>
            <a:schemeClr val="bg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6EC47BF-7134-789E-70E2-CB35392A88E9}"/>
              </a:ext>
            </a:extLst>
          </p:cNvPr>
          <p:cNvSpPr/>
          <p:nvPr/>
        </p:nvSpPr>
        <p:spPr>
          <a:xfrm>
            <a:off x="0" y="7976463"/>
            <a:ext cx="6389434" cy="5739537"/>
          </a:xfrm>
          <a:prstGeom prst="rect">
            <a:avLst/>
          </a:prstGeom>
          <a:solidFill>
            <a:schemeClr val="bg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7474298-0495-6C3A-66DE-5AD9D713D1C9}"/>
              </a:ext>
            </a:extLst>
          </p:cNvPr>
          <p:cNvGrpSpPr/>
          <p:nvPr/>
        </p:nvGrpSpPr>
        <p:grpSpPr>
          <a:xfrm>
            <a:off x="575808" y="-4"/>
            <a:ext cx="11616192" cy="13716002"/>
            <a:chOff x="172834" y="-4"/>
            <a:chExt cx="11616192" cy="13716002"/>
          </a:xfrm>
          <a:solidFill>
            <a:schemeClr val="bg2">
              <a:lumMod val="90000"/>
              <a:lumOff val="10000"/>
              <a:alpha val="90000"/>
            </a:schemeClr>
          </a:solidFill>
        </p:grpSpPr>
        <p:sp>
          <p:nvSpPr>
            <p:cNvPr id="14" name="Trapezoid 13">
              <a:extLst>
                <a:ext uri="{FF2B5EF4-FFF2-40B4-BE49-F238E27FC236}">
                  <a16:creationId xmlns:a16="http://schemas.microsoft.com/office/drawing/2014/main" id="{2543951E-4A70-4F86-B9DA-BF9AC9D579D8}"/>
                </a:ext>
              </a:extLst>
            </p:cNvPr>
            <p:cNvSpPr/>
            <p:nvPr/>
          </p:nvSpPr>
          <p:spPr>
            <a:xfrm rot="10800000">
              <a:off x="5163932" y="9269506"/>
              <a:ext cx="1633994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rapezoid 14">
              <a:extLst>
                <a:ext uri="{FF2B5EF4-FFF2-40B4-BE49-F238E27FC236}">
                  <a16:creationId xmlns:a16="http://schemas.microsoft.com/office/drawing/2014/main" id="{BC3832E9-5131-B60A-7259-46EDBD8EF3B5}"/>
                </a:ext>
              </a:extLst>
            </p:cNvPr>
            <p:cNvSpPr/>
            <p:nvPr/>
          </p:nvSpPr>
          <p:spPr>
            <a:xfrm rot="10800000">
              <a:off x="4145158" y="6487886"/>
              <a:ext cx="3671544" cy="2781620"/>
            </a:xfrm>
            <a:prstGeom prst="trapezoid">
              <a:avLst>
                <a:gd name="adj" fmla="val 366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rapezoid 15">
              <a:extLst>
                <a:ext uri="{FF2B5EF4-FFF2-40B4-BE49-F238E27FC236}">
                  <a16:creationId xmlns:a16="http://schemas.microsoft.com/office/drawing/2014/main" id="{25040A4D-14E4-5A18-6CFA-268CFEC924DA}"/>
                </a:ext>
              </a:extLst>
            </p:cNvPr>
            <p:cNvSpPr/>
            <p:nvPr/>
          </p:nvSpPr>
          <p:spPr>
            <a:xfrm rot="10800000">
              <a:off x="2204834" y="3706266"/>
              <a:ext cx="7552192" cy="2781620"/>
            </a:xfrm>
            <a:prstGeom prst="trapezoid">
              <a:avLst>
                <a:gd name="adj" fmla="val 6955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rapezoid 16">
              <a:extLst>
                <a:ext uri="{FF2B5EF4-FFF2-40B4-BE49-F238E27FC236}">
                  <a16:creationId xmlns:a16="http://schemas.microsoft.com/office/drawing/2014/main" id="{601CB0ED-4468-80F8-DE86-F4B9571446F6}"/>
                </a:ext>
              </a:extLst>
            </p:cNvPr>
            <p:cNvSpPr/>
            <p:nvPr/>
          </p:nvSpPr>
          <p:spPr>
            <a:xfrm rot="10800000">
              <a:off x="172834" y="-4"/>
              <a:ext cx="11616192" cy="3706265"/>
            </a:xfrm>
            <a:prstGeom prst="trapezoid">
              <a:avLst>
                <a:gd name="adj" fmla="val 549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BF505DF-D83E-ACCD-37F8-01ED35788634}"/>
              </a:ext>
            </a:extLst>
          </p:cNvPr>
          <p:cNvGrpSpPr/>
          <p:nvPr/>
        </p:nvGrpSpPr>
        <p:grpSpPr>
          <a:xfrm>
            <a:off x="1017768" y="-3"/>
            <a:ext cx="10732272" cy="13716001"/>
            <a:chOff x="614794" y="-3"/>
            <a:chExt cx="10732272" cy="13716001"/>
          </a:xfrm>
          <a:solidFill>
            <a:schemeClr val="bg2">
              <a:lumMod val="50000"/>
              <a:lumOff val="50000"/>
            </a:schemeClr>
          </a:solidFill>
        </p:grpSpPr>
        <p:sp>
          <p:nvSpPr>
            <p:cNvPr id="19" name="Trapezoid 18">
              <a:extLst>
                <a:ext uri="{FF2B5EF4-FFF2-40B4-BE49-F238E27FC236}">
                  <a16:creationId xmlns:a16="http://schemas.microsoft.com/office/drawing/2014/main" id="{3F4A2C90-2A50-85F3-677D-C32A9150EBB0}"/>
                </a:ext>
              </a:extLst>
            </p:cNvPr>
            <p:cNvSpPr/>
            <p:nvPr/>
          </p:nvSpPr>
          <p:spPr>
            <a:xfrm rot="10800000">
              <a:off x="5514452" y="9269506"/>
              <a:ext cx="932954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rapezoid 19">
              <a:extLst>
                <a:ext uri="{FF2B5EF4-FFF2-40B4-BE49-F238E27FC236}">
                  <a16:creationId xmlns:a16="http://schemas.microsoft.com/office/drawing/2014/main" id="{2BE78155-FDDE-B1E6-17B4-446D7118EF11}"/>
                </a:ext>
              </a:extLst>
            </p:cNvPr>
            <p:cNvSpPr/>
            <p:nvPr/>
          </p:nvSpPr>
          <p:spPr>
            <a:xfrm rot="10800000">
              <a:off x="4523854" y="6487886"/>
              <a:ext cx="2914152" cy="2781620"/>
            </a:xfrm>
            <a:prstGeom prst="trapezoid">
              <a:avLst>
                <a:gd name="adj" fmla="val 3556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rapezoid 20">
              <a:extLst>
                <a:ext uri="{FF2B5EF4-FFF2-40B4-BE49-F238E27FC236}">
                  <a16:creationId xmlns:a16="http://schemas.microsoft.com/office/drawing/2014/main" id="{0F457B98-6863-54A8-0C6F-130E2E665C2E}"/>
                </a:ext>
              </a:extLst>
            </p:cNvPr>
            <p:cNvSpPr/>
            <p:nvPr/>
          </p:nvSpPr>
          <p:spPr>
            <a:xfrm rot="10800000">
              <a:off x="2595994" y="3706266"/>
              <a:ext cx="6769872" cy="2781620"/>
            </a:xfrm>
            <a:prstGeom prst="trapezoid">
              <a:avLst>
                <a:gd name="adj" fmla="val 6938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rapezoid 21">
              <a:extLst>
                <a:ext uri="{FF2B5EF4-FFF2-40B4-BE49-F238E27FC236}">
                  <a16:creationId xmlns:a16="http://schemas.microsoft.com/office/drawing/2014/main" id="{BB5EB86D-5303-C911-34CC-F8BED719DAF6}"/>
                </a:ext>
              </a:extLst>
            </p:cNvPr>
            <p:cNvSpPr/>
            <p:nvPr/>
          </p:nvSpPr>
          <p:spPr>
            <a:xfrm rot="10800000">
              <a:off x="614794" y="-3"/>
              <a:ext cx="10732272" cy="3706265"/>
            </a:xfrm>
            <a:prstGeom prst="trapezoid">
              <a:avLst>
                <a:gd name="adj" fmla="val 53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BA56E02-F7ED-2751-95A0-E60DB21450A1}"/>
              </a:ext>
            </a:extLst>
          </p:cNvPr>
          <p:cNvGrpSpPr/>
          <p:nvPr/>
        </p:nvGrpSpPr>
        <p:grpSpPr>
          <a:xfrm>
            <a:off x="1440427" y="-1"/>
            <a:ext cx="9886954" cy="13715999"/>
            <a:chOff x="1037453" y="-1"/>
            <a:chExt cx="9886954" cy="13715999"/>
          </a:xfrm>
          <a:gradFill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2"/>
              </a:gs>
              <a:gs pos="20000">
                <a:schemeClr val="accent1">
                  <a:lumMod val="75000"/>
                </a:schemeClr>
              </a:gs>
              <a:gs pos="0">
                <a:schemeClr val="accent2">
                  <a:lumMod val="50000"/>
                </a:schemeClr>
              </a:gs>
            </a:gsLst>
            <a:lin ang="5400000" scaled="1"/>
          </a:gradFill>
        </p:grpSpPr>
        <p:sp>
          <p:nvSpPr>
            <p:cNvPr id="24" name="Trapezoid 23">
              <a:extLst>
                <a:ext uri="{FF2B5EF4-FFF2-40B4-BE49-F238E27FC236}">
                  <a16:creationId xmlns:a16="http://schemas.microsoft.com/office/drawing/2014/main" id="{8F7653F8-C2F2-F710-3873-39F70E6B8D65}"/>
                </a:ext>
              </a:extLst>
            </p:cNvPr>
            <p:cNvSpPr/>
            <p:nvPr/>
          </p:nvSpPr>
          <p:spPr>
            <a:xfrm rot="10800000">
              <a:off x="5747845" y="9269506"/>
              <a:ext cx="466168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rapezoid 24">
              <a:extLst>
                <a:ext uri="{FF2B5EF4-FFF2-40B4-BE49-F238E27FC236}">
                  <a16:creationId xmlns:a16="http://schemas.microsoft.com/office/drawing/2014/main" id="{9739651F-98B1-060B-24C2-A0A7C425F876}"/>
                </a:ext>
              </a:extLst>
            </p:cNvPr>
            <p:cNvSpPr/>
            <p:nvPr/>
          </p:nvSpPr>
          <p:spPr>
            <a:xfrm rot="10800000">
              <a:off x="4812982" y="6487886"/>
              <a:ext cx="2335896" cy="2781620"/>
            </a:xfrm>
            <a:prstGeom prst="trapezoid">
              <a:avLst>
                <a:gd name="adj" fmla="val 4004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rapezoid 25">
              <a:extLst>
                <a:ext uri="{FF2B5EF4-FFF2-40B4-BE49-F238E27FC236}">
                  <a16:creationId xmlns:a16="http://schemas.microsoft.com/office/drawing/2014/main" id="{41015A6C-5FC6-6138-C2A5-431A8C4EC6ED}"/>
                </a:ext>
              </a:extLst>
            </p:cNvPr>
            <p:cNvSpPr/>
            <p:nvPr/>
          </p:nvSpPr>
          <p:spPr>
            <a:xfrm rot="10800000">
              <a:off x="3019028" y="3706266"/>
              <a:ext cx="5923804" cy="2781620"/>
            </a:xfrm>
            <a:prstGeom prst="trapezoid">
              <a:avLst>
                <a:gd name="adj" fmla="val 6453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rapezoid 26">
              <a:extLst>
                <a:ext uri="{FF2B5EF4-FFF2-40B4-BE49-F238E27FC236}">
                  <a16:creationId xmlns:a16="http://schemas.microsoft.com/office/drawing/2014/main" id="{A899280F-113B-44ED-F430-66D7433752AE}"/>
                </a:ext>
              </a:extLst>
            </p:cNvPr>
            <p:cNvSpPr/>
            <p:nvPr/>
          </p:nvSpPr>
          <p:spPr>
            <a:xfrm rot="10800000">
              <a:off x="1037453" y="-1"/>
              <a:ext cx="9886954" cy="3706265"/>
            </a:xfrm>
            <a:prstGeom prst="trapezoid">
              <a:avLst>
                <a:gd name="adj" fmla="val 53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B3FA446-B745-8B20-7F8A-860ECE23171E}"/>
              </a:ext>
            </a:extLst>
          </p:cNvPr>
          <p:cNvGrpSpPr/>
          <p:nvPr/>
        </p:nvGrpSpPr>
        <p:grpSpPr>
          <a:xfrm>
            <a:off x="15632986" y="3354571"/>
            <a:ext cx="5194788" cy="1535835"/>
            <a:chOff x="16037580" y="3354571"/>
            <a:chExt cx="5194788" cy="1535835"/>
          </a:xfrm>
        </p:grpSpPr>
        <p:sp>
          <p:nvSpPr>
            <p:cNvPr id="29" name="Textbox 200">
              <a:extLst>
                <a:ext uri="{FF2B5EF4-FFF2-40B4-BE49-F238E27FC236}">
                  <a16:creationId xmlns:a16="http://schemas.microsoft.com/office/drawing/2014/main" id="{DB997030-7AA1-3981-CC3C-8362CD5BDBA0}"/>
                </a:ext>
              </a:extLst>
            </p:cNvPr>
            <p:cNvSpPr txBox="1"/>
            <p:nvPr/>
          </p:nvSpPr>
          <p:spPr>
            <a:xfrm>
              <a:off x="16037580" y="3354571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</a:rPr>
                <a:t>Attention</a:t>
              </a:r>
            </a:p>
          </p:txBody>
        </p:sp>
        <p:sp>
          <p:nvSpPr>
            <p:cNvPr id="30" name="Textbox 200">
              <a:extLst>
                <a:ext uri="{FF2B5EF4-FFF2-40B4-BE49-F238E27FC236}">
                  <a16:creationId xmlns:a16="http://schemas.microsoft.com/office/drawing/2014/main" id="{957E5767-48A5-0B77-4C0F-90AF3CE89020}"/>
                </a:ext>
              </a:extLst>
            </p:cNvPr>
            <p:cNvSpPr txBox="1"/>
            <p:nvPr/>
          </p:nvSpPr>
          <p:spPr>
            <a:xfrm>
              <a:off x="16037580" y="4182520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20EBF8E-442E-F237-CC37-49FAD1952995}"/>
              </a:ext>
            </a:extLst>
          </p:cNvPr>
          <p:cNvGrpSpPr/>
          <p:nvPr/>
        </p:nvGrpSpPr>
        <p:grpSpPr>
          <a:xfrm>
            <a:off x="15632986" y="6063283"/>
            <a:ext cx="5194788" cy="1535835"/>
            <a:chOff x="16037580" y="6063283"/>
            <a:chExt cx="5194788" cy="1535835"/>
          </a:xfrm>
        </p:grpSpPr>
        <p:sp>
          <p:nvSpPr>
            <p:cNvPr id="32" name="Textbox 200">
              <a:extLst>
                <a:ext uri="{FF2B5EF4-FFF2-40B4-BE49-F238E27FC236}">
                  <a16:creationId xmlns:a16="http://schemas.microsoft.com/office/drawing/2014/main" id="{7FBC5076-D150-1601-A503-2E8AA51F8ECC}"/>
                </a:ext>
              </a:extLst>
            </p:cNvPr>
            <p:cNvSpPr txBox="1"/>
            <p:nvPr/>
          </p:nvSpPr>
          <p:spPr>
            <a:xfrm>
              <a:off x="16037580" y="6063283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j-lt"/>
                </a:rPr>
                <a:t>Interest</a:t>
              </a:r>
            </a:p>
          </p:txBody>
        </p:sp>
        <p:sp>
          <p:nvSpPr>
            <p:cNvPr id="33" name="Textbox 200">
              <a:extLst>
                <a:ext uri="{FF2B5EF4-FFF2-40B4-BE49-F238E27FC236}">
                  <a16:creationId xmlns:a16="http://schemas.microsoft.com/office/drawing/2014/main" id="{D1743ECB-7219-A1F0-B844-DD0AA5306126}"/>
                </a:ext>
              </a:extLst>
            </p:cNvPr>
            <p:cNvSpPr txBox="1"/>
            <p:nvPr/>
          </p:nvSpPr>
          <p:spPr>
            <a:xfrm>
              <a:off x="16037580" y="6891232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1C2B2CE-139D-4854-F0FD-C9A2420819EE}"/>
              </a:ext>
            </a:extLst>
          </p:cNvPr>
          <p:cNvGrpSpPr/>
          <p:nvPr/>
        </p:nvGrpSpPr>
        <p:grpSpPr>
          <a:xfrm>
            <a:off x="15632986" y="8850801"/>
            <a:ext cx="5194788" cy="1535835"/>
            <a:chOff x="16037580" y="8850801"/>
            <a:chExt cx="5194788" cy="1535835"/>
          </a:xfrm>
        </p:grpSpPr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4C1DF3EA-1C02-EF51-0840-A87FAA9AC71A}"/>
                </a:ext>
              </a:extLst>
            </p:cNvPr>
            <p:cNvSpPr txBox="1"/>
            <p:nvPr/>
          </p:nvSpPr>
          <p:spPr>
            <a:xfrm>
              <a:off x="16037580" y="8850801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+mj-lt"/>
                </a:rPr>
                <a:t>Desire</a:t>
              </a: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D22FB8FA-F580-C44F-876B-8E4E30917AF7}"/>
                </a:ext>
              </a:extLst>
            </p:cNvPr>
            <p:cNvSpPr txBox="1"/>
            <p:nvPr/>
          </p:nvSpPr>
          <p:spPr>
            <a:xfrm>
              <a:off x="16037580" y="9678750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99768C0-EC34-B2BC-2674-21F9DFC4DD3E}"/>
              </a:ext>
            </a:extLst>
          </p:cNvPr>
          <p:cNvGrpSpPr/>
          <p:nvPr/>
        </p:nvGrpSpPr>
        <p:grpSpPr>
          <a:xfrm>
            <a:off x="15632986" y="11638327"/>
            <a:ext cx="5194788" cy="1535835"/>
            <a:chOff x="16037580" y="11638327"/>
            <a:chExt cx="5194788" cy="1535835"/>
          </a:xfrm>
        </p:grpSpPr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7234FA31-5A31-C985-90EC-5FE6E42AC045}"/>
                </a:ext>
              </a:extLst>
            </p:cNvPr>
            <p:cNvSpPr txBox="1"/>
            <p:nvPr/>
          </p:nvSpPr>
          <p:spPr>
            <a:xfrm>
              <a:off x="16037580" y="11638327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Action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ADA7CC77-56FB-53BC-49F5-336252E95FC7}"/>
                </a:ext>
              </a:extLst>
            </p:cNvPr>
            <p:cNvSpPr txBox="1"/>
            <p:nvPr/>
          </p:nvSpPr>
          <p:spPr>
            <a:xfrm>
              <a:off x="16037580" y="12466276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40" name="Textbox 200">
            <a:extLst>
              <a:ext uri="{FF2B5EF4-FFF2-40B4-BE49-F238E27FC236}">
                <a16:creationId xmlns:a16="http://schemas.microsoft.com/office/drawing/2014/main" id="{1D8CF00A-40A2-FDA2-73A5-065DD5F91394}"/>
              </a:ext>
            </a:extLst>
          </p:cNvPr>
          <p:cNvSpPr txBox="1"/>
          <p:nvPr/>
        </p:nvSpPr>
        <p:spPr>
          <a:xfrm>
            <a:off x="5759440" y="2982242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100%</a:t>
            </a:r>
          </a:p>
        </p:txBody>
      </p:sp>
      <p:sp>
        <p:nvSpPr>
          <p:cNvPr id="41" name="Textbox 200">
            <a:extLst>
              <a:ext uri="{FF2B5EF4-FFF2-40B4-BE49-F238E27FC236}">
                <a16:creationId xmlns:a16="http://schemas.microsoft.com/office/drawing/2014/main" id="{6ADC6213-2CB7-1E2A-6E66-92A9B7EDD5E9}"/>
              </a:ext>
            </a:extLst>
          </p:cNvPr>
          <p:cNvSpPr txBox="1"/>
          <p:nvPr/>
        </p:nvSpPr>
        <p:spPr>
          <a:xfrm>
            <a:off x="5759440" y="5690954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50%</a:t>
            </a:r>
          </a:p>
        </p:txBody>
      </p:sp>
      <p:sp>
        <p:nvSpPr>
          <p:cNvPr id="42" name="Textbox 200">
            <a:extLst>
              <a:ext uri="{FF2B5EF4-FFF2-40B4-BE49-F238E27FC236}">
                <a16:creationId xmlns:a16="http://schemas.microsoft.com/office/drawing/2014/main" id="{F6C64E68-3140-A83B-4DC5-361975CB9FEB}"/>
              </a:ext>
            </a:extLst>
          </p:cNvPr>
          <p:cNvSpPr txBox="1"/>
          <p:nvPr/>
        </p:nvSpPr>
        <p:spPr>
          <a:xfrm>
            <a:off x="5759440" y="8478472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20%</a:t>
            </a:r>
          </a:p>
        </p:txBody>
      </p:sp>
      <p:sp>
        <p:nvSpPr>
          <p:cNvPr id="43" name="Textbox 200">
            <a:extLst>
              <a:ext uri="{FF2B5EF4-FFF2-40B4-BE49-F238E27FC236}">
                <a16:creationId xmlns:a16="http://schemas.microsoft.com/office/drawing/2014/main" id="{88C957F1-A12A-1870-DAE4-353587F5D31B}"/>
              </a:ext>
            </a:extLst>
          </p:cNvPr>
          <p:cNvSpPr txBox="1"/>
          <p:nvPr/>
        </p:nvSpPr>
        <p:spPr>
          <a:xfrm>
            <a:off x="5759440" y="11265998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chemeClr val="tx2"/>
                </a:solidFill>
                <a:latin typeface="+mj-lt"/>
              </a:rPr>
              <a:t>10%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44" name="Textbox 200">
            <a:extLst>
              <a:ext uri="{FF2B5EF4-FFF2-40B4-BE49-F238E27FC236}">
                <a16:creationId xmlns:a16="http://schemas.microsoft.com/office/drawing/2014/main" id="{70046C00-5D0E-C194-1E25-A650ACDA3F9F}"/>
              </a:ext>
            </a:extLst>
          </p:cNvPr>
          <p:cNvSpPr txBox="1"/>
          <p:nvPr/>
        </p:nvSpPr>
        <p:spPr>
          <a:xfrm>
            <a:off x="3100568" y="512052"/>
            <a:ext cx="6668272" cy="221599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</a:rPr>
              <a:t>AIDA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65AF3E6-D35D-CFB1-ACE2-E382A7D39882}"/>
              </a:ext>
            </a:extLst>
          </p:cNvPr>
          <p:cNvGrpSpPr/>
          <p:nvPr/>
        </p:nvGrpSpPr>
        <p:grpSpPr>
          <a:xfrm>
            <a:off x="21802255" y="493156"/>
            <a:ext cx="1862049" cy="12450262"/>
            <a:chOff x="22012550" y="493156"/>
            <a:chExt cx="1862049" cy="12450262"/>
          </a:xfrm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6E7B7EBC-E68B-5EF3-7C3A-37A84B05EA88}"/>
                </a:ext>
              </a:extLst>
            </p:cNvPr>
            <p:cNvSpPr txBox="1"/>
            <p:nvPr/>
          </p:nvSpPr>
          <p:spPr>
            <a:xfrm rot="16200000">
              <a:off x="20467151" y="9535972"/>
              <a:ext cx="4952845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1" i="0" u="none" strike="noStrike" kern="1200" cap="none" spc="0" normalizeH="0" baseline="0" noProof="0" dirty="0">
                  <a:ln>
                    <a:solidFill>
                      <a:schemeClr val="bg2"/>
                    </a:solidFill>
                  </a:ln>
                  <a:noFill/>
                  <a:effectLst/>
                  <a:uLnTx/>
                  <a:uFillTx/>
                  <a:latin typeface="+mj-lt"/>
                </a:rPr>
                <a:t>MAR</a:t>
              </a: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FF1C9005-9207-9A6A-A4F9-336F8BB28E02}"/>
                </a:ext>
              </a:extLst>
            </p:cNvPr>
            <p:cNvSpPr txBox="1"/>
            <p:nvPr/>
          </p:nvSpPr>
          <p:spPr>
            <a:xfrm rot="16200000">
              <a:off x="19185917" y="3319790"/>
              <a:ext cx="7515316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j-lt"/>
                </a:rPr>
                <a:t>KETING</a:t>
              </a:r>
            </a:p>
          </p:txBody>
        </p:sp>
      </p:grpSp>
      <p:sp>
        <p:nvSpPr>
          <p:cNvPr id="48" name="Textbox 200">
            <a:extLst>
              <a:ext uri="{FF2B5EF4-FFF2-40B4-BE49-F238E27FC236}">
                <a16:creationId xmlns:a16="http://schemas.microsoft.com/office/drawing/2014/main" id="{28A93379-48E4-864C-7E88-0C5EE08CA5BD}"/>
              </a:ext>
            </a:extLst>
          </p:cNvPr>
          <p:cNvSpPr txBox="1"/>
          <p:nvPr/>
        </p:nvSpPr>
        <p:spPr>
          <a:xfrm>
            <a:off x="14451822" y="1112214"/>
            <a:ext cx="666827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I</a:t>
            </a: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rPr>
              <a:t>nfographic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  <a:lumOff val="50000"/>
                </a:schemeClr>
              </a:solidFill>
              <a:effectLst/>
              <a:uLnTx/>
              <a:uFillTx/>
              <a:latin typeface="+mj-lt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23012CCB-A7FF-D2F8-97F6-C4CA38BB50C4}"/>
              </a:ext>
            </a:extLst>
          </p:cNvPr>
          <p:cNvGrpSpPr/>
          <p:nvPr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368EFFA0-16E6-EE39-80E7-3AE01ED0501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84EA6B9-4E4C-63CA-A6BB-6C0576BA9099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08BB9782-E411-FA8D-F171-844664022475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69D4B652-7637-8C47-3949-444D52A154FB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222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7E3042FE-83A0-1D83-5EEF-2C1C7A8E96BE}"/>
              </a:ext>
            </a:extLst>
          </p:cNvPr>
          <p:cNvSpPr>
            <a:spLocks/>
          </p:cNvSpPr>
          <p:nvPr/>
        </p:nvSpPr>
        <p:spPr bwMode="auto">
          <a:xfrm rot="16200000">
            <a:off x="-328830" y="8565145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tx1">
                    <a:lumMod val="10000"/>
                    <a:lumOff val="9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2">
                    <a:lumMod val="5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.NET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6D46BAD-D4A2-3F15-EAA7-F0E5EFE155EF}"/>
              </a:ext>
            </a:extLst>
          </p:cNvPr>
          <p:cNvGrpSpPr/>
          <p:nvPr/>
        </p:nvGrpSpPr>
        <p:grpSpPr>
          <a:xfrm>
            <a:off x="6147330" y="11733116"/>
            <a:ext cx="8219676" cy="466169"/>
            <a:chOff x="6147330" y="11733116"/>
            <a:chExt cx="8219676" cy="466169"/>
          </a:xfrm>
        </p:grpSpPr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46674DAF-2CC7-F3B3-7E7E-AD93A215DF75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11966200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Circle: Hollow 56">
              <a:extLst>
                <a:ext uri="{FF2B5EF4-FFF2-40B4-BE49-F238E27FC236}">
                  <a16:creationId xmlns:a16="http://schemas.microsoft.com/office/drawing/2014/main" id="{650D3DF5-BF26-3356-89AA-ECFA19C8E629}"/>
                </a:ext>
              </a:extLst>
            </p:cNvPr>
            <p:cNvSpPr/>
            <p:nvPr/>
          </p:nvSpPr>
          <p:spPr>
            <a:xfrm>
              <a:off x="6147330" y="11733116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894087C0-60DE-7180-EDA5-338B7A97CC2D}"/>
              </a:ext>
            </a:extLst>
          </p:cNvPr>
          <p:cNvGrpSpPr/>
          <p:nvPr/>
        </p:nvGrpSpPr>
        <p:grpSpPr>
          <a:xfrm>
            <a:off x="6147330" y="8959878"/>
            <a:ext cx="8219676" cy="466169"/>
            <a:chOff x="6147330" y="8959878"/>
            <a:chExt cx="8219676" cy="466169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FD439246-8529-AD40-03B7-A5F7C2EECF4C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9192962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Circle: Hollow 59">
              <a:extLst>
                <a:ext uri="{FF2B5EF4-FFF2-40B4-BE49-F238E27FC236}">
                  <a16:creationId xmlns:a16="http://schemas.microsoft.com/office/drawing/2014/main" id="{D634A5F6-05DF-BDB5-F7BA-5548EF3303C8}"/>
                </a:ext>
              </a:extLst>
            </p:cNvPr>
            <p:cNvSpPr/>
            <p:nvPr/>
          </p:nvSpPr>
          <p:spPr>
            <a:xfrm>
              <a:off x="6147330" y="8959878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46FEDEFC-4DAD-CC52-75CB-5AB5C0AD42FD}"/>
              </a:ext>
            </a:extLst>
          </p:cNvPr>
          <p:cNvGrpSpPr/>
          <p:nvPr/>
        </p:nvGrpSpPr>
        <p:grpSpPr>
          <a:xfrm>
            <a:off x="6147330" y="3473177"/>
            <a:ext cx="8219676" cy="466169"/>
            <a:chOff x="6147330" y="3473177"/>
            <a:chExt cx="8219676" cy="466169"/>
          </a:xfrm>
        </p:grpSpPr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C3FE40BA-0165-BC90-F983-B509B468B7B5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3706261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Circle: Hollow 62">
              <a:extLst>
                <a:ext uri="{FF2B5EF4-FFF2-40B4-BE49-F238E27FC236}">
                  <a16:creationId xmlns:a16="http://schemas.microsoft.com/office/drawing/2014/main" id="{0055CB13-2101-0457-670E-8015ADC4E5DB}"/>
                </a:ext>
              </a:extLst>
            </p:cNvPr>
            <p:cNvSpPr/>
            <p:nvPr/>
          </p:nvSpPr>
          <p:spPr>
            <a:xfrm>
              <a:off x="6147330" y="3473177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62818DB9-3549-50D8-3067-64536593A3F1}"/>
              </a:ext>
            </a:extLst>
          </p:cNvPr>
          <p:cNvGrpSpPr/>
          <p:nvPr/>
        </p:nvGrpSpPr>
        <p:grpSpPr>
          <a:xfrm>
            <a:off x="6147330" y="6206888"/>
            <a:ext cx="8219676" cy="466169"/>
            <a:chOff x="6147330" y="6206888"/>
            <a:chExt cx="8219676" cy="466169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7EE791C7-2637-25DE-9694-A0C79D884450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6439972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Circle: Hollow 65">
              <a:extLst>
                <a:ext uri="{FF2B5EF4-FFF2-40B4-BE49-F238E27FC236}">
                  <a16:creationId xmlns:a16="http://schemas.microsoft.com/office/drawing/2014/main" id="{FCF50C01-277D-F4AC-8EC8-1FBD044CCB75}"/>
                </a:ext>
              </a:extLst>
            </p:cNvPr>
            <p:cNvSpPr/>
            <p:nvPr/>
          </p:nvSpPr>
          <p:spPr>
            <a:xfrm>
              <a:off x="6147330" y="6206888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2E772550-D483-F42F-18D7-73C595B50AFF}"/>
              </a:ext>
            </a:extLst>
          </p:cNvPr>
          <p:cNvGrpSpPr/>
          <p:nvPr/>
        </p:nvGrpSpPr>
        <p:grpSpPr>
          <a:xfrm>
            <a:off x="14654637" y="8849305"/>
            <a:ext cx="511052" cy="716106"/>
            <a:chOff x="1597025" y="1208088"/>
            <a:chExt cx="257175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8" name="Freeform 12">
              <a:extLst>
                <a:ext uri="{FF2B5EF4-FFF2-40B4-BE49-F238E27FC236}">
                  <a16:creationId xmlns:a16="http://schemas.microsoft.com/office/drawing/2014/main" id="{403AF593-0A99-B414-FA1D-59FC02A19E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7025" y="1208088"/>
              <a:ext cx="257175" cy="360363"/>
            </a:xfrm>
            <a:custGeom>
              <a:avLst/>
              <a:gdLst/>
              <a:ahLst/>
              <a:cxnLst>
                <a:cxn ang="0">
                  <a:pos x="65" y="35"/>
                </a:cxn>
                <a:cxn ang="0">
                  <a:pos x="57" y="54"/>
                </a:cxn>
                <a:cxn ang="0">
                  <a:pos x="42" y="19"/>
                </a:cxn>
                <a:cxn ang="0">
                  <a:pos x="34" y="42"/>
                </a:cxn>
                <a:cxn ang="0">
                  <a:pos x="4" y="0"/>
                </a:cxn>
                <a:cxn ang="0">
                  <a:pos x="0" y="88"/>
                </a:cxn>
                <a:cxn ang="0">
                  <a:pos x="38" y="123"/>
                </a:cxn>
                <a:cxn ang="0">
                  <a:pos x="83" y="96"/>
                </a:cxn>
                <a:cxn ang="0">
                  <a:pos x="65" y="35"/>
                </a:cxn>
                <a:cxn ang="0">
                  <a:pos x="75" y="94"/>
                </a:cxn>
                <a:cxn ang="0">
                  <a:pos x="38" y="115"/>
                </a:cxn>
                <a:cxn ang="0">
                  <a:pos x="7" y="88"/>
                </a:cxn>
                <a:cxn ang="0">
                  <a:pos x="11" y="60"/>
                </a:cxn>
                <a:cxn ang="0">
                  <a:pos x="15" y="22"/>
                </a:cxn>
                <a:cxn ang="0">
                  <a:pos x="31" y="60"/>
                </a:cxn>
                <a:cxn ang="0">
                  <a:pos x="45" y="38"/>
                </a:cxn>
                <a:cxn ang="0">
                  <a:pos x="50" y="73"/>
                </a:cxn>
                <a:cxn ang="0">
                  <a:pos x="67" y="52"/>
                </a:cxn>
                <a:cxn ang="0">
                  <a:pos x="75" y="94"/>
                </a:cxn>
                <a:cxn ang="0">
                  <a:pos x="75" y="94"/>
                </a:cxn>
                <a:cxn ang="0">
                  <a:pos x="75" y="94"/>
                </a:cxn>
              </a:cxnLst>
              <a:rect l="0" t="0" r="r" b="b"/>
              <a:pathLst>
                <a:path w="88" h="123">
                  <a:moveTo>
                    <a:pt x="65" y="35"/>
                  </a:moveTo>
                  <a:cubicBezTo>
                    <a:pt x="65" y="45"/>
                    <a:pt x="57" y="54"/>
                    <a:pt x="57" y="54"/>
                  </a:cubicBezTo>
                  <a:cubicBezTo>
                    <a:pt x="57" y="35"/>
                    <a:pt x="42" y="19"/>
                    <a:pt x="42" y="19"/>
                  </a:cubicBezTo>
                  <a:cubicBezTo>
                    <a:pt x="42" y="19"/>
                    <a:pt x="42" y="31"/>
                    <a:pt x="34" y="42"/>
                  </a:cubicBezTo>
                  <a:cubicBezTo>
                    <a:pt x="27" y="15"/>
                    <a:pt x="4" y="0"/>
                    <a:pt x="4" y="0"/>
                  </a:cubicBezTo>
                  <a:cubicBezTo>
                    <a:pt x="15" y="42"/>
                    <a:pt x="0" y="57"/>
                    <a:pt x="0" y="88"/>
                  </a:cubicBezTo>
                  <a:cubicBezTo>
                    <a:pt x="0" y="106"/>
                    <a:pt x="15" y="123"/>
                    <a:pt x="38" y="123"/>
                  </a:cubicBezTo>
                  <a:cubicBezTo>
                    <a:pt x="73" y="123"/>
                    <a:pt x="79" y="110"/>
                    <a:pt x="83" y="96"/>
                  </a:cubicBezTo>
                  <a:cubicBezTo>
                    <a:pt x="88" y="77"/>
                    <a:pt x="80" y="54"/>
                    <a:pt x="65" y="35"/>
                  </a:cubicBezTo>
                  <a:close/>
                  <a:moveTo>
                    <a:pt x="75" y="94"/>
                  </a:moveTo>
                  <a:cubicBezTo>
                    <a:pt x="73" y="104"/>
                    <a:pt x="70" y="115"/>
                    <a:pt x="38" y="115"/>
                  </a:cubicBezTo>
                  <a:cubicBezTo>
                    <a:pt x="19" y="115"/>
                    <a:pt x="7" y="101"/>
                    <a:pt x="7" y="88"/>
                  </a:cubicBezTo>
                  <a:cubicBezTo>
                    <a:pt x="7" y="78"/>
                    <a:pt x="9" y="69"/>
                    <a:pt x="11" y="60"/>
                  </a:cubicBezTo>
                  <a:cubicBezTo>
                    <a:pt x="14" y="49"/>
                    <a:pt x="16" y="37"/>
                    <a:pt x="15" y="22"/>
                  </a:cubicBezTo>
                  <a:cubicBezTo>
                    <a:pt x="27" y="39"/>
                    <a:pt x="31" y="60"/>
                    <a:pt x="31" y="60"/>
                  </a:cubicBezTo>
                  <a:cubicBezTo>
                    <a:pt x="31" y="60"/>
                    <a:pt x="42" y="45"/>
                    <a:pt x="45" y="38"/>
                  </a:cubicBezTo>
                  <a:cubicBezTo>
                    <a:pt x="48" y="42"/>
                    <a:pt x="50" y="58"/>
                    <a:pt x="50" y="73"/>
                  </a:cubicBezTo>
                  <a:cubicBezTo>
                    <a:pt x="50" y="73"/>
                    <a:pt x="60" y="65"/>
                    <a:pt x="67" y="52"/>
                  </a:cubicBezTo>
                  <a:cubicBezTo>
                    <a:pt x="76" y="66"/>
                    <a:pt x="78" y="82"/>
                    <a:pt x="75" y="94"/>
                  </a:cubicBezTo>
                  <a:close/>
                  <a:moveTo>
                    <a:pt x="75" y="94"/>
                  </a:moveTo>
                  <a:cubicBezTo>
                    <a:pt x="75" y="94"/>
                    <a:pt x="75" y="94"/>
                    <a:pt x="75" y="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69" name="Freeform 13">
              <a:extLst>
                <a:ext uri="{FF2B5EF4-FFF2-40B4-BE49-F238E27FC236}">
                  <a16:creationId xmlns:a16="http://schemas.microsoft.com/office/drawing/2014/main" id="{143C1418-4C8B-55F3-D146-2B3BA0382C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8300" y="1363663"/>
              <a:ext cx="160338" cy="128588"/>
            </a:xfrm>
            <a:custGeom>
              <a:avLst/>
              <a:gdLst/>
              <a:ahLst/>
              <a:cxnLst>
                <a:cxn ang="0">
                  <a:pos x="53" y="12"/>
                </a:cxn>
                <a:cxn ang="0">
                  <a:pos x="49" y="15"/>
                </a:cxn>
                <a:cxn ang="0">
                  <a:pos x="31" y="30"/>
                </a:cxn>
                <a:cxn ang="0">
                  <a:pos x="29" y="13"/>
                </a:cxn>
                <a:cxn ang="0">
                  <a:pos x="29" y="7"/>
                </a:cxn>
                <a:cxn ang="0">
                  <a:pos x="23" y="16"/>
                </a:cxn>
                <a:cxn ang="0">
                  <a:pos x="17" y="25"/>
                </a:cxn>
                <a:cxn ang="0">
                  <a:pos x="8" y="5"/>
                </a:cxn>
                <a:cxn ang="0">
                  <a:pos x="7" y="0"/>
                </a:cxn>
                <a:cxn ang="0">
                  <a:pos x="5" y="5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4" y="38"/>
                </a:cxn>
                <a:cxn ang="0">
                  <a:pos x="7" y="11"/>
                </a:cxn>
                <a:cxn ang="0">
                  <a:pos x="15" y="29"/>
                </a:cxn>
                <a:cxn ang="0">
                  <a:pos x="16" y="32"/>
                </a:cxn>
                <a:cxn ang="0">
                  <a:pos x="18" y="30"/>
                </a:cxn>
                <a:cxn ang="0">
                  <a:pos x="25" y="19"/>
                </a:cxn>
                <a:cxn ang="0">
                  <a:pos x="28" y="33"/>
                </a:cxn>
                <a:cxn ang="0">
                  <a:pos x="29" y="35"/>
                </a:cxn>
                <a:cxn ang="0">
                  <a:pos x="31" y="34"/>
                </a:cxn>
                <a:cxn ang="0">
                  <a:pos x="50" y="20"/>
                </a:cxn>
                <a:cxn ang="0">
                  <a:pos x="48" y="41"/>
                </a:cxn>
                <a:cxn ang="0">
                  <a:pos x="49" y="43"/>
                </a:cxn>
                <a:cxn ang="0">
                  <a:pos x="49" y="44"/>
                </a:cxn>
                <a:cxn ang="0">
                  <a:pos x="51" y="42"/>
                </a:cxn>
                <a:cxn ang="0">
                  <a:pos x="53" y="16"/>
                </a:cxn>
                <a:cxn ang="0">
                  <a:pos x="53" y="12"/>
                </a:cxn>
                <a:cxn ang="0">
                  <a:pos x="53" y="12"/>
                </a:cxn>
                <a:cxn ang="0">
                  <a:pos x="53" y="12"/>
                </a:cxn>
              </a:cxnLst>
              <a:rect l="0" t="0" r="r" b="b"/>
              <a:pathLst>
                <a:path w="55" h="44">
                  <a:moveTo>
                    <a:pt x="53" y="12"/>
                  </a:moveTo>
                  <a:cubicBezTo>
                    <a:pt x="49" y="15"/>
                    <a:pt x="49" y="15"/>
                    <a:pt x="49" y="15"/>
                  </a:cubicBezTo>
                  <a:cubicBezTo>
                    <a:pt x="45" y="20"/>
                    <a:pt x="42" y="25"/>
                    <a:pt x="31" y="30"/>
                  </a:cubicBezTo>
                  <a:cubicBezTo>
                    <a:pt x="30" y="25"/>
                    <a:pt x="29" y="20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1" y="19"/>
                    <a:pt x="19" y="21"/>
                    <a:pt x="17" y="25"/>
                  </a:cubicBezTo>
                  <a:cubicBezTo>
                    <a:pt x="13" y="16"/>
                    <a:pt x="10" y="10"/>
                    <a:pt x="8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13"/>
                    <a:pt x="0" y="20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3" y="40"/>
                    <a:pt x="4" y="39"/>
                    <a:pt x="4" y="38"/>
                  </a:cubicBezTo>
                  <a:cubicBezTo>
                    <a:pt x="4" y="24"/>
                    <a:pt x="5" y="17"/>
                    <a:pt x="7" y="11"/>
                  </a:cubicBezTo>
                  <a:cubicBezTo>
                    <a:pt x="9" y="16"/>
                    <a:pt x="11" y="22"/>
                    <a:pt x="15" y="29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1" y="25"/>
                    <a:pt x="23" y="22"/>
                    <a:pt x="25" y="19"/>
                  </a:cubicBezTo>
                  <a:cubicBezTo>
                    <a:pt x="26" y="25"/>
                    <a:pt x="27" y="29"/>
                    <a:pt x="28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41" y="29"/>
                    <a:pt x="46" y="25"/>
                    <a:pt x="50" y="20"/>
                  </a:cubicBezTo>
                  <a:cubicBezTo>
                    <a:pt x="51" y="28"/>
                    <a:pt x="50" y="35"/>
                    <a:pt x="48" y="41"/>
                  </a:cubicBezTo>
                  <a:cubicBezTo>
                    <a:pt x="47" y="42"/>
                    <a:pt x="48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4" y="35"/>
                    <a:pt x="55" y="24"/>
                    <a:pt x="53" y="16"/>
                  </a:cubicBezTo>
                  <a:lnTo>
                    <a:pt x="53" y="12"/>
                  </a:lnTo>
                  <a:close/>
                  <a:moveTo>
                    <a:pt x="53" y="12"/>
                  </a:moveTo>
                  <a:cubicBezTo>
                    <a:pt x="53" y="12"/>
                    <a:pt x="53" y="12"/>
                    <a:pt x="53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F544134B-4991-B283-3CC4-E5BFB43A6A0E}"/>
              </a:ext>
            </a:extLst>
          </p:cNvPr>
          <p:cNvGrpSpPr/>
          <p:nvPr/>
        </p:nvGrpSpPr>
        <p:grpSpPr>
          <a:xfrm>
            <a:off x="14585035" y="3441647"/>
            <a:ext cx="650256" cy="644576"/>
            <a:chOff x="704850" y="2703513"/>
            <a:chExt cx="363538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1" name="Freeform 117">
              <a:extLst>
                <a:ext uri="{FF2B5EF4-FFF2-40B4-BE49-F238E27FC236}">
                  <a16:creationId xmlns:a16="http://schemas.microsoft.com/office/drawing/2014/main" id="{F8362B4E-0502-C2D2-0EDB-DD73757AAA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288" y="2751138"/>
              <a:ext cx="117475" cy="117475"/>
            </a:xfrm>
            <a:custGeom>
              <a:avLst/>
              <a:gdLst/>
              <a:ahLst/>
              <a:cxnLst>
                <a:cxn ang="0">
                  <a:pos x="36" y="38"/>
                </a:cxn>
                <a:cxn ang="0">
                  <a:pos x="36" y="38"/>
                </a:cxn>
                <a:cxn ang="0">
                  <a:pos x="38" y="40"/>
                </a:cxn>
                <a:cxn ang="0">
                  <a:pos x="40" y="38"/>
                </a:cxn>
                <a:cxn ang="0">
                  <a:pos x="40" y="38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36" y="38"/>
                </a:cxn>
              </a:cxnLst>
              <a:rect l="0" t="0" r="r" b="b"/>
              <a:pathLst>
                <a:path w="40" h="40"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6" y="39"/>
                    <a:pt x="37" y="40"/>
                    <a:pt x="38" y="40"/>
                  </a:cubicBezTo>
                  <a:cubicBezTo>
                    <a:pt x="39" y="40"/>
                    <a:pt x="40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17"/>
                    <a:pt x="2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1" y="3"/>
                    <a:pt x="36" y="19"/>
                    <a:pt x="36" y="38"/>
                  </a:cubicBezTo>
                  <a:close/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2" name="Freeform 118">
              <a:extLst>
                <a:ext uri="{FF2B5EF4-FFF2-40B4-BE49-F238E27FC236}">
                  <a16:creationId xmlns:a16="http://schemas.microsoft.com/office/drawing/2014/main" id="{99D8EB56-7F20-5D5C-0D5D-C57A63BB5B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850" y="2703513"/>
              <a:ext cx="363538" cy="360363"/>
            </a:xfrm>
            <a:custGeom>
              <a:avLst/>
              <a:gdLst/>
              <a:ahLst/>
              <a:cxnLst>
                <a:cxn ang="0">
                  <a:pos x="36" y="4"/>
                </a:cxn>
                <a:cxn ang="0">
                  <a:pos x="28" y="0"/>
                </a:cxn>
                <a:cxn ang="0">
                  <a:pos x="23" y="1"/>
                </a:cxn>
                <a:cxn ang="0">
                  <a:pos x="16" y="12"/>
                </a:cxn>
                <a:cxn ang="0">
                  <a:pos x="16" y="64"/>
                </a:cxn>
                <a:cxn ang="0">
                  <a:pos x="4" y="76"/>
                </a:cxn>
                <a:cxn ang="0">
                  <a:pos x="4" y="93"/>
                </a:cxn>
                <a:cxn ang="0">
                  <a:pos x="31" y="120"/>
                </a:cxn>
                <a:cxn ang="0">
                  <a:pos x="39" y="123"/>
                </a:cxn>
                <a:cxn ang="0">
                  <a:pos x="47" y="120"/>
                </a:cxn>
                <a:cxn ang="0">
                  <a:pos x="59" y="108"/>
                </a:cxn>
                <a:cxn ang="0">
                  <a:pos x="112" y="108"/>
                </a:cxn>
                <a:cxn ang="0">
                  <a:pos x="123" y="100"/>
                </a:cxn>
                <a:cxn ang="0">
                  <a:pos x="120" y="88"/>
                </a:cxn>
                <a:cxn ang="0">
                  <a:pos x="36" y="4"/>
                </a:cxn>
                <a:cxn ang="0">
                  <a:pos x="54" y="102"/>
                </a:cxn>
                <a:cxn ang="0">
                  <a:pos x="42" y="114"/>
                </a:cxn>
                <a:cxn ang="0">
                  <a:pos x="39" y="115"/>
                </a:cxn>
                <a:cxn ang="0">
                  <a:pos x="36" y="114"/>
                </a:cxn>
                <a:cxn ang="0">
                  <a:pos x="10" y="87"/>
                </a:cxn>
                <a:cxn ang="0">
                  <a:pos x="8" y="85"/>
                </a:cxn>
                <a:cxn ang="0">
                  <a:pos x="10" y="82"/>
                </a:cxn>
                <a:cxn ang="0">
                  <a:pos x="22" y="70"/>
                </a:cxn>
                <a:cxn ang="0">
                  <a:pos x="22" y="70"/>
                </a:cxn>
                <a:cxn ang="0">
                  <a:pos x="54" y="102"/>
                </a:cxn>
                <a:cxn ang="0">
                  <a:pos x="54" y="102"/>
                </a:cxn>
                <a:cxn ang="0">
                  <a:pos x="59" y="100"/>
                </a:cxn>
                <a:cxn ang="0">
                  <a:pos x="57" y="100"/>
                </a:cxn>
                <a:cxn ang="0">
                  <a:pos x="23" y="66"/>
                </a:cxn>
                <a:cxn ang="0">
                  <a:pos x="24" y="64"/>
                </a:cxn>
                <a:cxn ang="0">
                  <a:pos x="24" y="18"/>
                </a:cxn>
                <a:cxn ang="0">
                  <a:pos x="105" y="100"/>
                </a:cxn>
                <a:cxn ang="0">
                  <a:pos x="59" y="100"/>
                </a:cxn>
                <a:cxn ang="0">
                  <a:pos x="116" y="98"/>
                </a:cxn>
                <a:cxn ang="0">
                  <a:pos x="112" y="100"/>
                </a:cxn>
                <a:cxn ang="0">
                  <a:pos x="111" y="100"/>
                </a:cxn>
                <a:cxn ang="0">
                  <a:pos x="24" y="13"/>
                </a:cxn>
                <a:cxn ang="0">
                  <a:pos x="24" y="12"/>
                </a:cxn>
                <a:cxn ang="0">
                  <a:pos x="26" y="8"/>
                </a:cxn>
                <a:cxn ang="0">
                  <a:pos x="28" y="8"/>
                </a:cxn>
                <a:cxn ang="0">
                  <a:pos x="30" y="9"/>
                </a:cxn>
                <a:cxn ang="0">
                  <a:pos x="115" y="93"/>
                </a:cxn>
                <a:cxn ang="0">
                  <a:pos x="116" y="98"/>
                </a:cxn>
                <a:cxn ang="0">
                  <a:pos x="116" y="98"/>
                </a:cxn>
                <a:cxn ang="0">
                  <a:pos x="116" y="98"/>
                </a:cxn>
              </a:cxnLst>
              <a:rect l="0" t="0" r="r" b="b"/>
              <a:pathLst>
                <a:path w="124" h="123">
                  <a:moveTo>
                    <a:pt x="36" y="4"/>
                  </a:moveTo>
                  <a:cubicBezTo>
                    <a:pt x="34" y="1"/>
                    <a:pt x="31" y="0"/>
                    <a:pt x="28" y="0"/>
                  </a:cubicBezTo>
                  <a:cubicBezTo>
                    <a:pt x="26" y="0"/>
                    <a:pt x="25" y="0"/>
                    <a:pt x="23" y="1"/>
                  </a:cubicBezTo>
                  <a:cubicBezTo>
                    <a:pt x="19" y="3"/>
                    <a:pt x="16" y="7"/>
                    <a:pt x="16" y="12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81"/>
                    <a:pt x="0" y="88"/>
                    <a:pt x="4" y="93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3" y="122"/>
                    <a:pt x="36" y="123"/>
                    <a:pt x="39" y="123"/>
                  </a:cubicBezTo>
                  <a:cubicBezTo>
                    <a:pt x="42" y="123"/>
                    <a:pt x="45" y="122"/>
                    <a:pt x="47" y="120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7" y="108"/>
                    <a:pt x="121" y="105"/>
                    <a:pt x="123" y="100"/>
                  </a:cubicBezTo>
                  <a:cubicBezTo>
                    <a:pt x="124" y="96"/>
                    <a:pt x="123" y="91"/>
                    <a:pt x="120" y="88"/>
                  </a:cubicBezTo>
                  <a:lnTo>
                    <a:pt x="36" y="4"/>
                  </a:lnTo>
                  <a:close/>
                  <a:moveTo>
                    <a:pt x="54" y="102"/>
                  </a:moveTo>
                  <a:cubicBezTo>
                    <a:pt x="42" y="114"/>
                    <a:pt x="42" y="114"/>
                    <a:pt x="42" y="114"/>
                  </a:cubicBezTo>
                  <a:cubicBezTo>
                    <a:pt x="41" y="115"/>
                    <a:pt x="40" y="115"/>
                    <a:pt x="39" y="115"/>
                  </a:cubicBezTo>
                  <a:cubicBezTo>
                    <a:pt x="39" y="115"/>
                    <a:pt x="37" y="115"/>
                    <a:pt x="36" y="114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6"/>
                    <a:pt x="8" y="85"/>
                    <a:pt x="8" y="85"/>
                  </a:cubicBezTo>
                  <a:cubicBezTo>
                    <a:pt x="8" y="84"/>
                    <a:pt x="9" y="83"/>
                    <a:pt x="10" y="82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lose/>
                  <a:moveTo>
                    <a:pt x="59" y="100"/>
                  </a:moveTo>
                  <a:cubicBezTo>
                    <a:pt x="59" y="100"/>
                    <a:pt x="58" y="100"/>
                    <a:pt x="57" y="100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4" y="66"/>
                    <a:pt x="24" y="65"/>
                    <a:pt x="24" y="6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05" y="100"/>
                    <a:pt x="105" y="100"/>
                    <a:pt x="105" y="100"/>
                  </a:cubicBezTo>
                  <a:lnTo>
                    <a:pt x="59" y="100"/>
                  </a:lnTo>
                  <a:close/>
                  <a:moveTo>
                    <a:pt x="116" y="98"/>
                  </a:moveTo>
                  <a:cubicBezTo>
                    <a:pt x="115" y="99"/>
                    <a:pt x="114" y="100"/>
                    <a:pt x="112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5" y="9"/>
                    <a:pt x="26" y="8"/>
                  </a:cubicBezTo>
                  <a:cubicBezTo>
                    <a:pt x="27" y="8"/>
                    <a:pt x="27" y="8"/>
                    <a:pt x="28" y="8"/>
                  </a:cubicBezTo>
                  <a:cubicBezTo>
                    <a:pt x="29" y="8"/>
                    <a:pt x="30" y="8"/>
                    <a:pt x="30" y="9"/>
                  </a:cubicBezTo>
                  <a:cubicBezTo>
                    <a:pt x="115" y="93"/>
                    <a:pt x="115" y="93"/>
                    <a:pt x="115" y="93"/>
                  </a:cubicBezTo>
                  <a:cubicBezTo>
                    <a:pt x="116" y="94"/>
                    <a:pt x="116" y="96"/>
                    <a:pt x="116" y="98"/>
                  </a:cubicBezTo>
                  <a:close/>
                  <a:moveTo>
                    <a:pt x="116" y="98"/>
                  </a:moveTo>
                  <a:cubicBezTo>
                    <a:pt x="116" y="98"/>
                    <a:pt x="116" y="98"/>
                    <a:pt x="116" y="9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3" name="Freeform 119">
              <a:extLst>
                <a:ext uri="{FF2B5EF4-FFF2-40B4-BE49-F238E27FC236}">
                  <a16:creationId xmlns:a16="http://schemas.microsoft.com/office/drawing/2014/main" id="{EAAC8DA4-A685-9AD0-3813-3659DAE339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525" y="2703513"/>
              <a:ext cx="166688" cy="169863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" y="8"/>
                </a:cxn>
                <a:cxn ang="0">
                  <a:pos x="50" y="54"/>
                </a:cxn>
                <a:cxn ang="0">
                  <a:pos x="54" y="58"/>
                </a:cxn>
                <a:cxn ang="0">
                  <a:pos x="57" y="54"/>
                </a:cxn>
                <a:cxn ang="0">
                  <a:pos x="57" y="54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57" h="58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9" y="8"/>
                    <a:pt x="50" y="29"/>
                    <a:pt x="50" y="54"/>
                  </a:cubicBezTo>
                  <a:cubicBezTo>
                    <a:pt x="50" y="56"/>
                    <a:pt x="52" y="58"/>
                    <a:pt x="54" y="58"/>
                  </a:cubicBezTo>
                  <a:cubicBezTo>
                    <a:pt x="56" y="58"/>
                    <a:pt x="57" y="56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24"/>
                    <a:pt x="3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0297130-27D2-9A36-1944-3F977F3FA487}"/>
              </a:ext>
            </a:extLst>
          </p:cNvPr>
          <p:cNvGrpSpPr/>
          <p:nvPr/>
        </p:nvGrpSpPr>
        <p:grpSpPr>
          <a:xfrm>
            <a:off x="14552110" y="11667980"/>
            <a:ext cx="716106" cy="716106"/>
            <a:chOff x="8780463" y="1906588"/>
            <a:chExt cx="360363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5" name="Freeform 93">
              <a:extLst>
                <a:ext uri="{FF2B5EF4-FFF2-40B4-BE49-F238E27FC236}">
                  <a16:creationId xmlns:a16="http://schemas.microsoft.com/office/drawing/2014/main" id="{88892F79-6724-B228-AFF7-A9C9D7F105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6" name="Freeform 94">
              <a:extLst>
                <a:ext uri="{FF2B5EF4-FFF2-40B4-BE49-F238E27FC236}">
                  <a16:creationId xmlns:a16="http://schemas.microsoft.com/office/drawing/2014/main" id="{22FB4096-85EC-A7C1-B297-ECBB7540D0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7" name="Freeform 95">
              <a:extLst>
                <a:ext uri="{FF2B5EF4-FFF2-40B4-BE49-F238E27FC236}">
                  <a16:creationId xmlns:a16="http://schemas.microsoft.com/office/drawing/2014/main" id="{B2F1A606-72CE-3EC8-F750-A42CC41868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8" name="Freeform 96">
              <a:extLst>
                <a:ext uri="{FF2B5EF4-FFF2-40B4-BE49-F238E27FC236}">
                  <a16:creationId xmlns:a16="http://schemas.microsoft.com/office/drawing/2014/main" id="{2D9668A8-61D8-F92B-208A-69382A8C3F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9" name="Freeform 97">
              <a:extLst>
                <a:ext uri="{FF2B5EF4-FFF2-40B4-BE49-F238E27FC236}">
                  <a16:creationId xmlns:a16="http://schemas.microsoft.com/office/drawing/2014/main" id="{46F49370-C794-EE3D-84FF-A879FBA2AF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80" name="Freeform 98">
              <a:extLst>
                <a:ext uri="{FF2B5EF4-FFF2-40B4-BE49-F238E27FC236}">
                  <a16:creationId xmlns:a16="http://schemas.microsoft.com/office/drawing/2014/main" id="{5486E7DE-48AE-48A9-091A-F72B9444AB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D1926404-63A2-8F03-A812-E239C2819080}"/>
              </a:ext>
            </a:extLst>
          </p:cNvPr>
          <p:cNvGrpSpPr/>
          <p:nvPr/>
        </p:nvGrpSpPr>
        <p:grpSpPr>
          <a:xfrm>
            <a:off x="14553687" y="6077378"/>
            <a:ext cx="712952" cy="716106"/>
            <a:chOff x="4019550" y="3568701"/>
            <a:chExt cx="358775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2" name="Freeform 105">
              <a:extLst>
                <a:ext uri="{FF2B5EF4-FFF2-40B4-BE49-F238E27FC236}">
                  <a16:creationId xmlns:a16="http://schemas.microsoft.com/office/drawing/2014/main" id="{FE0191BA-70B6-E447-B9D8-60C15C34E7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9550" y="3568701"/>
              <a:ext cx="358775" cy="36036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31" y="46"/>
                </a:cxn>
                <a:cxn ang="0">
                  <a:pos x="36" y="68"/>
                </a:cxn>
                <a:cxn ang="0">
                  <a:pos x="4" y="100"/>
                </a:cxn>
                <a:cxn ang="0">
                  <a:pos x="4" y="100"/>
                </a:cxn>
                <a:cxn ang="0">
                  <a:pos x="0" y="109"/>
                </a:cxn>
                <a:cxn ang="0">
                  <a:pos x="13" y="123"/>
                </a:cxn>
                <a:cxn ang="0">
                  <a:pos x="23" y="119"/>
                </a:cxn>
                <a:cxn ang="0">
                  <a:pos x="23" y="119"/>
                </a:cxn>
                <a:cxn ang="0">
                  <a:pos x="55" y="87"/>
                </a:cxn>
                <a:cxn ang="0">
                  <a:pos x="77" y="92"/>
                </a:cxn>
                <a:cxn ang="0">
                  <a:pos x="123" y="46"/>
                </a:cxn>
                <a:cxn ang="0">
                  <a:pos x="77" y="0"/>
                </a:cxn>
                <a:cxn ang="0">
                  <a:pos x="18" y="114"/>
                </a:cxn>
                <a:cxn ang="0">
                  <a:pos x="13" y="116"/>
                </a:cxn>
                <a:cxn ang="0">
                  <a:pos x="7" y="109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40" y="73"/>
                </a:cxn>
                <a:cxn ang="0">
                  <a:pos x="49" y="83"/>
                </a:cxn>
                <a:cxn ang="0">
                  <a:pos x="18" y="114"/>
                </a:cxn>
                <a:cxn ang="0">
                  <a:pos x="77" y="84"/>
                </a:cxn>
                <a:cxn ang="0">
                  <a:pos x="38" y="46"/>
                </a:cxn>
                <a:cxn ang="0">
                  <a:pos x="77" y="8"/>
                </a:cxn>
                <a:cxn ang="0">
                  <a:pos x="115" y="46"/>
                </a:cxn>
                <a:cxn ang="0">
                  <a:pos x="77" y="84"/>
                </a:cxn>
                <a:cxn ang="0">
                  <a:pos x="77" y="84"/>
                </a:cxn>
                <a:cxn ang="0">
                  <a:pos x="77" y="84"/>
                </a:cxn>
              </a:cxnLst>
              <a:rect l="0" t="0" r="r" b="b"/>
              <a:pathLst>
                <a:path w="123" h="123">
                  <a:moveTo>
                    <a:pt x="77" y="0"/>
                  </a:moveTo>
                  <a:cubicBezTo>
                    <a:pt x="51" y="0"/>
                    <a:pt x="31" y="21"/>
                    <a:pt x="31" y="46"/>
                  </a:cubicBezTo>
                  <a:cubicBezTo>
                    <a:pt x="31" y="54"/>
                    <a:pt x="33" y="61"/>
                    <a:pt x="36" y="68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2"/>
                    <a:pt x="0" y="105"/>
                    <a:pt x="0" y="109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7" y="123"/>
                    <a:pt x="21" y="121"/>
                    <a:pt x="23" y="119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2" y="90"/>
                    <a:pt x="69" y="92"/>
                    <a:pt x="77" y="92"/>
                  </a:cubicBezTo>
                  <a:cubicBezTo>
                    <a:pt x="102" y="92"/>
                    <a:pt x="123" y="71"/>
                    <a:pt x="123" y="46"/>
                  </a:cubicBezTo>
                  <a:cubicBezTo>
                    <a:pt x="123" y="21"/>
                    <a:pt x="102" y="0"/>
                    <a:pt x="77" y="0"/>
                  </a:cubicBezTo>
                  <a:close/>
                  <a:moveTo>
                    <a:pt x="18" y="114"/>
                  </a:moveTo>
                  <a:cubicBezTo>
                    <a:pt x="17" y="115"/>
                    <a:pt x="15" y="116"/>
                    <a:pt x="13" y="116"/>
                  </a:cubicBezTo>
                  <a:cubicBezTo>
                    <a:pt x="10" y="116"/>
                    <a:pt x="7" y="113"/>
                    <a:pt x="7" y="109"/>
                  </a:cubicBezTo>
                  <a:cubicBezTo>
                    <a:pt x="7" y="107"/>
                    <a:pt x="8" y="106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2" y="77"/>
                    <a:pt x="46" y="80"/>
                    <a:pt x="49" y="83"/>
                  </a:cubicBezTo>
                  <a:lnTo>
                    <a:pt x="18" y="114"/>
                  </a:lnTo>
                  <a:close/>
                  <a:moveTo>
                    <a:pt x="77" y="84"/>
                  </a:moveTo>
                  <a:cubicBezTo>
                    <a:pt x="55" y="84"/>
                    <a:pt x="38" y="67"/>
                    <a:pt x="38" y="46"/>
                  </a:cubicBezTo>
                  <a:cubicBezTo>
                    <a:pt x="38" y="25"/>
                    <a:pt x="55" y="8"/>
                    <a:pt x="77" y="8"/>
                  </a:cubicBezTo>
                  <a:cubicBezTo>
                    <a:pt x="98" y="8"/>
                    <a:pt x="115" y="25"/>
                    <a:pt x="115" y="46"/>
                  </a:cubicBezTo>
                  <a:cubicBezTo>
                    <a:pt x="115" y="67"/>
                    <a:pt x="98" y="84"/>
                    <a:pt x="77" y="84"/>
                  </a:cubicBezTo>
                  <a:close/>
                  <a:moveTo>
                    <a:pt x="77" y="84"/>
                  </a:moveTo>
                  <a:cubicBezTo>
                    <a:pt x="77" y="84"/>
                    <a:pt x="77" y="84"/>
                    <a:pt x="77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83" name="Freeform 106">
              <a:extLst>
                <a:ext uri="{FF2B5EF4-FFF2-40B4-BE49-F238E27FC236}">
                  <a16:creationId xmlns:a16="http://schemas.microsoft.com/office/drawing/2014/main" id="{4BAC4B2D-4045-A6C0-BEE0-EFCF07BF83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5600" y="3624263"/>
              <a:ext cx="84138" cy="857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" y="29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29" h="29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" y="29"/>
                    <a:pt x="4" y="28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</p:spTree>
    <p:extLst>
      <p:ext uri="{BB962C8B-B14F-4D97-AF65-F5344CB8AC3E}">
        <p14:creationId xmlns:p14="http://schemas.microsoft.com/office/powerpoint/2010/main" val="145957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gallery dir="l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64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65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 p14:presetBounceEnd="65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90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91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40" grpId="0"/>
          <p:bldP spid="41" grpId="0"/>
          <p:bldP spid="42" grpId="0"/>
          <p:bldP spid="43" grpId="0"/>
          <p:bldP spid="44" grpId="0"/>
          <p:bldP spid="4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40" grpId="0"/>
          <p:bldP spid="41" grpId="0"/>
          <p:bldP spid="42" grpId="0"/>
          <p:bldP spid="43" grpId="0"/>
          <p:bldP spid="44" grpId="0"/>
          <p:bldP spid="48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1C917DC-2C89-E513-3703-207F7AB39F5F}"/>
              </a:ext>
            </a:extLst>
          </p:cNvPr>
          <p:cNvSpPr/>
          <p:nvPr/>
        </p:nvSpPr>
        <p:spPr>
          <a:xfrm>
            <a:off x="0" y="0"/>
            <a:ext cx="24383999" cy="13716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63AEBF5-370A-AD04-E949-4FF58EF05607}"/>
              </a:ext>
            </a:extLst>
          </p:cNvPr>
          <p:cNvSpPr/>
          <p:nvPr/>
        </p:nvSpPr>
        <p:spPr>
          <a:xfrm>
            <a:off x="6318059" y="7976463"/>
            <a:ext cx="18065940" cy="5739537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142F0B2-E2E2-5F0C-4AF9-3EB15CACE984}"/>
              </a:ext>
            </a:extLst>
          </p:cNvPr>
          <p:cNvSpPr/>
          <p:nvPr/>
        </p:nvSpPr>
        <p:spPr>
          <a:xfrm>
            <a:off x="0" y="7976463"/>
            <a:ext cx="6389434" cy="5739537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9AEF76D-82A9-64AC-2850-ECC39BCD8A47}"/>
              </a:ext>
            </a:extLst>
          </p:cNvPr>
          <p:cNvGrpSpPr/>
          <p:nvPr/>
        </p:nvGrpSpPr>
        <p:grpSpPr>
          <a:xfrm>
            <a:off x="575808" y="-4"/>
            <a:ext cx="11616192" cy="13716002"/>
            <a:chOff x="172834" y="-4"/>
            <a:chExt cx="11616192" cy="13716002"/>
          </a:xfrm>
          <a:solidFill>
            <a:schemeClr val="bg1">
              <a:alpha val="90000"/>
            </a:schemeClr>
          </a:solidFill>
        </p:grpSpPr>
        <p:sp>
          <p:nvSpPr>
            <p:cNvPr id="6" name="Trapezoid 5">
              <a:extLst>
                <a:ext uri="{FF2B5EF4-FFF2-40B4-BE49-F238E27FC236}">
                  <a16:creationId xmlns:a16="http://schemas.microsoft.com/office/drawing/2014/main" id="{BD835E44-97D4-DD53-E087-83596CC8628E}"/>
                </a:ext>
              </a:extLst>
            </p:cNvPr>
            <p:cNvSpPr/>
            <p:nvPr/>
          </p:nvSpPr>
          <p:spPr>
            <a:xfrm rot="10800000">
              <a:off x="5163932" y="9269506"/>
              <a:ext cx="1633994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rapezoid 6">
              <a:extLst>
                <a:ext uri="{FF2B5EF4-FFF2-40B4-BE49-F238E27FC236}">
                  <a16:creationId xmlns:a16="http://schemas.microsoft.com/office/drawing/2014/main" id="{962B8689-36F4-56CB-FF52-8032FC0204EF}"/>
                </a:ext>
              </a:extLst>
            </p:cNvPr>
            <p:cNvSpPr/>
            <p:nvPr/>
          </p:nvSpPr>
          <p:spPr>
            <a:xfrm rot="10800000">
              <a:off x="4145158" y="6487886"/>
              <a:ext cx="3671544" cy="2781620"/>
            </a:xfrm>
            <a:prstGeom prst="trapezoid">
              <a:avLst>
                <a:gd name="adj" fmla="val 366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rapezoid 7">
              <a:extLst>
                <a:ext uri="{FF2B5EF4-FFF2-40B4-BE49-F238E27FC236}">
                  <a16:creationId xmlns:a16="http://schemas.microsoft.com/office/drawing/2014/main" id="{A4F06B2D-A49A-FF5B-627D-A635B2B15861}"/>
                </a:ext>
              </a:extLst>
            </p:cNvPr>
            <p:cNvSpPr/>
            <p:nvPr/>
          </p:nvSpPr>
          <p:spPr>
            <a:xfrm rot="10800000">
              <a:off x="2204834" y="3706266"/>
              <a:ext cx="7552192" cy="2781620"/>
            </a:xfrm>
            <a:prstGeom prst="trapezoid">
              <a:avLst>
                <a:gd name="adj" fmla="val 6955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rapezoid 8">
              <a:extLst>
                <a:ext uri="{FF2B5EF4-FFF2-40B4-BE49-F238E27FC236}">
                  <a16:creationId xmlns:a16="http://schemas.microsoft.com/office/drawing/2014/main" id="{AC4024F4-0C27-4F81-A129-412C3B8EAC60}"/>
                </a:ext>
              </a:extLst>
            </p:cNvPr>
            <p:cNvSpPr/>
            <p:nvPr/>
          </p:nvSpPr>
          <p:spPr>
            <a:xfrm rot="10800000">
              <a:off x="172834" y="-4"/>
              <a:ext cx="11616192" cy="3706265"/>
            </a:xfrm>
            <a:prstGeom prst="trapezoid">
              <a:avLst>
                <a:gd name="adj" fmla="val 549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98F10CF-C1BB-AAC8-B1FD-A207DAF9DE36}"/>
              </a:ext>
            </a:extLst>
          </p:cNvPr>
          <p:cNvGrpSpPr/>
          <p:nvPr/>
        </p:nvGrpSpPr>
        <p:grpSpPr>
          <a:xfrm>
            <a:off x="1017768" y="-3"/>
            <a:ext cx="10732272" cy="13716001"/>
            <a:chOff x="614794" y="-3"/>
            <a:chExt cx="10732272" cy="13716001"/>
          </a:xfrm>
          <a:solidFill>
            <a:schemeClr val="tx1">
              <a:lumMod val="20000"/>
              <a:lumOff val="80000"/>
            </a:schemeClr>
          </a:solidFill>
        </p:grpSpPr>
        <p:sp>
          <p:nvSpPr>
            <p:cNvPr id="19" name="Trapezoid 18">
              <a:extLst>
                <a:ext uri="{FF2B5EF4-FFF2-40B4-BE49-F238E27FC236}">
                  <a16:creationId xmlns:a16="http://schemas.microsoft.com/office/drawing/2014/main" id="{62D9B2D6-049E-1450-22DC-EC02B6DC2A1C}"/>
                </a:ext>
              </a:extLst>
            </p:cNvPr>
            <p:cNvSpPr/>
            <p:nvPr/>
          </p:nvSpPr>
          <p:spPr>
            <a:xfrm rot="10800000">
              <a:off x="5514452" y="9269506"/>
              <a:ext cx="932954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rapezoid 19">
              <a:extLst>
                <a:ext uri="{FF2B5EF4-FFF2-40B4-BE49-F238E27FC236}">
                  <a16:creationId xmlns:a16="http://schemas.microsoft.com/office/drawing/2014/main" id="{5257E259-6FA2-9387-7454-A088A2CFE667}"/>
                </a:ext>
              </a:extLst>
            </p:cNvPr>
            <p:cNvSpPr/>
            <p:nvPr/>
          </p:nvSpPr>
          <p:spPr>
            <a:xfrm rot="10800000">
              <a:off x="4523854" y="6487886"/>
              <a:ext cx="2914152" cy="2781620"/>
            </a:xfrm>
            <a:prstGeom prst="trapezoid">
              <a:avLst>
                <a:gd name="adj" fmla="val 3556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rapezoid 20">
              <a:extLst>
                <a:ext uri="{FF2B5EF4-FFF2-40B4-BE49-F238E27FC236}">
                  <a16:creationId xmlns:a16="http://schemas.microsoft.com/office/drawing/2014/main" id="{0353DBC8-0389-70B0-E1EA-639AA18131D7}"/>
                </a:ext>
              </a:extLst>
            </p:cNvPr>
            <p:cNvSpPr/>
            <p:nvPr/>
          </p:nvSpPr>
          <p:spPr>
            <a:xfrm rot="10800000">
              <a:off x="2595994" y="3706266"/>
              <a:ext cx="6769872" cy="2781620"/>
            </a:xfrm>
            <a:prstGeom prst="trapezoid">
              <a:avLst>
                <a:gd name="adj" fmla="val 6938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rapezoid 21">
              <a:extLst>
                <a:ext uri="{FF2B5EF4-FFF2-40B4-BE49-F238E27FC236}">
                  <a16:creationId xmlns:a16="http://schemas.microsoft.com/office/drawing/2014/main" id="{CF1EF74A-FF29-F52F-2840-BC1C3DD093F2}"/>
                </a:ext>
              </a:extLst>
            </p:cNvPr>
            <p:cNvSpPr/>
            <p:nvPr/>
          </p:nvSpPr>
          <p:spPr>
            <a:xfrm rot="10800000">
              <a:off x="614794" y="-3"/>
              <a:ext cx="10732272" cy="3706265"/>
            </a:xfrm>
            <a:prstGeom prst="trapezoid">
              <a:avLst>
                <a:gd name="adj" fmla="val 53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DAEE2D3-2E3E-E99D-D0E5-D4B854AA99FD}"/>
              </a:ext>
            </a:extLst>
          </p:cNvPr>
          <p:cNvGrpSpPr/>
          <p:nvPr/>
        </p:nvGrpSpPr>
        <p:grpSpPr>
          <a:xfrm>
            <a:off x="1440427" y="-1"/>
            <a:ext cx="9886954" cy="13715999"/>
            <a:chOff x="1037453" y="-1"/>
            <a:chExt cx="9886954" cy="13715999"/>
          </a:xfrm>
          <a:gradFill>
            <a:gsLst>
              <a:gs pos="100000">
                <a:schemeClr val="accent6"/>
              </a:gs>
              <a:gs pos="80000">
                <a:schemeClr val="accent5"/>
              </a:gs>
              <a:gs pos="60000">
                <a:schemeClr val="accent4"/>
              </a:gs>
              <a:gs pos="40000">
                <a:schemeClr val="accent2"/>
              </a:gs>
              <a:gs pos="20000">
                <a:schemeClr val="accent1">
                  <a:lumMod val="75000"/>
                </a:schemeClr>
              </a:gs>
              <a:gs pos="0">
                <a:schemeClr val="accent2">
                  <a:lumMod val="50000"/>
                </a:schemeClr>
              </a:gs>
            </a:gsLst>
            <a:lin ang="5400000" scaled="1"/>
          </a:gradFill>
        </p:grpSpPr>
        <p:sp>
          <p:nvSpPr>
            <p:cNvPr id="24" name="Trapezoid 23">
              <a:extLst>
                <a:ext uri="{FF2B5EF4-FFF2-40B4-BE49-F238E27FC236}">
                  <a16:creationId xmlns:a16="http://schemas.microsoft.com/office/drawing/2014/main" id="{2AE8765E-F758-5A87-58F6-91A92C39D8D7}"/>
                </a:ext>
              </a:extLst>
            </p:cNvPr>
            <p:cNvSpPr/>
            <p:nvPr/>
          </p:nvSpPr>
          <p:spPr>
            <a:xfrm rot="10800000">
              <a:off x="5747845" y="9269506"/>
              <a:ext cx="466168" cy="4446492"/>
            </a:xfrm>
            <a:prstGeom prst="trapezoid">
              <a:avLst>
                <a:gd name="adj" fmla="val 301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rapezoid 24">
              <a:extLst>
                <a:ext uri="{FF2B5EF4-FFF2-40B4-BE49-F238E27FC236}">
                  <a16:creationId xmlns:a16="http://schemas.microsoft.com/office/drawing/2014/main" id="{DE979B29-569D-46A3-D94B-1260E4C0FCCA}"/>
                </a:ext>
              </a:extLst>
            </p:cNvPr>
            <p:cNvSpPr/>
            <p:nvPr/>
          </p:nvSpPr>
          <p:spPr>
            <a:xfrm rot="10800000">
              <a:off x="4812982" y="6487886"/>
              <a:ext cx="2335896" cy="2781620"/>
            </a:xfrm>
            <a:prstGeom prst="trapezoid">
              <a:avLst>
                <a:gd name="adj" fmla="val 4004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rapezoid 25">
              <a:extLst>
                <a:ext uri="{FF2B5EF4-FFF2-40B4-BE49-F238E27FC236}">
                  <a16:creationId xmlns:a16="http://schemas.microsoft.com/office/drawing/2014/main" id="{0E0F8C98-1894-0392-F385-328FFFB2335C}"/>
                </a:ext>
              </a:extLst>
            </p:cNvPr>
            <p:cNvSpPr/>
            <p:nvPr/>
          </p:nvSpPr>
          <p:spPr>
            <a:xfrm rot="10800000">
              <a:off x="3019028" y="3706266"/>
              <a:ext cx="5923804" cy="2781620"/>
            </a:xfrm>
            <a:prstGeom prst="trapezoid">
              <a:avLst>
                <a:gd name="adj" fmla="val 6453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rapezoid 26">
              <a:extLst>
                <a:ext uri="{FF2B5EF4-FFF2-40B4-BE49-F238E27FC236}">
                  <a16:creationId xmlns:a16="http://schemas.microsoft.com/office/drawing/2014/main" id="{4ACAF45F-5134-1178-BE1A-CA6FD24A0861}"/>
                </a:ext>
              </a:extLst>
            </p:cNvPr>
            <p:cNvSpPr/>
            <p:nvPr/>
          </p:nvSpPr>
          <p:spPr>
            <a:xfrm rot="10800000">
              <a:off x="1037453" y="-1"/>
              <a:ext cx="9886954" cy="3706265"/>
            </a:xfrm>
            <a:prstGeom prst="trapezoid">
              <a:avLst>
                <a:gd name="adj" fmla="val 535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107CF04-F757-13FB-E70F-4B9C650A1F0D}"/>
              </a:ext>
            </a:extLst>
          </p:cNvPr>
          <p:cNvGrpSpPr/>
          <p:nvPr/>
        </p:nvGrpSpPr>
        <p:grpSpPr>
          <a:xfrm>
            <a:off x="15632986" y="3354571"/>
            <a:ext cx="5194788" cy="1535835"/>
            <a:chOff x="16037580" y="3354571"/>
            <a:chExt cx="5194788" cy="1535835"/>
          </a:xfrm>
        </p:grpSpPr>
        <p:sp>
          <p:nvSpPr>
            <p:cNvPr id="29" name="Textbox 200">
              <a:extLst>
                <a:ext uri="{FF2B5EF4-FFF2-40B4-BE49-F238E27FC236}">
                  <a16:creationId xmlns:a16="http://schemas.microsoft.com/office/drawing/2014/main" id="{850580C5-DA0D-B674-8E32-D5152F866E52}"/>
                </a:ext>
              </a:extLst>
            </p:cNvPr>
            <p:cNvSpPr txBox="1"/>
            <p:nvPr/>
          </p:nvSpPr>
          <p:spPr>
            <a:xfrm>
              <a:off x="16037580" y="3354571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</a:rPr>
                <a:t>Attention</a:t>
              </a:r>
            </a:p>
          </p:txBody>
        </p:sp>
        <p:sp>
          <p:nvSpPr>
            <p:cNvPr id="30" name="Textbox 200">
              <a:extLst>
                <a:ext uri="{FF2B5EF4-FFF2-40B4-BE49-F238E27FC236}">
                  <a16:creationId xmlns:a16="http://schemas.microsoft.com/office/drawing/2014/main" id="{78103179-B849-0398-D9A2-A7BFDC40B8CC}"/>
                </a:ext>
              </a:extLst>
            </p:cNvPr>
            <p:cNvSpPr txBox="1"/>
            <p:nvPr/>
          </p:nvSpPr>
          <p:spPr>
            <a:xfrm>
              <a:off x="16037580" y="4182520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7EC1DBB-B3DE-971D-C829-66ED52D6474E}"/>
              </a:ext>
            </a:extLst>
          </p:cNvPr>
          <p:cNvGrpSpPr/>
          <p:nvPr/>
        </p:nvGrpSpPr>
        <p:grpSpPr>
          <a:xfrm>
            <a:off x="15632986" y="6063283"/>
            <a:ext cx="5194788" cy="1535835"/>
            <a:chOff x="16037580" y="6063283"/>
            <a:chExt cx="5194788" cy="1535835"/>
          </a:xfrm>
        </p:grpSpPr>
        <p:sp>
          <p:nvSpPr>
            <p:cNvPr id="32" name="Textbox 200">
              <a:extLst>
                <a:ext uri="{FF2B5EF4-FFF2-40B4-BE49-F238E27FC236}">
                  <a16:creationId xmlns:a16="http://schemas.microsoft.com/office/drawing/2014/main" id="{507DC9A8-5FF7-5597-5055-35B6CDF533E1}"/>
                </a:ext>
              </a:extLst>
            </p:cNvPr>
            <p:cNvSpPr txBox="1"/>
            <p:nvPr/>
          </p:nvSpPr>
          <p:spPr>
            <a:xfrm>
              <a:off x="16037580" y="6063283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j-lt"/>
                </a:rPr>
                <a:t>Interest</a:t>
              </a:r>
            </a:p>
          </p:txBody>
        </p:sp>
        <p:sp>
          <p:nvSpPr>
            <p:cNvPr id="33" name="Textbox 200">
              <a:extLst>
                <a:ext uri="{FF2B5EF4-FFF2-40B4-BE49-F238E27FC236}">
                  <a16:creationId xmlns:a16="http://schemas.microsoft.com/office/drawing/2014/main" id="{2CECF69F-3A6E-A5EB-69F6-FBE436A7917C}"/>
                </a:ext>
              </a:extLst>
            </p:cNvPr>
            <p:cNvSpPr txBox="1"/>
            <p:nvPr/>
          </p:nvSpPr>
          <p:spPr>
            <a:xfrm>
              <a:off x="16037580" y="6891232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7BA30C2-4EC0-8926-A1F4-5130BB2B921D}"/>
              </a:ext>
            </a:extLst>
          </p:cNvPr>
          <p:cNvGrpSpPr/>
          <p:nvPr/>
        </p:nvGrpSpPr>
        <p:grpSpPr>
          <a:xfrm>
            <a:off x="15632986" y="8850801"/>
            <a:ext cx="5194788" cy="1535835"/>
            <a:chOff x="16037580" y="8850801"/>
            <a:chExt cx="5194788" cy="1535835"/>
          </a:xfrm>
        </p:grpSpPr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0478E312-CCDA-7FE0-2B2B-0BFD6E80970D}"/>
                </a:ext>
              </a:extLst>
            </p:cNvPr>
            <p:cNvSpPr txBox="1"/>
            <p:nvPr/>
          </p:nvSpPr>
          <p:spPr>
            <a:xfrm>
              <a:off x="16037580" y="8850801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+mj-lt"/>
                </a:rPr>
                <a:t>Desire</a:t>
              </a: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0FFBD041-F91B-D5B7-089E-DC1273AC2AA0}"/>
                </a:ext>
              </a:extLst>
            </p:cNvPr>
            <p:cNvSpPr txBox="1"/>
            <p:nvPr/>
          </p:nvSpPr>
          <p:spPr>
            <a:xfrm>
              <a:off x="16037580" y="9678750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4096E8A-7674-E909-F1DB-2601146C9D71}"/>
              </a:ext>
            </a:extLst>
          </p:cNvPr>
          <p:cNvGrpSpPr/>
          <p:nvPr/>
        </p:nvGrpSpPr>
        <p:grpSpPr>
          <a:xfrm>
            <a:off x="15632986" y="11638327"/>
            <a:ext cx="5194788" cy="1535835"/>
            <a:chOff x="16037580" y="11638327"/>
            <a:chExt cx="5194788" cy="1535835"/>
          </a:xfrm>
        </p:grpSpPr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C13F275B-7D29-769E-CFF0-9E47BD7AC29C}"/>
                </a:ext>
              </a:extLst>
            </p:cNvPr>
            <p:cNvSpPr txBox="1"/>
            <p:nvPr/>
          </p:nvSpPr>
          <p:spPr>
            <a:xfrm>
              <a:off x="16037580" y="11638327"/>
              <a:ext cx="49244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Action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CD5821AE-C38E-5483-874D-981EF0C46298}"/>
                </a:ext>
              </a:extLst>
            </p:cNvPr>
            <p:cNvSpPr txBox="1"/>
            <p:nvPr/>
          </p:nvSpPr>
          <p:spPr>
            <a:xfrm>
              <a:off x="16037580" y="12466276"/>
              <a:ext cx="519478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porttitor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congue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40" name="Textbox 200">
            <a:extLst>
              <a:ext uri="{FF2B5EF4-FFF2-40B4-BE49-F238E27FC236}">
                <a16:creationId xmlns:a16="http://schemas.microsoft.com/office/drawing/2014/main" id="{55653420-5CB2-C03B-778A-1F91AC65B579}"/>
              </a:ext>
            </a:extLst>
          </p:cNvPr>
          <p:cNvSpPr txBox="1"/>
          <p:nvPr/>
        </p:nvSpPr>
        <p:spPr>
          <a:xfrm>
            <a:off x="5759440" y="2982242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100%</a:t>
            </a:r>
          </a:p>
        </p:txBody>
      </p:sp>
      <p:sp>
        <p:nvSpPr>
          <p:cNvPr id="41" name="Textbox 200">
            <a:extLst>
              <a:ext uri="{FF2B5EF4-FFF2-40B4-BE49-F238E27FC236}">
                <a16:creationId xmlns:a16="http://schemas.microsoft.com/office/drawing/2014/main" id="{59526710-8EA8-E16A-1886-D29D8E432F49}"/>
              </a:ext>
            </a:extLst>
          </p:cNvPr>
          <p:cNvSpPr txBox="1"/>
          <p:nvPr/>
        </p:nvSpPr>
        <p:spPr>
          <a:xfrm>
            <a:off x="5759440" y="5690954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50%</a:t>
            </a:r>
          </a:p>
        </p:txBody>
      </p:sp>
      <p:sp>
        <p:nvSpPr>
          <p:cNvPr id="42" name="Textbox 200">
            <a:extLst>
              <a:ext uri="{FF2B5EF4-FFF2-40B4-BE49-F238E27FC236}">
                <a16:creationId xmlns:a16="http://schemas.microsoft.com/office/drawing/2014/main" id="{D7405888-4F74-65FA-5CA9-4D3682E052C3}"/>
              </a:ext>
            </a:extLst>
          </p:cNvPr>
          <p:cNvSpPr txBox="1"/>
          <p:nvPr/>
        </p:nvSpPr>
        <p:spPr>
          <a:xfrm>
            <a:off x="5759440" y="8478472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rPr>
              <a:t>20%</a:t>
            </a:r>
          </a:p>
        </p:txBody>
      </p:sp>
      <p:sp>
        <p:nvSpPr>
          <p:cNvPr id="43" name="Textbox 200">
            <a:extLst>
              <a:ext uri="{FF2B5EF4-FFF2-40B4-BE49-F238E27FC236}">
                <a16:creationId xmlns:a16="http://schemas.microsoft.com/office/drawing/2014/main" id="{532293A4-0CD6-1665-8703-AC85546AEAF8}"/>
              </a:ext>
            </a:extLst>
          </p:cNvPr>
          <p:cNvSpPr txBox="1"/>
          <p:nvPr/>
        </p:nvSpPr>
        <p:spPr>
          <a:xfrm>
            <a:off x="5759440" y="11265998"/>
            <a:ext cx="13505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chemeClr val="tx2"/>
                </a:solidFill>
                <a:latin typeface="+mj-lt"/>
              </a:rPr>
              <a:t>10%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44" name="Textbox 200">
            <a:extLst>
              <a:ext uri="{FF2B5EF4-FFF2-40B4-BE49-F238E27FC236}">
                <a16:creationId xmlns:a16="http://schemas.microsoft.com/office/drawing/2014/main" id="{57EE5BAA-88CD-6A22-2527-06519DACC582}"/>
              </a:ext>
            </a:extLst>
          </p:cNvPr>
          <p:cNvSpPr txBox="1"/>
          <p:nvPr/>
        </p:nvSpPr>
        <p:spPr>
          <a:xfrm>
            <a:off x="3100568" y="512052"/>
            <a:ext cx="6668272" cy="221599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rPr>
              <a:t>AIDA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F4CF91E-955B-3105-AE1D-3312C9E11127}"/>
              </a:ext>
            </a:extLst>
          </p:cNvPr>
          <p:cNvGrpSpPr/>
          <p:nvPr/>
        </p:nvGrpSpPr>
        <p:grpSpPr>
          <a:xfrm>
            <a:off x="21802255" y="493156"/>
            <a:ext cx="1862049" cy="12450262"/>
            <a:chOff x="22012550" y="493156"/>
            <a:chExt cx="1862049" cy="12450262"/>
          </a:xfrm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BE24BCDA-4593-BCD9-0D01-D1C8873FDAC7}"/>
                </a:ext>
              </a:extLst>
            </p:cNvPr>
            <p:cNvSpPr txBox="1"/>
            <p:nvPr/>
          </p:nvSpPr>
          <p:spPr>
            <a:xfrm rot="16200000">
              <a:off x="20467151" y="9535972"/>
              <a:ext cx="4952845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1" i="0" u="none" strike="noStrike" kern="1200" cap="none" spc="0" normalizeH="0" baseline="0" noProof="0" dirty="0">
                  <a:ln>
                    <a:solidFill>
                      <a:schemeClr val="bg2"/>
                    </a:solidFill>
                  </a:ln>
                  <a:noFill/>
                  <a:effectLst/>
                  <a:uLnTx/>
                  <a:uFillTx/>
                  <a:latin typeface="+mj-lt"/>
                </a:rPr>
                <a:t>MAR</a:t>
              </a: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812D20DB-FA36-E031-D678-ABA01B75A335}"/>
                </a:ext>
              </a:extLst>
            </p:cNvPr>
            <p:cNvSpPr txBox="1"/>
            <p:nvPr/>
          </p:nvSpPr>
          <p:spPr>
            <a:xfrm rot="16200000">
              <a:off x="19185917" y="3319790"/>
              <a:ext cx="7515316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25000"/>
                      <a:lumOff val="75000"/>
                    </a:schemeClr>
                  </a:solidFill>
                  <a:effectLst/>
                  <a:uLnTx/>
                  <a:uFillTx/>
                  <a:latin typeface="+mj-lt"/>
                </a:rPr>
                <a:t>KETING</a:t>
              </a:r>
            </a:p>
          </p:txBody>
        </p:sp>
      </p:grpSp>
      <p:sp>
        <p:nvSpPr>
          <p:cNvPr id="48" name="Textbox 200">
            <a:extLst>
              <a:ext uri="{FF2B5EF4-FFF2-40B4-BE49-F238E27FC236}">
                <a16:creationId xmlns:a16="http://schemas.microsoft.com/office/drawing/2014/main" id="{DC4B914C-7A32-816F-7174-F5BE29BCC4D0}"/>
              </a:ext>
            </a:extLst>
          </p:cNvPr>
          <p:cNvSpPr txBox="1"/>
          <p:nvPr/>
        </p:nvSpPr>
        <p:spPr>
          <a:xfrm>
            <a:off x="14451822" y="1112214"/>
            <a:ext cx="666827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</a:t>
            </a: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</a:rPr>
              <a:t>nfographic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0D32ABFC-75CD-425C-52D9-50E210DB53E4}"/>
              </a:ext>
            </a:extLst>
          </p:cNvPr>
          <p:cNvGrpSpPr/>
          <p:nvPr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C6877AD9-C420-B02B-D509-2949D8AB3D74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D3221EB5-5C58-E311-5BB4-453D3EC7BA65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017931B8-DC2D-01B4-9AAF-3B2BF9E30B84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FBC2E0CE-C449-F298-6F4F-443B1949E81F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222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E8435695-79E2-469B-3B5D-BA2E1D352DFC}"/>
              </a:ext>
            </a:extLst>
          </p:cNvPr>
          <p:cNvSpPr>
            <a:spLocks/>
          </p:cNvSpPr>
          <p:nvPr/>
        </p:nvSpPr>
        <p:spPr bwMode="auto">
          <a:xfrm rot="16200000">
            <a:off x="-328830" y="8565145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tx1">
                    <a:lumMod val="10000"/>
                    <a:lumOff val="9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2">
                    <a:lumMod val="5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.NET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C779049-9D8B-91F3-B12E-BEB3E56C9F81}"/>
              </a:ext>
            </a:extLst>
          </p:cNvPr>
          <p:cNvGrpSpPr/>
          <p:nvPr/>
        </p:nvGrpSpPr>
        <p:grpSpPr>
          <a:xfrm>
            <a:off x="6147330" y="11733116"/>
            <a:ext cx="8219676" cy="466169"/>
            <a:chOff x="6147330" y="11733116"/>
            <a:chExt cx="8219676" cy="466169"/>
          </a:xfrm>
        </p:grpSpPr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C04C7737-2000-1EC6-1C7E-6D7F969F7B89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11966200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Circle: Hollow 56">
              <a:extLst>
                <a:ext uri="{FF2B5EF4-FFF2-40B4-BE49-F238E27FC236}">
                  <a16:creationId xmlns:a16="http://schemas.microsoft.com/office/drawing/2014/main" id="{9250B469-B4BB-E129-69D3-FFF85EC27B1A}"/>
                </a:ext>
              </a:extLst>
            </p:cNvPr>
            <p:cNvSpPr/>
            <p:nvPr/>
          </p:nvSpPr>
          <p:spPr>
            <a:xfrm>
              <a:off x="6147330" y="11733116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9F53FC6F-68CA-EE8B-AEDD-17388965B236}"/>
              </a:ext>
            </a:extLst>
          </p:cNvPr>
          <p:cNvGrpSpPr/>
          <p:nvPr/>
        </p:nvGrpSpPr>
        <p:grpSpPr>
          <a:xfrm>
            <a:off x="6147330" y="8959878"/>
            <a:ext cx="8219676" cy="466169"/>
            <a:chOff x="6147330" y="8959878"/>
            <a:chExt cx="8219676" cy="466169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09E69766-6F3A-8C98-0BBF-0CE2D82CA8D1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9192962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Circle: Hollow 59">
              <a:extLst>
                <a:ext uri="{FF2B5EF4-FFF2-40B4-BE49-F238E27FC236}">
                  <a16:creationId xmlns:a16="http://schemas.microsoft.com/office/drawing/2014/main" id="{4E53EE7C-AC6D-FD97-E47E-5F4AEDF4BF56}"/>
                </a:ext>
              </a:extLst>
            </p:cNvPr>
            <p:cNvSpPr/>
            <p:nvPr/>
          </p:nvSpPr>
          <p:spPr>
            <a:xfrm>
              <a:off x="6147330" y="8959878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F214979D-3E76-C9E6-F33C-717939E0C392}"/>
              </a:ext>
            </a:extLst>
          </p:cNvPr>
          <p:cNvGrpSpPr/>
          <p:nvPr/>
        </p:nvGrpSpPr>
        <p:grpSpPr>
          <a:xfrm>
            <a:off x="6147330" y="3473177"/>
            <a:ext cx="8219676" cy="466169"/>
            <a:chOff x="6147330" y="3473177"/>
            <a:chExt cx="8219676" cy="466169"/>
          </a:xfrm>
        </p:grpSpPr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C5466CF1-8BF7-55C9-C358-0F06DB57DCA3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3706261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Circle: Hollow 62">
              <a:extLst>
                <a:ext uri="{FF2B5EF4-FFF2-40B4-BE49-F238E27FC236}">
                  <a16:creationId xmlns:a16="http://schemas.microsoft.com/office/drawing/2014/main" id="{8EA83012-ACE5-F642-07A1-8E45578BEB81}"/>
                </a:ext>
              </a:extLst>
            </p:cNvPr>
            <p:cNvSpPr/>
            <p:nvPr/>
          </p:nvSpPr>
          <p:spPr>
            <a:xfrm>
              <a:off x="6147330" y="3473177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EE3AB88C-998F-DA41-9461-E4166C0B668E}"/>
              </a:ext>
            </a:extLst>
          </p:cNvPr>
          <p:cNvGrpSpPr/>
          <p:nvPr/>
        </p:nvGrpSpPr>
        <p:grpSpPr>
          <a:xfrm>
            <a:off x="6147330" y="6206888"/>
            <a:ext cx="8219676" cy="466169"/>
            <a:chOff x="6147330" y="6206888"/>
            <a:chExt cx="8219676" cy="466169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8CE3DED3-EC10-DE17-534C-7CEA35AEE22B}"/>
                </a:ext>
              </a:extLst>
            </p:cNvPr>
            <p:cNvCxnSpPr>
              <a:cxnSpLocks/>
            </p:cNvCxnSpPr>
            <p:nvPr/>
          </p:nvCxnSpPr>
          <p:spPr>
            <a:xfrm>
              <a:off x="6467498" y="6439972"/>
              <a:ext cx="7899508" cy="0"/>
            </a:xfrm>
            <a:prstGeom prst="line">
              <a:avLst/>
            </a:prstGeom>
            <a:ln w="31750" cap="rnd">
              <a:solidFill>
                <a:schemeClr val="tx2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Circle: Hollow 65">
              <a:extLst>
                <a:ext uri="{FF2B5EF4-FFF2-40B4-BE49-F238E27FC236}">
                  <a16:creationId xmlns:a16="http://schemas.microsoft.com/office/drawing/2014/main" id="{8F5DA4AC-1A9E-0485-BF00-F3AD673A8693}"/>
                </a:ext>
              </a:extLst>
            </p:cNvPr>
            <p:cNvSpPr/>
            <p:nvPr/>
          </p:nvSpPr>
          <p:spPr>
            <a:xfrm>
              <a:off x="6147330" y="6206888"/>
              <a:ext cx="466169" cy="466169"/>
            </a:xfrm>
            <a:prstGeom prst="donut">
              <a:avLst>
                <a:gd name="adj" fmla="val 37589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989B9810-3F18-89FB-615A-A8299A878BCF}"/>
              </a:ext>
            </a:extLst>
          </p:cNvPr>
          <p:cNvGrpSpPr/>
          <p:nvPr/>
        </p:nvGrpSpPr>
        <p:grpSpPr>
          <a:xfrm>
            <a:off x="14654637" y="8849305"/>
            <a:ext cx="511052" cy="716106"/>
            <a:chOff x="1597025" y="1208088"/>
            <a:chExt cx="257175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8" name="Freeform 12">
              <a:extLst>
                <a:ext uri="{FF2B5EF4-FFF2-40B4-BE49-F238E27FC236}">
                  <a16:creationId xmlns:a16="http://schemas.microsoft.com/office/drawing/2014/main" id="{98EBB08B-5ED7-BA3C-D23C-1C7CABD243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7025" y="1208088"/>
              <a:ext cx="257175" cy="360363"/>
            </a:xfrm>
            <a:custGeom>
              <a:avLst/>
              <a:gdLst/>
              <a:ahLst/>
              <a:cxnLst>
                <a:cxn ang="0">
                  <a:pos x="65" y="35"/>
                </a:cxn>
                <a:cxn ang="0">
                  <a:pos x="57" y="54"/>
                </a:cxn>
                <a:cxn ang="0">
                  <a:pos x="42" y="19"/>
                </a:cxn>
                <a:cxn ang="0">
                  <a:pos x="34" y="42"/>
                </a:cxn>
                <a:cxn ang="0">
                  <a:pos x="4" y="0"/>
                </a:cxn>
                <a:cxn ang="0">
                  <a:pos x="0" y="88"/>
                </a:cxn>
                <a:cxn ang="0">
                  <a:pos x="38" y="123"/>
                </a:cxn>
                <a:cxn ang="0">
                  <a:pos x="83" y="96"/>
                </a:cxn>
                <a:cxn ang="0">
                  <a:pos x="65" y="35"/>
                </a:cxn>
                <a:cxn ang="0">
                  <a:pos x="75" y="94"/>
                </a:cxn>
                <a:cxn ang="0">
                  <a:pos x="38" y="115"/>
                </a:cxn>
                <a:cxn ang="0">
                  <a:pos x="7" y="88"/>
                </a:cxn>
                <a:cxn ang="0">
                  <a:pos x="11" y="60"/>
                </a:cxn>
                <a:cxn ang="0">
                  <a:pos x="15" y="22"/>
                </a:cxn>
                <a:cxn ang="0">
                  <a:pos x="31" y="60"/>
                </a:cxn>
                <a:cxn ang="0">
                  <a:pos x="45" y="38"/>
                </a:cxn>
                <a:cxn ang="0">
                  <a:pos x="50" y="73"/>
                </a:cxn>
                <a:cxn ang="0">
                  <a:pos x="67" y="52"/>
                </a:cxn>
                <a:cxn ang="0">
                  <a:pos x="75" y="94"/>
                </a:cxn>
                <a:cxn ang="0">
                  <a:pos x="75" y="94"/>
                </a:cxn>
                <a:cxn ang="0">
                  <a:pos x="75" y="94"/>
                </a:cxn>
              </a:cxnLst>
              <a:rect l="0" t="0" r="r" b="b"/>
              <a:pathLst>
                <a:path w="88" h="123">
                  <a:moveTo>
                    <a:pt x="65" y="35"/>
                  </a:moveTo>
                  <a:cubicBezTo>
                    <a:pt x="65" y="45"/>
                    <a:pt x="57" y="54"/>
                    <a:pt x="57" y="54"/>
                  </a:cubicBezTo>
                  <a:cubicBezTo>
                    <a:pt x="57" y="35"/>
                    <a:pt x="42" y="19"/>
                    <a:pt x="42" y="19"/>
                  </a:cubicBezTo>
                  <a:cubicBezTo>
                    <a:pt x="42" y="19"/>
                    <a:pt x="42" y="31"/>
                    <a:pt x="34" y="42"/>
                  </a:cubicBezTo>
                  <a:cubicBezTo>
                    <a:pt x="27" y="15"/>
                    <a:pt x="4" y="0"/>
                    <a:pt x="4" y="0"/>
                  </a:cubicBezTo>
                  <a:cubicBezTo>
                    <a:pt x="15" y="42"/>
                    <a:pt x="0" y="57"/>
                    <a:pt x="0" y="88"/>
                  </a:cubicBezTo>
                  <a:cubicBezTo>
                    <a:pt x="0" y="106"/>
                    <a:pt x="15" y="123"/>
                    <a:pt x="38" y="123"/>
                  </a:cubicBezTo>
                  <a:cubicBezTo>
                    <a:pt x="73" y="123"/>
                    <a:pt x="79" y="110"/>
                    <a:pt x="83" y="96"/>
                  </a:cubicBezTo>
                  <a:cubicBezTo>
                    <a:pt x="88" y="77"/>
                    <a:pt x="80" y="54"/>
                    <a:pt x="65" y="35"/>
                  </a:cubicBezTo>
                  <a:close/>
                  <a:moveTo>
                    <a:pt x="75" y="94"/>
                  </a:moveTo>
                  <a:cubicBezTo>
                    <a:pt x="73" y="104"/>
                    <a:pt x="70" y="115"/>
                    <a:pt x="38" y="115"/>
                  </a:cubicBezTo>
                  <a:cubicBezTo>
                    <a:pt x="19" y="115"/>
                    <a:pt x="7" y="101"/>
                    <a:pt x="7" y="88"/>
                  </a:cubicBezTo>
                  <a:cubicBezTo>
                    <a:pt x="7" y="78"/>
                    <a:pt x="9" y="69"/>
                    <a:pt x="11" y="60"/>
                  </a:cubicBezTo>
                  <a:cubicBezTo>
                    <a:pt x="14" y="49"/>
                    <a:pt x="16" y="37"/>
                    <a:pt x="15" y="22"/>
                  </a:cubicBezTo>
                  <a:cubicBezTo>
                    <a:pt x="27" y="39"/>
                    <a:pt x="31" y="60"/>
                    <a:pt x="31" y="60"/>
                  </a:cubicBezTo>
                  <a:cubicBezTo>
                    <a:pt x="31" y="60"/>
                    <a:pt x="42" y="45"/>
                    <a:pt x="45" y="38"/>
                  </a:cubicBezTo>
                  <a:cubicBezTo>
                    <a:pt x="48" y="42"/>
                    <a:pt x="50" y="58"/>
                    <a:pt x="50" y="73"/>
                  </a:cubicBezTo>
                  <a:cubicBezTo>
                    <a:pt x="50" y="73"/>
                    <a:pt x="60" y="65"/>
                    <a:pt x="67" y="52"/>
                  </a:cubicBezTo>
                  <a:cubicBezTo>
                    <a:pt x="76" y="66"/>
                    <a:pt x="78" y="82"/>
                    <a:pt x="75" y="94"/>
                  </a:cubicBezTo>
                  <a:close/>
                  <a:moveTo>
                    <a:pt x="75" y="94"/>
                  </a:moveTo>
                  <a:cubicBezTo>
                    <a:pt x="75" y="94"/>
                    <a:pt x="75" y="94"/>
                    <a:pt x="75" y="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69" name="Freeform 13">
              <a:extLst>
                <a:ext uri="{FF2B5EF4-FFF2-40B4-BE49-F238E27FC236}">
                  <a16:creationId xmlns:a16="http://schemas.microsoft.com/office/drawing/2014/main" id="{DD79F7EB-E3FC-C156-0D78-5F0E6BA52F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8300" y="1363663"/>
              <a:ext cx="160338" cy="128588"/>
            </a:xfrm>
            <a:custGeom>
              <a:avLst/>
              <a:gdLst/>
              <a:ahLst/>
              <a:cxnLst>
                <a:cxn ang="0">
                  <a:pos x="53" y="12"/>
                </a:cxn>
                <a:cxn ang="0">
                  <a:pos x="49" y="15"/>
                </a:cxn>
                <a:cxn ang="0">
                  <a:pos x="31" y="30"/>
                </a:cxn>
                <a:cxn ang="0">
                  <a:pos x="29" y="13"/>
                </a:cxn>
                <a:cxn ang="0">
                  <a:pos x="29" y="7"/>
                </a:cxn>
                <a:cxn ang="0">
                  <a:pos x="23" y="16"/>
                </a:cxn>
                <a:cxn ang="0">
                  <a:pos x="17" y="25"/>
                </a:cxn>
                <a:cxn ang="0">
                  <a:pos x="8" y="5"/>
                </a:cxn>
                <a:cxn ang="0">
                  <a:pos x="7" y="0"/>
                </a:cxn>
                <a:cxn ang="0">
                  <a:pos x="5" y="5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4" y="38"/>
                </a:cxn>
                <a:cxn ang="0">
                  <a:pos x="7" y="11"/>
                </a:cxn>
                <a:cxn ang="0">
                  <a:pos x="15" y="29"/>
                </a:cxn>
                <a:cxn ang="0">
                  <a:pos x="16" y="32"/>
                </a:cxn>
                <a:cxn ang="0">
                  <a:pos x="18" y="30"/>
                </a:cxn>
                <a:cxn ang="0">
                  <a:pos x="25" y="19"/>
                </a:cxn>
                <a:cxn ang="0">
                  <a:pos x="28" y="33"/>
                </a:cxn>
                <a:cxn ang="0">
                  <a:pos x="29" y="35"/>
                </a:cxn>
                <a:cxn ang="0">
                  <a:pos x="31" y="34"/>
                </a:cxn>
                <a:cxn ang="0">
                  <a:pos x="50" y="20"/>
                </a:cxn>
                <a:cxn ang="0">
                  <a:pos x="48" y="41"/>
                </a:cxn>
                <a:cxn ang="0">
                  <a:pos x="49" y="43"/>
                </a:cxn>
                <a:cxn ang="0">
                  <a:pos x="49" y="44"/>
                </a:cxn>
                <a:cxn ang="0">
                  <a:pos x="51" y="42"/>
                </a:cxn>
                <a:cxn ang="0">
                  <a:pos x="53" y="16"/>
                </a:cxn>
                <a:cxn ang="0">
                  <a:pos x="53" y="12"/>
                </a:cxn>
                <a:cxn ang="0">
                  <a:pos x="53" y="12"/>
                </a:cxn>
                <a:cxn ang="0">
                  <a:pos x="53" y="12"/>
                </a:cxn>
              </a:cxnLst>
              <a:rect l="0" t="0" r="r" b="b"/>
              <a:pathLst>
                <a:path w="55" h="44">
                  <a:moveTo>
                    <a:pt x="53" y="12"/>
                  </a:moveTo>
                  <a:cubicBezTo>
                    <a:pt x="49" y="15"/>
                    <a:pt x="49" y="15"/>
                    <a:pt x="49" y="15"/>
                  </a:cubicBezTo>
                  <a:cubicBezTo>
                    <a:pt x="45" y="20"/>
                    <a:pt x="42" y="25"/>
                    <a:pt x="31" y="30"/>
                  </a:cubicBezTo>
                  <a:cubicBezTo>
                    <a:pt x="30" y="25"/>
                    <a:pt x="29" y="20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1" y="19"/>
                    <a:pt x="19" y="21"/>
                    <a:pt x="17" y="25"/>
                  </a:cubicBezTo>
                  <a:cubicBezTo>
                    <a:pt x="13" y="16"/>
                    <a:pt x="10" y="10"/>
                    <a:pt x="8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13"/>
                    <a:pt x="0" y="20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3" y="40"/>
                    <a:pt x="4" y="39"/>
                    <a:pt x="4" y="38"/>
                  </a:cubicBezTo>
                  <a:cubicBezTo>
                    <a:pt x="4" y="24"/>
                    <a:pt x="5" y="17"/>
                    <a:pt x="7" y="11"/>
                  </a:cubicBezTo>
                  <a:cubicBezTo>
                    <a:pt x="9" y="16"/>
                    <a:pt x="11" y="22"/>
                    <a:pt x="15" y="29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1" y="25"/>
                    <a:pt x="23" y="22"/>
                    <a:pt x="25" y="19"/>
                  </a:cubicBezTo>
                  <a:cubicBezTo>
                    <a:pt x="26" y="25"/>
                    <a:pt x="27" y="29"/>
                    <a:pt x="28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41" y="29"/>
                    <a:pt x="46" y="25"/>
                    <a:pt x="50" y="20"/>
                  </a:cubicBezTo>
                  <a:cubicBezTo>
                    <a:pt x="51" y="28"/>
                    <a:pt x="50" y="35"/>
                    <a:pt x="48" y="41"/>
                  </a:cubicBezTo>
                  <a:cubicBezTo>
                    <a:pt x="47" y="42"/>
                    <a:pt x="48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4" y="35"/>
                    <a:pt x="55" y="24"/>
                    <a:pt x="53" y="16"/>
                  </a:cubicBezTo>
                  <a:lnTo>
                    <a:pt x="53" y="12"/>
                  </a:lnTo>
                  <a:close/>
                  <a:moveTo>
                    <a:pt x="53" y="12"/>
                  </a:moveTo>
                  <a:cubicBezTo>
                    <a:pt x="53" y="12"/>
                    <a:pt x="53" y="12"/>
                    <a:pt x="53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9041E8FF-EF90-78AF-A8BD-B0AEFB03BA9C}"/>
              </a:ext>
            </a:extLst>
          </p:cNvPr>
          <p:cNvGrpSpPr/>
          <p:nvPr/>
        </p:nvGrpSpPr>
        <p:grpSpPr>
          <a:xfrm>
            <a:off x="14585035" y="3441647"/>
            <a:ext cx="650256" cy="644576"/>
            <a:chOff x="704850" y="2703513"/>
            <a:chExt cx="363538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1" name="Freeform 117">
              <a:extLst>
                <a:ext uri="{FF2B5EF4-FFF2-40B4-BE49-F238E27FC236}">
                  <a16:creationId xmlns:a16="http://schemas.microsoft.com/office/drawing/2014/main" id="{32A10CDF-750D-1FFE-D4D8-60CD80A361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288" y="2751138"/>
              <a:ext cx="117475" cy="117475"/>
            </a:xfrm>
            <a:custGeom>
              <a:avLst/>
              <a:gdLst/>
              <a:ahLst/>
              <a:cxnLst>
                <a:cxn ang="0">
                  <a:pos x="36" y="38"/>
                </a:cxn>
                <a:cxn ang="0">
                  <a:pos x="36" y="38"/>
                </a:cxn>
                <a:cxn ang="0">
                  <a:pos x="38" y="40"/>
                </a:cxn>
                <a:cxn ang="0">
                  <a:pos x="40" y="38"/>
                </a:cxn>
                <a:cxn ang="0">
                  <a:pos x="40" y="38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36" y="38"/>
                </a:cxn>
              </a:cxnLst>
              <a:rect l="0" t="0" r="r" b="b"/>
              <a:pathLst>
                <a:path w="40" h="40"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6" y="39"/>
                    <a:pt x="37" y="40"/>
                    <a:pt x="38" y="40"/>
                  </a:cubicBezTo>
                  <a:cubicBezTo>
                    <a:pt x="39" y="40"/>
                    <a:pt x="40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17"/>
                    <a:pt x="2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1" y="3"/>
                    <a:pt x="36" y="19"/>
                    <a:pt x="36" y="38"/>
                  </a:cubicBezTo>
                  <a:close/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2" name="Freeform 118">
              <a:extLst>
                <a:ext uri="{FF2B5EF4-FFF2-40B4-BE49-F238E27FC236}">
                  <a16:creationId xmlns:a16="http://schemas.microsoft.com/office/drawing/2014/main" id="{0709623F-D31F-5522-54FD-51232AF3A3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850" y="2703513"/>
              <a:ext cx="363538" cy="360363"/>
            </a:xfrm>
            <a:custGeom>
              <a:avLst/>
              <a:gdLst/>
              <a:ahLst/>
              <a:cxnLst>
                <a:cxn ang="0">
                  <a:pos x="36" y="4"/>
                </a:cxn>
                <a:cxn ang="0">
                  <a:pos x="28" y="0"/>
                </a:cxn>
                <a:cxn ang="0">
                  <a:pos x="23" y="1"/>
                </a:cxn>
                <a:cxn ang="0">
                  <a:pos x="16" y="12"/>
                </a:cxn>
                <a:cxn ang="0">
                  <a:pos x="16" y="64"/>
                </a:cxn>
                <a:cxn ang="0">
                  <a:pos x="4" y="76"/>
                </a:cxn>
                <a:cxn ang="0">
                  <a:pos x="4" y="93"/>
                </a:cxn>
                <a:cxn ang="0">
                  <a:pos x="31" y="120"/>
                </a:cxn>
                <a:cxn ang="0">
                  <a:pos x="39" y="123"/>
                </a:cxn>
                <a:cxn ang="0">
                  <a:pos x="47" y="120"/>
                </a:cxn>
                <a:cxn ang="0">
                  <a:pos x="59" y="108"/>
                </a:cxn>
                <a:cxn ang="0">
                  <a:pos x="112" y="108"/>
                </a:cxn>
                <a:cxn ang="0">
                  <a:pos x="123" y="100"/>
                </a:cxn>
                <a:cxn ang="0">
                  <a:pos x="120" y="88"/>
                </a:cxn>
                <a:cxn ang="0">
                  <a:pos x="36" y="4"/>
                </a:cxn>
                <a:cxn ang="0">
                  <a:pos x="54" y="102"/>
                </a:cxn>
                <a:cxn ang="0">
                  <a:pos x="42" y="114"/>
                </a:cxn>
                <a:cxn ang="0">
                  <a:pos x="39" y="115"/>
                </a:cxn>
                <a:cxn ang="0">
                  <a:pos x="36" y="114"/>
                </a:cxn>
                <a:cxn ang="0">
                  <a:pos x="10" y="87"/>
                </a:cxn>
                <a:cxn ang="0">
                  <a:pos x="8" y="85"/>
                </a:cxn>
                <a:cxn ang="0">
                  <a:pos x="10" y="82"/>
                </a:cxn>
                <a:cxn ang="0">
                  <a:pos x="22" y="70"/>
                </a:cxn>
                <a:cxn ang="0">
                  <a:pos x="22" y="70"/>
                </a:cxn>
                <a:cxn ang="0">
                  <a:pos x="54" y="102"/>
                </a:cxn>
                <a:cxn ang="0">
                  <a:pos x="54" y="102"/>
                </a:cxn>
                <a:cxn ang="0">
                  <a:pos x="59" y="100"/>
                </a:cxn>
                <a:cxn ang="0">
                  <a:pos x="57" y="100"/>
                </a:cxn>
                <a:cxn ang="0">
                  <a:pos x="23" y="66"/>
                </a:cxn>
                <a:cxn ang="0">
                  <a:pos x="24" y="64"/>
                </a:cxn>
                <a:cxn ang="0">
                  <a:pos x="24" y="18"/>
                </a:cxn>
                <a:cxn ang="0">
                  <a:pos x="105" y="100"/>
                </a:cxn>
                <a:cxn ang="0">
                  <a:pos x="59" y="100"/>
                </a:cxn>
                <a:cxn ang="0">
                  <a:pos x="116" y="98"/>
                </a:cxn>
                <a:cxn ang="0">
                  <a:pos x="112" y="100"/>
                </a:cxn>
                <a:cxn ang="0">
                  <a:pos x="111" y="100"/>
                </a:cxn>
                <a:cxn ang="0">
                  <a:pos x="24" y="13"/>
                </a:cxn>
                <a:cxn ang="0">
                  <a:pos x="24" y="12"/>
                </a:cxn>
                <a:cxn ang="0">
                  <a:pos x="26" y="8"/>
                </a:cxn>
                <a:cxn ang="0">
                  <a:pos x="28" y="8"/>
                </a:cxn>
                <a:cxn ang="0">
                  <a:pos x="30" y="9"/>
                </a:cxn>
                <a:cxn ang="0">
                  <a:pos x="115" y="93"/>
                </a:cxn>
                <a:cxn ang="0">
                  <a:pos x="116" y="98"/>
                </a:cxn>
                <a:cxn ang="0">
                  <a:pos x="116" y="98"/>
                </a:cxn>
                <a:cxn ang="0">
                  <a:pos x="116" y="98"/>
                </a:cxn>
              </a:cxnLst>
              <a:rect l="0" t="0" r="r" b="b"/>
              <a:pathLst>
                <a:path w="124" h="123">
                  <a:moveTo>
                    <a:pt x="36" y="4"/>
                  </a:moveTo>
                  <a:cubicBezTo>
                    <a:pt x="34" y="1"/>
                    <a:pt x="31" y="0"/>
                    <a:pt x="28" y="0"/>
                  </a:cubicBezTo>
                  <a:cubicBezTo>
                    <a:pt x="26" y="0"/>
                    <a:pt x="25" y="0"/>
                    <a:pt x="23" y="1"/>
                  </a:cubicBezTo>
                  <a:cubicBezTo>
                    <a:pt x="19" y="3"/>
                    <a:pt x="16" y="7"/>
                    <a:pt x="16" y="12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81"/>
                    <a:pt x="0" y="88"/>
                    <a:pt x="4" y="93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3" y="122"/>
                    <a:pt x="36" y="123"/>
                    <a:pt x="39" y="123"/>
                  </a:cubicBezTo>
                  <a:cubicBezTo>
                    <a:pt x="42" y="123"/>
                    <a:pt x="45" y="122"/>
                    <a:pt x="47" y="120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7" y="108"/>
                    <a:pt x="121" y="105"/>
                    <a:pt x="123" y="100"/>
                  </a:cubicBezTo>
                  <a:cubicBezTo>
                    <a:pt x="124" y="96"/>
                    <a:pt x="123" y="91"/>
                    <a:pt x="120" y="88"/>
                  </a:cubicBezTo>
                  <a:lnTo>
                    <a:pt x="36" y="4"/>
                  </a:lnTo>
                  <a:close/>
                  <a:moveTo>
                    <a:pt x="54" y="102"/>
                  </a:moveTo>
                  <a:cubicBezTo>
                    <a:pt x="42" y="114"/>
                    <a:pt x="42" y="114"/>
                    <a:pt x="42" y="114"/>
                  </a:cubicBezTo>
                  <a:cubicBezTo>
                    <a:pt x="41" y="115"/>
                    <a:pt x="40" y="115"/>
                    <a:pt x="39" y="115"/>
                  </a:cubicBezTo>
                  <a:cubicBezTo>
                    <a:pt x="39" y="115"/>
                    <a:pt x="37" y="115"/>
                    <a:pt x="36" y="114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6"/>
                    <a:pt x="8" y="85"/>
                    <a:pt x="8" y="85"/>
                  </a:cubicBezTo>
                  <a:cubicBezTo>
                    <a:pt x="8" y="84"/>
                    <a:pt x="9" y="83"/>
                    <a:pt x="10" y="82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lose/>
                  <a:moveTo>
                    <a:pt x="59" y="100"/>
                  </a:moveTo>
                  <a:cubicBezTo>
                    <a:pt x="59" y="100"/>
                    <a:pt x="58" y="100"/>
                    <a:pt x="57" y="100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4" y="66"/>
                    <a:pt x="24" y="65"/>
                    <a:pt x="24" y="6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05" y="100"/>
                    <a:pt x="105" y="100"/>
                    <a:pt x="105" y="100"/>
                  </a:cubicBezTo>
                  <a:lnTo>
                    <a:pt x="59" y="100"/>
                  </a:lnTo>
                  <a:close/>
                  <a:moveTo>
                    <a:pt x="116" y="98"/>
                  </a:moveTo>
                  <a:cubicBezTo>
                    <a:pt x="115" y="99"/>
                    <a:pt x="114" y="100"/>
                    <a:pt x="112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5" y="9"/>
                    <a:pt x="26" y="8"/>
                  </a:cubicBezTo>
                  <a:cubicBezTo>
                    <a:pt x="27" y="8"/>
                    <a:pt x="27" y="8"/>
                    <a:pt x="28" y="8"/>
                  </a:cubicBezTo>
                  <a:cubicBezTo>
                    <a:pt x="29" y="8"/>
                    <a:pt x="30" y="8"/>
                    <a:pt x="30" y="9"/>
                  </a:cubicBezTo>
                  <a:cubicBezTo>
                    <a:pt x="115" y="93"/>
                    <a:pt x="115" y="93"/>
                    <a:pt x="115" y="93"/>
                  </a:cubicBezTo>
                  <a:cubicBezTo>
                    <a:pt x="116" y="94"/>
                    <a:pt x="116" y="96"/>
                    <a:pt x="116" y="98"/>
                  </a:cubicBezTo>
                  <a:close/>
                  <a:moveTo>
                    <a:pt x="116" y="98"/>
                  </a:moveTo>
                  <a:cubicBezTo>
                    <a:pt x="116" y="98"/>
                    <a:pt x="116" y="98"/>
                    <a:pt x="116" y="9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3" name="Freeform 119">
              <a:extLst>
                <a:ext uri="{FF2B5EF4-FFF2-40B4-BE49-F238E27FC236}">
                  <a16:creationId xmlns:a16="http://schemas.microsoft.com/office/drawing/2014/main" id="{9EB84A48-5C2E-7D86-CB9E-D3F2FFBD4D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525" y="2703513"/>
              <a:ext cx="166688" cy="169863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" y="8"/>
                </a:cxn>
                <a:cxn ang="0">
                  <a:pos x="50" y="54"/>
                </a:cxn>
                <a:cxn ang="0">
                  <a:pos x="54" y="58"/>
                </a:cxn>
                <a:cxn ang="0">
                  <a:pos x="57" y="54"/>
                </a:cxn>
                <a:cxn ang="0">
                  <a:pos x="57" y="54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57" h="58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9" y="8"/>
                    <a:pt x="50" y="29"/>
                    <a:pt x="50" y="54"/>
                  </a:cubicBezTo>
                  <a:cubicBezTo>
                    <a:pt x="50" y="56"/>
                    <a:pt x="52" y="58"/>
                    <a:pt x="54" y="58"/>
                  </a:cubicBezTo>
                  <a:cubicBezTo>
                    <a:pt x="56" y="58"/>
                    <a:pt x="57" y="56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24"/>
                    <a:pt x="3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7F048366-4A77-F765-90EC-C8F76FE024BB}"/>
              </a:ext>
            </a:extLst>
          </p:cNvPr>
          <p:cNvGrpSpPr/>
          <p:nvPr/>
        </p:nvGrpSpPr>
        <p:grpSpPr>
          <a:xfrm>
            <a:off x="14552110" y="11667980"/>
            <a:ext cx="716106" cy="716106"/>
            <a:chOff x="8780463" y="1906588"/>
            <a:chExt cx="360363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5" name="Freeform 93">
              <a:extLst>
                <a:ext uri="{FF2B5EF4-FFF2-40B4-BE49-F238E27FC236}">
                  <a16:creationId xmlns:a16="http://schemas.microsoft.com/office/drawing/2014/main" id="{648AAA26-E7BB-3787-1309-6F3BE15EDB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6" name="Freeform 94">
              <a:extLst>
                <a:ext uri="{FF2B5EF4-FFF2-40B4-BE49-F238E27FC236}">
                  <a16:creationId xmlns:a16="http://schemas.microsoft.com/office/drawing/2014/main" id="{704B62FE-5D4F-ECCA-AEA2-7EC577AADB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7" name="Freeform 95">
              <a:extLst>
                <a:ext uri="{FF2B5EF4-FFF2-40B4-BE49-F238E27FC236}">
                  <a16:creationId xmlns:a16="http://schemas.microsoft.com/office/drawing/2014/main" id="{7F8B5A3D-3057-134F-3854-C38BCD9AAC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8" name="Freeform 96">
              <a:extLst>
                <a:ext uri="{FF2B5EF4-FFF2-40B4-BE49-F238E27FC236}">
                  <a16:creationId xmlns:a16="http://schemas.microsoft.com/office/drawing/2014/main" id="{04B45117-BA4A-A6B4-7C63-E7E80F10E4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79" name="Freeform 97">
              <a:extLst>
                <a:ext uri="{FF2B5EF4-FFF2-40B4-BE49-F238E27FC236}">
                  <a16:creationId xmlns:a16="http://schemas.microsoft.com/office/drawing/2014/main" id="{63D22184-A772-8B37-DCFF-F6F4C4A276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80" name="Freeform 98">
              <a:extLst>
                <a:ext uri="{FF2B5EF4-FFF2-40B4-BE49-F238E27FC236}">
                  <a16:creationId xmlns:a16="http://schemas.microsoft.com/office/drawing/2014/main" id="{281AAC7A-4FBF-F3F9-C845-12B678647D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754E4AA3-5358-3ADD-61EA-D00A2B6CC0EA}"/>
              </a:ext>
            </a:extLst>
          </p:cNvPr>
          <p:cNvGrpSpPr/>
          <p:nvPr/>
        </p:nvGrpSpPr>
        <p:grpSpPr>
          <a:xfrm>
            <a:off x="14553687" y="6077378"/>
            <a:ext cx="712952" cy="716106"/>
            <a:chOff x="4019550" y="3568701"/>
            <a:chExt cx="358775" cy="360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2" name="Freeform 105">
              <a:extLst>
                <a:ext uri="{FF2B5EF4-FFF2-40B4-BE49-F238E27FC236}">
                  <a16:creationId xmlns:a16="http://schemas.microsoft.com/office/drawing/2014/main" id="{6877AB7D-9417-C8E6-3F19-073B8677A0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9550" y="3568701"/>
              <a:ext cx="358775" cy="36036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31" y="46"/>
                </a:cxn>
                <a:cxn ang="0">
                  <a:pos x="36" y="68"/>
                </a:cxn>
                <a:cxn ang="0">
                  <a:pos x="4" y="100"/>
                </a:cxn>
                <a:cxn ang="0">
                  <a:pos x="4" y="100"/>
                </a:cxn>
                <a:cxn ang="0">
                  <a:pos x="0" y="109"/>
                </a:cxn>
                <a:cxn ang="0">
                  <a:pos x="13" y="123"/>
                </a:cxn>
                <a:cxn ang="0">
                  <a:pos x="23" y="119"/>
                </a:cxn>
                <a:cxn ang="0">
                  <a:pos x="23" y="119"/>
                </a:cxn>
                <a:cxn ang="0">
                  <a:pos x="55" y="87"/>
                </a:cxn>
                <a:cxn ang="0">
                  <a:pos x="77" y="92"/>
                </a:cxn>
                <a:cxn ang="0">
                  <a:pos x="123" y="46"/>
                </a:cxn>
                <a:cxn ang="0">
                  <a:pos x="77" y="0"/>
                </a:cxn>
                <a:cxn ang="0">
                  <a:pos x="18" y="114"/>
                </a:cxn>
                <a:cxn ang="0">
                  <a:pos x="13" y="116"/>
                </a:cxn>
                <a:cxn ang="0">
                  <a:pos x="7" y="109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40" y="73"/>
                </a:cxn>
                <a:cxn ang="0">
                  <a:pos x="49" y="83"/>
                </a:cxn>
                <a:cxn ang="0">
                  <a:pos x="18" y="114"/>
                </a:cxn>
                <a:cxn ang="0">
                  <a:pos x="77" y="84"/>
                </a:cxn>
                <a:cxn ang="0">
                  <a:pos x="38" y="46"/>
                </a:cxn>
                <a:cxn ang="0">
                  <a:pos x="77" y="8"/>
                </a:cxn>
                <a:cxn ang="0">
                  <a:pos x="115" y="46"/>
                </a:cxn>
                <a:cxn ang="0">
                  <a:pos x="77" y="84"/>
                </a:cxn>
                <a:cxn ang="0">
                  <a:pos x="77" y="84"/>
                </a:cxn>
                <a:cxn ang="0">
                  <a:pos x="77" y="84"/>
                </a:cxn>
              </a:cxnLst>
              <a:rect l="0" t="0" r="r" b="b"/>
              <a:pathLst>
                <a:path w="123" h="123">
                  <a:moveTo>
                    <a:pt x="77" y="0"/>
                  </a:moveTo>
                  <a:cubicBezTo>
                    <a:pt x="51" y="0"/>
                    <a:pt x="31" y="21"/>
                    <a:pt x="31" y="46"/>
                  </a:cubicBezTo>
                  <a:cubicBezTo>
                    <a:pt x="31" y="54"/>
                    <a:pt x="33" y="61"/>
                    <a:pt x="36" y="68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2"/>
                    <a:pt x="0" y="105"/>
                    <a:pt x="0" y="109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7" y="123"/>
                    <a:pt x="21" y="121"/>
                    <a:pt x="23" y="119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2" y="90"/>
                    <a:pt x="69" y="92"/>
                    <a:pt x="77" y="92"/>
                  </a:cubicBezTo>
                  <a:cubicBezTo>
                    <a:pt x="102" y="92"/>
                    <a:pt x="123" y="71"/>
                    <a:pt x="123" y="46"/>
                  </a:cubicBezTo>
                  <a:cubicBezTo>
                    <a:pt x="123" y="21"/>
                    <a:pt x="102" y="0"/>
                    <a:pt x="77" y="0"/>
                  </a:cubicBezTo>
                  <a:close/>
                  <a:moveTo>
                    <a:pt x="18" y="114"/>
                  </a:moveTo>
                  <a:cubicBezTo>
                    <a:pt x="17" y="115"/>
                    <a:pt x="15" y="116"/>
                    <a:pt x="13" y="116"/>
                  </a:cubicBezTo>
                  <a:cubicBezTo>
                    <a:pt x="10" y="116"/>
                    <a:pt x="7" y="113"/>
                    <a:pt x="7" y="109"/>
                  </a:cubicBezTo>
                  <a:cubicBezTo>
                    <a:pt x="7" y="107"/>
                    <a:pt x="8" y="106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2" y="77"/>
                    <a:pt x="46" y="80"/>
                    <a:pt x="49" y="83"/>
                  </a:cubicBezTo>
                  <a:lnTo>
                    <a:pt x="18" y="114"/>
                  </a:lnTo>
                  <a:close/>
                  <a:moveTo>
                    <a:pt x="77" y="84"/>
                  </a:moveTo>
                  <a:cubicBezTo>
                    <a:pt x="55" y="84"/>
                    <a:pt x="38" y="67"/>
                    <a:pt x="38" y="46"/>
                  </a:cubicBezTo>
                  <a:cubicBezTo>
                    <a:pt x="38" y="25"/>
                    <a:pt x="55" y="8"/>
                    <a:pt x="77" y="8"/>
                  </a:cubicBezTo>
                  <a:cubicBezTo>
                    <a:pt x="98" y="8"/>
                    <a:pt x="115" y="25"/>
                    <a:pt x="115" y="46"/>
                  </a:cubicBezTo>
                  <a:cubicBezTo>
                    <a:pt x="115" y="67"/>
                    <a:pt x="98" y="84"/>
                    <a:pt x="77" y="84"/>
                  </a:cubicBezTo>
                  <a:close/>
                  <a:moveTo>
                    <a:pt x="77" y="84"/>
                  </a:moveTo>
                  <a:cubicBezTo>
                    <a:pt x="77" y="84"/>
                    <a:pt x="77" y="84"/>
                    <a:pt x="77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  <p:sp>
          <p:nvSpPr>
            <p:cNvPr id="83" name="Freeform 106">
              <a:extLst>
                <a:ext uri="{FF2B5EF4-FFF2-40B4-BE49-F238E27FC236}">
                  <a16:creationId xmlns:a16="http://schemas.microsoft.com/office/drawing/2014/main" id="{1062D49B-5E61-8B56-D382-A62A932F6A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5600" y="3624263"/>
              <a:ext cx="84138" cy="857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" y="29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29" h="29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" y="29"/>
                    <a:pt x="4" y="28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243777" tIns="121888" rIns="243777" bIns="121888" numCol="1" anchor="t" anchorCtr="0" compatLnSpc="1">
              <a:prstTxWarp prst="textNoShape">
                <a:avLst/>
              </a:prstTxWarp>
            </a:bodyPr>
            <a:lstStyle/>
            <a:p>
              <a:endParaRPr lang="en-US" sz="2969"/>
            </a:p>
          </p:txBody>
        </p:sp>
      </p:grpSp>
    </p:spTree>
    <p:extLst>
      <p:ext uri="{BB962C8B-B14F-4D97-AF65-F5344CB8AC3E}">
        <p14:creationId xmlns:p14="http://schemas.microsoft.com/office/powerpoint/2010/main" val="12090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window dir="vert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64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65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 p14:presetBounceEnd="65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90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91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40" grpId="0"/>
          <p:bldP spid="41" grpId="0"/>
          <p:bldP spid="42" grpId="0"/>
          <p:bldP spid="43" grpId="0"/>
          <p:bldP spid="44" grpId="0"/>
          <p:bldP spid="4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40" grpId="0"/>
          <p:bldP spid="41" grpId="0"/>
          <p:bldP spid="42" grpId="0"/>
          <p:bldP spid="43" grpId="0"/>
          <p:bldP spid="44" grpId="0"/>
          <p:bldP spid="48" grpId="0"/>
        </p:bldLst>
      </p:timing>
    </mc:Fallback>
  </mc:AlternateContent>
</p:sld>
</file>

<file path=ppt/theme/theme1.xml><?xml version="1.0" encoding="utf-8"?>
<a:theme xmlns:a="http://schemas.openxmlformats.org/drawingml/2006/main" name="SO01">
  <a:themeElements>
    <a:clrScheme name="CP_L_94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CE54F5"/>
      </a:accent1>
      <a:accent2>
        <a:srgbClr val="A34FEB"/>
      </a:accent2>
      <a:accent3>
        <a:srgbClr val="7C47EE"/>
      </a:accent3>
      <a:accent4>
        <a:srgbClr val="6162F3"/>
      </a:accent4>
      <a:accent5>
        <a:srgbClr val="30B4F6"/>
      </a:accent5>
      <a:accent6>
        <a:srgbClr val="3DE9EE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SO10">
  <a:themeElements>
    <a:clrScheme name="CP_D_85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00033D"/>
      </a:accent1>
      <a:accent2>
        <a:srgbClr val="0600AB"/>
      </a:accent2>
      <a:accent3>
        <a:srgbClr val="0033FF"/>
      </a:accent3>
      <a:accent4>
        <a:srgbClr val="977DFF"/>
      </a:accent4>
      <a:accent5>
        <a:srgbClr val="FFCCF2"/>
      </a:accent5>
      <a:accent6>
        <a:srgbClr val="F2E6EE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02">
  <a:themeElements>
    <a:clrScheme name="CP2_D_13">
      <a:dk1>
        <a:srgbClr val="F2F2F2"/>
      </a:dk1>
      <a:lt1>
        <a:srgbClr val="424244"/>
      </a:lt1>
      <a:dk2>
        <a:srgbClr val="FFFFFF"/>
      </a:dk2>
      <a:lt2>
        <a:srgbClr val="2C2C2D"/>
      </a:lt2>
      <a:accent1>
        <a:srgbClr val="0E3269"/>
      </a:accent1>
      <a:accent2>
        <a:srgbClr val="016EA6"/>
      </a:accent2>
      <a:accent3>
        <a:srgbClr val="0DA2C8"/>
      </a:accent3>
      <a:accent4>
        <a:srgbClr val="1DCCE7"/>
      </a:accent4>
      <a:accent5>
        <a:srgbClr val="FFDB56"/>
      </a:accent5>
      <a:accent6>
        <a:srgbClr val="9A5250"/>
      </a:accent6>
      <a:hlink>
        <a:srgbClr val="00B0F0"/>
      </a:hlink>
      <a:folHlink>
        <a:srgbClr val="0070C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O03">
  <a:themeElements>
    <a:clrScheme name="CP_L_02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171E28"/>
      </a:accent1>
      <a:accent2>
        <a:srgbClr val="3A464E"/>
      </a:accent2>
      <a:accent3>
        <a:srgbClr val="437C88"/>
      </a:accent3>
      <a:accent4>
        <a:srgbClr val="DE433C"/>
      </a:accent4>
      <a:accent5>
        <a:srgbClr val="FA845A"/>
      </a:accent5>
      <a:accent6>
        <a:srgbClr val="FFF0A5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O04">
  <a:themeElements>
    <a:clrScheme name="CP_D_78">
      <a:dk1>
        <a:srgbClr val="FFFFFF"/>
      </a:dk1>
      <a:lt1>
        <a:srgbClr val="374047"/>
      </a:lt1>
      <a:dk2>
        <a:srgbClr val="FFFFFF"/>
      </a:dk2>
      <a:lt2>
        <a:srgbClr val="242655"/>
      </a:lt2>
      <a:accent1>
        <a:srgbClr val="393156"/>
      </a:accent1>
      <a:accent2>
        <a:srgbClr val="152644"/>
      </a:accent2>
      <a:accent3>
        <a:srgbClr val="1743D7"/>
      </a:accent3>
      <a:accent4>
        <a:srgbClr val="E2FF65"/>
      </a:accent4>
      <a:accent5>
        <a:srgbClr val="8CC3E1"/>
      </a:accent5>
      <a:accent6>
        <a:srgbClr val="ECECE0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SO05">
  <a:themeElements>
    <a:clrScheme name="CP_L_41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3B0855"/>
      </a:accent1>
      <a:accent2>
        <a:srgbClr val="852467"/>
      </a:accent2>
      <a:accent3>
        <a:srgbClr val="FD8083"/>
      </a:accent3>
      <a:accent4>
        <a:srgbClr val="EE227D"/>
      </a:accent4>
      <a:accent5>
        <a:srgbClr val="498099"/>
      </a:accent5>
      <a:accent6>
        <a:srgbClr val="30C087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SO06">
  <a:themeElements>
    <a:clrScheme name="CP_D_91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E97C81"/>
      </a:accent1>
      <a:accent2>
        <a:srgbClr val="747496"/>
      </a:accent2>
      <a:accent3>
        <a:srgbClr val="70A7AC"/>
      </a:accent3>
      <a:accent4>
        <a:srgbClr val="C6D4B0"/>
      </a:accent4>
      <a:accent5>
        <a:srgbClr val="6F8771"/>
      </a:accent5>
      <a:accent6>
        <a:srgbClr val="C6CDD5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SO07">
  <a:themeElements>
    <a:clrScheme name="CP_L_73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003A46"/>
      </a:accent1>
      <a:accent2>
        <a:srgbClr val="005F73"/>
      </a:accent2>
      <a:accent3>
        <a:srgbClr val="0A9396"/>
      </a:accent3>
      <a:accent4>
        <a:srgbClr val="94D2BD"/>
      </a:accent4>
      <a:accent5>
        <a:srgbClr val="E9D8A6"/>
      </a:accent5>
      <a:accent6>
        <a:srgbClr val="EE9B00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SO08">
  <a:themeElements>
    <a:clrScheme name="CP2_D_06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471718"/>
      </a:accent1>
      <a:accent2>
        <a:srgbClr val="CA5655"/>
      </a:accent2>
      <a:accent3>
        <a:srgbClr val="93A292"/>
      </a:accent3>
      <a:accent4>
        <a:srgbClr val="39703D"/>
      </a:accent4>
      <a:accent5>
        <a:srgbClr val="76B974"/>
      </a:accent5>
      <a:accent6>
        <a:srgbClr val="D9E74C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SO09">
  <a:themeElements>
    <a:clrScheme name="CP_L_83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001F3F"/>
      </a:accent1>
      <a:accent2>
        <a:srgbClr val="1E488F"/>
      </a:accent2>
      <a:accent3>
        <a:srgbClr val="00804C"/>
      </a:accent3>
      <a:accent4>
        <a:srgbClr val="74C365"/>
      </a:accent4>
      <a:accent5>
        <a:srgbClr val="F6F7ED"/>
      </a:accent5>
      <a:accent6>
        <a:srgbClr val="DBE64C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17289</TotalTime>
  <Words>760</Words>
  <Application>Microsoft Office PowerPoint</Application>
  <PresentationFormat>Custom</PresentationFormat>
  <Paragraphs>180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Aptos</vt:lpstr>
      <vt:lpstr>Arial</vt:lpstr>
      <vt:lpstr>Calibri</vt:lpstr>
      <vt:lpstr>Open Sans Light</vt:lpstr>
      <vt:lpstr>UTM Avo</vt:lpstr>
      <vt:lpstr>SO01</vt:lpstr>
      <vt:lpstr>SO02</vt:lpstr>
      <vt:lpstr>SO03</vt:lpstr>
      <vt:lpstr>SO04</vt:lpstr>
      <vt:lpstr>SO05</vt:lpstr>
      <vt:lpstr>SO06</vt:lpstr>
      <vt:lpstr>SO07</vt:lpstr>
      <vt:lpstr>SO08</vt:lpstr>
      <vt:lpstr>SO09</vt:lpstr>
      <vt:lpstr>SO10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Infographic Design 222</dc:title>
  <dc:creator>Slide Ocean</dc:creator>
  <cp:keywords>SlideOcean.net</cp:keywords>
  <cp:lastModifiedBy>SO</cp:lastModifiedBy>
  <cp:revision>4480</cp:revision>
  <dcterms:created xsi:type="dcterms:W3CDTF">2024-04-24T08:43:56Z</dcterms:created>
  <dcterms:modified xsi:type="dcterms:W3CDTF">2026-03-04T01:54:54Z</dcterms:modified>
</cp:coreProperties>
</file>