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6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FFFFFF"/>
    <a:srgbClr val="000000"/>
    <a:srgbClr val="0B0A0E"/>
    <a:srgbClr val="D4B091"/>
    <a:srgbClr val="D69D6A"/>
    <a:srgbClr val="985D41"/>
    <a:srgbClr val="F3EBD4"/>
    <a:srgbClr val="CCA77F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1098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6A-4FEE-90EC-A511B747634A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66A-4FEE-90EC-A511B747634A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6A-4FEE-90EC-A511B747634A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66A-4FEE-90EC-A511B747634A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6A-4FEE-90EC-A511B747634A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6A-4FEE-90EC-A511B747634A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6A-4FEE-90EC-A511B747634A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66A-4FEE-90EC-A511B747634A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66A-4FEE-90EC-A511B74763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02-4D86-AD78-F04BB48859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AB8-4B92-9D87-9B154DC592A6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B8-4B92-9D87-9B154DC592A6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AB8-4B92-9D87-9B154DC592A6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AB8-4B92-9D87-9B154DC592A6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B8-4B92-9D87-9B154DC592A6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B8-4B92-9D87-9B154DC592A6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B8-4B92-9D87-9B154DC592A6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B8-4B92-9D87-9B154DC592A6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AB8-4B92-9D87-9B154DC592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AB8-4B92-9D87-9B154DC5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ED-4F61-9BB0-9B5BF262B209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ED-4F61-9BB0-9B5BF262B209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ED-4F61-9BB0-9B5BF262B209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ED-4F61-9BB0-9B5BF262B209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ED-4F61-9BB0-9B5BF262B209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FED-4F61-9BB0-9B5BF262B209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FED-4F61-9BB0-9B5BF262B209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FED-4F61-9BB0-9B5BF262B209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FED-4F61-9BB0-9B5BF262B2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1">
                        <a:lumMod val="25000"/>
                        <a:lumOff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FED-4F61-9BB0-9B5BF262B2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1">
                    <a:lumMod val="25000"/>
                    <a:lumOff val="7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BE-47D0-A40D-BCFF88EEF41B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BE-47D0-A40D-BCFF88EEF41B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BE-47D0-A40D-BCFF88EEF41B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BE-47D0-A40D-BCFF88EEF41B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BE-47D0-A40D-BCFF88EEF41B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BE-47D0-A40D-BCFF88EEF41B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BE-47D0-A40D-BCFF88EEF41B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BE-47D0-A40D-BCFF88EEF41B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0BE-47D0-A40D-BCFF88EEF4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bg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0BE-47D0-A40D-BCFF88EEF4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17E-4F60-85C9-313FD18E380F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E-4F60-85C9-313FD18E380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7E-4F60-85C9-313FD18E380F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7E-4F60-85C9-313FD18E380F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7E-4F60-85C9-313FD18E380F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7E-4F60-85C9-313FD18E380F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7E-4F60-85C9-313FD18E380F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17E-4F60-85C9-313FD18E380F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17E-4F60-85C9-313FD18E38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17E-4F60-85C9-313FD18E38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3E-4EFE-97E5-CB0241204A7A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3E-4EFE-97E5-CB0241204A7A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3E-4EFE-97E5-CB0241204A7A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3E-4EFE-97E5-CB0241204A7A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3E-4EFE-97E5-CB0241204A7A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3E-4EFE-97E5-CB0241204A7A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3E-4EFE-97E5-CB0241204A7A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83E-4EFE-97E5-CB0241204A7A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83E-4EFE-97E5-CB0241204A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83E-4EFE-97E5-CB0241204A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8C-464A-B217-8306AE341E6D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8C-464A-B217-8306AE341E6D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8C-464A-B217-8306AE341E6D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8C-464A-B217-8306AE341E6D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8C-464A-B217-8306AE341E6D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8C-464A-B217-8306AE341E6D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8C-464A-B217-8306AE341E6D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8C-464A-B217-8306AE341E6D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B8C-464A-B217-8306AE341E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B8C-464A-B217-8306AE341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A-42CF-B715-E06107FE7AE3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FAA-42CF-B715-E06107FE7AE3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FAA-42CF-B715-E06107FE7AE3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FAA-42CF-B715-E06107FE7AE3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AA-42CF-B715-E06107FE7AE3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AA-42CF-B715-E06107FE7AE3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AA-42CF-B715-E06107FE7AE3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FAA-42CF-B715-E06107FE7AE3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FAA-42CF-B715-E06107FE7A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FAA-42CF-B715-E06107FE7A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479-47AE-8C24-77F163AC0B4C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479-47AE-8C24-77F163AC0B4C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479-47AE-8C24-77F163AC0B4C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479-47AE-8C24-77F163AC0B4C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479-47AE-8C24-77F163AC0B4C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479-47AE-8C24-77F163AC0B4C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479-47AE-8C24-77F163AC0B4C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479-47AE-8C24-77F163AC0B4C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479-47AE-8C24-77F163AC0B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479-47AE-8C24-77F163AC0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0050827670812"/>
          <c:y val="1.9390093424995595E-2"/>
          <c:w val="0.87121725861752786"/>
          <c:h val="0.96121981315000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AA-42A8-AFC8-C9F84F7FF3CF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AA-42A8-AFC8-C9F84F7FF3C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AA-42A8-AFC8-C9F84F7FF3CF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AA-42A8-AFC8-C9F84F7FF3CF}"/>
              </c:ext>
            </c:extLst>
          </c:dPt>
          <c:dLbls>
            <c:dLbl>
              <c:idx val="0"/>
              <c:layout>
                <c:manualLayout>
                  <c:x val="-4.21875000000000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AA-42A8-AFC8-C9F84F7FF3CF}"/>
                </c:ext>
              </c:extLst>
            </c:dLbl>
            <c:dLbl>
              <c:idx val="1"/>
              <c:layout>
                <c:manualLayout>
                  <c:x val="-4.68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AA-42A8-AFC8-C9F84F7FF3CF}"/>
                </c:ext>
              </c:extLst>
            </c:dLbl>
            <c:dLbl>
              <c:idx val="2"/>
              <c:layout>
                <c:manualLayout>
                  <c:x val="-4.296875E-2"/>
                  <c:y val="-5.8619093677214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1AA-42A8-AFC8-C9F84F7FF3CF}"/>
                </c:ext>
              </c:extLst>
            </c:dLbl>
            <c:dLbl>
              <c:idx val="3"/>
              <c:layout>
                <c:manualLayout>
                  <c:x val="-4.2968750000000118E-2"/>
                  <c:y val="-2.93095468386071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AA-42A8-AFC8-C9F84F7FF3CF}"/>
                </c:ext>
              </c:extLst>
            </c:dLbl>
            <c:dLbl>
              <c:idx val="4"/>
              <c:layout>
                <c:manualLayout>
                  <c:x val="-4.5312499999999999E-2"/>
                  <c:y val="1.5987210231814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1AA-42A8-AFC8-C9F84F7FF3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2826</c:v>
                </c:pt>
                <c:pt idx="1">
                  <c:v>4022</c:v>
                </c:pt>
                <c:pt idx="2">
                  <c:v>5528</c:v>
                </c:pt>
                <c:pt idx="3">
                  <c:v>6820</c:v>
                </c:pt>
                <c:pt idx="4">
                  <c:v>8205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1AA-42A8-AFC8-C9F84F7FF3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16985856"/>
        <c:axId val="816986336"/>
      </c:barChart>
      <c:catAx>
        <c:axId val="81698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16986336"/>
        <c:crosses val="autoZero"/>
        <c:auto val="1"/>
        <c:lblAlgn val="ctr"/>
        <c:lblOffset val="100"/>
        <c:noMultiLvlLbl val="0"/>
      </c:catAx>
      <c:valAx>
        <c:axId val="816986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6502B9E0-C590-49D3-D3E8-8C4F48028311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!!MainTitle1">
            <a:extLst>
              <a:ext uri="{FF2B5EF4-FFF2-40B4-BE49-F238E27FC236}">
                <a16:creationId xmlns:a16="http://schemas.microsoft.com/office/drawing/2014/main" id="{8DA1D7FB-3BEE-8F4C-21BF-CD09BAAC9D5C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F241EA51-2853-8E6B-010D-3F3A5B2BE03F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" name="!!MainTitle1">
            <a:extLst>
              <a:ext uri="{FF2B5EF4-FFF2-40B4-BE49-F238E27FC236}">
                <a16:creationId xmlns:a16="http://schemas.microsoft.com/office/drawing/2014/main" id="{CEE9195F-2C58-E1A9-10E8-7B9012A71A83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FAF0DC82-14A4-1D96-FF8B-F6A621F593A3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1F61F-DB45-A684-BD61-DA6956B78D4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1" name="!!MainTitle1">
            <a:extLst>
              <a:ext uri="{FF2B5EF4-FFF2-40B4-BE49-F238E27FC236}">
                <a16:creationId xmlns:a16="http://schemas.microsoft.com/office/drawing/2014/main" id="{2CF57DD4-44AC-DA64-9F72-7F1E1F3EBF01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" name="!!MainTitle1">
            <a:extLst>
              <a:ext uri="{FF2B5EF4-FFF2-40B4-BE49-F238E27FC236}">
                <a16:creationId xmlns:a16="http://schemas.microsoft.com/office/drawing/2014/main" id="{1A951EB1-5396-A29F-6E77-564C3F4C9D42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86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5" grpId="0" uiExpand="1">
            <p:bldSub>
              <a:bldChart bld="seriesEl"/>
            </p:bldSub>
          </p:bldGraphic>
          <p:bldP spid="2" grpId="0"/>
          <p:bldP spid="3" grpId="0"/>
          <p:bldP spid="7" grpId="0"/>
          <p:bldP spid="8" grpId="0"/>
          <p:bldP spid="11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5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5" grpId="0" uiExpand="1">
            <p:bldSub>
              <a:bldChart bld="seriesEl"/>
            </p:bldSub>
          </p:bldGraphic>
          <p:bldP spid="2" grpId="0"/>
          <p:bldP spid="3" grpId="0"/>
          <p:bldP spid="7" grpId="0"/>
          <p:bldP spid="8" grpId="0"/>
          <p:bldP spid="11" grpId="0"/>
          <p:bldP spid="1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3DDA4F86-9305-A0D9-D1AB-0A3E4653068D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!!MainTitle1">
            <a:extLst>
              <a:ext uri="{FF2B5EF4-FFF2-40B4-BE49-F238E27FC236}">
                <a16:creationId xmlns:a16="http://schemas.microsoft.com/office/drawing/2014/main" id="{78C1F0E0-3ED1-7F35-9225-E5D6AF2C9842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9" name="!!SubTitle">
            <a:extLst>
              <a:ext uri="{FF2B5EF4-FFF2-40B4-BE49-F238E27FC236}">
                <a16:creationId xmlns:a16="http://schemas.microsoft.com/office/drawing/2014/main" id="{57B9674F-688C-016E-9DAB-2821601A8062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0" name="!!MainTitle1">
            <a:extLst>
              <a:ext uri="{FF2B5EF4-FFF2-40B4-BE49-F238E27FC236}">
                <a16:creationId xmlns:a16="http://schemas.microsoft.com/office/drawing/2014/main" id="{2500EEB5-3242-25F3-E0DB-1368CDB05B3E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1" name="!!MainTitle1">
            <a:extLst>
              <a:ext uri="{FF2B5EF4-FFF2-40B4-BE49-F238E27FC236}">
                <a16:creationId xmlns:a16="http://schemas.microsoft.com/office/drawing/2014/main" id="{6077BA35-CC1F-BD42-A1C2-0297FAC8044F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D083EDB-A35C-77BB-6A94-4B02E72AF84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3" name="!!MainTitle1">
            <a:extLst>
              <a:ext uri="{FF2B5EF4-FFF2-40B4-BE49-F238E27FC236}">
                <a16:creationId xmlns:a16="http://schemas.microsoft.com/office/drawing/2014/main" id="{C9748A12-FD8C-0CED-1DF9-6B9A85B1F725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MainTitle1">
            <a:extLst>
              <a:ext uri="{FF2B5EF4-FFF2-40B4-BE49-F238E27FC236}">
                <a16:creationId xmlns:a16="http://schemas.microsoft.com/office/drawing/2014/main" id="{49D065EC-238F-CB09-E1CD-D10D83097065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push dir="u"/>
      </p:transition>
    </mc:Choice>
    <mc:Fallback xmlns="">
      <p:transition spd="slow" advClick="0" advTm="200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7" grpId="0" uiExpand="1">
            <p:bldSub>
              <a:bldChart bld="seriesEl"/>
            </p:bldSub>
          </p:bldGraphic>
          <p:bldP spid="28" grpId="0"/>
          <p:bldP spid="29" grpId="0"/>
          <p:bldP spid="30" grpId="0"/>
          <p:bldP spid="31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7" grpId="0" uiExpand="1">
            <p:bldSub>
              <a:bldChart bld="seriesEl"/>
            </p:bldSub>
          </p:bldGraphic>
          <p:bldP spid="28" grpId="0"/>
          <p:bldP spid="29" grpId="0"/>
          <p:bldP spid="30" grpId="0"/>
          <p:bldP spid="31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47358CD7-5AF6-9BA9-69A1-B4C94DC5E4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9698326"/>
              </p:ext>
            </p:extLst>
          </p:nvPr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!!MainTitle1">
            <a:extLst>
              <a:ext uri="{FF2B5EF4-FFF2-40B4-BE49-F238E27FC236}">
                <a16:creationId xmlns:a16="http://schemas.microsoft.com/office/drawing/2014/main" id="{80CC9C53-2771-CA5F-46CF-E5CA8D53E1C0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2" name="!!SubTitle">
            <a:extLst>
              <a:ext uri="{FF2B5EF4-FFF2-40B4-BE49-F238E27FC236}">
                <a16:creationId xmlns:a16="http://schemas.microsoft.com/office/drawing/2014/main" id="{50733887-16C9-7691-2C6A-016599377DE1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3" name="!!MainTitle1">
            <a:extLst>
              <a:ext uri="{FF2B5EF4-FFF2-40B4-BE49-F238E27FC236}">
                <a16:creationId xmlns:a16="http://schemas.microsoft.com/office/drawing/2014/main" id="{60DA5D28-7B28-E77C-A499-5FD60F05969E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4" name="!!MainTitle1">
            <a:extLst>
              <a:ext uri="{FF2B5EF4-FFF2-40B4-BE49-F238E27FC236}">
                <a16:creationId xmlns:a16="http://schemas.microsoft.com/office/drawing/2014/main" id="{CDD6D0FC-56EA-1EC3-5720-ED1B408F21E9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1DD859-31B6-DC48-7332-40077849016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26" name="!!MainTitle1">
            <a:extLst>
              <a:ext uri="{FF2B5EF4-FFF2-40B4-BE49-F238E27FC236}">
                <a16:creationId xmlns:a16="http://schemas.microsoft.com/office/drawing/2014/main" id="{8D9FDE6D-167C-D028-1CBD-2D6010451D42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3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MainTitle1">
            <a:extLst>
              <a:ext uri="{FF2B5EF4-FFF2-40B4-BE49-F238E27FC236}">
                <a16:creationId xmlns:a16="http://schemas.microsoft.com/office/drawing/2014/main" id="{332FFF61-09F9-FDCA-BA1F-ADEEE8CA9803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1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0" grpId="0" uiExpand="1">
            <p:bldSub>
              <a:bldChart bld="seriesEl"/>
            </p:bldSub>
          </p:bldGraphic>
          <p:bldP spid="21" grpId="0"/>
          <p:bldP spid="22" grpId="0"/>
          <p:bldP spid="23" grpId="0"/>
          <p:bldP spid="24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0" grpId="0" uiExpand="1">
            <p:bldSub>
              <a:bldChart bld="seriesEl"/>
            </p:bldSub>
          </p:bldGraphic>
          <p:bldP spid="21" grpId="0"/>
          <p:bldP spid="22" grpId="0"/>
          <p:bldP spid="23" grpId="0"/>
          <p:bldP spid="24" grpId="0"/>
          <p:bldP spid="26" grpId="0"/>
          <p:bldP spid="2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A72858B0-CFAE-F659-69DC-00654E0EAA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867599"/>
              </p:ext>
            </p:extLst>
          </p:nvPr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!!MainTitle1">
            <a:extLst>
              <a:ext uri="{FF2B5EF4-FFF2-40B4-BE49-F238E27FC236}">
                <a16:creationId xmlns:a16="http://schemas.microsoft.com/office/drawing/2014/main" id="{205AE5A9-486A-C8B5-662B-1A215D254BEE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8" name="!!SubTitle">
            <a:extLst>
              <a:ext uri="{FF2B5EF4-FFF2-40B4-BE49-F238E27FC236}">
                <a16:creationId xmlns:a16="http://schemas.microsoft.com/office/drawing/2014/main" id="{E2DAAAD9-7C8A-F759-37C4-5CA669B668DB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9" name="!!MainTitle1">
            <a:extLst>
              <a:ext uri="{FF2B5EF4-FFF2-40B4-BE49-F238E27FC236}">
                <a16:creationId xmlns:a16="http://schemas.microsoft.com/office/drawing/2014/main" id="{64DBE8B0-7A87-CFCC-872B-CA5E4F2E8BF0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MainTitle1">
            <a:extLst>
              <a:ext uri="{FF2B5EF4-FFF2-40B4-BE49-F238E27FC236}">
                <a16:creationId xmlns:a16="http://schemas.microsoft.com/office/drawing/2014/main" id="{F7AED4EE-DD7C-C368-1CFB-FD535EB67F0B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80FCDE-3280-167C-D3E0-323B7850884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bg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bg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2" name="!!MainTitle1">
            <a:extLst>
              <a:ext uri="{FF2B5EF4-FFF2-40B4-BE49-F238E27FC236}">
                <a16:creationId xmlns:a16="http://schemas.microsoft.com/office/drawing/2014/main" id="{252E5282-46CA-D899-5E11-1653EF8AB69D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3" name="!!MainTitle1">
            <a:extLst>
              <a:ext uri="{FF2B5EF4-FFF2-40B4-BE49-F238E27FC236}">
                <a16:creationId xmlns:a16="http://schemas.microsoft.com/office/drawing/2014/main" id="{DE6E8DCE-B6A2-96FB-491C-9CF0643EE501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rism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6" grpId="0" uiExpand="1">
            <p:bldSub>
              <a:bldChart bld="seriesEl"/>
            </p:bldSub>
          </p:bldGraphic>
          <p:bldP spid="27" grpId="0"/>
          <p:bldP spid="28" grpId="0"/>
          <p:bldP spid="29" grpId="0"/>
          <p:bldP spid="30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6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6" grpId="0" uiExpand="1">
            <p:bldSub>
              <a:bldChart bld="seriesEl"/>
            </p:bldSub>
          </p:bldGraphic>
          <p:bldP spid="27" grpId="0"/>
          <p:bldP spid="28" grpId="0"/>
          <p:bldP spid="29" grpId="0"/>
          <p:bldP spid="30" grpId="0"/>
          <p:bldP spid="32" grpId="0"/>
          <p:bldP spid="3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44AB1C0-C68B-2B20-FBFD-A773951992C7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!!MainTitle1">
            <a:extLst>
              <a:ext uri="{FF2B5EF4-FFF2-40B4-BE49-F238E27FC236}">
                <a16:creationId xmlns:a16="http://schemas.microsoft.com/office/drawing/2014/main" id="{84F1FCB3-BD3D-E323-1C2F-F56DFD07235F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" name="!!SubTitle">
            <a:extLst>
              <a:ext uri="{FF2B5EF4-FFF2-40B4-BE49-F238E27FC236}">
                <a16:creationId xmlns:a16="http://schemas.microsoft.com/office/drawing/2014/main" id="{C209AB50-0633-8E16-D492-0053C375C818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4" name="!!MainTitle1">
            <a:extLst>
              <a:ext uri="{FF2B5EF4-FFF2-40B4-BE49-F238E27FC236}">
                <a16:creationId xmlns:a16="http://schemas.microsoft.com/office/drawing/2014/main" id="{A55C24CB-EBB8-4725-E0AC-C7C32583FBE2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5" name="!!MainTitle1">
            <a:extLst>
              <a:ext uri="{FF2B5EF4-FFF2-40B4-BE49-F238E27FC236}">
                <a16:creationId xmlns:a16="http://schemas.microsoft.com/office/drawing/2014/main" id="{02392C5A-A587-A1C1-411B-403E7D83B701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3D0544-270F-8D40-47B3-029BF0A4486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7" name="!!MainTitle1">
            <a:extLst>
              <a:ext uri="{FF2B5EF4-FFF2-40B4-BE49-F238E27FC236}">
                <a16:creationId xmlns:a16="http://schemas.microsoft.com/office/drawing/2014/main" id="{9E83FAE6-381A-6A5F-C265-3D20B8DF24CA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8" name="!!MainTitle1">
            <a:extLst>
              <a:ext uri="{FF2B5EF4-FFF2-40B4-BE49-F238E27FC236}">
                <a16:creationId xmlns:a16="http://schemas.microsoft.com/office/drawing/2014/main" id="{2525973D-8909-67CE-32DB-380BA3E86EDA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an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 uiExpand="1">
            <p:bldSub>
              <a:bldChart bld="seriesEl"/>
            </p:bldSub>
          </p:bldGraphic>
          <p:bldP spid="12" grpId="0"/>
          <p:bldP spid="13" grpId="0"/>
          <p:bldP spid="14" grpId="0"/>
          <p:bldP spid="15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1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 uiExpand="1">
            <p:bldSub>
              <a:bldChart bld="seriesEl"/>
            </p:bldSub>
          </p:bldGraphic>
          <p:bldP spid="12" grpId="0"/>
          <p:bldP spid="13" grpId="0"/>
          <p:bldP spid="14" grpId="0"/>
          <p:bldP spid="15" grpId="0"/>
          <p:bldP spid="17" grpId="0"/>
          <p:bldP spid="1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81A1BB7-DDA7-C53E-570E-FA4960980E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5188477"/>
              </p:ext>
            </p:extLst>
          </p:nvPr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!!MainTitle1">
            <a:extLst>
              <a:ext uri="{FF2B5EF4-FFF2-40B4-BE49-F238E27FC236}">
                <a16:creationId xmlns:a16="http://schemas.microsoft.com/office/drawing/2014/main" id="{CF016430-3C30-E23A-4E12-411DF3893A05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" name="!!SubTitle">
            <a:extLst>
              <a:ext uri="{FF2B5EF4-FFF2-40B4-BE49-F238E27FC236}">
                <a16:creationId xmlns:a16="http://schemas.microsoft.com/office/drawing/2014/main" id="{8C811211-F030-AC22-98BE-0F5CC2BFDC66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" name="!!MainTitle1">
            <a:extLst>
              <a:ext uri="{FF2B5EF4-FFF2-40B4-BE49-F238E27FC236}">
                <a16:creationId xmlns:a16="http://schemas.microsoft.com/office/drawing/2014/main" id="{7AAD50F6-C20C-66C9-0C18-AD9CBD2F44ED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" name="!!MainTitle1">
            <a:extLst>
              <a:ext uri="{FF2B5EF4-FFF2-40B4-BE49-F238E27FC236}">
                <a16:creationId xmlns:a16="http://schemas.microsoft.com/office/drawing/2014/main" id="{FB567562-8938-2FB7-9207-0AB46C5ECF52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2C2B74-C2C8-F0E5-9E52-5D9EDCE4074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0E2C611D-2DE7-425B-3CB1-C262B18EC722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3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MainTitle1">
            <a:extLst>
              <a:ext uri="{FF2B5EF4-FFF2-40B4-BE49-F238E27FC236}">
                <a16:creationId xmlns:a16="http://schemas.microsoft.com/office/drawing/2014/main" id="{4EB48C5C-20C9-E7D8-EEA2-253FEE6F55DE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 uiExpand="1">
            <p:bldSub>
              <a:bldChart bld="seriesEl"/>
            </p:bldSub>
          </p:bldGraphic>
          <p:bldP spid="3" grpId="0"/>
          <p:bldP spid="4" grpId="0"/>
          <p:bldP spid="5" grpId="0"/>
          <p:bldP spid="6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 uiExpand="1">
            <p:bldSub>
              <a:bldChart bld="seriesEl"/>
            </p:bldSub>
          </p:bldGraphic>
          <p:bldP spid="3" grpId="0"/>
          <p:bldP spid="4" grpId="0"/>
          <p:bldP spid="5" grpId="0"/>
          <p:bldP spid="6" grpId="0"/>
          <p:bldP spid="8" grpId="0"/>
          <p:bldP spid="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35E5CAB6-E752-BCBC-DA48-17D7891219D1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!!MainTitle1">
            <a:extLst>
              <a:ext uri="{FF2B5EF4-FFF2-40B4-BE49-F238E27FC236}">
                <a16:creationId xmlns:a16="http://schemas.microsoft.com/office/drawing/2014/main" id="{36589E4F-3788-941C-A9D7-F739CDE8B973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EE8FF41E-057D-009E-D917-9DE1799FBB45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!!MainTitle1">
            <a:extLst>
              <a:ext uri="{FF2B5EF4-FFF2-40B4-BE49-F238E27FC236}">
                <a16:creationId xmlns:a16="http://schemas.microsoft.com/office/drawing/2014/main" id="{7A4C57B5-E595-2764-A010-3500BF4B7EFA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6" name="!!MainTitle1">
            <a:extLst>
              <a:ext uri="{FF2B5EF4-FFF2-40B4-BE49-F238E27FC236}">
                <a16:creationId xmlns:a16="http://schemas.microsoft.com/office/drawing/2014/main" id="{DED82F34-91AC-6D87-DCE0-F17B30A41572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F48664B-7461-F073-6B81-50CA0104EA4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8" name="!!MainTitle1">
            <a:extLst>
              <a:ext uri="{FF2B5EF4-FFF2-40B4-BE49-F238E27FC236}">
                <a16:creationId xmlns:a16="http://schemas.microsoft.com/office/drawing/2014/main" id="{D8C3992B-CBE2-1AE1-0A47-C744D162ACE5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9" name="!!MainTitle1">
            <a:extLst>
              <a:ext uri="{FF2B5EF4-FFF2-40B4-BE49-F238E27FC236}">
                <a16:creationId xmlns:a16="http://schemas.microsoft.com/office/drawing/2014/main" id="{0C859203-8F92-2EE7-5D5C-8B56122F8EDF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comb/>
      </p:transition>
    </mc:Choice>
    <mc:Fallback xmlns="">
      <p:transition spd="slow" advClick="0" advTm="2000">
        <p:comb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 uiExpand="1">
            <p:bldSub>
              <a:bldChart bld="seriesEl"/>
            </p:bldSub>
          </p:bldGraphic>
          <p:bldP spid="33" grpId="0"/>
          <p:bldP spid="34" grpId="0"/>
          <p:bldP spid="35" grpId="0"/>
          <p:bldP spid="36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3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 uiExpand="1">
            <p:bldSub>
              <a:bldChart bld="seriesEl"/>
            </p:bldSub>
          </p:bldGraphic>
          <p:bldP spid="33" grpId="0"/>
          <p:bldP spid="34" grpId="0"/>
          <p:bldP spid="35" grpId="0"/>
          <p:bldP spid="36" grpId="0"/>
          <p:bldP spid="38" grpId="0"/>
          <p:bldP spid="3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60A2B8A2-CC8B-1D12-0A51-B1C16750EC2C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!!MainTitle1">
            <a:extLst>
              <a:ext uri="{FF2B5EF4-FFF2-40B4-BE49-F238E27FC236}">
                <a16:creationId xmlns:a16="http://schemas.microsoft.com/office/drawing/2014/main" id="{0C4AACFF-10F0-1A85-7A8D-898B2DA6DABB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9" name="!!SubTitle">
            <a:extLst>
              <a:ext uri="{FF2B5EF4-FFF2-40B4-BE49-F238E27FC236}">
                <a16:creationId xmlns:a16="http://schemas.microsoft.com/office/drawing/2014/main" id="{9FDC4B14-EC04-7067-AEBD-0DF9CEAFBD5E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0" name="!!MainTitle1">
            <a:extLst>
              <a:ext uri="{FF2B5EF4-FFF2-40B4-BE49-F238E27FC236}">
                <a16:creationId xmlns:a16="http://schemas.microsoft.com/office/drawing/2014/main" id="{2474ACE6-4212-A030-1286-687F0E381010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1" name="!!MainTitle1">
            <a:extLst>
              <a:ext uri="{FF2B5EF4-FFF2-40B4-BE49-F238E27FC236}">
                <a16:creationId xmlns:a16="http://schemas.microsoft.com/office/drawing/2014/main" id="{17F1100F-85F9-2812-C1D7-0A1B0AB69E81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3763172-349D-61FB-25CD-C6DEAA0680A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3" name="!!MainTitle1">
            <a:extLst>
              <a:ext uri="{FF2B5EF4-FFF2-40B4-BE49-F238E27FC236}">
                <a16:creationId xmlns:a16="http://schemas.microsoft.com/office/drawing/2014/main" id="{D32506F8-D70F-2D0A-F960-531A61150E78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MainTitle1">
            <a:extLst>
              <a:ext uri="{FF2B5EF4-FFF2-40B4-BE49-F238E27FC236}">
                <a16:creationId xmlns:a16="http://schemas.microsoft.com/office/drawing/2014/main" id="{272D065B-B5CD-7A5B-E46E-B33A5FF36E61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7" grpId="0" uiExpand="1">
            <p:bldSub>
              <a:bldChart bld="seriesEl"/>
            </p:bldSub>
          </p:bldGraphic>
          <p:bldP spid="28" grpId="0"/>
          <p:bldP spid="29" grpId="0"/>
          <p:bldP spid="30" grpId="0"/>
          <p:bldP spid="31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7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7" grpId="0" uiExpand="1">
            <p:bldSub>
              <a:bldChart bld="seriesEl"/>
            </p:bldSub>
          </p:bldGraphic>
          <p:bldP spid="28" grpId="0"/>
          <p:bldP spid="29" grpId="0"/>
          <p:bldP spid="30" grpId="0"/>
          <p:bldP spid="31" grpId="0"/>
          <p:bldP spid="33" grpId="0"/>
          <p:bldP spid="3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8188725-E860-329F-3E3C-7B37F891DF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5188477"/>
              </p:ext>
            </p:extLst>
          </p:nvPr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!!MainTitle1">
            <a:extLst>
              <a:ext uri="{FF2B5EF4-FFF2-40B4-BE49-F238E27FC236}">
                <a16:creationId xmlns:a16="http://schemas.microsoft.com/office/drawing/2014/main" id="{55CD838F-E7E6-91CB-F7E7-C92ED846C81D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" name="!!SubTitle">
            <a:extLst>
              <a:ext uri="{FF2B5EF4-FFF2-40B4-BE49-F238E27FC236}">
                <a16:creationId xmlns:a16="http://schemas.microsoft.com/office/drawing/2014/main" id="{332B7B3F-D702-0673-B827-BEA3BBDAA9F0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" name="!!MainTitle1">
            <a:extLst>
              <a:ext uri="{FF2B5EF4-FFF2-40B4-BE49-F238E27FC236}">
                <a16:creationId xmlns:a16="http://schemas.microsoft.com/office/drawing/2014/main" id="{2E014E09-5C36-6CB2-B520-76A8C318D130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" name="!!MainTitle1">
            <a:extLst>
              <a:ext uri="{FF2B5EF4-FFF2-40B4-BE49-F238E27FC236}">
                <a16:creationId xmlns:a16="http://schemas.microsoft.com/office/drawing/2014/main" id="{56726B3B-3F4B-239F-A48D-A1136B3CB87D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5B91DB-1556-7F63-C284-59583A9AB3C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CDEF5736-CFDB-438A-AAEA-DAFC3105F553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MainTitle1">
            <a:extLst>
              <a:ext uri="{FF2B5EF4-FFF2-40B4-BE49-F238E27FC236}">
                <a16:creationId xmlns:a16="http://schemas.microsoft.com/office/drawing/2014/main" id="{84385974-670D-C688-7168-ECE13F6A6644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 uiExpand="1">
            <p:bldSub>
              <a:bldChart bld="seriesEl"/>
            </p:bldSub>
          </p:bldGraphic>
          <p:bldP spid="3" grpId="0"/>
          <p:bldP spid="4" grpId="0"/>
          <p:bldP spid="5" grpId="0"/>
          <p:bldP spid="6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2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 uiExpand="1">
            <p:bldSub>
              <a:bldChart bld="seriesEl"/>
            </p:bldSub>
          </p:bldGraphic>
          <p:bldP spid="3" grpId="0"/>
          <p:bldP spid="4" grpId="0"/>
          <p:bldP spid="5" grpId="0"/>
          <p:bldP spid="6" grpId="0"/>
          <p:bldP spid="8" grpId="0"/>
          <p:bldP spid="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0A089EB-32D9-8A2A-34A9-73A47C791FD7}"/>
              </a:ext>
            </a:extLst>
          </p:cNvPr>
          <p:cNvGraphicFramePr/>
          <p:nvPr/>
        </p:nvGraphicFramePr>
        <p:xfrm>
          <a:off x="3131789" y="5810250"/>
          <a:ext cx="16849090" cy="6868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!!MainTitle1">
            <a:extLst>
              <a:ext uri="{FF2B5EF4-FFF2-40B4-BE49-F238E27FC236}">
                <a16:creationId xmlns:a16="http://schemas.microsoft.com/office/drawing/2014/main" id="{A6A85E4F-9A11-6663-4C0F-11AB55F51BB3}"/>
              </a:ext>
            </a:extLst>
          </p:cNvPr>
          <p:cNvSpPr txBox="1"/>
          <p:nvPr/>
        </p:nvSpPr>
        <p:spPr>
          <a:xfrm>
            <a:off x="1836971" y="1037172"/>
            <a:ext cx="863569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!!SubTitle">
            <a:extLst>
              <a:ext uri="{FF2B5EF4-FFF2-40B4-BE49-F238E27FC236}">
                <a16:creationId xmlns:a16="http://schemas.microsoft.com/office/drawing/2014/main" id="{131E9B9B-AC4A-965E-ACED-147A23A2AE2E}"/>
              </a:ext>
            </a:extLst>
          </p:cNvPr>
          <p:cNvSpPr txBox="1"/>
          <p:nvPr/>
        </p:nvSpPr>
        <p:spPr>
          <a:xfrm>
            <a:off x="1836971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" name="!!MainTitle1">
            <a:extLst>
              <a:ext uri="{FF2B5EF4-FFF2-40B4-BE49-F238E27FC236}">
                <a16:creationId xmlns:a16="http://schemas.microsoft.com/office/drawing/2014/main" id="{41BF9607-5177-800F-D320-66B0D26D2F9C}"/>
              </a:ext>
            </a:extLst>
          </p:cNvPr>
          <p:cNvSpPr txBox="1"/>
          <p:nvPr/>
        </p:nvSpPr>
        <p:spPr>
          <a:xfrm>
            <a:off x="15765356" y="10365519"/>
            <a:ext cx="7054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6000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Net total </a:t>
            </a:r>
            <a:r>
              <a:rPr lang="en-US" sz="6000" b="1" dirty="0">
                <a:solidFill>
                  <a:schemeClr val="accent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Revenue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" name="!!MainTitle1">
            <a:extLst>
              <a:ext uri="{FF2B5EF4-FFF2-40B4-BE49-F238E27FC236}">
                <a16:creationId xmlns:a16="http://schemas.microsoft.com/office/drawing/2014/main" id="{391D2C8F-7EC5-B326-5C72-6A84B3822378}"/>
              </a:ext>
            </a:extLst>
          </p:cNvPr>
          <p:cNvSpPr txBox="1"/>
          <p:nvPr/>
        </p:nvSpPr>
        <p:spPr>
          <a:xfrm>
            <a:off x="16433104" y="11411960"/>
            <a:ext cx="6386684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=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27.401</a:t>
            </a: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mil </a:t>
            </a:r>
            <a:r>
              <a:rPr lang="en-US" sz="50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dollars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82D536-1B60-1F52-0C7F-4D0BD584937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6" name="!!MainTitle1">
            <a:extLst>
              <a:ext uri="{FF2B5EF4-FFF2-40B4-BE49-F238E27FC236}">
                <a16:creationId xmlns:a16="http://schemas.microsoft.com/office/drawing/2014/main" id="{603D1267-C339-BC2C-210E-731BEA5F73F3}"/>
              </a:ext>
            </a:extLst>
          </p:cNvPr>
          <p:cNvSpPr txBox="1"/>
          <p:nvPr/>
        </p:nvSpPr>
        <p:spPr>
          <a:xfrm>
            <a:off x="1836971" y="3576102"/>
            <a:ext cx="830804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2.9 </a:t>
            </a:r>
            <a:r>
              <a:rPr lang="en-US" sz="75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Times</a:t>
            </a: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b="1" dirty="0">
                <a:solidFill>
                  <a:schemeClr val="accent1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Growth</a:t>
            </a:r>
            <a:endParaRPr kumimoji="0" lang="en-US" sz="75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" name="!!MainTitle1">
            <a:extLst>
              <a:ext uri="{FF2B5EF4-FFF2-40B4-BE49-F238E27FC236}">
                <a16:creationId xmlns:a16="http://schemas.microsoft.com/office/drawing/2014/main" id="{1CF2C6CB-71CB-8E95-8CF0-22F0ADED416E}"/>
              </a:ext>
            </a:extLst>
          </p:cNvPr>
          <p:cNvSpPr txBox="1"/>
          <p:nvPr/>
        </p:nvSpPr>
        <p:spPr>
          <a:xfrm>
            <a:off x="11251587" y="4522486"/>
            <a:ext cx="5791970" cy="8617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500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 the past 5 years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 uiExpand="1">
            <p:bldSub>
              <a:bldChart bld="seriesEl"/>
            </p:bldSub>
          </p:bldGraphic>
          <p:bldP spid="11" grpId="0"/>
          <p:bldP spid="12" grpId="0"/>
          <p:bldP spid="13" grpId="0"/>
          <p:bldP spid="14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0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1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2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3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0">
                                                <p:graphicEl>
                                                  <a:chart seriesIdx="0" categoryIdx="4" bldStep="ptIn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 uiExpand="1">
            <p:bldSub>
              <a:bldChart bld="seriesEl"/>
            </p:bldSub>
          </p:bldGraphic>
          <p:bldP spid="11" grpId="0"/>
          <p:bldP spid="12" grpId="0"/>
          <p:bldP spid="13" grpId="0"/>
          <p:bldP spid="14" grpId="0"/>
          <p:bldP spid="16" grpId="0"/>
          <p:bldP spid="17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59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35C5A"/>
      </a:accent1>
      <a:accent2>
        <a:srgbClr val="00996C"/>
      </a:accent2>
      <a:accent3>
        <a:srgbClr val="B5EAB1"/>
      </a:accent3>
      <a:accent4>
        <a:srgbClr val="ECFAD9"/>
      </a:accent4>
      <a:accent5>
        <a:srgbClr val="E6E300"/>
      </a:accent5>
      <a:accent6>
        <a:srgbClr val="C4CACA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SlideOcean - Dark 25">
      <a:dk1>
        <a:srgbClr val="FFFFFF"/>
      </a:dk1>
      <a:lt1>
        <a:sysClr val="window" lastClr="FFFFFF"/>
      </a:lt1>
      <a:dk2>
        <a:srgbClr val="FFFFFF"/>
      </a:dk2>
      <a:lt2>
        <a:srgbClr val="252422"/>
      </a:lt2>
      <a:accent1>
        <a:srgbClr val="007F5F"/>
      </a:accent1>
      <a:accent2>
        <a:srgbClr val="2B9348"/>
      </a:accent2>
      <a:accent3>
        <a:srgbClr val="80B918"/>
      </a:accent3>
      <a:accent4>
        <a:srgbClr val="BFD200"/>
      </a:accent4>
      <a:accent5>
        <a:srgbClr val="DDDF00"/>
      </a:accent5>
      <a:accent6>
        <a:srgbClr val="FFFF3F"/>
      </a:accent6>
      <a:hlink>
        <a:srgbClr val="C9CBA3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2_L_1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1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0CDA2"/>
      </a:accent1>
      <a:accent2>
        <a:srgbClr val="BDBEA1"/>
      </a:accent2>
      <a:accent3>
        <a:srgbClr val="2A4541"/>
      </a:accent3>
      <a:accent4>
        <a:srgbClr val="2E322D"/>
      </a:accent4>
      <a:accent5>
        <a:srgbClr val="DE0E03"/>
      </a:accent5>
      <a:accent6>
        <a:srgbClr val="FCDD71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61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32415E"/>
      </a:accent1>
      <a:accent2>
        <a:srgbClr val="7A90C9"/>
      </a:accent2>
      <a:accent3>
        <a:srgbClr val="E0D2C7"/>
      </a:accent3>
      <a:accent4>
        <a:srgbClr val="B8B5AC"/>
      </a:accent4>
      <a:accent5>
        <a:srgbClr val="D3DBF1"/>
      </a:accent5>
      <a:accent6>
        <a:srgbClr val="F1EFEA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0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9C9404"/>
      </a:accent1>
      <a:accent2>
        <a:srgbClr val="DAA86D"/>
      </a:accent2>
      <a:accent3>
        <a:srgbClr val="111B10"/>
      </a:accent3>
      <a:accent4>
        <a:srgbClr val="575941"/>
      </a:accent4>
      <a:accent5>
        <a:srgbClr val="CACA85"/>
      </a:accent5>
      <a:accent6>
        <a:srgbClr val="F7FADD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17221</TotalTime>
  <Words>290</Words>
  <Application>Microsoft Office PowerPoint</Application>
  <PresentationFormat>Custom</PresentationFormat>
  <Paragraphs>120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221</dc:title>
  <dc:creator>Slide Ocean</dc:creator>
  <cp:keywords>SlideOcean.net</cp:keywords>
  <cp:lastModifiedBy>SO</cp:lastModifiedBy>
  <cp:revision>4435</cp:revision>
  <dcterms:created xsi:type="dcterms:W3CDTF">2024-04-24T08:43:56Z</dcterms:created>
  <dcterms:modified xsi:type="dcterms:W3CDTF">2026-03-04T00:27:05Z</dcterms:modified>
</cp:coreProperties>
</file>