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  <p:sldMasterId id="2147483927" r:id="rId2"/>
    <p:sldMasterId id="2147483935" r:id="rId3"/>
    <p:sldMasterId id="2147483938" r:id="rId4"/>
    <p:sldMasterId id="2147483941" r:id="rId5"/>
    <p:sldMasterId id="2147483944" r:id="rId6"/>
    <p:sldMasterId id="2147483947" r:id="rId7"/>
    <p:sldMasterId id="2147483950" r:id="rId8"/>
    <p:sldMasterId id="2147483953" r:id="rId9"/>
    <p:sldMasterId id="2147483956" r:id="rId10"/>
  </p:sldMasterIdLst>
  <p:notesMasterIdLst>
    <p:notesMasterId r:id="rId21"/>
  </p:notesMasterIdLst>
  <p:handoutMasterIdLst>
    <p:handoutMasterId r:id="rId22"/>
  </p:handoutMasterIdLst>
  <p:sldIdLst>
    <p:sldId id="2147378306" r:id="rId11"/>
    <p:sldId id="2147378291" r:id="rId12"/>
    <p:sldId id="2147378277" r:id="rId13"/>
    <p:sldId id="2147378278" r:id="rId14"/>
    <p:sldId id="2147378279" r:id="rId15"/>
    <p:sldId id="2147378280" r:id="rId16"/>
    <p:sldId id="2147378281" r:id="rId17"/>
    <p:sldId id="2147378282" r:id="rId18"/>
    <p:sldId id="2147378294" r:id="rId19"/>
    <p:sldId id="2147378284" r:id="rId2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1C1C"/>
    <a:srgbClr val="FFFFFF"/>
    <a:srgbClr val="000000"/>
    <a:srgbClr val="0B0A0E"/>
    <a:srgbClr val="D4B091"/>
    <a:srgbClr val="D69D6A"/>
    <a:srgbClr val="985D41"/>
    <a:srgbClr val="F3EBD4"/>
    <a:srgbClr val="CCA77F"/>
    <a:srgbClr val="E7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567" autoAdjust="0"/>
    <p:restoredTop sz="87046" autoAdjust="0"/>
  </p:normalViewPr>
  <p:slideViewPr>
    <p:cSldViewPr snapToGrid="0">
      <p:cViewPr>
        <p:scale>
          <a:sx n="25" d="100"/>
          <a:sy n="25" d="100"/>
        </p:scale>
        <p:origin x="2382" y="1320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943764C-79F8-B911-4475-48F1143862C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192001" y="1676401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5D7755F-F6C3-D800-700A-327B4AEE070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229851" y="4433512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72CE98F4-89F0-CAD6-2195-06E52E9C7AC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1410951" y="7190623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F1C07C0-F241-AB62-B722-402A77A09F0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412942" y="9947735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utoRev="1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utoRev="1" fill="hold" grpId="1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autoRev="1" fill="hold" grpId="1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mph" presetSubtype="0" autoRev="1" fill="hold" grpId="1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A8722AD-FBE2-64D2-EABD-C086C2397B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192001" y="1676401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7139BA7-D14A-8CE5-3743-6E3D4D1C013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229851" y="4433512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083D5FF-6BFD-E104-793F-86ECE866B8C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1410951" y="7190623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88426F42-821F-3DE0-58F9-58F54DDEC33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412942" y="9947735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utoRev="1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utoRev="1" fill="hold" grpId="1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autoRev="1" fill="hold" grpId="1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mph" presetSubtype="0" autoRev="1" fill="hold" grpId="1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D138294-D87B-CDC8-EF1D-AE5BE9D5137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192001" y="1676401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121842E-DFA2-A5D0-8C51-6033C92879D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229851" y="4433512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18CC068-03A7-F999-DEB7-9EF8BA67F04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1410951" y="7190623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257FD57-30B1-4742-01EF-455841C2216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412942" y="9947735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utoRev="1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utoRev="1" fill="hold" grpId="1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autoRev="1" fill="hold" grpId="1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mph" presetSubtype="0" autoRev="1" fill="hold" grpId="1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7B75694-EA76-D652-A51A-F90E0E7C137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192001" y="1676401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AFD3E48-08A2-165D-A549-C4B293533B0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229851" y="4433512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B418AE80-48E3-A411-124B-03E3D03D2C5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1410951" y="7190623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CC56B08A-78B9-25D5-526B-57D15440A3C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412942" y="9947735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utoRev="1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utoRev="1" fill="hold" grpId="1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autoRev="1" fill="hold" grpId="1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mph" presetSubtype="0" autoRev="1" fill="hold" grpId="1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8C36CC87-493F-D902-ABAF-8912B543D5B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192001" y="1676401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B234EFED-CCFB-B811-5FE1-69A6E697BA0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229851" y="4433512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B916D642-EEEE-0D2A-9BD6-3098CA0EBF9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1410951" y="7190623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109B4F4-F416-C0CB-44E8-9B480AEA165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412942" y="9947735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utoRev="1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utoRev="1" fill="hold" grpId="1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autoRev="1" fill="hold" grpId="1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mph" presetSubtype="0" autoRev="1" fill="hold" grpId="1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D8E5B12-FE32-1B78-FDC2-D9E6921F96B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192001" y="1676401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25AFCB4-0D13-268E-AFD9-342FDFFBCA5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229851" y="4433512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B158D51-3A3A-3B7A-7D4B-80C0277AD73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1410951" y="7190623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C343EF21-9E13-D36B-5079-EC1B7898528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412942" y="9947735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utoRev="1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utoRev="1" fill="hold" grpId="1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autoRev="1" fill="hold" grpId="1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mph" presetSubtype="0" autoRev="1" fill="hold" grpId="1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DF6E29F-AE41-80C8-3280-FBB197D1AF0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192001" y="1676401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68386560-181F-7585-048E-A21B60D6845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229851" y="4433512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0C516A0-EED6-D603-E989-2BB7D353706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1410951" y="7190623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817468BE-0C20-2DD7-409C-F4916C653C4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412942" y="9947735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utoRev="1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utoRev="1" fill="hold" grpId="1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autoRev="1" fill="hold" grpId="1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mph" presetSubtype="0" autoRev="1" fill="hold" grpId="1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F77A3058-ACF4-4542-5128-31563976D1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192001" y="1676401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3093126-BABC-4AA1-F9C6-B8BCC4F5268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229851" y="4433512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1E30EC5-ECB5-FB86-1614-EC51F6A841B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1410951" y="7190623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A45B72A-AD76-09A8-34C8-6DE5412375B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412942" y="9947735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utoRev="1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utoRev="1" fill="hold" grpId="1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autoRev="1" fill="hold" grpId="1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mph" presetSubtype="0" autoRev="1" fill="hold" grpId="1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01D6C7A-B35D-A5EF-6C05-454D1154796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192001" y="1676401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4C386FC-3595-10C6-E3A4-E4F14127324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229851" y="4433512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07B34BD-3C9A-BB37-470A-1C6497221A4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1410951" y="7190623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BFEB29D-3261-290B-F3F9-C98099D512A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412942" y="9947735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utoRev="1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utoRev="1" fill="hold" grpId="1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autoRev="1" fill="hold" grpId="1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mph" presetSubtype="0" autoRev="1" fill="hold" grpId="1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EB06A5EC-F865-DEA2-D2BE-9249D9E78C9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192001" y="1676401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5AB2CC7-D8FF-A8F1-8717-DDBF1698CD6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229851" y="4433512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A83A277E-A0D6-A57C-471E-D26CEA5B87A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1410951" y="7190623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8222429B-DE04-9F79-3590-7F128641AA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412942" y="9947735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utoRev="1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utoRev="1" fill="hold" grpId="1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autoRev="1" fill="hold" grpId="1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mph" presetSubtype="0" autoRev="1" fill="hold" grpId="1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010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D1A9A51-267F-1BC0-4117-0A0E444F894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30397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92A6CC-0153-7ED8-386A-FEB8664B4B4F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9A5E29-56C2-D9F7-89BF-9D8A52B3847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30A067-178F-C583-D09B-97393C4857C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288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C0EC34C-B2E8-9628-D5E6-5BD2B77256E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22225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005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76D4DB-D3AE-9338-59D5-1BA8C82494AB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9723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006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40ECBC-8391-BF28-C435-EC235DD608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7182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007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365655-EB89-E178-763C-34526AA606A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6582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008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86C2B2-5864-6EBF-FC07-973EFA40E6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4207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009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071329-F9E4-7FE8-8169-2E22A2A9450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89611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B0274A5-EDBB-6CAD-4D7D-853970B375D1}"/>
              </a:ext>
            </a:extLst>
          </p:cNvPr>
          <p:cNvSpPr/>
          <p:nvPr/>
        </p:nvSpPr>
        <p:spPr>
          <a:xfrm>
            <a:off x="12192000" y="1676400"/>
            <a:ext cx="3316941" cy="236802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Placeholder 42">
            <a:extLst>
              <a:ext uri="{FF2B5EF4-FFF2-40B4-BE49-F238E27FC236}">
                <a16:creationId xmlns:a16="http://schemas.microsoft.com/office/drawing/2014/main" id="{E09A4571-93E2-1B5A-3526-7F64FAA0651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76" b="33314"/>
          <a:stretch>
            <a:fillRect/>
          </a:stretch>
        </p:blipFill>
        <p:spPr>
          <a:xfrm>
            <a:off x="12192001" y="1676401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</p:pic>
      <p:grpSp>
        <p:nvGrpSpPr>
          <p:cNvPr id="50" name="Group 49">
            <a:extLst>
              <a:ext uri="{FF2B5EF4-FFF2-40B4-BE49-F238E27FC236}">
                <a16:creationId xmlns:a16="http://schemas.microsoft.com/office/drawing/2014/main" id="{1B5BE0B8-B0AD-ECB9-681F-7905C385513D}"/>
              </a:ext>
            </a:extLst>
          </p:cNvPr>
          <p:cNvGrpSpPr/>
          <p:nvPr/>
        </p:nvGrpSpPr>
        <p:grpSpPr>
          <a:xfrm>
            <a:off x="15508941" y="1676400"/>
            <a:ext cx="8875059" cy="2368027"/>
            <a:chOff x="15508941" y="1676400"/>
            <a:chExt cx="8875059" cy="236802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BFC37FD-569D-9B7F-6E66-3F4679A58A04}"/>
                </a:ext>
              </a:extLst>
            </p:cNvPr>
            <p:cNvSpPr/>
            <p:nvPr/>
          </p:nvSpPr>
          <p:spPr>
            <a:xfrm>
              <a:off x="15508941" y="1676400"/>
              <a:ext cx="8875059" cy="2368027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7A3B916-A46C-AF26-96AE-B2CD3DC71F3C}"/>
                </a:ext>
              </a:extLst>
            </p:cNvPr>
            <p:cNvSpPr/>
            <p:nvPr/>
          </p:nvSpPr>
          <p:spPr>
            <a:xfrm>
              <a:off x="15508941" y="1752601"/>
              <a:ext cx="8875059" cy="2215626"/>
            </a:xfrm>
            <a:prstGeom prst="rect">
              <a:avLst/>
            </a:prstGeom>
            <a:solidFill>
              <a:schemeClr val="bg2">
                <a:alpha val="5000"/>
              </a:schemeClr>
            </a:solidFill>
            <a:ln>
              <a:noFill/>
            </a:ln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B93B9C8-ABCC-B290-CE18-45616C2EBF6E}"/>
              </a:ext>
            </a:extLst>
          </p:cNvPr>
          <p:cNvGrpSpPr/>
          <p:nvPr/>
        </p:nvGrpSpPr>
        <p:grpSpPr>
          <a:xfrm flipH="1">
            <a:off x="16149245" y="2050588"/>
            <a:ext cx="7137471" cy="1655554"/>
            <a:chOff x="4623337" y="4394486"/>
            <a:chExt cx="2308404" cy="1655554"/>
          </a:xfrm>
          <a:noFill/>
        </p:grpSpPr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84253EFC-253D-D6A7-B844-B4E0A7A4B59D}"/>
                </a:ext>
              </a:extLst>
            </p:cNvPr>
            <p:cNvSpPr txBox="1"/>
            <p:nvPr/>
          </p:nvSpPr>
          <p:spPr>
            <a:xfrm flipH="1">
              <a:off x="4623337" y="4394486"/>
              <a:ext cx="2308404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JASON ANDERSON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6B9667D7-BC06-2FD9-6EA9-BB5A2CF3F5CB}"/>
                </a:ext>
              </a:extLst>
            </p:cNvPr>
            <p:cNvSpPr txBox="1"/>
            <p:nvPr/>
          </p:nvSpPr>
          <p:spPr>
            <a:xfrm flipH="1">
              <a:off x="4623337" y="4456041"/>
              <a:ext cx="121498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chief executive officer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9C25C690-2331-4DB5-290E-0661164EEA03}"/>
                </a:ext>
              </a:extLst>
            </p:cNvPr>
            <p:cNvSpPr txBox="1"/>
            <p:nvPr/>
          </p:nvSpPr>
          <p:spPr>
            <a:xfrm flipH="1">
              <a:off x="4623337" y="5126710"/>
              <a:ext cx="2308404" cy="92333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malesuada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libero.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32B1340-4AEA-C55A-639E-AA4CD726F87A}"/>
              </a:ext>
            </a:extLst>
          </p:cNvPr>
          <p:cNvGrpSpPr/>
          <p:nvPr/>
        </p:nvGrpSpPr>
        <p:grpSpPr>
          <a:xfrm>
            <a:off x="13546791" y="4433511"/>
            <a:ext cx="8875059" cy="2368027"/>
            <a:chOff x="13546791" y="4433511"/>
            <a:chExt cx="8875059" cy="2368027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B7767C3-8AB1-DA02-1959-0605E08432CE}"/>
                </a:ext>
              </a:extLst>
            </p:cNvPr>
            <p:cNvSpPr/>
            <p:nvPr/>
          </p:nvSpPr>
          <p:spPr>
            <a:xfrm>
              <a:off x="13546791" y="4433511"/>
              <a:ext cx="8875059" cy="2368027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439C23F-71AF-343E-7BD0-4F049EA9B20E}"/>
                </a:ext>
              </a:extLst>
            </p:cNvPr>
            <p:cNvSpPr/>
            <p:nvPr/>
          </p:nvSpPr>
          <p:spPr>
            <a:xfrm>
              <a:off x="13546791" y="4509712"/>
              <a:ext cx="8875059" cy="2215626"/>
            </a:xfrm>
            <a:prstGeom prst="rect">
              <a:avLst/>
            </a:prstGeom>
            <a:solidFill>
              <a:schemeClr val="bg2">
                <a:alpha val="5000"/>
              </a:schemeClr>
            </a:solidFill>
            <a:ln>
              <a:noFill/>
            </a:ln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62183BF-6027-C7DA-984E-13AA00A361A6}"/>
              </a:ext>
            </a:extLst>
          </p:cNvPr>
          <p:cNvGrpSpPr/>
          <p:nvPr/>
        </p:nvGrpSpPr>
        <p:grpSpPr>
          <a:xfrm flipH="1">
            <a:off x="14187095" y="4807699"/>
            <a:ext cx="7137471" cy="1655554"/>
            <a:chOff x="4623337" y="4394486"/>
            <a:chExt cx="2308404" cy="1655554"/>
          </a:xfrm>
          <a:noFill/>
        </p:grpSpPr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48D7AF34-6A0A-87CB-4E9F-6FD9954E3082}"/>
                </a:ext>
              </a:extLst>
            </p:cNvPr>
            <p:cNvSpPr txBox="1"/>
            <p:nvPr/>
          </p:nvSpPr>
          <p:spPr>
            <a:xfrm flipH="1">
              <a:off x="4623337" y="4394486"/>
              <a:ext cx="2308404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+mj-lt"/>
                </a:rPr>
                <a:t>EMILY MARTINEZ</a:t>
              </a: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82E9C881-7ED9-D2A2-9A1C-2C639E45807E}"/>
                </a:ext>
              </a:extLst>
            </p:cNvPr>
            <p:cNvSpPr txBox="1"/>
            <p:nvPr/>
          </p:nvSpPr>
          <p:spPr>
            <a:xfrm flipH="1">
              <a:off x="4623337" y="4456041"/>
              <a:ext cx="121498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marketing director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D371B921-230C-7F86-5813-A9DA2152632D}"/>
                </a:ext>
              </a:extLst>
            </p:cNvPr>
            <p:cNvSpPr txBox="1"/>
            <p:nvPr/>
          </p:nvSpPr>
          <p:spPr>
            <a:xfrm flipH="1">
              <a:off x="4623337" y="5126710"/>
              <a:ext cx="2308404" cy="92333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malesuada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libero.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E8ED407D-0B72-3213-0E55-36CF8E43695D}"/>
              </a:ext>
            </a:extLst>
          </p:cNvPr>
          <p:cNvGrpSpPr/>
          <p:nvPr/>
        </p:nvGrpSpPr>
        <p:grpSpPr>
          <a:xfrm>
            <a:off x="14727891" y="7190622"/>
            <a:ext cx="8875059" cy="2368027"/>
            <a:chOff x="14727891" y="7190622"/>
            <a:chExt cx="8875059" cy="2368027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B7D7DE7-FD1F-E686-C21F-829BA7D8423E}"/>
                </a:ext>
              </a:extLst>
            </p:cNvPr>
            <p:cNvSpPr/>
            <p:nvPr/>
          </p:nvSpPr>
          <p:spPr>
            <a:xfrm>
              <a:off x="14727891" y="7190622"/>
              <a:ext cx="8875059" cy="2368027"/>
            </a:xfrm>
            <a:prstGeom prst="rect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C23ED01F-3F93-B4BF-198D-39B41D48275E}"/>
                </a:ext>
              </a:extLst>
            </p:cNvPr>
            <p:cNvSpPr/>
            <p:nvPr/>
          </p:nvSpPr>
          <p:spPr>
            <a:xfrm>
              <a:off x="14727891" y="7266823"/>
              <a:ext cx="8875059" cy="2215626"/>
            </a:xfrm>
            <a:prstGeom prst="rect">
              <a:avLst/>
            </a:prstGeom>
            <a:solidFill>
              <a:schemeClr val="bg2">
                <a:alpha val="5000"/>
              </a:schemeClr>
            </a:solidFill>
            <a:ln>
              <a:noFill/>
            </a:ln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E21C116-D271-A758-B1BA-338D65F599D6}"/>
              </a:ext>
            </a:extLst>
          </p:cNvPr>
          <p:cNvGrpSpPr/>
          <p:nvPr/>
        </p:nvGrpSpPr>
        <p:grpSpPr>
          <a:xfrm flipH="1">
            <a:off x="15368195" y="7564810"/>
            <a:ext cx="7137471" cy="1655554"/>
            <a:chOff x="4623337" y="4394486"/>
            <a:chExt cx="2308404" cy="1655554"/>
          </a:xfrm>
          <a:noFill/>
        </p:grpSpPr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4EB75359-0707-F2B4-E4D5-4F47B9BE4FB2}"/>
                </a:ext>
              </a:extLst>
            </p:cNvPr>
            <p:cNvSpPr txBox="1"/>
            <p:nvPr/>
          </p:nvSpPr>
          <p:spPr>
            <a:xfrm flipH="1">
              <a:off x="4623337" y="4394486"/>
              <a:ext cx="2308404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+mj-lt"/>
                </a:rPr>
                <a:t>MICHEAL TEE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FB483B2F-5B04-D325-24AD-F373AFCA4A5C}"/>
                </a:ext>
              </a:extLst>
            </p:cNvPr>
            <p:cNvSpPr txBox="1"/>
            <p:nvPr/>
          </p:nvSpPr>
          <p:spPr>
            <a:xfrm flipH="1">
              <a:off x="4623337" y="4456041"/>
              <a:ext cx="121498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2"/>
                  </a:solidFill>
                  <a:latin typeface="+mj-lt"/>
                </a:rPr>
                <a:t>c</a:t>
              </a:r>
              <a:r>
                <a:rPr kumimoji="0" lang="en-US" sz="20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ommercial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 director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815DACD3-3F57-84B6-9879-BA650EB8DC7D}"/>
                </a:ext>
              </a:extLst>
            </p:cNvPr>
            <p:cNvSpPr txBox="1"/>
            <p:nvPr/>
          </p:nvSpPr>
          <p:spPr>
            <a:xfrm flipH="1">
              <a:off x="4623337" y="5126710"/>
              <a:ext cx="2308404" cy="92333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3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malesuada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libero.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884C69A2-B738-A920-4E4F-7F7D452FEC2A}"/>
              </a:ext>
            </a:extLst>
          </p:cNvPr>
          <p:cNvGrpSpPr/>
          <p:nvPr/>
        </p:nvGrpSpPr>
        <p:grpSpPr>
          <a:xfrm>
            <a:off x="12729882" y="9947734"/>
            <a:ext cx="8875059" cy="2368027"/>
            <a:chOff x="12729882" y="9947734"/>
            <a:chExt cx="8875059" cy="2368027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353D8FC-95C2-937A-3168-2ECD4903A4E3}"/>
                </a:ext>
              </a:extLst>
            </p:cNvPr>
            <p:cNvSpPr/>
            <p:nvPr/>
          </p:nvSpPr>
          <p:spPr>
            <a:xfrm>
              <a:off x="12729882" y="9947734"/>
              <a:ext cx="8875059" cy="2368027"/>
            </a:xfrm>
            <a:prstGeom prst="rect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BA91E4C1-3D54-747F-C3E6-C46C2BB25154}"/>
                </a:ext>
              </a:extLst>
            </p:cNvPr>
            <p:cNvSpPr/>
            <p:nvPr/>
          </p:nvSpPr>
          <p:spPr>
            <a:xfrm>
              <a:off x="12729882" y="10023935"/>
              <a:ext cx="8875059" cy="2215626"/>
            </a:xfrm>
            <a:prstGeom prst="rect">
              <a:avLst/>
            </a:prstGeom>
            <a:solidFill>
              <a:schemeClr val="bg2">
                <a:alpha val="5000"/>
              </a:schemeClr>
            </a:solidFill>
            <a:ln>
              <a:noFill/>
            </a:ln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33303B2-4FDA-AA85-D9A5-649748A849D1}"/>
              </a:ext>
            </a:extLst>
          </p:cNvPr>
          <p:cNvGrpSpPr/>
          <p:nvPr/>
        </p:nvGrpSpPr>
        <p:grpSpPr>
          <a:xfrm flipH="1">
            <a:off x="13370186" y="10321922"/>
            <a:ext cx="7137471" cy="1655554"/>
            <a:chOff x="4623337" y="4394486"/>
            <a:chExt cx="2308404" cy="1655554"/>
          </a:xfrm>
          <a:noFill/>
        </p:grpSpPr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F8091EA6-8B78-68B3-AD83-2D10512DA764}"/>
                </a:ext>
              </a:extLst>
            </p:cNvPr>
            <p:cNvSpPr txBox="1"/>
            <p:nvPr/>
          </p:nvSpPr>
          <p:spPr>
            <a:xfrm flipH="1">
              <a:off x="4623337" y="4394486"/>
              <a:ext cx="2308404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+mj-lt"/>
                </a:rPr>
                <a:t>SOPHIA THOMPSON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8" name="Textbox 200">
              <a:extLst>
                <a:ext uri="{FF2B5EF4-FFF2-40B4-BE49-F238E27FC236}">
                  <a16:creationId xmlns:a16="http://schemas.microsoft.com/office/drawing/2014/main" id="{AFD2FABD-A21F-547D-9696-B8CA659ECB09}"/>
                </a:ext>
              </a:extLst>
            </p:cNvPr>
            <p:cNvSpPr txBox="1"/>
            <p:nvPr/>
          </p:nvSpPr>
          <p:spPr>
            <a:xfrm flipH="1">
              <a:off x="4623337" y="4456041"/>
              <a:ext cx="121498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executive producer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9" name="Textbox 200">
              <a:extLst>
                <a:ext uri="{FF2B5EF4-FFF2-40B4-BE49-F238E27FC236}">
                  <a16:creationId xmlns:a16="http://schemas.microsoft.com/office/drawing/2014/main" id="{CFF84476-153E-1223-45F8-FF4E4394BE2C}"/>
                </a:ext>
              </a:extLst>
            </p:cNvPr>
            <p:cNvSpPr txBox="1"/>
            <p:nvPr/>
          </p:nvSpPr>
          <p:spPr>
            <a:xfrm flipH="1">
              <a:off x="4623337" y="5126710"/>
              <a:ext cx="2308404" cy="92333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malesuada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libero.</a:t>
              </a: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FF92BD4B-1436-0586-9010-71D1E078F77E}"/>
              </a:ext>
            </a:extLst>
          </p:cNvPr>
          <p:cNvSpPr/>
          <p:nvPr/>
        </p:nvSpPr>
        <p:spPr>
          <a:xfrm>
            <a:off x="10229850" y="4433511"/>
            <a:ext cx="3316941" cy="236802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977A527-EC26-A2E6-6C90-ED4440F73659}"/>
              </a:ext>
            </a:extLst>
          </p:cNvPr>
          <p:cNvSpPr/>
          <p:nvPr/>
        </p:nvSpPr>
        <p:spPr>
          <a:xfrm>
            <a:off x="11410950" y="7190622"/>
            <a:ext cx="3316941" cy="236802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64159B7-7ED6-AF68-EBB4-10648F21890D}"/>
              </a:ext>
            </a:extLst>
          </p:cNvPr>
          <p:cNvSpPr/>
          <p:nvPr/>
        </p:nvSpPr>
        <p:spPr>
          <a:xfrm>
            <a:off x="9412941" y="9947734"/>
            <a:ext cx="3316941" cy="236802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Placeholder 44">
            <a:extLst>
              <a:ext uri="{FF2B5EF4-FFF2-40B4-BE49-F238E27FC236}">
                <a16:creationId xmlns:a16="http://schemas.microsoft.com/office/drawing/2014/main" id="{644072F4-73DE-F9F9-4289-92AB779E358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71" t="24488" r="26171" b="24488"/>
          <a:stretch>
            <a:fillRect/>
          </a:stretch>
        </p:blipFill>
        <p:spPr>
          <a:xfrm>
            <a:off x="10229851" y="4433512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</p:pic>
      <p:pic>
        <p:nvPicPr>
          <p:cNvPr id="47" name="Picture Placeholder 46">
            <a:extLst>
              <a:ext uri="{FF2B5EF4-FFF2-40B4-BE49-F238E27FC236}">
                <a16:creationId xmlns:a16="http://schemas.microsoft.com/office/drawing/2014/main" id="{26DAEE10-1710-718F-8A3F-31DDC33C56F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81" t="4305" r="24881" b="41897"/>
          <a:stretch>
            <a:fillRect/>
          </a:stretch>
        </p:blipFill>
        <p:spPr>
          <a:xfrm>
            <a:off x="11410951" y="7190623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</p:pic>
      <p:pic>
        <p:nvPicPr>
          <p:cNvPr id="49" name="Picture Placeholder 48">
            <a:extLst>
              <a:ext uri="{FF2B5EF4-FFF2-40B4-BE49-F238E27FC236}">
                <a16:creationId xmlns:a16="http://schemas.microsoft.com/office/drawing/2014/main" id="{EACE1BB7-41A8-2DD0-3462-2EAEBBB03554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76" b="45364"/>
          <a:stretch>
            <a:fillRect/>
          </a:stretch>
        </p:blipFill>
        <p:spPr>
          <a:xfrm>
            <a:off x="9412942" y="9947735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</p:pic>
      <p:sp>
        <p:nvSpPr>
          <p:cNvPr id="7" name="!!MainTitle1">
            <a:extLst>
              <a:ext uri="{FF2B5EF4-FFF2-40B4-BE49-F238E27FC236}">
                <a16:creationId xmlns:a16="http://schemas.microsoft.com/office/drawing/2014/main" id="{25FBB5A1-A892-7B98-3095-37CECCDD940E}"/>
              </a:ext>
            </a:extLst>
          </p:cNvPr>
          <p:cNvSpPr txBox="1"/>
          <p:nvPr/>
        </p:nvSpPr>
        <p:spPr>
          <a:xfrm>
            <a:off x="1746671" y="2120486"/>
            <a:ext cx="3071675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Meet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" name="!!SubTitle">
            <a:extLst>
              <a:ext uri="{FF2B5EF4-FFF2-40B4-BE49-F238E27FC236}">
                <a16:creationId xmlns:a16="http://schemas.microsoft.com/office/drawing/2014/main" id="{BAC8FAE0-D9F6-3C24-B164-1C64BC091A03}"/>
              </a:ext>
            </a:extLst>
          </p:cNvPr>
          <p:cNvSpPr txBox="1"/>
          <p:nvPr/>
        </p:nvSpPr>
        <p:spPr>
          <a:xfrm>
            <a:off x="18137549" y="12861831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9" name="!!MainTitle1">
            <a:extLst>
              <a:ext uri="{FF2B5EF4-FFF2-40B4-BE49-F238E27FC236}">
                <a16:creationId xmlns:a16="http://schemas.microsoft.com/office/drawing/2014/main" id="{96D31B87-41CC-4DBA-47AF-1CD51D1746A2}"/>
              </a:ext>
            </a:extLst>
          </p:cNvPr>
          <p:cNvSpPr txBox="1"/>
          <p:nvPr/>
        </p:nvSpPr>
        <p:spPr>
          <a:xfrm>
            <a:off x="1746671" y="3457349"/>
            <a:ext cx="5444696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Our Team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0" name="!!SubTitle">
            <a:extLst>
              <a:ext uri="{FF2B5EF4-FFF2-40B4-BE49-F238E27FC236}">
                <a16:creationId xmlns:a16="http://schemas.microsoft.com/office/drawing/2014/main" id="{F332B030-4DB7-DD14-C119-13A90D1F0D3A}"/>
              </a:ext>
            </a:extLst>
          </p:cNvPr>
          <p:cNvSpPr txBox="1"/>
          <p:nvPr/>
        </p:nvSpPr>
        <p:spPr>
          <a:xfrm>
            <a:off x="1800458" y="5697545"/>
            <a:ext cx="5607071" cy="278537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/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1" name="!!SubTitle">
            <a:extLst>
              <a:ext uri="{FF2B5EF4-FFF2-40B4-BE49-F238E27FC236}">
                <a16:creationId xmlns:a16="http://schemas.microsoft.com/office/drawing/2014/main" id="{0CEF33B2-3F55-5C72-2FC3-B99BD1FF7468}"/>
              </a:ext>
            </a:extLst>
          </p:cNvPr>
          <p:cNvSpPr txBox="1"/>
          <p:nvPr/>
        </p:nvSpPr>
        <p:spPr>
          <a:xfrm>
            <a:off x="3320505" y="9730438"/>
            <a:ext cx="4087024" cy="25853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1</a:t>
            </a:r>
            <a:r>
              <a:rPr lang="en-US" dirty="0">
                <a:solidFill>
                  <a:schemeClr val="tx2"/>
                </a:solidFill>
              </a:rPr>
              <a:t>. Nunc viverra imperdiet enim. Fusce est. Vivamus a tellus.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2</a:t>
            </a:r>
            <a:r>
              <a:rPr lang="en-US" dirty="0">
                <a:solidFill>
                  <a:schemeClr val="tx2"/>
                </a:solidFill>
              </a:rPr>
              <a:t>. </a:t>
            </a:r>
            <a:r>
              <a:rPr lang="en-US" dirty="0" err="1">
                <a:solidFill>
                  <a:schemeClr val="tx2"/>
                </a:solidFill>
              </a:rPr>
              <a:t>Pellentesque</a:t>
            </a:r>
            <a:r>
              <a:rPr lang="en-US" dirty="0">
                <a:solidFill>
                  <a:schemeClr val="tx2"/>
                </a:solidFill>
              </a:rPr>
              <a:t> habitant morbi tristique senectus et netus et malesuada fames ac turpis egestas. 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3</a:t>
            </a:r>
            <a:r>
              <a:rPr lang="en-US" dirty="0">
                <a:solidFill>
                  <a:schemeClr val="tx2"/>
                </a:solidFill>
              </a:rPr>
              <a:t>. Proin pharetra nonummy pede. Mauris et </a:t>
            </a:r>
            <a:r>
              <a:rPr lang="en-US" dirty="0" err="1">
                <a:solidFill>
                  <a:schemeClr val="tx2"/>
                </a:solidFill>
              </a:rPr>
              <a:t>orci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40" name="!!SubTitle">
            <a:extLst>
              <a:ext uri="{FF2B5EF4-FFF2-40B4-BE49-F238E27FC236}">
                <a16:creationId xmlns:a16="http://schemas.microsoft.com/office/drawing/2014/main" id="{F5BBA969-AA87-E117-1058-3A5F35097FB4}"/>
              </a:ext>
            </a:extLst>
          </p:cNvPr>
          <p:cNvSpPr txBox="1"/>
          <p:nvPr/>
        </p:nvSpPr>
        <p:spPr>
          <a:xfrm>
            <a:off x="3320505" y="9220364"/>
            <a:ext cx="4087024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TEAM SPIRITS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4606AA0B-CFA4-3427-DE13-F1358C30E84A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220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4786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1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1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4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4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9" grpId="0" animBg="1"/>
          <p:bldP spid="26" grpId="0" animBg="1"/>
          <p:bldP spid="33" grpId="0" animBg="1"/>
          <p:bldP spid="7" grpId="0"/>
          <p:bldP spid="8" grpId="0"/>
          <p:bldP spid="9" grpId="0"/>
          <p:bldP spid="10" grpId="0" build="allAtOnce"/>
          <p:bldP spid="11" grpId="0" build="allAtOnce"/>
          <p:bldP spid="40" grpId="0" build="allAtOnce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1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1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4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4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9" grpId="0" animBg="1"/>
          <p:bldP spid="26" grpId="0" animBg="1"/>
          <p:bldP spid="33" grpId="0" animBg="1"/>
          <p:bldP spid="7" grpId="0"/>
          <p:bldP spid="8" grpId="0"/>
          <p:bldP spid="9" grpId="0"/>
          <p:bldP spid="10" grpId="0" build="allAtOnce"/>
          <p:bldP spid="11" grpId="0" build="allAtOnce"/>
          <p:bldP spid="40" grpId="0" build="allAtOnce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19DB9510-AD0F-99EC-EC31-8645348EAE96}"/>
              </a:ext>
            </a:extLst>
          </p:cNvPr>
          <p:cNvSpPr/>
          <p:nvPr/>
        </p:nvSpPr>
        <p:spPr>
          <a:xfrm>
            <a:off x="12192000" y="1676400"/>
            <a:ext cx="3316941" cy="236802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Placeholder 42">
            <a:extLst>
              <a:ext uri="{FF2B5EF4-FFF2-40B4-BE49-F238E27FC236}">
                <a16:creationId xmlns:a16="http://schemas.microsoft.com/office/drawing/2014/main" id="{73769B91-0BCF-995C-0F86-B089DAE59CA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76" b="33314"/>
          <a:stretch>
            <a:fillRect/>
          </a:stretch>
        </p:blipFill>
        <p:spPr>
          <a:xfrm>
            <a:off x="12192001" y="1676401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02EB02BB-C24E-A9A2-50C5-CB8A5EA19BA2}"/>
              </a:ext>
            </a:extLst>
          </p:cNvPr>
          <p:cNvGrpSpPr/>
          <p:nvPr/>
        </p:nvGrpSpPr>
        <p:grpSpPr>
          <a:xfrm>
            <a:off x="15508941" y="1676400"/>
            <a:ext cx="8875059" cy="2368027"/>
            <a:chOff x="15508941" y="1676400"/>
            <a:chExt cx="8875059" cy="2368027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D99065B9-132F-3643-527F-A5C6C6F60092}"/>
                </a:ext>
              </a:extLst>
            </p:cNvPr>
            <p:cNvSpPr/>
            <p:nvPr/>
          </p:nvSpPr>
          <p:spPr>
            <a:xfrm>
              <a:off x="15508941" y="1676400"/>
              <a:ext cx="8875059" cy="2368027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9A10695C-48D7-08FF-715D-9D47EC80201E}"/>
                </a:ext>
              </a:extLst>
            </p:cNvPr>
            <p:cNvSpPr/>
            <p:nvPr/>
          </p:nvSpPr>
          <p:spPr>
            <a:xfrm>
              <a:off x="15508941" y="1752601"/>
              <a:ext cx="8875059" cy="2215626"/>
            </a:xfrm>
            <a:prstGeom prst="rect">
              <a:avLst/>
            </a:prstGeom>
            <a:solidFill>
              <a:schemeClr val="bg2">
                <a:alpha val="5000"/>
              </a:schemeClr>
            </a:solidFill>
            <a:ln>
              <a:noFill/>
            </a:ln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7631290-4809-CA80-4C87-6D0002C78E50}"/>
              </a:ext>
            </a:extLst>
          </p:cNvPr>
          <p:cNvGrpSpPr/>
          <p:nvPr/>
        </p:nvGrpSpPr>
        <p:grpSpPr>
          <a:xfrm flipH="1">
            <a:off x="16149245" y="2050588"/>
            <a:ext cx="7137471" cy="1655554"/>
            <a:chOff x="4623337" y="4394486"/>
            <a:chExt cx="2308404" cy="1655554"/>
          </a:xfrm>
          <a:noFill/>
        </p:grpSpPr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4FD624FB-7F73-4C42-90F9-15A73A7F8125}"/>
                </a:ext>
              </a:extLst>
            </p:cNvPr>
            <p:cNvSpPr txBox="1"/>
            <p:nvPr/>
          </p:nvSpPr>
          <p:spPr>
            <a:xfrm flipH="1">
              <a:off x="4623337" y="4394486"/>
              <a:ext cx="2308404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JASON ANDERSON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B67EC7C0-123D-09CA-DED6-EA4A6CEE7F39}"/>
                </a:ext>
              </a:extLst>
            </p:cNvPr>
            <p:cNvSpPr txBox="1"/>
            <p:nvPr/>
          </p:nvSpPr>
          <p:spPr>
            <a:xfrm flipH="1">
              <a:off x="4623337" y="4456041"/>
              <a:ext cx="121498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chief executive officer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FEB867FF-7541-F0B0-8189-96330196234D}"/>
                </a:ext>
              </a:extLst>
            </p:cNvPr>
            <p:cNvSpPr txBox="1"/>
            <p:nvPr/>
          </p:nvSpPr>
          <p:spPr>
            <a:xfrm flipH="1">
              <a:off x="4623337" y="5126710"/>
              <a:ext cx="2308404" cy="92333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malesuada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libero.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A0B1635-01E1-3388-0819-35E14AF32FD6}"/>
              </a:ext>
            </a:extLst>
          </p:cNvPr>
          <p:cNvGrpSpPr/>
          <p:nvPr/>
        </p:nvGrpSpPr>
        <p:grpSpPr>
          <a:xfrm>
            <a:off x="13546791" y="4433511"/>
            <a:ext cx="8875059" cy="2368027"/>
            <a:chOff x="13546791" y="4433511"/>
            <a:chExt cx="8875059" cy="2368027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D83ADAD6-E3FA-9E0E-B916-94E9E5949FF5}"/>
                </a:ext>
              </a:extLst>
            </p:cNvPr>
            <p:cNvSpPr/>
            <p:nvPr/>
          </p:nvSpPr>
          <p:spPr>
            <a:xfrm>
              <a:off x="13546791" y="4433511"/>
              <a:ext cx="8875059" cy="2368027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69398ECD-2A70-C8A2-252C-2A03E0DBA20B}"/>
                </a:ext>
              </a:extLst>
            </p:cNvPr>
            <p:cNvSpPr/>
            <p:nvPr/>
          </p:nvSpPr>
          <p:spPr>
            <a:xfrm>
              <a:off x="13546791" y="4509712"/>
              <a:ext cx="8875059" cy="2215626"/>
            </a:xfrm>
            <a:prstGeom prst="rect">
              <a:avLst/>
            </a:prstGeom>
            <a:solidFill>
              <a:schemeClr val="bg2">
                <a:alpha val="5000"/>
              </a:schemeClr>
            </a:solidFill>
            <a:ln>
              <a:noFill/>
            </a:ln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C6B7789-021E-3274-E19E-CBC2A837BE38}"/>
              </a:ext>
            </a:extLst>
          </p:cNvPr>
          <p:cNvGrpSpPr/>
          <p:nvPr/>
        </p:nvGrpSpPr>
        <p:grpSpPr>
          <a:xfrm flipH="1">
            <a:off x="14187095" y="4807699"/>
            <a:ext cx="7137471" cy="1655554"/>
            <a:chOff x="4623337" y="4394486"/>
            <a:chExt cx="2308404" cy="1655554"/>
          </a:xfrm>
          <a:noFill/>
        </p:grpSpPr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9D260233-8C28-5FA7-C97E-09AAA85E11B8}"/>
                </a:ext>
              </a:extLst>
            </p:cNvPr>
            <p:cNvSpPr txBox="1"/>
            <p:nvPr/>
          </p:nvSpPr>
          <p:spPr>
            <a:xfrm flipH="1">
              <a:off x="4623337" y="4394486"/>
              <a:ext cx="2308404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+mj-lt"/>
                </a:rPr>
                <a:t>EMILY MARTINEZ</a:t>
              </a: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1DEE56FB-8EBB-2C89-BE6B-E7BD4EBA9CDE}"/>
                </a:ext>
              </a:extLst>
            </p:cNvPr>
            <p:cNvSpPr txBox="1"/>
            <p:nvPr/>
          </p:nvSpPr>
          <p:spPr>
            <a:xfrm flipH="1">
              <a:off x="4623337" y="4456041"/>
              <a:ext cx="121498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marketing director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F3635DF7-2936-0D67-A92C-7D0B7F3AA448}"/>
                </a:ext>
              </a:extLst>
            </p:cNvPr>
            <p:cNvSpPr txBox="1"/>
            <p:nvPr/>
          </p:nvSpPr>
          <p:spPr>
            <a:xfrm flipH="1">
              <a:off x="4623337" y="5126710"/>
              <a:ext cx="2308404" cy="92333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malesuada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libero.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D739B6E-CACA-C20B-62D0-5DDACA54A43C}"/>
              </a:ext>
            </a:extLst>
          </p:cNvPr>
          <p:cNvGrpSpPr/>
          <p:nvPr/>
        </p:nvGrpSpPr>
        <p:grpSpPr>
          <a:xfrm>
            <a:off x="14727891" y="7190622"/>
            <a:ext cx="8875059" cy="2368027"/>
            <a:chOff x="14727891" y="7190622"/>
            <a:chExt cx="8875059" cy="2368027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524544BA-C12D-9E76-3938-A7B27590B5D4}"/>
                </a:ext>
              </a:extLst>
            </p:cNvPr>
            <p:cNvSpPr/>
            <p:nvPr/>
          </p:nvSpPr>
          <p:spPr>
            <a:xfrm>
              <a:off x="14727891" y="7190622"/>
              <a:ext cx="8875059" cy="2368027"/>
            </a:xfrm>
            <a:prstGeom prst="rect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BA0F14CB-3513-2FDD-7283-E187FFC8721F}"/>
                </a:ext>
              </a:extLst>
            </p:cNvPr>
            <p:cNvSpPr/>
            <p:nvPr/>
          </p:nvSpPr>
          <p:spPr>
            <a:xfrm>
              <a:off x="14727891" y="7266823"/>
              <a:ext cx="8875059" cy="2215626"/>
            </a:xfrm>
            <a:prstGeom prst="rect">
              <a:avLst/>
            </a:prstGeom>
            <a:solidFill>
              <a:schemeClr val="bg2">
                <a:alpha val="5000"/>
              </a:schemeClr>
            </a:solidFill>
            <a:ln>
              <a:noFill/>
            </a:ln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C1BBBFE1-A542-633C-532D-BE413100F9E3}"/>
              </a:ext>
            </a:extLst>
          </p:cNvPr>
          <p:cNvGrpSpPr/>
          <p:nvPr/>
        </p:nvGrpSpPr>
        <p:grpSpPr>
          <a:xfrm flipH="1">
            <a:off x="15368195" y="7564810"/>
            <a:ext cx="7137471" cy="1655554"/>
            <a:chOff x="4623337" y="4394486"/>
            <a:chExt cx="2308404" cy="1655554"/>
          </a:xfrm>
          <a:noFill/>
        </p:grpSpPr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BBD95327-E733-AC9A-74CE-898D6393A296}"/>
                </a:ext>
              </a:extLst>
            </p:cNvPr>
            <p:cNvSpPr txBox="1"/>
            <p:nvPr/>
          </p:nvSpPr>
          <p:spPr>
            <a:xfrm flipH="1">
              <a:off x="4623337" y="4394486"/>
              <a:ext cx="2308404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+mj-lt"/>
                </a:rPr>
                <a:t>MICHEAL TEE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BE5F6FA9-09E8-8766-2991-319F0D0FEFB4}"/>
                </a:ext>
              </a:extLst>
            </p:cNvPr>
            <p:cNvSpPr txBox="1"/>
            <p:nvPr/>
          </p:nvSpPr>
          <p:spPr>
            <a:xfrm flipH="1">
              <a:off x="4623337" y="4456041"/>
              <a:ext cx="121498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2"/>
                  </a:solidFill>
                  <a:latin typeface="+mj-lt"/>
                </a:rPr>
                <a:t>c</a:t>
              </a:r>
              <a:r>
                <a:rPr kumimoji="0" lang="en-US" sz="20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ommercial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 director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6ABCB4D8-321D-7D1C-BE40-8CEC757CE51A}"/>
                </a:ext>
              </a:extLst>
            </p:cNvPr>
            <p:cNvSpPr txBox="1"/>
            <p:nvPr/>
          </p:nvSpPr>
          <p:spPr>
            <a:xfrm flipH="1">
              <a:off x="4623337" y="5126710"/>
              <a:ext cx="2308404" cy="92333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3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malesuada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libero.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A3F1A114-F732-015F-DB30-78651EFA0C01}"/>
              </a:ext>
            </a:extLst>
          </p:cNvPr>
          <p:cNvGrpSpPr/>
          <p:nvPr/>
        </p:nvGrpSpPr>
        <p:grpSpPr>
          <a:xfrm>
            <a:off x="12729882" y="9947734"/>
            <a:ext cx="8875059" cy="2368027"/>
            <a:chOff x="12729882" y="9947734"/>
            <a:chExt cx="8875059" cy="2368027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2BC2A2D5-BC0D-88A9-E3FC-2FF8222B32BC}"/>
                </a:ext>
              </a:extLst>
            </p:cNvPr>
            <p:cNvSpPr/>
            <p:nvPr/>
          </p:nvSpPr>
          <p:spPr>
            <a:xfrm>
              <a:off x="12729882" y="9947734"/>
              <a:ext cx="8875059" cy="2368027"/>
            </a:xfrm>
            <a:prstGeom prst="rect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0CA45F2C-378A-B820-E117-95F1C8D3728B}"/>
                </a:ext>
              </a:extLst>
            </p:cNvPr>
            <p:cNvSpPr/>
            <p:nvPr/>
          </p:nvSpPr>
          <p:spPr>
            <a:xfrm>
              <a:off x="12729882" y="10023935"/>
              <a:ext cx="8875059" cy="2215626"/>
            </a:xfrm>
            <a:prstGeom prst="rect">
              <a:avLst/>
            </a:prstGeom>
            <a:solidFill>
              <a:schemeClr val="bg2">
                <a:alpha val="5000"/>
              </a:schemeClr>
            </a:solidFill>
            <a:ln>
              <a:noFill/>
            </a:ln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F267C0CC-CB18-20E2-8830-ABF146FE839F}"/>
              </a:ext>
            </a:extLst>
          </p:cNvPr>
          <p:cNvGrpSpPr/>
          <p:nvPr/>
        </p:nvGrpSpPr>
        <p:grpSpPr>
          <a:xfrm flipH="1">
            <a:off x="13370186" y="10321922"/>
            <a:ext cx="7137471" cy="1655554"/>
            <a:chOff x="4623337" y="4394486"/>
            <a:chExt cx="2308404" cy="1655554"/>
          </a:xfrm>
          <a:noFill/>
        </p:grpSpPr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55A0DEC8-A386-9900-A8F6-80571EEFFB56}"/>
                </a:ext>
              </a:extLst>
            </p:cNvPr>
            <p:cNvSpPr txBox="1"/>
            <p:nvPr/>
          </p:nvSpPr>
          <p:spPr>
            <a:xfrm flipH="1">
              <a:off x="4623337" y="4394486"/>
              <a:ext cx="2308404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+mj-lt"/>
                </a:rPr>
                <a:t>SOPHIA THOMPSON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D17C1FF1-5773-99B7-F82A-6B04470C415D}"/>
                </a:ext>
              </a:extLst>
            </p:cNvPr>
            <p:cNvSpPr txBox="1"/>
            <p:nvPr/>
          </p:nvSpPr>
          <p:spPr>
            <a:xfrm flipH="1">
              <a:off x="4623337" y="4456041"/>
              <a:ext cx="121498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executive producer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1541C610-C709-7012-CEA9-3C2E381C27BB}"/>
                </a:ext>
              </a:extLst>
            </p:cNvPr>
            <p:cNvSpPr txBox="1"/>
            <p:nvPr/>
          </p:nvSpPr>
          <p:spPr>
            <a:xfrm flipH="1">
              <a:off x="4623337" y="5126710"/>
              <a:ext cx="2308404" cy="92333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malesuada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libero.</a:t>
              </a:r>
            </a:p>
          </p:txBody>
        </p:sp>
      </p:grpSp>
      <p:sp>
        <p:nvSpPr>
          <p:cNvPr id="137" name="Rectangle 136">
            <a:extLst>
              <a:ext uri="{FF2B5EF4-FFF2-40B4-BE49-F238E27FC236}">
                <a16:creationId xmlns:a16="http://schemas.microsoft.com/office/drawing/2014/main" id="{0A34B6FF-6121-B4FD-12ED-430A3CB32497}"/>
              </a:ext>
            </a:extLst>
          </p:cNvPr>
          <p:cNvSpPr/>
          <p:nvPr/>
        </p:nvSpPr>
        <p:spPr>
          <a:xfrm>
            <a:off x="10229850" y="4433511"/>
            <a:ext cx="3316941" cy="236802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9E1D360-FF00-FDA1-0C01-77815808C72D}"/>
              </a:ext>
            </a:extLst>
          </p:cNvPr>
          <p:cNvSpPr/>
          <p:nvPr/>
        </p:nvSpPr>
        <p:spPr>
          <a:xfrm>
            <a:off x="11410950" y="7190622"/>
            <a:ext cx="3316941" cy="236802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673A2E7A-C648-DDA5-F448-FB5C54719DDB}"/>
              </a:ext>
            </a:extLst>
          </p:cNvPr>
          <p:cNvSpPr/>
          <p:nvPr/>
        </p:nvSpPr>
        <p:spPr>
          <a:xfrm>
            <a:off x="9412941" y="9947734"/>
            <a:ext cx="3316941" cy="236802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0" name="Picture Placeholder 44">
            <a:extLst>
              <a:ext uri="{FF2B5EF4-FFF2-40B4-BE49-F238E27FC236}">
                <a16:creationId xmlns:a16="http://schemas.microsoft.com/office/drawing/2014/main" id="{35A43E48-7DB5-58C2-C8CC-71AEDB80862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71" t="24488" r="26171" b="24488"/>
          <a:stretch>
            <a:fillRect/>
          </a:stretch>
        </p:blipFill>
        <p:spPr>
          <a:xfrm>
            <a:off x="10229851" y="4433512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</p:pic>
      <p:pic>
        <p:nvPicPr>
          <p:cNvPr id="141" name="Picture Placeholder 46">
            <a:extLst>
              <a:ext uri="{FF2B5EF4-FFF2-40B4-BE49-F238E27FC236}">
                <a16:creationId xmlns:a16="http://schemas.microsoft.com/office/drawing/2014/main" id="{7220D9E5-FB25-1980-E114-25464CB5BC65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81" t="4305" r="24881" b="41897"/>
          <a:stretch>
            <a:fillRect/>
          </a:stretch>
        </p:blipFill>
        <p:spPr>
          <a:xfrm>
            <a:off x="11410951" y="7190623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</p:pic>
      <p:pic>
        <p:nvPicPr>
          <p:cNvPr id="142" name="Picture Placeholder 48">
            <a:extLst>
              <a:ext uri="{FF2B5EF4-FFF2-40B4-BE49-F238E27FC236}">
                <a16:creationId xmlns:a16="http://schemas.microsoft.com/office/drawing/2014/main" id="{B61B274F-10A9-1B49-A24D-59F99366F278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76" b="45364"/>
          <a:stretch>
            <a:fillRect/>
          </a:stretch>
        </p:blipFill>
        <p:spPr>
          <a:xfrm>
            <a:off x="9412942" y="9947735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</p:pic>
      <p:sp>
        <p:nvSpPr>
          <p:cNvPr id="143" name="!!MainTitle1">
            <a:extLst>
              <a:ext uri="{FF2B5EF4-FFF2-40B4-BE49-F238E27FC236}">
                <a16:creationId xmlns:a16="http://schemas.microsoft.com/office/drawing/2014/main" id="{AEBDED97-357F-DB39-6B53-4D6236B23BB5}"/>
              </a:ext>
            </a:extLst>
          </p:cNvPr>
          <p:cNvSpPr txBox="1"/>
          <p:nvPr/>
        </p:nvSpPr>
        <p:spPr>
          <a:xfrm>
            <a:off x="1746671" y="2120486"/>
            <a:ext cx="3071675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Meet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4" name="!!SubTitle">
            <a:extLst>
              <a:ext uri="{FF2B5EF4-FFF2-40B4-BE49-F238E27FC236}">
                <a16:creationId xmlns:a16="http://schemas.microsoft.com/office/drawing/2014/main" id="{D3C3863A-8470-26D9-58A4-53B15330780F}"/>
              </a:ext>
            </a:extLst>
          </p:cNvPr>
          <p:cNvSpPr txBox="1"/>
          <p:nvPr/>
        </p:nvSpPr>
        <p:spPr>
          <a:xfrm>
            <a:off x="18137549" y="12861831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45" name="!!MainTitle1">
            <a:extLst>
              <a:ext uri="{FF2B5EF4-FFF2-40B4-BE49-F238E27FC236}">
                <a16:creationId xmlns:a16="http://schemas.microsoft.com/office/drawing/2014/main" id="{BD047DBA-C531-AF53-76EA-9EE44903BDAC}"/>
              </a:ext>
            </a:extLst>
          </p:cNvPr>
          <p:cNvSpPr txBox="1"/>
          <p:nvPr/>
        </p:nvSpPr>
        <p:spPr>
          <a:xfrm>
            <a:off x="1746671" y="3457349"/>
            <a:ext cx="5444696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noProof="0" dirty="0"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Our Team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6" name="!!SubTitle">
            <a:extLst>
              <a:ext uri="{FF2B5EF4-FFF2-40B4-BE49-F238E27FC236}">
                <a16:creationId xmlns:a16="http://schemas.microsoft.com/office/drawing/2014/main" id="{88D08598-03D0-6852-8E0D-F0813E07310B}"/>
              </a:ext>
            </a:extLst>
          </p:cNvPr>
          <p:cNvSpPr txBox="1"/>
          <p:nvPr/>
        </p:nvSpPr>
        <p:spPr>
          <a:xfrm>
            <a:off x="1800458" y="5697545"/>
            <a:ext cx="5607071" cy="278537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/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47" name="!!SubTitle">
            <a:extLst>
              <a:ext uri="{FF2B5EF4-FFF2-40B4-BE49-F238E27FC236}">
                <a16:creationId xmlns:a16="http://schemas.microsoft.com/office/drawing/2014/main" id="{277B3E49-7FA8-5B69-3266-E63B3CC433B5}"/>
              </a:ext>
            </a:extLst>
          </p:cNvPr>
          <p:cNvSpPr txBox="1"/>
          <p:nvPr/>
        </p:nvSpPr>
        <p:spPr>
          <a:xfrm>
            <a:off x="3320505" y="9730438"/>
            <a:ext cx="4087024" cy="25853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1</a:t>
            </a:r>
            <a:r>
              <a:rPr lang="en-US" dirty="0">
                <a:solidFill>
                  <a:schemeClr val="tx2"/>
                </a:solidFill>
              </a:rPr>
              <a:t>. Nunc viverra imperdiet enim. Fusce est. Vivamus a tellus.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2</a:t>
            </a:r>
            <a:r>
              <a:rPr lang="en-US" dirty="0">
                <a:solidFill>
                  <a:schemeClr val="tx2"/>
                </a:solidFill>
              </a:rPr>
              <a:t>. </a:t>
            </a:r>
            <a:r>
              <a:rPr lang="en-US" dirty="0" err="1">
                <a:solidFill>
                  <a:schemeClr val="tx2"/>
                </a:solidFill>
              </a:rPr>
              <a:t>Pellentesque</a:t>
            </a:r>
            <a:r>
              <a:rPr lang="en-US" dirty="0">
                <a:solidFill>
                  <a:schemeClr val="tx2"/>
                </a:solidFill>
              </a:rPr>
              <a:t> habitant morbi tristique senectus et netus et malesuada fames ac turpis egestas. 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3</a:t>
            </a:r>
            <a:r>
              <a:rPr lang="en-US" dirty="0">
                <a:solidFill>
                  <a:schemeClr val="tx2"/>
                </a:solidFill>
              </a:rPr>
              <a:t>. Proin pharetra nonummy pede. Mauris et </a:t>
            </a:r>
            <a:r>
              <a:rPr lang="en-US" dirty="0" err="1">
                <a:solidFill>
                  <a:schemeClr val="tx2"/>
                </a:solidFill>
              </a:rPr>
              <a:t>orci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48" name="!!SubTitle">
            <a:extLst>
              <a:ext uri="{FF2B5EF4-FFF2-40B4-BE49-F238E27FC236}">
                <a16:creationId xmlns:a16="http://schemas.microsoft.com/office/drawing/2014/main" id="{55877CB7-FF1A-A966-573E-529DBFF3717F}"/>
              </a:ext>
            </a:extLst>
          </p:cNvPr>
          <p:cNvSpPr txBox="1"/>
          <p:nvPr/>
        </p:nvSpPr>
        <p:spPr>
          <a:xfrm>
            <a:off x="3320505" y="9220364"/>
            <a:ext cx="4087024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accent6"/>
                </a:solidFill>
                <a:latin typeface="+mj-lt"/>
              </a:rPr>
              <a:t>TEAM SPIRITS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F1CB879E-DE13-7BFF-4C6A-5A2C21B0D881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220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331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push dir="u"/>
      </p:transition>
    </mc:Choice>
    <mc:Fallback xmlns="">
      <p:transition spd="slow" advClick="0" advTm="2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2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2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4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4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4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3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137" grpId="0" animBg="1"/>
          <p:bldP spid="138" grpId="0" animBg="1"/>
          <p:bldP spid="139" grpId="0" animBg="1"/>
          <p:bldP spid="143" grpId="0"/>
          <p:bldP spid="144" grpId="0"/>
          <p:bldP spid="145" grpId="0"/>
          <p:bldP spid="146" grpId="0" build="allAtOnce"/>
          <p:bldP spid="147" grpId="0" build="allAtOnce"/>
          <p:bldP spid="148" grpId="0" build="allAtOnce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4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4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4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3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137" grpId="0" animBg="1"/>
          <p:bldP spid="138" grpId="0" animBg="1"/>
          <p:bldP spid="139" grpId="0" animBg="1"/>
          <p:bldP spid="143" grpId="0"/>
          <p:bldP spid="144" grpId="0"/>
          <p:bldP spid="145" grpId="0"/>
          <p:bldP spid="146" grpId="0" build="allAtOnce"/>
          <p:bldP spid="147" grpId="0" build="allAtOnce"/>
          <p:bldP spid="148" grpId="0" build="allAtOnce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076E801-63FF-AE19-D505-02D792FFE3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25693D8-6D3E-4CB1-424D-A6668EEC6DAB}"/>
              </a:ext>
            </a:extLst>
          </p:cNvPr>
          <p:cNvSpPr/>
          <p:nvPr/>
        </p:nvSpPr>
        <p:spPr>
          <a:xfrm>
            <a:off x="12192000" y="1676400"/>
            <a:ext cx="3316941" cy="236802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Placeholder 42">
            <a:extLst>
              <a:ext uri="{FF2B5EF4-FFF2-40B4-BE49-F238E27FC236}">
                <a16:creationId xmlns:a16="http://schemas.microsoft.com/office/drawing/2014/main" id="{217455F5-2F3C-834C-9BED-94AB571C627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76" b="33314"/>
          <a:stretch>
            <a:fillRect/>
          </a:stretch>
        </p:blipFill>
        <p:spPr>
          <a:xfrm>
            <a:off x="12192001" y="1676401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6DC15A70-1CBC-0DD9-18F0-A130C977D590}"/>
              </a:ext>
            </a:extLst>
          </p:cNvPr>
          <p:cNvGrpSpPr/>
          <p:nvPr/>
        </p:nvGrpSpPr>
        <p:grpSpPr>
          <a:xfrm>
            <a:off x="15508941" y="1676400"/>
            <a:ext cx="8875059" cy="2368027"/>
            <a:chOff x="15508941" y="1676400"/>
            <a:chExt cx="8875059" cy="236802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ECAFD54-43E9-4814-A7F5-C89FCF71637B}"/>
                </a:ext>
              </a:extLst>
            </p:cNvPr>
            <p:cNvSpPr/>
            <p:nvPr/>
          </p:nvSpPr>
          <p:spPr>
            <a:xfrm>
              <a:off x="15508941" y="1676400"/>
              <a:ext cx="8875059" cy="2368027"/>
            </a:xfrm>
            <a:prstGeom prst="rect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147925F-4710-D221-8093-966D4CC7ED0F}"/>
                </a:ext>
              </a:extLst>
            </p:cNvPr>
            <p:cNvSpPr/>
            <p:nvPr/>
          </p:nvSpPr>
          <p:spPr>
            <a:xfrm>
              <a:off x="15508941" y="1752601"/>
              <a:ext cx="8875059" cy="2215626"/>
            </a:xfrm>
            <a:prstGeom prst="rect">
              <a:avLst/>
            </a:prstGeom>
            <a:solidFill>
              <a:schemeClr val="bg2">
                <a:alpha val="5000"/>
              </a:schemeClr>
            </a:solidFill>
            <a:ln>
              <a:noFill/>
            </a:ln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AFEC8493-9098-70F0-4155-007A0CDA4C02}"/>
              </a:ext>
            </a:extLst>
          </p:cNvPr>
          <p:cNvGrpSpPr/>
          <p:nvPr/>
        </p:nvGrpSpPr>
        <p:grpSpPr>
          <a:xfrm flipH="1">
            <a:off x="16149245" y="2050588"/>
            <a:ext cx="7137471" cy="1655554"/>
            <a:chOff x="4623337" y="4394486"/>
            <a:chExt cx="2308404" cy="1655554"/>
          </a:xfrm>
          <a:noFill/>
        </p:grpSpPr>
        <p:sp>
          <p:nvSpPr>
            <p:cNvPr id="8" name="Textbox 200">
              <a:extLst>
                <a:ext uri="{FF2B5EF4-FFF2-40B4-BE49-F238E27FC236}">
                  <a16:creationId xmlns:a16="http://schemas.microsoft.com/office/drawing/2014/main" id="{A356D1B2-542E-FA13-C6DC-4DBC03B12E99}"/>
                </a:ext>
              </a:extLst>
            </p:cNvPr>
            <p:cNvSpPr txBox="1"/>
            <p:nvPr/>
          </p:nvSpPr>
          <p:spPr>
            <a:xfrm flipH="1">
              <a:off x="4623337" y="4394486"/>
              <a:ext cx="2308404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+mj-lt"/>
                </a:rPr>
                <a:t>JASON ANDERSON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" name="Textbox 200">
              <a:extLst>
                <a:ext uri="{FF2B5EF4-FFF2-40B4-BE49-F238E27FC236}">
                  <a16:creationId xmlns:a16="http://schemas.microsoft.com/office/drawing/2014/main" id="{AD3E417E-9A06-C246-9F91-E1C12B261754}"/>
                </a:ext>
              </a:extLst>
            </p:cNvPr>
            <p:cNvSpPr txBox="1"/>
            <p:nvPr/>
          </p:nvSpPr>
          <p:spPr>
            <a:xfrm flipH="1">
              <a:off x="4623337" y="4456041"/>
              <a:ext cx="121498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+mj-lt"/>
                </a:rPr>
                <a:t>chief executive officer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CBF3FC7E-B4F8-FAEC-6025-30D207C84F98}"/>
                </a:ext>
              </a:extLst>
            </p:cNvPr>
            <p:cNvSpPr txBox="1"/>
            <p:nvPr/>
          </p:nvSpPr>
          <p:spPr>
            <a:xfrm flipH="1">
              <a:off x="4623337" y="5126710"/>
              <a:ext cx="2308404" cy="92333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malesuada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libero.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CB29E57-6226-E962-99B1-231E2083A598}"/>
              </a:ext>
            </a:extLst>
          </p:cNvPr>
          <p:cNvGrpSpPr/>
          <p:nvPr/>
        </p:nvGrpSpPr>
        <p:grpSpPr>
          <a:xfrm>
            <a:off x="13546791" y="4433511"/>
            <a:ext cx="8875059" cy="2368027"/>
            <a:chOff x="13546791" y="4433511"/>
            <a:chExt cx="8875059" cy="2368027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89463AC-C789-0448-C791-9FA3594F68B0}"/>
                </a:ext>
              </a:extLst>
            </p:cNvPr>
            <p:cNvSpPr/>
            <p:nvPr/>
          </p:nvSpPr>
          <p:spPr>
            <a:xfrm>
              <a:off x="13546791" y="4433511"/>
              <a:ext cx="8875059" cy="2368027"/>
            </a:xfrm>
            <a:prstGeom prst="rect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E6E3D90-442A-6CFF-5201-D07029060547}"/>
                </a:ext>
              </a:extLst>
            </p:cNvPr>
            <p:cNvSpPr/>
            <p:nvPr/>
          </p:nvSpPr>
          <p:spPr>
            <a:xfrm>
              <a:off x="13546791" y="4509712"/>
              <a:ext cx="8875059" cy="2215626"/>
            </a:xfrm>
            <a:prstGeom prst="rect">
              <a:avLst/>
            </a:prstGeom>
            <a:solidFill>
              <a:schemeClr val="bg2">
                <a:alpha val="5000"/>
              </a:schemeClr>
            </a:solidFill>
            <a:ln>
              <a:noFill/>
            </a:ln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BEA012D-AFA1-D81C-7354-4381038819B7}"/>
              </a:ext>
            </a:extLst>
          </p:cNvPr>
          <p:cNvGrpSpPr/>
          <p:nvPr/>
        </p:nvGrpSpPr>
        <p:grpSpPr>
          <a:xfrm flipH="1">
            <a:off x="14187095" y="4807699"/>
            <a:ext cx="7137471" cy="1655554"/>
            <a:chOff x="4623337" y="4394486"/>
            <a:chExt cx="2308404" cy="1655554"/>
          </a:xfrm>
          <a:noFill/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D2DBF432-1677-7E0B-81F0-A391053F0809}"/>
                </a:ext>
              </a:extLst>
            </p:cNvPr>
            <p:cNvSpPr txBox="1"/>
            <p:nvPr/>
          </p:nvSpPr>
          <p:spPr>
            <a:xfrm flipH="1">
              <a:off x="4623337" y="4394486"/>
              <a:ext cx="2308404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EMILY MARTINEZ</a:t>
              </a: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94125874-C141-0437-9631-9A619E9DE5A2}"/>
                </a:ext>
              </a:extLst>
            </p:cNvPr>
            <p:cNvSpPr txBox="1"/>
            <p:nvPr/>
          </p:nvSpPr>
          <p:spPr>
            <a:xfrm flipH="1">
              <a:off x="4623337" y="4456041"/>
              <a:ext cx="121498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+mj-lt"/>
                </a:rPr>
                <a:t>marketaing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+mj-lt"/>
                </a:rPr>
                <a:t> director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672C5A06-078C-F1D3-0DF1-7CBB2F7CCF5A}"/>
                </a:ext>
              </a:extLst>
            </p:cNvPr>
            <p:cNvSpPr txBox="1"/>
            <p:nvPr/>
          </p:nvSpPr>
          <p:spPr>
            <a:xfrm flipH="1">
              <a:off x="4623337" y="5126710"/>
              <a:ext cx="2308404" cy="92333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malesuada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libero.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66AFCA0-D25C-46D4-8C46-AA9CE96B096C}"/>
              </a:ext>
            </a:extLst>
          </p:cNvPr>
          <p:cNvGrpSpPr/>
          <p:nvPr/>
        </p:nvGrpSpPr>
        <p:grpSpPr>
          <a:xfrm>
            <a:off x="14727891" y="7190622"/>
            <a:ext cx="8875059" cy="2368027"/>
            <a:chOff x="14727891" y="7190622"/>
            <a:chExt cx="8875059" cy="2368027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202A7D8-2382-C142-37B4-F5AF96049F5A}"/>
                </a:ext>
              </a:extLst>
            </p:cNvPr>
            <p:cNvSpPr/>
            <p:nvPr/>
          </p:nvSpPr>
          <p:spPr>
            <a:xfrm>
              <a:off x="14727891" y="7190622"/>
              <a:ext cx="8875059" cy="2368027"/>
            </a:xfrm>
            <a:prstGeom prst="rect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7A4DDE4-824A-10F9-8CA0-CE493680CA12}"/>
                </a:ext>
              </a:extLst>
            </p:cNvPr>
            <p:cNvSpPr/>
            <p:nvPr/>
          </p:nvSpPr>
          <p:spPr>
            <a:xfrm>
              <a:off x="14727891" y="7266823"/>
              <a:ext cx="8875059" cy="2215626"/>
            </a:xfrm>
            <a:prstGeom prst="rect">
              <a:avLst/>
            </a:prstGeom>
            <a:solidFill>
              <a:schemeClr val="bg2">
                <a:alpha val="5000"/>
              </a:schemeClr>
            </a:solidFill>
            <a:ln>
              <a:noFill/>
            </a:ln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94B9DB0-5978-4E0B-F4E9-7E9CD1CA3DBA}"/>
              </a:ext>
            </a:extLst>
          </p:cNvPr>
          <p:cNvGrpSpPr/>
          <p:nvPr/>
        </p:nvGrpSpPr>
        <p:grpSpPr>
          <a:xfrm flipH="1">
            <a:off x="15368195" y="7564810"/>
            <a:ext cx="7137471" cy="1655554"/>
            <a:chOff x="4623337" y="4394486"/>
            <a:chExt cx="2308404" cy="1655554"/>
          </a:xfrm>
          <a:noFill/>
        </p:grpSpPr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47707888-2B73-725E-6A14-C0736161194D}"/>
                </a:ext>
              </a:extLst>
            </p:cNvPr>
            <p:cNvSpPr txBox="1"/>
            <p:nvPr/>
          </p:nvSpPr>
          <p:spPr>
            <a:xfrm flipH="1">
              <a:off x="4623337" y="4394486"/>
              <a:ext cx="2308404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+mj-lt"/>
                </a:rPr>
                <a:t>MICHEAL TEE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AD897121-1EC9-20B0-CABE-F594C753D872}"/>
                </a:ext>
              </a:extLst>
            </p:cNvPr>
            <p:cNvSpPr txBox="1"/>
            <p:nvPr/>
          </p:nvSpPr>
          <p:spPr>
            <a:xfrm flipH="1">
              <a:off x="4623337" y="4456041"/>
              <a:ext cx="121498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+mj-lt"/>
                </a:rPr>
                <a:t>c</a:t>
              </a:r>
              <a:r>
                <a:rPr kumimoji="0" lang="en-US" sz="20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+mj-lt"/>
                </a:rPr>
                <a:t>ommearcial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+mj-lt"/>
                </a:rPr>
                <a:t> director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23A48400-B679-B339-67B8-52CEABDF312C}"/>
                </a:ext>
              </a:extLst>
            </p:cNvPr>
            <p:cNvSpPr txBox="1"/>
            <p:nvPr/>
          </p:nvSpPr>
          <p:spPr>
            <a:xfrm flipH="1">
              <a:off x="4623337" y="5126710"/>
              <a:ext cx="2308404" cy="92333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malesuada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libero.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09119C4-2DD5-EC64-2A4B-EA36F2E86AC0}"/>
              </a:ext>
            </a:extLst>
          </p:cNvPr>
          <p:cNvGrpSpPr/>
          <p:nvPr/>
        </p:nvGrpSpPr>
        <p:grpSpPr>
          <a:xfrm>
            <a:off x="12729882" y="9947734"/>
            <a:ext cx="8875059" cy="2368027"/>
            <a:chOff x="12729882" y="9947734"/>
            <a:chExt cx="8875059" cy="2368027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5E6A3E9-5617-2DDB-8E9A-B30FF070A7F9}"/>
                </a:ext>
              </a:extLst>
            </p:cNvPr>
            <p:cNvSpPr/>
            <p:nvPr/>
          </p:nvSpPr>
          <p:spPr>
            <a:xfrm>
              <a:off x="12729882" y="9947734"/>
              <a:ext cx="8875059" cy="2368027"/>
            </a:xfrm>
            <a:prstGeom prst="rect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63E03DC-1E1A-D445-3CE9-9B82632E0F47}"/>
                </a:ext>
              </a:extLst>
            </p:cNvPr>
            <p:cNvSpPr/>
            <p:nvPr/>
          </p:nvSpPr>
          <p:spPr>
            <a:xfrm>
              <a:off x="12729882" y="10023935"/>
              <a:ext cx="8875059" cy="2215626"/>
            </a:xfrm>
            <a:prstGeom prst="rect">
              <a:avLst/>
            </a:prstGeom>
            <a:solidFill>
              <a:schemeClr val="bg2">
                <a:alpha val="5000"/>
              </a:schemeClr>
            </a:solidFill>
            <a:ln>
              <a:noFill/>
            </a:ln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5EC0DF3-0DD6-91A9-B2FE-C5DE017BBF32}"/>
              </a:ext>
            </a:extLst>
          </p:cNvPr>
          <p:cNvGrpSpPr/>
          <p:nvPr/>
        </p:nvGrpSpPr>
        <p:grpSpPr>
          <a:xfrm flipH="1">
            <a:off x="13370186" y="10321922"/>
            <a:ext cx="7137471" cy="1655554"/>
            <a:chOff x="4623337" y="4394486"/>
            <a:chExt cx="2308404" cy="1655554"/>
          </a:xfrm>
          <a:noFill/>
        </p:grpSpPr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340ED23A-71AE-C379-1F16-2097D7A5CBF7}"/>
                </a:ext>
              </a:extLst>
            </p:cNvPr>
            <p:cNvSpPr txBox="1"/>
            <p:nvPr/>
          </p:nvSpPr>
          <p:spPr>
            <a:xfrm flipH="1">
              <a:off x="4623337" y="4394486"/>
              <a:ext cx="2308404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+mj-lt"/>
                </a:rPr>
                <a:t>SOPHIA THOMPSON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3701B84F-974C-9CCD-5ABC-4E29EDC3974E}"/>
                </a:ext>
              </a:extLst>
            </p:cNvPr>
            <p:cNvSpPr txBox="1"/>
            <p:nvPr/>
          </p:nvSpPr>
          <p:spPr>
            <a:xfrm flipH="1">
              <a:off x="4623337" y="4456041"/>
              <a:ext cx="121498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+mj-lt"/>
                </a:rPr>
                <a:t>executive producer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D0404C00-57BA-180C-71A3-AE2AB96A0AF6}"/>
                </a:ext>
              </a:extLst>
            </p:cNvPr>
            <p:cNvSpPr txBox="1"/>
            <p:nvPr/>
          </p:nvSpPr>
          <p:spPr>
            <a:xfrm flipH="1">
              <a:off x="4623337" y="5126710"/>
              <a:ext cx="2308404" cy="92333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malesuada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libero.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F80F41CB-D795-A040-4CDC-B91F0392DD8A}"/>
              </a:ext>
            </a:extLst>
          </p:cNvPr>
          <p:cNvSpPr/>
          <p:nvPr/>
        </p:nvSpPr>
        <p:spPr>
          <a:xfrm>
            <a:off x="10229850" y="4433511"/>
            <a:ext cx="3316941" cy="236802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F598374-AD41-606D-50FF-9B83CBF77308}"/>
              </a:ext>
            </a:extLst>
          </p:cNvPr>
          <p:cNvSpPr/>
          <p:nvPr/>
        </p:nvSpPr>
        <p:spPr>
          <a:xfrm>
            <a:off x="11410950" y="7190622"/>
            <a:ext cx="3316941" cy="236802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B3EECC5-02CA-D911-EA3B-79B6903EB156}"/>
              </a:ext>
            </a:extLst>
          </p:cNvPr>
          <p:cNvSpPr/>
          <p:nvPr/>
        </p:nvSpPr>
        <p:spPr>
          <a:xfrm>
            <a:off x="9412941" y="9947734"/>
            <a:ext cx="3316941" cy="236802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Placeholder 44">
            <a:extLst>
              <a:ext uri="{FF2B5EF4-FFF2-40B4-BE49-F238E27FC236}">
                <a16:creationId xmlns:a16="http://schemas.microsoft.com/office/drawing/2014/main" id="{FBE8BC1C-35DA-4D49-A59B-CB79CF7D3191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71" t="24488" r="26171" b="24488"/>
          <a:stretch>
            <a:fillRect/>
          </a:stretch>
        </p:blipFill>
        <p:spPr>
          <a:xfrm>
            <a:off x="10229851" y="4433512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</p:pic>
      <p:pic>
        <p:nvPicPr>
          <p:cNvPr id="36" name="Picture Placeholder 46">
            <a:extLst>
              <a:ext uri="{FF2B5EF4-FFF2-40B4-BE49-F238E27FC236}">
                <a16:creationId xmlns:a16="http://schemas.microsoft.com/office/drawing/2014/main" id="{4761C948-A221-BA83-BE3F-CDD4CAD56DFA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81" t="4305" r="24881" b="41897"/>
          <a:stretch>
            <a:fillRect/>
          </a:stretch>
        </p:blipFill>
        <p:spPr>
          <a:xfrm>
            <a:off x="11410951" y="7190623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</p:pic>
      <p:pic>
        <p:nvPicPr>
          <p:cNvPr id="37" name="Picture Placeholder 48">
            <a:extLst>
              <a:ext uri="{FF2B5EF4-FFF2-40B4-BE49-F238E27FC236}">
                <a16:creationId xmlns:a16="http://schemas.microsoft.com/office/drawing/2014/main" id="{37202ADF-27B3-4ECD-5D81-730F7CCCF1AA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76" b="45364"/>
          <a:stretch>
            <a:fillRect/>
          </a:stretch>
        </p:blipFill>
        <p:spPr>
          <a:xfrm>
            <a:off x="9412942" y="9947735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</p:pic>
      <p:sp>
        <p:nvSpPr>
          <p:cNvPr id="38" name="!!MainTitle1">
            <a:extLst>
              <a:ext uri="{FF2B5EF4-FFF2-40B4-BE49-F238E27FC236}">
                <a16:creationId xmlns:a16="http://schemas.microsoft.com/office/drawing/2014/main" id="{A74B6311-A8E3-1CEB-40E1-0F83F16A121B}"/>
              </a:ext>
            </a:extLst>
          </p:cNvPr>
          <p:cNvSpPr txBox="1"/>
          <p:nvPr/>
        </p:nvSpPr>
        <p:spPr>
          <a:xfrm>
            <a:off x="1746671" y="2120486"/>
            <a:ext cx="3071675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b="1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Meet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9" name="!!SubTitle">
            <a:extLst>
              <a:ext uri="{FF2B5EF4-FFF2-40B4-BE49-F238E27FC236}">
                <a16:creationId xmlns:a16="http://schemas.microsoft.com/office/drawing/2014/main" id="{52F291B8-A910-6E0E-ED4D-CCAADD2CA87C}"/>
              </a:ext>
            </a:extLst>
          </p:cNvPr>
          <p:cNvSpPr txBox="1"/>
          <p:nvPr/>
        </p:nvSpPr>
        <p:spPr>
          <a:xfrm>
            <a:off x="18137549" y="12861831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0" name="!!MainTitle1">
            <a:extLst>
              <a:ext uri="{FF2B5EF4-FFF2-40B4-BE49-F238E27FC236}">
                <a16:creationId xmlns:a16="http://schemas.microsoft.com/office/drawing/2014/main" id="{799AD455-3FFC-767B-BBD6-CDCBAD5880A0}"/>
              </a:ext>
            </a:extLst>
          </p:cNvPr>
          <p:cNvSpPr txBox="1"/>
          <p:nvPr/>
        </p:nvSpPr>
        <p:spPr>
          <a:xfrm>
            <a:off x="1746671" y="3457349"/>
            <a:ext cx="5444696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noProof="0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Our Team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1" name="!!SubTitle">
            <a:extLst>
              <a:ext uri="{FF2B5EF4-FFF2-40B4-BE49-F238E27FC236}">
                <a16:creationId xmlns:a16="http://schemas.microsoft.com/office/drawing/2014/main" id="{EE194540-7324-7D60-062F-D52AF30733C7}"/>
              </a:ext>
            </a:extLst>
          </p:cNvPr>
          <p:cNvSpPr txBox="1"/>
          <p:nvPr/>
        </p:nvSpPr>
        <p:spPr>
          <a:xfrm>
            <a:off x="1800458" y="5697545"/>
            <a:ext cx="5607071" cy="278537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urna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2" name="!!SubTitle">
            <a:extLst>
              <a:ext uri="{FF2B5EF4-FFF2-40B4-BE49-F238E27FC236}">
                <a16:creationId xmlns:a16="http://schemas.microsoft.com/office/drawing/2014/main" id="{638A5724-85FE-1C32-CADB-33A16B33A669}"/>
              </a:ext>
            </a:extLst>
          </p:cNvPr>
          <p:cNvSpPr txBox="1"/>
          <p:nvPr/>
        </p:nvSpPr>
        <p:spPr>
          <a:xfrm>
            <a:off x="3320505" y="9730438"/>
            <a:ext cx="4087024" cy="25853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1</a:t>
            </a:r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 Nunc viverra imperdiet enim. Fusce est. Vivamus a tellus.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2</a:t>
            </a:r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 </a:t>
            </a:r>
            <a:r>
              <a:rPr lang="en-US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Pellentesque</a:t>
            </a:r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habitant morbi tristique senectus et netus et malesuada fames ac turpis egestas. 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3</a:t>
            </a:r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 Proin pharetra nonummy pede. Mauris et </a:t>
            </a:r>
            <a:r>
              <a:rPr lang="en-US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orci</a:t>
            </a:r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3" name="!!SubTitle">
            <a:extLst>
              <a:ext uri="{FF2B5EF4-FFF2-40B4-BE49-F238E27FC236}">
                <a16:creationId xmlns:a16="http://schemas.microsoft.com/office/drawing/2014/main" id="{55637F52-0AC5-81C3-71A2-BF3836DA740D}"/>
              </a:ext>
            </a:extLst>
          </p:cNvPr>
          <p:cNvSpPr txBox="1"/>
          <p:nvPr/>
        </p:nvSpPr>
        <p:spPr>
          <a:xfrm>
            <a:off x="3320505" y="9220364"/>
            <a:ext cx="4087024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accent4"/>
                </a:solidFill>
                <a:latin typeface="+mj-lt"/>
              </a:rPr>
              <a:t>TEAM SPIRITS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6330C56-84F9-F862-78CC-0BB91FF02173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220</a:t>
            </a:r>
            <a:endParaRPr lang="en-US" sz="3000" i="0" spc="300" dirty="0">
              <a:solidFill>
                <a:schemeClr val="bg2">
                  <a:lumMod val="75000"/>
                  <a:lumOff val="25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895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window dir="vert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4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9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6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7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0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1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4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5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8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9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2" fill="hold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2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3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fill="hold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6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7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2" grpId="0" animBg="1"/>
          <p:bldP spid="33" grpId="0" animBg="1"/>
          <p:bldP spid="34" grpId="0" animBg="1"/>
          <p:bldP spid="38" grpId="0"/>
          <p:bldP spid="39" grpId="0"/>
          <p:bldP spid="40" grpId="0"/>
          <p:bldP spid="41" grpId="0" build="allAtOnce"/>
          <p:bldP spid="42" grpId="0" build="allAtOnce"/>
          <p:bldP spid="43" grpId="0" build="allAtOnce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4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2" grpId="0" animBg="1"/>
          <p:bldP spid="33" grpId="0" animBg="1"/>
          <p:bldP spid="34" grpId="0" animBg="1"/>
          <p:bldP spid="38" grpId="0"/>
          <p:bldP spid="39" grpId="0"/>
          <p:bldP spid="40" grpId="0"/>
          <p:bldP spid="41" grpId="0" build="allAtOnce"/>
          <p:bldP spid="42" grpId="0" build="allAtOnce"/>
          <p:bldP spid="43" grpId="0" build="allAtOnce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B01079EB-0081-CE44-B44B-91AACE11F88B}"/>
              </a:ext>
            </a:extLst>
          </p:cNvPr>
          <p:cNvSpPr/>
          <p:nvPr/>
        </p:nvSpPr>
        <p:spPr>
          <a:xfrm>
            <a:off x="12192000" y="1676400"/>
            <a:ext cx="3316941" cy="236802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Placeholder 42">
            <a:extLst>
              <a:ext uri="{FF2B5EF4-FFF2-40B4-BE49-F238E27FC236}">
                <a16:creationId xmlns:a16="http://schemas.microsoft.com/office/drawing/2014/main" id="{235AA429-0769-1085-969C-0667BED93CA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76" b="33314"/>
          <a:stretch>
            <a:fillRect/>
          </a:stretch>
        </p:blipFill>
        <p:spPr>
          <a:xfrm>
            <a:off x="12192001" y="1676401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C4069640-9D1A-0164-DD4D-C9152F62349C}"/>
              </a:ext>
            </a:extLst>
          </p:cNvPr>
          <p:cNvGrpSpPr/>
          <p:nvPr/>
        </p:nvGrpSpPr>
        <p:grpSpPr>
          <a:xfrm>
            <a:off x="15508941" y="1676400"/>
            <a:ext cx="8875059" cy="2368027"/>
            <a:chOff x="15508941" y="1676400"/>
            <a:chExt cx="8875059" cy="2368027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AD7A943-53A3-304A-AC3B-801FA3BE2EA2}"/>
                </a:ext>
              </a:extLst>
            </p:cNvPr>
            <p:cNvSpPr/>
            <p:nvPr/>
          </p:nvSpPr>
          <p:spPr>
            <a:xfrm>
              <a:off x="15508941" y="1676400"/>
              <a:ext cx="8875059" cy="2368027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9F623115-4015-4D4D-EED6-20E012E5E3F3}"/>
                </a:ext>
              </a:extLst>
            </p:cNvPr>
            <p:cNvSpPr/>
            <p:nvPr/>
          </p:nvSpPr>
          <p:spPr>
            <a:xfrm>
              <a:off x="15508941" y="1752601"/>
              <a:ext cx="8875059" cy="2215626"/>
            </a:xfrm>
            <a:prstGeom prst="rect">
              <a:avLst/>
            </a:prstGeom>
            <a:solidFill>
              <a:schemeClr val="bg2">
                <a:alpha val="5000"/>
              </a:schemeClr>
            </a:solidFill>
            <a:ln>
              <a:noFill/>
            </a:ln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66F4A55-AB68-0C31-F193-4E1F065A0219}"/>
              </a:ext>
            </a:extLst>
          </p:cNvPr>
          <p:cNvGrpSpPr/>
          <p:nvPr/>
        </p:nvGrpSpPr>
        <p:grpSpPr>
          <a:xfrm flipH="1">
            <a:off x="16149245" y="2050588"/>
            <a:ext cx="7137471" cy="1655554"/>
            <a:chOff x="4623337" y="4394486"/>
            <a:chExt cx="2308404" cy="1655554"/>
          </a:xfrm>
          <a:noFill/>
        </p:grpSpPr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7F50623E-FE78-4071-1A9E-8BA8150AEBD8}"/>
                </a:ext>
              </a:extLst>
            </p:cNvPr>
            <p:cNvSpPr txBox="1"/>
            <p:nvPr/>
          </p:nvSpPr>
          <p:spPr>
            <a:xfrm flipH="1">
              <a:off x="4623337" y="4394486"/>
              <a:ext cx="2308404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JASON ANDERSON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2D9AFDEC-9481-B204-C6EC-00D6AB4589A6}"/>
                </a:ext>
              </a:extLst>
            </p:cNvPr>
            <p:cNvSpPr txBox="1"/>
            <p:nvPr/>
          </p:nvSpPr>
          <p:spPr>
            <a:xfrm flipH="1">
              <a:off x="4623337" y="4456041"/>
              <a:ext cx="121498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chief executive officer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654453E8-8A1F-C1EA-7B99-5AD1ADDF6974}"/>
                </a:ext>
              </a:extLst>
            </p:cNvPr>
            <p:cNvSpPr txBox="1"/>
            <p:nvPr/>
          </p:nvSpPr>
          <p:spPr>
            <a:xfrm flipH="1">
              <a:off x="4623337" y="5126710"/>
              <a:ext cx="2308404" cy="92333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malesuada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libero.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AAC8EF6-722C-3180-2C7D-28254EBC55A7}"/>
              </a:ext>
            </a:extLst>
          </p:cNvPr>
          <p:cNvGrpSpPr/>
          <p:nvPr/>
        </p:nvGrpSpPr>
        <p:grpSpPr>
          <a:xfrm>
            <a:off x="13546791" y="4433511"/>
            <a:ext cx="8875059" cy="2368027"/>
            <a:chOff x="13546791" y="4433511"/>
            <a:chExt cx="8875059" cy="2368027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73EA2E96-0B03-BE27-336C-F09D6CF357B4}"/>
                </a:ext>
              </a:extLst>
            </p:cNvPr>
            <p:cNvSpPr/>
            <p:nvPr/>
          </p:nvSpPr>
          <p:spPr>
            <a:xfrm>
              <a:off x="13546791" y="4433511"/>
              <a:ext cx="8875059" cy="2368027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EAED1F7F-86D4-6D5F-A1F0-4BBBC464ADB2}"/>
                </a:ext>
              </a:extLst>
            </p:cNvPr>
            <p:cNvSpPr/>
            <p:nvPr/>
          </p:nvSpPr>
          <p:spPr>
            <a:xfrm>
              <a:off x="13546791" y="4509712"/>
              <a:ext cx="8875059" cy="2215626"/>
            </a:xfrm>
            <a:prstGeom prst="rect">
              <a:avLst/>
            </a:prstGeom>
            <a:solidFill>
              <a:schemeClr val="bg2">
                <a:alpha val="5000"/>
              </a:schemeClr>
            </a:solidFill>
            <a:ln>
              <a:noFill/>
            </a:ln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DF8C267F-C86C-3176-5F62-7CC4E920BA2C}"/>
              </a:ext>
            </a:extLst>
          </p:cNvPr>
          <p:cNvGrpSpPr/>
          <p:nvPr/>
        </p:nvGrpSpPr>
        <p:grpSpPr>
          <a:xfrm flipH="1">
            <a:off x="14187095" y="4807699"/>
            <a:ext cx="7137471" cy="1655554"/>
            <a:chOff x="4623337" y="4394486"/>
            <a:chExt cx="2308404" cy="1655554"/>
          </a:xfrm>
          <a:noFill/>
        </p:grpSpPr>
        <p:sp>
          <p:nvSpPr>
            <p:cNvPr id="39" name="Textbox 200">
              <a:extLst>
                <a:ext uri="{FF2B5EF4-FFF2-40B4-BE49-F238E27FC236}">
                  <a16:creationId xmlns:a16="http://schemas.microsoft.com/office/drawing/2014/main" id="{B53FB71D-8CF8-1594-8F5F-B8C2BA3AAA91}"/>
                </a:ext>
              </a:extLst>
            </p:cNvPr>
            <p:cNvSpPr txBox="1"/>
            <p:nvPr/>
          </p:nvSpPr>
          <p:spPr>
            <a:xfrm flipH="1">
              <a:off x="4623337" y="4394486"/>
              <a:ext cx="2308404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+mj-lt"/>
                </a:rPr>
                <a:t>EMILY MARTINEZ</a:t>
              </a:r>
            </a:p>
          </p:txBody>
        </p:sp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12D490FD-BDD1-5B06-801F-D4A60326844B}"/>
                </a:ext>
              </a:extLst>
            </p:cNvPr>
            <p:cNvSpPr txBox="1"/>
            <p:nvPr/>
          </p:nvSpPr>
          <p:spPr>
            <a:xfrm flipH="1">
              <a:off x="4623337" y="4456041"/>
              <a:ext cx="121498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marketing director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42471C35-DF10-F149-3B0C-8BF9E323048A}"/>
                </a:ext>
              </a:extLst>
            </p:cNvPr>
            <p:cNvSpPr txBox="1"/>
            <p:nvPr/>
          </p:nvSpPr>
          <p:spPr>
            <a:xfrm flipH="1">
              <a:off x="4623337" y="5126710"/>
              <a:ext cx="2308404" cy="92333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malesuada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libero.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D0F8158-5EAE-C84A-33C5-BFF9F00F9EA2}"/>
              </a:ext>
            </a:extLst>
          </p:cNvPr>
          <p:cNvGrpSpPr/>
          <p:nvPr/>
        </p:nvGrpSpPr>
        <p:grpSpPr>
          <a:xfrm>
            <a:off x="14727891" y="7190622"/>
            <a:ext cx="8875059" cy="2368027"/>
            <a:chOff x="14727891" y="7190622"/>
            <a:chExt cx="8875059" cy="2368027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251B74C4-09EF-A534-8506-6646DDBA6597}"/>
                </a:ext>
              </a:extLst>
            </p:cNvPr>
            <p:cNvSpPr/>
            <p:nvPr/>
          </p:nvSpPr>
          <p:spPr>
            <a:xfrm>
              <a:off x="14727891" y="7190622"/>
              <a:ext cx="8875059" cy="2368027"/>
            </a:xfrm>
            <a:prstGeom prst="rect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64714366-6C48-C452-F1F9-7A135744F6B2}"/>
                </a:ext>
              </a:extLst>
            </p:cNvPr>
            <p:cNvSpPr/>
            <p:nvPr/>
          </p:nvSpPr>
          <p:spPr>
            <a:xfrm>
              <a:off x="14727891" y="7266823"/>
              <a:ext cx="8875059" cy="2215626"/>
            </a:xfrm>
            <a:prstGeom prst="rect">
              <a:avLst/>
            </a:prstGeom>
            <a:solidFill>
              <a:schemeClr val="bg2">
                <a:alpha val="5000"/>
              </a:schemeClr>
            </a:solidFill>
            <a:ln>
              <a:noFill/>
            </a:ln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4D0080C-9933-039E-6F4C-609E34EBA990}"/>
              </a:ext>
            </a:extLst>
          </p:cNvPr>
          <p:cNvGrpSpPr/>
          <p:nvPr/>
        </p:nvGrpSpPr>
        <p:grpSpPr>
          <a:xfrm flipH="1">
            <a:off x="15368195" y="7564810"/>
            <a:ext cx="7137471" cy="1655554"/>
            <a:chOff x="4623337" y="4394486"/>
            <a:chExt cx="2308404" cy="1655554"/>
          </a:xfrm>
          <a:noFill/>
        </p:grpSpPr>
        <p:sp>
          <p:nvSpPr>
            <p:cNvPr id="46" name="Textbox 200">
              <a:extLst>
                <a:ext uri="{FF2B5EF4-FFF2-40B4-BE49-F238E27FC236}">
                  <a16:creationId xmlns:a16="http://schemas.microsoft.com/office/drawing/2014/main" id="{3E1A2EBC-A2C3-256C-EEDE-8DC0C7E14AAE}"/>
                </a:ext>
              </a:extLst>
            </p:cNvPr>
            <p:cNvSpPr txBox="1"/>
            <p:nvPr/>
          </p:nvSpPr>
          <p:spPr>
            <a:xfrm flipH="1">
              <a:off x="4623337" y="4394486"/>
              <a:ext cx="2308404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+mj-lt"/>
                </a:rPr>
                <a:t>MICHEAL TEE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A802F267-6259-D551-DFEF-73658576EC12}"/>
                </a:ext>
              </a:extLst>
            </p:cNvPr>
            <p:cNvSpPr txBox="1"/>
            <p:nvPr/>
          </p:nvSpPr>
          <p:spPr>
            <a:xfrm flipH="1">
              <a:off x="4623337" y="4456041"/>
              <a:ext cx="121498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2"/>
                  </a:solidFill>
                  <a:latin typeface="+mj-lt"/>
                </a:rPr>
                <a:t>c</a:t>
              </a:r>
              <a:r>
                <a:rPr kumimoji="0" lang="en-US" sz="20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ommercial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 director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4CF69142-0DE0-60CB-9094-3E44064804B5}"/>
                </a:ext>
              </a:extLst>
            </p:cNvPr>
            <p:cNvSpPr txBox="1"/>
            <p:nvPr/>
          </p:nvSpPr>
          <p:spPr>
            <a:xfrm flipH="1">
              <a:off x="4623337" y="5126710"/>
              <a:ext cx="2308404" cy="92333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3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malesuada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libero.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7C01633-97CA-314C-5C19-0CEBD4A53C32}"/>
              </a:ext>
            </a:extLst>
          </p:cNvPr>
          <p:cNvGrpSpPr/>
          <p:nvPr/>
        </p:nvGrpSpPr>
        <p:grpSpPr>
          <a:xfrm>
            <a:off x="12729882" y="9947734"/>
            <a:ext cx="8875059" cy="2368027"/>
            <a:chOff x="12729882" y="9947734"/>
            <a:chExt cx="8875059" cy="2368027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CF5B894-C1A2-D06A-D2DA-36228C6C8392}"/>
                </a:ext>
              </a:extLst>
            </p:cNvPr>
            <p:cNvSpPr/>
            <p:nvPr/>
          </p:nvSpPr>
          <p:spPr>
            <a:xfrm>
              <a:off x="12729882" y="9947734"/>
              <a:ext cx="8875059" cy="2368027"/>
            </a:xfrm>
            <a:prstGeom prst="rect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7EB9478A-EF5A-7F8E-BC6F-C89F30F95E12}"/>
                </a:ext>
              </a:extLst>
            </p:cNvPr>
            <p:cNvSpPr/>
            <p:nvPr/>
          </p:nvSpPr>
          <p:spPr>
            <a:xfrm>
              <a:off x="12729882" y="10023935"/>
              <a:ext cx="8875059" cy="2215626"/>
            </a:xfrm>
            <a:prstGeom prst="rect">
              <a:avLst/>
            </a:prstGeom>
            <a:solidFill>
              <a:schemeClr val="bg2">
                <a:alpha val="5000"/>
              </a:schemeClr>
            </a:solidFill>
            <a:ln>
              <a:noFill/>
            </a:ln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DAC1CB5-62BA-B791-71D1-A83D063E81F3}"/>
              </a:ext>
            </a:extLst>
          </p:cNvPr>
          <p:cNvGrpSpPr/>
          <p:nvPr/>
        </p:nvGrpSpPr>
        <p:grpSpPr>
          <a:xfrm flipH="1">
            <a:off x="13370186" y="10321922"/>
            <a:ext cx="7137471" cy="1655554"/>
            <a:chOff x="4623337" y="4394486"/>
            <a:chExt cx="2308404" cy="1655554"/>
          </a:xfrm>
          <a:noFill/>
        </p:grpSpPr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ECDD7939-16C8-2D1F-E438-A9C13AD803FE}"/>
                </a:ext>
              </a:extLst>
            </p:cNvPr>
            <p:cNvSpPr txBox="1"/>
            <p:nvPr/>
          </p:nvSpPr>
          <p:spPr>
            <a:xfrm flipH="1">
              <a:off x="4623337" y="4394486"/>
              <a:ext cx="2308404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+mj-lt"/>
                </a:rPr>
                <a:t>SOPHIA THOMPSON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DAD1887F-0047-A1F4-E479-249B83F506EB}"/>
                </a:ext>
              </a:extLst>
            </p:cNvPr>
            <p:cNvSpPr txBox="1"/>
            <p:nvPr/>
          </p:nvSpPr>
          <p:spPr>
            <a:xfrm flipH="1">
              <a:off x="4623337" y="4456041"/>
              <a:ext cx="121498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executive producer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60F08214-AABE-747D-46E7-43005BF659DF}"/>
                </a:ext>
              </a:extLst>
            </p:cNvPr>
            <p:cNvSpPr txBox="1"/>
            <p:nvPr/>
          </p:nvSpPr>
          <p:spPr>
            <a:xfrm flipH="1">
              <a:off x="4623337" y="5126710"/>
              <a:ext cx="2308404" cy="92333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malesuada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libero.</a:t>
              </a:r>
            </a:p>
          </p:txBody>
        </p:sp>
      </p:grpSp>
      <p:sp>
        <p:nvSpPr>
          <p:cNvPr id="137" name="Rectangle 136">
            <a:extLst>
              <a:ext uri="{FF2B5EF4-FFF2-40B4-BE49-F238E27FC236}">
                <a16:creationId xmlns:a16="http://schemas.microsoft.com/office/drawing/2014/main" id="{B6354424-B2B3-4410-A473-184D7E57DE59}"/>
              </a:ext>
            </a:extLst>
          </p:cNvPr>
          <p:cNvSpPr/>
          <p:nvPr/>
        </p:nvSpPr>
        <p:spPr>
          <a:xfrm>
            <a:off x="10229850" y="4433511"/>
            <a:ext cx="3316941" cy="236802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027937E7-8DDE-3BC5-55A6-DE1B06A49B8E}"/>
              </a:ext>
            </a:extLst>
          </p:cNvPr>
          <p:cNvSpPr/>
          <p:nvPr/>
        </p:nvSpPr>
        <p:spPr>
          <a:xfrm>
            <a:off x="11410950" y="7190622"/>
            <a:ext cx="3316941" cy="236802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67F7651E-75CB-42B4-E0C2-EC8082FAB06D}"/>
              </a:ext>
            </a:extLst>
          </p:cNvPr>
          <p:cNvSpPr/>
          <p:nvPr/>
        </p:nvSpPr>
        <p:spPr>
          <a:xfrm>
            <a:off x="9412941" y="9947734"/>
            <a:ext cx="3316941" cy="236802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0" name="Picture Placeholder 44">
            <a:extLst>
              <a:ext uri="{FF2B5EF4-FFF2-40B4-BE49-F238E27FC236}">
                <a16:creationId xmlns:a16="http://schemas.microsoft.com/office/drawing/2014/main" id="{BD686E1C-9CB0-94CB-CC8C-9CB0AB50DB9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71" t="24488" r="26171" b="24488"/>
          <a:stretch>
            <a:fillRect/>
          </a:stretch>
        </p:blipFill>
        <p:spPr>
          <a:xfrm>
            <a:off x="10229851" y="4433512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</p:pic>
      <p:pic>
        <p:nvPicPr>
          <p:cNvPr id="141" name="Picture Placeholder 46">
            <a:extLst>
              <a:ext uri="{FF2B5EF4-FFF2-40B4-BE49-F238E27FC236}">
                <a16:creationId xmlns:a16="http://schemas.microsoft.com/office/drawing/2014/main" id="{D301F1E5-EBD5-D6CD-ECE0-C1B5B4C03D18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81" t="4305" r="24881" b="41897"/>
          <a:stretch>
            <a:fillRect/>
          </a:stretch>
        </p:blipFill>
        <p:spPr>
          <a:xfrm>
            <a:off x="11410951" y="7190623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</p:pic>
      <p:pic>
        <p:nvPicPr>
          <p:cNvPr id="142" name="Picture Placeholder 48">
            <a:extLst>
              <a:ext uri="{FF2B5EF4-FFF2-40B4-BE49-F238E27FC236}">
                <a16:creationId xmlns:a16="http://schemas.microsoft.com/office/drawing/2014/main" id="{767AA2AD-772C-33BA-8990-F9D534BD01D8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76" b="45364"/>
          <a:stretch>
            <a:fillRect/>
          </a:stretch>
        </p:blipFill>
        <p:spPr>
          <a:xfrm>
            <a:off x="9412942" y="9947735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</p:pic>
      <p:sp>
        <p:nvSpPr>
          <p:cNvPr id="143" name="!!MainTitle1">
            <a:extLst>
              <a:ext uri="{FF2B5EF4-FFF2-40B4-BE49-F238E27FC236}">
                <a16:creationId xmlns:a16="http://schemas.microsoft.com/office/drawing/2014/main" id="{FFA17FCF-B176-F059-71A7-6EE5B4DC71B6}"/>
              </a:ext>
            </a:extLst>
          </p:cNvPr>
          <p:cNvSpPr txBox="1"/>
          <p:nvPr/>
        </p:nvSpPr>
        <p:spPr>
          <a:xfrm>
            <a:off x="1746671" y="2120486"/>
            <a:ext cx="3071675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Meet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4" name="!!SubTitle">
            <a:extLst>
              <a:ext uri="{FF2B5EF4-FFF2-40B4-BE49-F238E27FC236}">
                <a16:creationId xmlns:a16="http://schemas.microsoft.com/office/drawing/2014/main" id="{B562E95C-D269-D428-5F54-233EBBEB0130}"/>
              </a:ext>
            </a:extLst>
          </p:cNvPr>
          <p:cNvSpPr txBox="1"/>
          <p:nvPr/>
        </p:nvSpPr>
        <p:spPr>
          <a:xfrm>
            <a:off x="18137549" y="12861831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45" name="!!MainTitle1">
            <a:extLst>
              <a:ext uri="{FF2B5EF4-FFF2-40B4-BE49-F238E27FC236}">
                <a16:creationId xmlns:a16="http://schemas.microsoft.com/office/drawing/2014/main" id="{C6F1A1A2-109A-265D-220D-6798865CF997}"/>
              </a:ext>
            </a:extLst>
          </p:cNvPr>
          <p:cNvSpPr txBox="1"/>
          <p:nvPr/>
        </p:nvSpPr>
        <p:spPr>
          <a:xfrm>
            <a:off x="1746671" y="3457349"/>
            <a:ext cx="5444696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Our Team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6" name="!!SubTitle">
            <a:extLst>
              <a:ext uri="{FF2B5EF4-FFF2-40B4-BE49-F238E27FC236}">
                <a16:creationId xmlns:a16="http://schemas.microsoft.com/office/drawing/2014/main" id="{8ED25638-0D0B-FE59-4A5A-FAC8A5923706}"/>
              </a:ext>
            </a:extLst>
          </p:cNvPr>
          <p:cNvSpPr txBox="1"/>
          <p:nvPr/>
        </p:nvSpPr>
        <p:spPr>
          <a:xfrm>
            <a:off x="1800458" y="5697545"/>
            <a:ext cx="5607071" cy="278537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/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47" name="!!SubTitle">
            <a:extLst>
              <a:ext uri="{FF2B5EF4-FFF2-40B4-BE49-F238E27FC236}">
                <a16:creationId xmlns:a16="http://schemas.microsoft.com/office/drawing/2014/main" id="{1FD58EB3-8F39-F2F9-515C-52DF5ADD077B}"/>
              </a:ext>
            </a:extLst>
          </p:cNvPr>
          <p:cNvSpPr txBox="1"/>
          <p:nvPr/>
        </p:nvSpPr>
        <p:spPr>
          <a:xfrm>
            <a:off x="3320505" y="9730438"/>
            <a:ext cx="4087024" cy="25853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1</a:t>
            </a:r>
            <a:r>
              <a:rPr lang="en-US" dirty="0">
                <a:solidFill>
                  <a:schemeClr val="tx2"/>
                </a:solidFill>
              </a:rPr>
              <a:t>. Nunc viverra imperdiet enim. Fusce est. Vivamus a tellus.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2</a:t>
            </a:r>
            <a:r>
              <a:rPr lang="en-US" dirty="0">
                <a:solidFill>
                  <a:schemeClr val="tx2"/>
                </a:solidFill>
              </a:rPr>
              <a:t>. </a:t>
            </a:r>
            <a:r>
              <a:rPr lang="en-US" dirty="0" err="1">
                <a:solidFill>
                  <a:schemeClr val="tx2"/>
                </a:solidFill>
              </a:rPr>
              <a:t>Pellentesque</a:t>
            </a:r>
            <a:r>
              <a:rPr lang="en-US" dirty="0">
                <a:solidFill>
                  <a:schemeClr val="tx2"/>
                </a:solidFill>
              </a:rPr>
              <a:t> habitant morbi tristique senectus et netus et malesuada fames ac turpis egestas. 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3</a:t>
            </a:r>
            <a:r>
              <a:rPr lang="en-US" dirty="0">
                <a:solidFill>
                  <a:schemeClr val="tx2"/>
                </a:solidFill>
              </a:rPr>
              <a:t>. Proin pharetra nonummy pede. Mauris et </a:t>
            </a:r>
            <a:r>
              <a:rPr lang="en-US" dirty="0" err="1">
                <a:solidFill>
                  <a:schemeClr val="tx2"/>
                </a:solidFill>
              </a:rPr>
              <a:t>orci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48" name="!!SubTitle">
            <a:extLst>
              <a:ext uri="{FF2B5EF4-FFF2-40B4-BE49-F238E27FC236}">
                <a16:creationId xmlns:a16="http://schemas.microsoft.com/office/drawing/2014/main" id="{36B197CE-6C46-A446-E3B9-4868A2C5DF6A}"/>
              </a:ext>
            </a:extLst>
          </p:cNvPr>
          <p:cNvSpPr txBox="1"/>
          <p:nvPr/>
        </p:nvSpPr>
        <p:spPr>
          <a:xfrm>
            <a:off x="3320505" y="9220364"/>
            <a:ext cx="4087024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TEAM SPIRITS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E1BE04B2-A274-D1CD-E028-C7EE56B3A75E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220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2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prism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2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2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4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4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4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900" decel="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900" decel="100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900" decel="100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900" decel="100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900" decel="100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900" decel="100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900" decel="100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900" decel="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9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2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5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137" grpId="0" animBg="1"/>
          <p:bldP spid="138" grpId="0" animBg="1"/>
          <p:bldP spid="139" grpId="0" animBg="1"/>
          <p:bldP spid="143" grpId="0"/>
          <p:bldP spid="144" grpId="0"/>
          <p:bldP spid="145" grpId="0"/>
          <p:bldP spid="146" grpId="0" build="allAtOnce"/>
          <p:bldP spid="147" grpId="0" build="allAtOnce"/>
          <p:bldP spid="148" grpId="0" build="allAtOnce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4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4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4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900" decel="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900" decel="100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900" decel="100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900" decel="100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900" decel="100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900" decel="100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900" decel="100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900" decel="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9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2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5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137" grpId="0" animBg="1"/>
          <p:bldP spid="138" grpId="0" animBg="1"/>
          <p:bldP spid="139" grpId="0" animBg="1"/>
          <p:bldP spid="143" grpId="0"/>
          <p:bldP spid="144" grpId="0"/>
          <p:bldP spid="145" grpId="0"/>
          <p:bldP spid="146" grpId="0" build="allAtOnce"/>
          <p:bldP spid="147" grpId="0" build="allAtOnce"/>
          <p:bldP spid="148" grpId="0" build="allAtOnce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A28E22D-9387-F8EF-41F8-E1E829FC79FC}"/>
              </a:ext>
            </a:extLst>
          </p:cNvPr>
          <p:cNvSpPr/>
          <p:nvPr/>
        </p:nvSpPr>
        <p:spPr>
          <a:xfrm>
            <a:off x="12192000" y="1676400"/>
            <a:ext cx="3316941" cy="236802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Placeholder 42">
            <a:extLst>
              <a:ext uri="{FF2B5EF4-FFF2-40B4-BE49-F238E27FC236}">
                <a16:creationId xmlns:a16="http://schemas.microsoft.com/office/drawing/2014/main" id="{5D92B010-2965-D07B-BE40-E7CB73CC8AE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76" b="33314"/>
          <a:stretch>
            <a:fillRect/>
          </a:stretch>
        </p:blipFill>
        <p:spPr>
          <a:xfrm>
            <a:off x="12192001" y="1676401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84C3D922-06F7-82F6-9171-7099F43EB58D}"/>
              </a:ext>
            </a:extLst>
          </p:cNvPr>
          <p:cNvGrpSpPr/>
          <p:nvPr/>
        </p:nvGrpSpPr>
        <p:grpSpPr>
          <a:xfrm>
            <a:off x="15508941" y="1676400"/>
            <a:ext cx="8875059" cy="2368027"/>
            <a:chOff x="15508941" y="1676400"/>
            <a:chExt cx="8875059" cy="236802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23FC5B4-FF1F-D3EF-F2A4-41C95FF8CE48}"/>
                </a:ext>
              </a:extLst>
            </p:cNvPr>
            <p:cNvSpPr/>
            <p:nvPr/>
          </p:nvSpPr>
          <p:spPr>
            <a:xfrm>
              <a:off x="15508941" y="1676400"/>
              <a:ext cx="8875059" cy="2368027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CFF5235-24B9-C136-6D9F-D356F1315D5D}"/>
                </a:ext>
              </a:extLst>
            </p:cNvPr>
            <p:cNvSpPr/>
            <p:nvPr/>
          </p:nvSpPr>
          <p:spPr>
            <a:xfrm>
              <a:off x="15508941" y="1752601"/>
              <a:ext cx="8875059" cy="2215626"/>
            </a:xfrm>
            <a:prstGeom prst="rect">
              <a:avLst/>
            </a:prstGeom>
            <a:solidFill>
              <a:schemeClr val="bg2">
                <a:alpha val="5000"/>
              </a:schemeClr>
            </a:solidFill>
            <a:ln>
              <a:noFill/>
            </a:ln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F71BF2BA-1F68-761F-5E0C-26748C60FE4D}"/>
              </a:ext>
            </a:extLst>
          </p:cNvPr>
          <p:cNvGrpSpPr/>
          <p:nvPr/>
        </p:nvGrpSpPr>
        <p:grpSpPr>
          <a:xfrm flipH="1">
            <a:off x="16149245" y="2050588"/>
            <a:ext cx="7137471" cy="1655554"/>
            <a:chOff x="4623337" y="4394486"/>
            <a:chExt cx="2308404" cy="1655554"/>
          </a:xfrm>
          <a:noFill/>
        </p:grpSpPr>
        <p:sp>
          <p:nvSpPr>
            <p:cNvPr id="8" name="Textbox 200">
              <a:extLst>
                <a:ext uri="{FF2B5EF4-FFF2-40B4-BE49-F238E27FC236}">
                  <a16:creationId xmlns:a16="http://schemas.microsoft.com/office/drawing/2014/main" id="{78EB660E-72C5-B1CC-F087-2416B7BE2F21}"/>
                </a:ext>
              </a:extLst>
            </p:cNvPr>
            <p:cNvSpPr txBox="1"/>
            <p:nvPr/>
          </p:nvSpPr>
          <p:spPr>
            <a:xfrm flipH="1">
              <a:off x="4623337" y="4394486"/>
              <a:ext cx="2308404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JASON ANDERSON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" name="Textbox 200">
              <a:extLst>
                <a:ext uri="{FF2B5EF4-FFF2-40B4-BE49-F238E27FC236}">
                  <a16:creationId xmlns:a16="http://schemas.microsoft.com/office/drawing/2014/main" id="{F39B6E4B-5EEA-B149-D358-26414CA95B42}"/>
                </a:ext>
              </a:extLst>
            </p:cNvPr>
            <p:cNvSpPr txBox="1"/>
            <p:nvPr/>
          </p:nvSpPr>
          <p:spPr>
            <a:xfrm flipH="1">
              <a:off x="4623337" y="4456041"/>
              <a:ext cx="121498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chief executive officer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566E1872-6525-17C1-7BD7-38F91225BB5E}"/>
                </a:ext>
              </a:extLst>
            </p:cNvPr>
            <p:cNvSpPr txBox="1"/>
            <p:nvPr/>
          </p:nvSpPr>
          <p:spPr>
            <a:xfrm flipH="1">
              <a:off x="4623337" y="5126710"/>
              <a:ext cx="2308404" cy="92333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malesuada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libero.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EEFC5F4-9188-C12B-36B3-793E90FA1DBB}"/>
              </a:ext>
            </a:extLst>
          </p:cNvPr>
          <p:cNvGrpSpPr/>
          <p:nvPr/>
        </p:nvGrpSpPr>
        <p:grpSpPr>
          <a:xfrm>
            <a:off x="13546791" y="4433511"/>
            <a:ext cx="8875059" cy="2368027"/>
            <a:chOff x="13546791" y="4433511"/>
            <a:chExt cx="8875059" cy="2368027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49CFF73-4627-4E3A-2578-FA9C8EAE03E0}"/>
                </a:ext>
              </a:extLst>
            </p:cNvPr>
            <p:cNvSpPr/>
            <p:nvPr/>
          </p:nvSpPr>
          <p:spPr>
            <a:xfrm>
              <a:off x="13546791" y="4433511"/>
              <a:ext cx="8875059" cy="2368027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0DAC865-49F3-E055-9160-7BAA1944B1C6}"/>
                </a:ext>
              </a:extLst>
            </p:cNvPr>
            <p:cNvSpPr/>
            <p:nvPr/>
          </p:nvSpPr>
          <p:spPr>
            <a:xfrm>
              <a:off x="13546791" y="4509712"/>
              <a:ext cx="8875059" cy="2215626"/>
            </a:xfrm>
            <a:prstGeom prst="rect">
              <a:avLst/>
            </a:prstGeom>
            <a:solidFill>
              <a:schemeClr val="bg2">
                <a:alpha val="5000"/>
              </a:schemeClr>
            </a:solidFill>
            <a:ln>
              <a:noFill/>
            </a:ln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3D6A203-EFCB-E508-D1C6-014D026AC192}"/>
              </a:ext>
            </a:extLst>
          </p:cNvPr>
          <p:cNvGrpSpPr/>
          <p:nvPr/>
        </p:nvGrpSpPr>
        <p:grpSpPr>
          <a:xfrm flipH="1">
            <a:off x="14187095" y="4807699"/>
            <a:ext cx="7137471" cy="1655554"/>
            <a:chOff x="4623337" y="4394486"/>
            <a:chExt cx="2308404" cy="1655554"/>
          </a:xfrm>
          <a:noFill/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B57533AB-D098-4051-49BC-12863F2FF335}"/>
                </a:ext>
              </a:extLst>
            </p:cNvPr>
            <p:cNvSpPr txBox="1"/>
            <p:nvPr/>
          </p:nvSpPr>
          <p:spPr>
            <a:xfrm flipH="1">
              <a:off x="4623337" y="4394486"/>
              <a:ext cx="2308404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+mj-lt"/>
                </a:rPr>
                <a:t>EMILY MARTINEZ</a:t>
              </a: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F044A8F7-4FC9-9FD5-46A4-063377F72637}"/>
                </a:ext>
              </a:extLst>
            </p:cNvPr>
            <p:cNvSpPr txBox="1"/>
            <p:nvPr/>
          </p:nvSpPr>
          <p:spPr>
            <a:xfrm flipH="1">
              <a:off x="4623337" y="4456041"/>
              <a:ext cx="121498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marketing director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8FC00EBD-9C9C-7389-CA1C-BABCA284A0A2}"/>
                </a:ext>
              </a:extLst>
            </p:cNvPr>
            <p:cNvSpPr txBox="1"/>
            <p:nvPr/>
          </p:nvSpPr>
          <p:spPr>
            <a:xfrm flipH="1">
              <a:off x="4623337" y="5126710"/>
              <a:ext cx="2308404" cy="92333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malesuada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libero.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85D0A30-15FC-3CA1-9CD4-41286D2261EC}"/>
              </a:ext>
            </a:extLst>
          </p:cNvPr>
          <p:cNvGrpSpPr/>
          <p:nvPr/>
        </p:nvGrpSpPr>
        <p:grpSpPr>
          <a:xfrm>
            <a:off x="14727891" y="7190622"/>
            <a:ext cx="8875059" cy="2368027"/>
            <a:chOff x="14727891" y="7190622"/>
            <a:chExt cx="8875059" cy="2368027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EDE8E8C-9326-2DA1-6914-41656C4D48A0}"/>
                </a:ext>
              </a:extLst>
            </p:cNvPr>
            <p:cNvSpPr/>
            <p:nvPr/>
          </p:nvSpPr>
          <p:spPr>
            <a:xfrm>
              <a:off x="14727891" y="7190622"/>
              <a:ext cx="8875059" cy="2368027"/>
            </a:xfrm>
            <a:prstGeom prst="rect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D182C47-86C5-1907-879C-9A0CB7DB8AD2}"/>
                </a:ext>
              </a:extLst>
            </p:cNvPr>
            <p:cNvSpPr/>
            <p:nvPr/>
          </p:nvSpPr>
          <p:spPr>
            <a:xfrm>
              <a:off x="14727891" y="7266823"/>
              <a:ext cx="8875059" cy="2215626"/>
            </a:xfrm>
            <a:prstGeom prst="rect">
              <a:avLst/>
            </a:prstGeom>
            <a:solidFill>
              <a:schemeClr val="bg2">
                <a:alpha val="5000"/>
              </a:schemeClr>
            </a:solidFill>
            <a:ln>
              <a:noFill/>
            </a:ln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B4FC6DC-B21B-FBA2-4A5E-C8F9BC975F3B}"/>
              </a:ext>
            </a:extLst>
          </p:cNvPr>
          <p:cNvGrpSpPr/>
          <p:nvPr/>
        </p:nvGrpSpPr>
        <p:grpSpPr>
          <a:xfrm flipH="1">
            <a:off x="15368195" y="7564810"/>
            <a:ext cx="7137471" cy="1655554"/>
            <a:chOff x="4623337" y="4394486"/>
            <a:chExt cx="2308404" cy="1655554"/>
          </a:xfrm>
          <a:noFill/>
        </p:grpSpPr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5328656E-945C-4AAD-76E2-E6D477CF77A0}"/>
                </a:ext>
              </a:extLst>
            </p:cNvPr>
            <p:cNvSpPr txBox="1"/>
            <p:nvPr/>
          </p:nvSpPr>
          <p:spPr>
            <a:xfrm flipH="1">
              <a:off x="4623337" y="4394486"/>
              <a:ext cx="2308404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+mj-lt"/>
                </a:rPr>
                <a:t>MICHEAL TEE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0B5DC39C-5036-A75F-CF05-CFFB0ABA852D}"/>
                </a:ext>
              </a:extLst>
            </p:cNvPr>
            <p:cNvSpPr txBox="1"/>
            <p:nvPr/>
          </p:nvSpPr>
          <p:spPr>
            <a:xfrm flipH="1">
              <a:off x="4623337" y="4456041"/>
              <a:ext cx="121498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2"/>
                  </a:solidFill>
                  <a:latin typeface="+mj-lt"/>
                </a:rPr>
                <a:t>c</a:t>
              </a:r>
              <a:r>
                <a:rPr kumimoji="0" lang="en-US" sz="20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ommercial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 director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9526C4C9-F127-EED6-329C-B8E8374B015A}"/>
                </a:ext>
              </a:extLst>
            </p:cNvPr>
            <p:cNvSpPr txBox="1"/>
            <p:nvPr/>
          </p:nvSpPr>
          <p:spPr>
            <a:xfrm flipH="1">
              <a:off x="4623337" y="5126710"/>
              <a:ext cx="2308404" cy="92333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3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malesuada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libero.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7A2A422-6EEE-5DD4-3546-C5078E8CE193}"/>
              </a:ext>
            </a:extLst>
          </p:cNvPr>
          <p:cNvGrpSpPr/>
          <p:nvPr/>
        </p:nvGrpSpPr>
        <p:grpSpPr>
          <a:xfrm>
            <a:off x="12729882" y="9947734"/>
            <a:ext cx="8875059" cy="2368027"/>
            <a:chOff x="12729882" y="9947734"/>
            <a:chExt cx="8875059" cy="2368027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6FB4334-0014-13E3-55C5-51A4F99C0D69}"/>
                </a:ext>
              </a:extLst>
            </p:cNvPr>
            <p:cNvSpPr/>
            <p:nvPr/>
          </p:nvSpPr>
          <p:spPr>
            <a:xfrm>
              <a:off x="12729882" y="9947734"/>
              <a:ext cx="8875059" cy="2368027"/>
            </a:xfrm>
            <a:prstGeom prst="rect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3A575978-8849-7E3D-0919-243D971EC32E}"/>
                </a:ext>
              </a:extLst>
            </p:cNvPr>
            <p:cNvSpPr/>
            <p:nvPr/>
          </p:nvSpPr>
          <p:spPr>
            <a:xfrm>
              <a:off x="12729882" y="10023935"/>
              <a:ext cx="8875059" cy="2215626"/>
            </a:xfrm>
            <a:prstGeom prst="rect">
              <a:avLst/>
            </a:prstGeom>
            <a:solidFill>
              <a:schemeClr val="bg2">
                <a:alpha val="5000"/>
              </a:schemeClr>
            </a:solidFill>
            <a:ln>
              <a:noFill/>
            </a:ln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115D2E0-5D11-0214-0DEA-DF3406E7B8EB}"/>
              </a:ext>
            </a:extLst>
          </p:cNvPr>
          <p:cNvGrpSpPr/>
          <p:nvPr/>
        </p:nvGrpSpPr>
        <p:grpSpPr>
          <a:xfrm flipH="1">
            <a:off x="13370186" y="10321922"/>
            <a:ext cx="7137471" cy="1655554"/>
            <a:chOff x="4623337" y="4394486"/>
            <a:chExt cx="2308404" cy="1655554"/>
          </a:xfrm>
          <a:noFill/>
        </p:grpSpPr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EAE72CDA-7E87-070A-03CF-F9558F453820}"/>
                </a:ext>
              </a:extLst>
            </p:cNvPr>
            <p:cNvSpPr txBox="1"/>
            <p:nvPr/>
          </p:nvSpPr>
          <p:spPr>
            <a:xfrm flipH="1">
              <a:off x="4623337" y="4394486"/>
              <a:ext cx="2308404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+mj-lt"/>
                </a:rPr>
                <a:t>SOPHIA THOMPSON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BADEAA42-7124-2BC5-2471-2A50679E32CB}"/>
                </a:ext>
              </a:extLst>
            </p:cNvPr>
            <p:cNvSpPr txBox="1"/>
            <p:nvPr/>
          </p:nvSpPr>
          <p:spPr>
            <a:xfrm flipH="1">
              <a:off x="4623337" y="4456041"/>
              <a:ext cx="121498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executive producer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B6E3B663-B4AA-71DE-330E-47D38A0DE60C}"/>
                </a:ext>
              </a:extLst>
            </p:cNvPr>
            <p:cNvSpPr txBox="1"/>
            <p:nvPr/>
          </p:nvSpPr>
          <p:spPr>
            <a:xfrm flipH="1">
              <a:off x="4623337" y="5126710"/>
              <a:ext cx="2308404" cy="92333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malesuada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libero.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4565FF76-64C4-3D71-0162-0D45B879DC38}"/>
              </a:ext>
            </a:extLst>
          </p:cNvPr>
          <p:cNvSpPr/>
          <p:nvPr/>
        </p:nvSpPr>
        <p:spPr>
          <a:xfrm>
            <a:off x="10229850" y="4433511"/>
            <a:ext cx="3316941" cy="236802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6C882E0-5935-2B36-8494-DFE82BB509E9}"/>
              </a:ext>
            </a:extLst>
          </p:cNvPr>
          <p:cNvSpPr/>
          <p:nvPr/>
        </p:nvSpPr>
        <p:spPr>
          <a:xfrm>
            <a:off x="11410950" y="7190622"/>
            <a:ext cx="3316941" cy="236802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AEBE38A-FBE1-BC52-2ECF-ADCB887003A0}"/>
              </a:ext>
            </a:extLst>
          </p:cNvPr>
          <p:cNvSpPr/>
          <p:nvPr/>
        </p:nvSpPr>
        <p:spPr>
          <a:xfrm>
            <a:off x="9412941" y="9947734"/>
            <a:ext cx="3316941" cy="236802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Placeholder 44">
            <a:extLst>
              <a:ext uri="{FF2B5EF4-FFF2-40B4-BE49-F238E27FC236}">
                <a16:creationId xmlns:a16="http://schemas.microsoft.com/office/drawing/2014/main" id="{9586A6CA-D9B2-61EE-2A68-E4B41D25FFC2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71" t="24488" r="26171" b="24488"/>
          <a:stretch>
            <a:fillRect/>
          </a:stretch>
        </p:blipFill>
        <p:spPr>
          <a:xfrm>
            <a:off x="10229851" y="4433512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</p:pic>
      <p:pic>
        <p:nvPicPr>
          <p:cNvPr id="36" name="Picture Placeholder 46">
            <a:extLst>
              <a:ext uri="{FF2B5EF4-FFF2-40B4-BE49-F238E27FC236}">
                <a16:creationId xmlns:a16="http://schemas.microsoft.com/office/drawing/2014/main" id="{DAB5FE6E-FDB4-14E5-B54D-65741A0067B3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81" t="4305" r="24881" b="41897"/>
          <a:stretch>
            <a:fillRect/>
          </a:stretch>
        </p:blipFill>
        <p:spPr>
          <a:xfrm>
            <a:off x="11410951" y="7190623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</p:pic>
      <p:pic>
        <p:nvPicPr>
          <p:cNvPr id="37" name="Picture Placeholder 48">
            <a:extLst>
              <a:ext uri="{FF2B5EF4-FFF2-40B4-BE49-F238E27FC236}">
                <a16:creationId xmlns:a16="http://schemas.microsoft.com/office/drawing/2014/main" id="{DBC253E3-1ACD-603F-4ADE-E09246D1F0FF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76" b="45364"/>
          <a:stretch>
            <a:fillRect/>
          </a:stretch>
        </p:blipFill>
        <p:spPr>
          <a:xfrm>
            <a:off x="9412942" y="9947735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</p:pic>
      <p:sp>
        <p:nvSpPr>
          <p:cNvPr id="38" name="!!MainTitle1">
            <a:extLst>
              <a:ext uri="{FF2B5EF4-FFF2-40B4-BE49-F238E27FC236}">
                <a16:creationId xmlns:a16="http://schemas.microsoft.com/office/drawing/2014/main" id="{1BA4D61D-E8AE-6E2B-7301-F3D86A7F3164}"/>
              </a:ext>
            </a:extLst>
          </p:cNvPr>
          <p:cNvSpPr txBox="1"/>
          <p:nvPr/>
        </p:nvSpPr>
        <p:spPr>
          <a:xfrm>
            <a:off x="1746671" y="2120486"/>
            <a:ext cx="3071675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Meet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9" name="!!SubTitle">
            <a:extLst>
              <a:ext uri="{FF2B5EF4-FFF2-40B4-BE49-F238E27FC236}">
                <a16:creationId xmlns:a16="http://schemas.microsoft.com/office/drawing/2014/main" id="{0BC7EBB7-4D60-AFEA-9FC2-AB81E2CDA900}"/>
              </a:ext>
            </a:extLst>
          </p:cNvPr>
          <p:cNvSpPr txBox="1"/>
          <p:nvPr/>
        </p:nvSpPr>
        <p:spPr>
          <a:xfrm>
            <a:off x="18137549" y="12861831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0" name="!!MainTitle1">
            <a:extLst>
              <a:ext uri="{FF2B5EF4-FFF2-40B4-BE49-F238E27FC236}">
                <a16:creationId xmlns:a16="http://schemas.microsoft.com/office/drawing/2014/main" id="{9C2CC89B-DDCB-5EE1-798F-F4273108AD70}"/>
              </a:ext>
            </a:extLst>
          </p:cNvPr>
          <p:cNvSpPr txBox="1"/>
          <p:nvPr/>
        </p:nvSpPr>
        <p:spPr>
          <a:xfrm>
            <a:off x="1746671" y="3457349"/>
            <a:ext cx="5444696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noProof="0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Our Team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1" name="!!SubTitle">
            <a:extLst>
              <a:ext uri="{FF2B5EF4-FFF2-40B4-BE49-F238E27FC236}">
                <a16:creationId xmlns:a16="http://schemas.microsoft.com/office/drawing/2014/main" id="{7D8E395F-0CBA-FF8A-B106-0B28426276CE}"/>
              </a:ext>
            </a:extLst>
          </p:cNvPr>
          <p:cNvSpPr txBox="1"/>
          <p:nvPr/>
        </p:nvSpPr>
        <p:spPr>
          <a:xfrm>
            <a:off x="1800458" y="5697545"/>
            <a:ext cx="5607071" cy="278537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/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42" name="!!SubTitle">
            <a:extLst>
              <a:ext uri="{FF2B5EF4-FFF2-40B4-BE49-F238E27FC236}">
                <a16:creationId xmlns:a16="http://schemas.microsoft.com/office/drawing/2014/main" id="{875C0BA5-7434-CD2B-055B-94F76D0C078C}"/>
              </a:ext>
            </a:extLst>
          </p:cNvPr>
          <p:cNvSpPr txBox="1"/>
          <p:nvPr/>
        </p:nvSpPr>
        <p:spPr>
          <a:xfrm>
            <a:off x="3320505" y="9730438"/>
            <a:ext cx="4087024" cy="25853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1</a:t>
            </a:r>
            <a:r>
              <a:rPr lang="en-US" dirty="0">
                <a:solidFill>
                  <a:schemeClr val="tx2"/>
                </a:solidFill>
              </a:rPr>
              <a:t>. Nunc viverra imperdiet enim. Fusce est. Vivamus a tellus.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2</a:t>
            </a:r>
            <a:r>
              <a:rPr lang="en-US" dirty="0">
                <a:solidFill>
                  <a:schemeClr val="tx2"/>
                </a:solidFill>
              </a:rPr>
              <a:t>. </a:t>
            </a:r>
            <a:r>
              <a:rPr lang="en-US" dirty="0" err="1">
                <a:solidFill>
                  <a:schemeClr val="tx2"/>
                </a:solidFill>
              </a:rPr>
              <a:t>Pellentesque</a:t>
            </a:r>
            <a:r>
              <a:rPr lang="en-US" dirty="0">
                <a:solidFill>
                  <a:schemeClr val="tx2"/>
                </a:solidFill>
              </a:rPr>
              <a:t> habitant morbi tristique senectus et netus et malesuada fames ac turpis egestas. 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3</a:t>
            </a:r>
            <a:r>
              <a:rPr lang="en-US" dirty="0">
                <a:solidFill>
                  <a:schemeClr val="tx2"/>
                </a:solidFill>
              </a:rPr>
              <a:t>. Proin pharetra nonummy pede. Mauris et </a:t>
            </a:r>
            <a:r>
              <a:rPr lang="en-US" dirty="0" err="1">
                <a:solidFill>
                  <a:schemeClr val="tx2"/>
                </a:solidFill>
              </a:rPr>
              <a:t>orci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43" name="!!SubTitle">
            <a:extLst>
              <a:ext uri="{FF2B5EF4-FFF2-40B4-BE49-F238E27FC236}">
                <a16:creationId xmlns:a16="http://schemas.microsoft.com/office/drawing/2014/main" id="{2FCCE2C1-003E-A6F4-BF55-BD888C34E23E}"/>
              </a:ext>
            </a:extLst>
          </p:cNvPr>
          <p:cNvSpPr txBox="1"/>
          <p:nvPr/>
        </p:nvSpPr>
        <p:spPr>
          <a:xfrm>
            <a:off x="3320505" y="9220364"/>
            <a:ext cx="4087024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accent2"/>
                </a:solidFill>
                <a:latin typeface="+mj-lt"/>
              </a:rPr>
              <a:t>TEAM SPIRITS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FE117B3-45DA-BB0F-778D-FE0459EF95AA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220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86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pan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4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2" grpId="0" animBg="1"/>
          <p:bldP spid="33" grpId="0" animBg="1"/>
          <p:bldP spid="34" grpId="0" animBg="1"/>
          <p:bldP spid="38" grpId="0"/>
          <p:bldP spid="39" grpId="0"/>
          <p:bldP spid="40" grpId="0"/>
          <p:bldP spid="41" grpId="0" build="allAtOnce"/>
          <p:bldP spid="42" grpId="0" build="allAtOnce"/>
          <p:bldP spid="43" grpId="0" build="allAtOnce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4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2" grpId="0" animBg="1"/>
          <p:bldP spid="33" grpId="0" animBg="1"/>
          <p:bldP spid="34" grpId="0" animBg="1"/>
          <p:bldP spid="38" grpId="0"/>
          <p:bldP spid="39" grpId="0"/>
          <p:bldP spid="40" grpId="0"/>
          <p:bldP spid="41" grpId="0" build="allAtOnce"/>
          <p:bldP spid="42" grpId="0" build="allAtOnce"/>
          <p:bldP spid="43" grpId="0" build="allAtOnce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AC9F089-EC4A-8BBB-2717-DC2B1198D868}"/>
              </a:ext>
            </a:extLst>
          </p:cNvPr>
          <p:cNvSpPr/>
          <p:nvPr/>
        </p:nvSpPr>
        <p:spPr>
          <a:xfrm>
            <a:off x="12192000" y="1676400"/>
            <a:ext cx="3316941" cy="236802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Placeholder 42">
            <a:extLst>
              <a:ext uri="{FF2B5EF4-FFF2-40B4-BE49-F238E27FC236}">
                <a16:creationId xmlns:a16="http://schemas.microsoft.com/office/drawing/2014/main" id="{A7260AB1-3B2A-AE6E-8CBB-FC0572EC750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76" b="33314"/>
          <a:stretch>
            <a:fillRect/>
          </a:stretch>
        </p:blipFill>
        <p:spPr>
          <a:xfrm>
            <a:off x="12192001" y="1676401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25F7ED8D-B947-2807-7E0C-DE8A63F45D6E}"/>
              </a:ext>
            </a:extLst>
          </p:cNvPr>
          <p:cNvGrpSpPr/>
          <p:nvPr/>
        </p:nvGrpSpPr>
        <p:grpSpPr>
          <a:xfrm>
            <a:off x="15508941" y="1676400"/>
            <a:ext cx="8875059" cy="2368027"/>
            <a:chOff x="15508941" y="1676400"/>
            <a:chExt cx="8875059" cy="236802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EB1B064-3378-BDD3-C6DD-EB3947265913}"/>
                </a:ext>
              </a:extLst>
            </p:cNvPr>
            <p:cNvSpPr/>
            <p:nvPr/>
          </p:nvSpPr>
          <p:spPr>
            <a:xfrm>
              <a:off x="15508941" y="1676400"/>
              <a:ext cx="8875059" cy="2368027"/>
            </a:xfrm>
            <a:prstGeom prst="rect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84C2A71-19C7-3EC0-CC7B-87E786892AE2}"/>
                </a:ext>
              </a:extLst>
            </p:cNvPr>
            <p:cNvSpPr/>
            <p:nvPr/>
          </p:nvSpPr>
          <p:spPr>
            <a:xfrm>
              <a:off x="15508941" y="1752601"/>
              <a:ext cx="8875059" cy="2215626"/>
            </a:xfrm>
            <a:prstGeom prst="rect">
              <a:avLst/>
            </a:prstGeom>
            <a:solidFill>
              <a:schemeClr val="bg2">
                <a:alpha val="5000"/>
              </a:schemeClr>
            </a:solidFill>
            <a:ln>
              <a:noFill/>
            </a:ln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DCD3F3B-9A42-1FF1-A8E5-F833883327E4}"/>
              </a:ext>
            </a:extLst>
          </p:cNvPr>
          <p:cNvGrpSpPr/>
          <p:nvPr/>
        </p:nvGrpSpPr>
        <p:grpSpPr>
          <a:xfrm flipH="1">
            <a:off x="16149245" y="2050588"/>
            <a:ext cx="7137471" cy="1655554"/>
            <a:chOff x="4623337" y="4394486"/>
            <a:chExt cx="2308404" cy="1655554"/>
          </a:xfrm>
          <a:noFill/>
        </p:grpSpPr>
        <p:sp>
          <p:nvSpPr>
            <p:cNvPr id="8" name="Textbox 200">
              <a:extLst>
                <a:ext uri="{FF2B5EF4-FFF2-40B4-BE49-F238E27FC236}">
                  <a16:creationId xmlns:a16="http://schemas.microsoft.com/office/drawing/2014/main" id="{AFDCEF2C-F1A5-30F9-A1F1-F1CE24F9E97E}"/>
                </a:ext>
              </a:extLst>
            </p:cNvPr>
            <p:cNvSpPr txBox="1"/>
            <p:nvPr/>
          </p:nvSpPr>
          <p:spPr>
            <a:xfrm flipH="1">
              <a:off x="4623337" y="4394486"/>
              <a:ext cx="2308404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+mj-lt"/>
                </a:rPr>
                <a:t>JASON ANDERSON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" name="Textbox 200">
              <a:extLst>
                <a:ext uri="{FF2B5EF4-FFF2-40B4-BE49-F238E27FC236}">
                  <a16:creationId xmlns:a16="http://schemas.microsoft.com/office/drawing/2014/main" id="{C54281B5-BC9E-505E-A771-24B74852F2C6}"/>
                </a:ext>
              </a:extLst>
            </p:cNvPr>
            <p:cNvSpPr txBox="1"/>
            <p:nvPr/>
          </p:nvSpPr>
          <p:spPr>
            <a:xfrm flipH="1">
              <a:off x="4623337" y="4456041"/>
              <a:ext cx="121498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+mj-lt"/>
                </a:rPr>
                <a:t>chief executive officer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B29065EC-BE4F-D54C-102C-3458EE17F7B7}"/>
                </a:ext>
              </a:extLst>
            </p:cNvPr>
            <p:cNvSpPr txBox="1"/>
            <p:nvPr/>
          </p:nvSpPr>
          <p:spPr>
            <a:xfrm flipH="1">
              <a:off x="4623337" y="5126710"/>
              <a:ext cx="2308404" cy="92333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malesuada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libero.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523CD1-438A-4DA0-E36D-7C593BBE8267}"/>
              </a:ext>
            </a:extLst>
          </p:cNvPr>
          <p:cNvGrpSpPr/>
          <p:nvPr/>
        </p:nvGrpSpPr>
        <p:grpSpPr>
          <a:xfrm>
            <a:off x="13546791" y="4433511"/>
            <a:ext cx="8875059" cy="2368027"/>
            <a:chOff x="13546791" y="4433511"/>
            <a:chExt cx="8875059" cy="2368027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FA2035C-B00A-B634-7BF9-7132D2AB64E7}"/>
                </a:ext>
              </a:extLst>
            </p:cNvPr>
            <p:cNvSpPr/>
            <p:nvPr/>
          </p:nvSpPr>
          <p:spPr>
            <a:xfrm>
              <a:off x="13546791" y="4433511"/>
              <a:ext cx="8875059" cy="2368027"/>
            </a:xfrm>
            <a:prstGeom prst="rect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5BD60A1-2A4D-6FBF-216A-1705EA7AAF16}"/>
                </a:ext>
              </a:extLst>
            </p:cNvPr>
            <p:cNvSpPr/>
            <p:nvPr/>
          </p:nvSpPr>
          <p:spPr>
            <a:xfrm>
              <a:off x="13546791" y="4509712"/>
              <a:ext cx="8875059" cy="2215626"/>
            </a:xfrm>
            <a:prstGeom prst="rect">
              <a:avLst/>
            </a:prstGeom>
            <a:solidFill>
              <a:schemeClr val="bg2">
                <a:alpha val="5000"/>
              </a:schemeClr>
            </a:solidFill>
            <a:ln>
              <a:noFill/>
            </a:ln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14EE9DB-F3D4-D792-49E0-16C9EE9F5848}"/>
              </a:ext>
            </a:extLst>
          </p:cNvPr>
          <p:cNvGrpSpPr/>
          <p:nvPr/>
        </p:nvGrpSpPr>
        <p:grpSpPr>
          <a:xfrm flipH="1">
            <a:off x="14187095" y="4807699"/>
            <a:ext cx="7137471" cy="1655554"/>
            <a:chOff x="4623337" y="4394486"/>
            <a:chExt cx="2308404" cy="1655554"/>
          </a:xfrm>
          <a:noFill/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8B352FD2-01A8-E239-08F3-569472F40048}"/>
                </a:ext>
              </a:extLst>
            </p:cNvPr>
            <p:cNvSpPr txBox="1"/>
            <p:nvPr/>
          </p:nvSpPr>
          <p:spPr>
            <a:xfrm flipH="1">
              <a:off x="4623337" y="4394486"/>
              <a:ext cx="2308404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EMILY MARTINEZ</a:t>
              </a: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01941E46-0848-0099-6C03-C321248A777C}"/>
                </a:ext>
              </a:extLst>
            </p:cNvPr>
            <p:cNvSpPr txBox="1"/>
            <p:nvPr/>
          </p:nvSpPr>
          <p:spPr>
            <a:xfrm flipH="1">
              <a:off x="4623337" y="4456041"/>
              <a:ext cx="121498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+mj-lt"/>
                </a:rPr>
                <a:t>marketaing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+mj-lt"/>
                </a:rPr>
                <a:t> director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838FB152-F230-766A-C925-4B0DBA1909E6}"/>
                </a:ext>
              </a:extLst>
            </p:cNvPr>
            <p:cNvSpPr txBox="1"/>
            <p:nvPr/>
          </p:nvSpPr>
          <p:spPr>
            <a:xfrm flipH="1">
              <a:off x="4623337" y="5126710"/>
              <a:ext cx="2308404" cy="92333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malesuada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libero.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5B13A1B-8AB4-F00C-F7EA-12B13B984A56}"/>
              </a:ext>
            </a:extLst>
          </p:cNvPr>
          <p:cNvGrpSpPr/>
          <p:nvPr/>
        </p:nvGrpSpPr>
        <p:grpSpPr>
          <a:xfrm>
            <a:off x="14727891" y="7190622"/>
            <a:ext cx="8875059" cy="2368027"/>
            <a:chOff x="14727891" y="7190622"/>
            <a:chExt cx="8875059" cy="2368027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A03994C-8DD9-8FB0-1BA1-D1EEB0103236}"/>
                </a:ext>
              </a:extLst>
            </p:cNvPr>
            <p:cNvSpPr/>
            <p:nvPr/>
          </p:nvSpPr>
          <p:spPr>
            <a:xfrm>
              <a:off x="14727891" y="7190622"/>
              <a:ext cx="8875059" cy="2368027"/>
            </a:xfrm>
            <a:prstGeom prst="rect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A48953B-DDEE-252C-AB63-9D9B184661B4}"/>
                </a:ext>
              </a:extLst>
            </p:cNvPr>
            <p:cNvSpPr/>
            <p:nvPr/>
          </p:nvSpPr>
          <p:spPr>
            <a:xfrm>
              <a:off x="14727891" y="7266823"/>
              <a:ext cx="8875059" cy="2215626"/>
            </a:xfrm>
            <a:prstGeom prst="rect">
              <a:avLst/>
            </a:prstGeom>
            <a:solidFill>
              <a:schemeClr val="bg2">
                <a:alpha val="5000"/>
              </a:schemeClr>
            </a:solidFill>
            <a:ln>
              <a:noFill/>
            </a:ln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55484B4-B884-CDB1-F534-FB983DAAA5E1}"/>
              </a:ext>
            </a:extLst>
          </p:cNvPr>
          <p:cNvGrpSpPr/>
          <p:nvPr/>
        </p:nvGrpSpPr>
        <p:grpSpPr>
          <a:xfrm flipH="1">
            <a:off x="15368195" y="7564810"/>
            <a:ext cx="7137471" cy="1655554"/>
            <a:chOff x="4623337" y="4394486"/>
            <a:chExt cx="2308404" cy="1655554"/>
          </a:xfrm>
          <a:noFill/>
        </p:grpSpPr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CE47D493-944C-F87E-2829-B8DA528867CE}"/>
                </a:ext>
              </a:extLst>
            </p:cNvPr>
            <p:cNvSpPr txBox="1"/>
            <p:nvPr/>
          </p:nvSpPr>
          <p:spPr>
            <a:xfrm flipH="1">
              <a:off x="4623337" y="4394486"/>
              <a:ext cx="2308404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+mj-lt"/>
                </a:rPr>
                <a:t>MICHEAL TEE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EC4EDB10-6621-3E10-F5BC-3623D9DFC507}"/>
                </a:ext>
              </a:extLst>
            </p:cNvPr>
            <p:cNvSpPr txBox="1"/>
            <p:nvPr/>
          </p:nvSpPr>
          <p:spPr>
            <a:xfrm flipH="1">
              <a:off x="4623337" y="4456041"/>
              <a:ext cx="121498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+mj-lt"/>
                </a:rPr>
                <a:t>c</a:t>
              </a:r>
              <a:r>
                <a:rPr kumimoji="0" lang="en-US" sz="20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+mj-lt"/>
                </a:rPr>
                <a:t>ommearcial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+mj-lt"/>
                </a:rPr>
                <a:t> director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6B3FB6C5-5B17-8C5E-33C5-AB93AB66D8F7}"/>
                </a:ext>
              </a:extLst>
            </p:cNvPr>
            <p:cNvSpPr txBox="1"/>
            <p:nvPr/>
          </p:nvSpPr>
          <p:spPr>
            <a:xfrm flipH="1">
              <a:off x="4623337" y="5126710"/>
              <a:ext cx="2308404" cy="92333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malesuada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libero.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A00B338-B46A-6477-1AA8-85493221D1A7}"/>
              </a:ext>
            </a:extLst>
          </p:cNvPr>
          <p:cNvGrpSpPr/>
          <p:nvPr/>
        </p:nvGrpSpPr>
        <p:grpSpPr>
          <a:xfrm>
            <a:off x="12729882" y="9947734"/>
            <a:ext cx="8875059" cy="2368027"/>
            <a:chOff x="12729882" y="9947734"/>
            <a:chExt cx="8875059" cy="2368027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A75F835-CDEF-92DD-CFE1-CC2550E5AD91}"/>
                </a:ext>
              </a:extLst>
            </p:cNvPr>
            <p:cNvSpPr/>
            <p:nvPr/>
          </p:nvSpPr>
          <p:spPr>
            <a:xfrm>
              <a:off x="12729882" y="9947734"/>
              <a:ext cx="8875059" cy="2368027"/>
            </a:xfrm>
            <a:prstGeom prst="rect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0B88077-6B89-02E6-C161-AFF2C73009FE}"/>
                </a:ext>
              </a:extLst>
            </p:cNvPr>
            <p:cNvSpPr/>
            <p:nvPr/>
          </p:nvSpPr>
          <p:spPr>
            <a:xfrm>
              <a:off x="12729882" y="10023935"/>
              <a:ext cx="8875059" cy="2215626"/>
            </a:xfrm>
            <a:prstGeom prst="rect">
              <a:avLst/>
            </a:prstGeom>
            <a:solidFill>
              <a:schemeClr val="bg2">
                <a:alpha val="5000"/>
              </a:schemeClr>
            </a:solidFill>
            <a:ln>
              <a:noFill/>
            </a:ln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DA2F306-DACC-E24F-F750-64206B949471}"/>
              </a:ext>
            </a:extLst>
          </p:cNvPr>
          <p:cNvGrpSpPr/>
          <p:nvPr/>
        </p:nvGrpSpPr>
        <p:grpSpPr>
          <a:xfrm flipH="1">
            <a:off x="13370186" y="10321922"/>
            <a:ext cx="7137471" cy="1655554"/>
            <a:chOff x="4623337" y="4394486"/>
            <a:chExt cx="2308404" cy="1655554"/>
          </a:xfrm>
          <a:noFill/>
        </p:grpSpPr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B4A6C09F-2D1F-A2A5-1EE1-E6A4B26E33AD}"/>
                </a:ext>
              </a:extLst>
            </p:cNvPr>
            <p:cNvSpPr txBox="1"/>
            <p:nvPr/>
          </p:nvSpPr>
          <p:spPr>
            <a:xfrm flipH="1">
              <a:off x="4623337" y="4394486"/>
              <a:ext cx="2308404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+mj-lt"/>
                </a:rPr>
                <a:t>SOPHIA THOMPSON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3" name="Textbox 200">
              <a:extLst>
                <a:ext uri="{FF2B5EF4-FFF2-40B4-BE49-F238E27FC236}">
                  <a16:creationId xmlns:a16="http://schemas.microsoft.com/office/drawing/2014/main" id="{C4A4360A-842C-60A2-043B-2E8C4B7FFFC4}"/>
                </a:ext>
              </a:extLst>
            </p:cNvPr>
            <p:cNvSpPr txBox="1"/>
            <p:nvPr/>
          </p:nvSpPr>
          <p:spPr>
            <a:xfrm flipH="1">
              <a:off x="4623337" y="4456041"/>
              <a:ext cx="121498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+mj-lt"/>
                </a:rPr>
                <a:t>executive producer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4" name="Textbox 200">
              <a:extLst>
                <a:ext uri="{FF2B5EF4-FFF2-40B4-BE49-F238E27FC236}">
                  <a16:creationId xmlns:a16="http://schemas.microsoft.com/office/drawing/2014/main" id="{843AC4EF-DB6C-31A7-D1A6-F3CF77ACBA20}"/>
                </a:ext>
              </a:extLst>
            </p:cNvPr>
            <p:cNvSpPr txBox="1"/>
            <p:nvPr/>
          </p:nvSpPr>
          <p:spPr>
            <a:xfrm flipH="1">
              <a:off x="4623337" y="5126710"/>
              <a:ext cx="2308404" cy="92333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malesuada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libero.</a:t>
              </a:r>
            </a:p>
          </p:txBody>
        </p:sp>
      </p:grpSp>
      <p:sp>
        <p:nvSpPr>
          <p:cNvPr id="137" name="Rectangle 136">
            <a:extLst>
              <a:ext uri="{FF2B5EF4-FFF2-40B4-BE49-F238E27FC236}">
                <a16:creationId xmlns:a16="http://schemas.microsoft.com/office/drawing/2014/main" id="{EDCE9E31-D75A-C159-385C-05D557171395}"/>
              </a:ext>
            </a:extLst>
          </p:cNvPr>
          <p:cNvSpPr/>
          <p:nvPr/>
        </p:nvSpPr>
        <p:spPr>
          <a:xfrm>
            <a:off x="10229850" y="4433511"/>
            <a:ext cx="3316941" cy="236802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22656A9D-5EB1-D9C4-826D-75DE7BDE6E7F}"/>
              </a:ext>
            </a:extLst>
          </p:cNvPr>
          <p:cNvSpPr/>
          <p:nvPr/>
        </p:nvSpPr>
        <p:spPr>
          <a:xfrm>
            <a:off x="11410950" y="7190622"/>
            <a:ext cx="3316941" cy="236802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F6FAD5E3-A9A2-B61A-6883-11D334CB2FCA}"/>
              </a:ext>
            </a:extLst>
          </p:cNvPr>
          <p:cNvSpPr/>
          <p:nvPr/>
        </p:nvSpPr>
        <p:spPr>
          <a:xfrm>
            <a:off x="9412941" y="9947734"/>
            <a:ext cx="3316941" cy="236802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0" name="Picture Placeholder 44">
            <a:extLst>
              <a:ext uri="{FF2B5EF4-FFF2-40B4-BE49-F238E27FC236}">
                <a16:creationId xmlns:a16="http://schemas.microsoft.com/office/drawing/2014/main" id="{3CED8663-0247-BE32-DB4D-C89CE396F47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71" t="24488" r="26171" b="24488"/>
          <a:stretch>
            <a:fillRect/>
          </a:stretch>
        </p:blipFill>
        <p:spPr>
          <a:xfrm>
            <a:off x="10229851" y="4433512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</p:pic>
      <p:pic>
        <p:nvPicPr>
          <p:cNvPr id="141" name="Picture Placeholder 46">
            <a:extLst>
              <a:ext uri="{FF2B5EF4-FFF2-40B4-BE49-F238E27FC236}">
                <a16:creationId xmlns:a16="http://schemas.microsoft.com/office/drawing/2014/main" id="{5F619957-472F-FDB7-1A01-7909B2981FA1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81" t="4305" r="24881" b="41897"/>
          <a:stretch>
            <a:fillRect/>
          </a:stretch>
        </p:blipFill>
        <p:spPr>
          <a:xfrm>
            <a:off x="11410951" y="7190623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</p:pic>
      <p:pic>
        <p:nvPicPr>
          <p:cNvPr id="142" name="Picture Placeholder 48">
            <a:extLst>
              <a:ext uri="{FF2B5EF4-FFF2-40B4-BE49-F238E27FC236}">
                <a16:creationId xmlns:a16="http://schemas.microsoft.com/office/drawing/2014/main" id="{43790434-D307-6947-4F51-28BDFBC20267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76" b="45364"/>
          <a:stretch>
            <a:fillRect/>
          </a:stretch>
        </p:blipFill>
        <p:spPr>
          <a:xfrm>
            <a:off x="9412942" y="9947735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</p:pic>
      <p:sp>
        <p:nvSpPr>
          <p:cNvPr id="143" name="!!MainTitle1">
            <a:extLst>
              <a:ext uri="{FF2B5EF4-FFF2-40B4-BE49-F238E27FC236}">
                <a16:creationId xmlns:a16="http://schemas.microsoft.com/office/drawing/2014/main" id="{5124F103-FDD7-BDCA-F54F-127834FAB7FA}"/>
              </a:ext>
            </a:extLst>
          </p:cNvPr>
          <p:cNvSpPr txBox="1"/>
          <p:nvPr/>
        </p:nvSpPr>
        <p:spPr>
          <a:xfrm>
            <a:off x="1746671" y="2120486"/>
            <a:ext cx="3071675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b="1" dirty="0"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Meet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4" name="!!SubTitle">
            <a:extLst>
              <a:ext uri="{FF2B5EF4-FFF2-40B4-BE49-F238E27FC236}">
                <a16:creationId xmlns:a16="http://schemas.microsoft.com/office/drawing/2014/main" id="{5E93E559-8989-48B9-2FB1-8505C7E27E46}"/>
              </a:ext>
            </a:extLst>
          </p:cNvPr>
          <p:cNvSpPr txBox="1"/>
          <p:nvPr/>
        </p:nvSpPr>
        <p:spPr>
          <a:xfrm>
            <a:off x="18137549" y="12861831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45" name="!!MainTitle1">
            <a:extLst>
              <a:ext uri="{FF2B5EF4-FFF2-40B4-BE49-F238E27FC236}">
                <a16:creationId xmlns:a16="http://schemas.microsoft.com/office/drawing/2014/main" id="{59E76EF1-48EC-6CA4-1303-FAE51DD7D0FB}"/>
              </a:ext>
            </a:extLst>
          </p:cNvPr>
          <p:cNvSpPr txBox="1"/>
          <p:nvPr/>
        </p:nvSpPr>
        <p:spPr>
          <a:xfrm>
            <a:off x="1746671" y="3457349"/>
            <a:ext cx="5444696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noProof="0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Our Team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6" name="!!SubTitle">
            <a:extLst>
              <a:ext uri="{FF2B5EF4-FFF2-40B4-BE49-F238E27FC236}">
                <a16:creationId xmlns:a16="http://schemas.microsoft.com/office/drawing/2014/main" id="{594F0B22-D31E-47CF-94DE-0BB8286E287E}"/>
              </a:ext>
            </a:extLst>
          </p:cNvPr>
          <p:cNvSpPr txBox="1"/>
          <p:nvPr/>
        </p:nvSpPr>
        <p:spPr>
          <a:xfrm>
            <a:off x="1800458" y="5697545"/>
            <a:ext cx="5607071" cy="278537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urna</a:t>
            </a:r>
            <a:r>
              <a:rPr lang="en-US" sz="25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.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47" name="!!SubTitle">
            <a:extLst>
              <a:ext uri="{FF2B5EF4-FFF2-40B4-BE49-F238E27FC236}">
                <a16:creationId xmlns:a16="http://schemas.microsoft.com/office/drawing/2014/main" id="{65EC26FD-11EF-C238-AD03-3EFAC2EEB1CF}"/>
              </a:ext>
            </a:extLst>
          </p:cNvPr>
          <p:cNvSpPr txBox="1"/>
          <p:nvPr/>
        </p:nvSpPr>
        <p:spPr>
          <a:xfrm>
            <a:off x="3320505" y="9730438"/>
            <a:ext cx="4087024" cy="25853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</a:rPr>
              <a:t>1</a:t>
            </a:r>
            <a:r>
              <a:rPr lang="en-US" dirty="0">
                <a:solidFill>
                  <a:schemeClr val="tx2">
                    <a:lumMod val="90000"/>
                    <a:lumOff val="10000"/>
                  </a:schemeClr>
                </a:solidFill>
              </a:rPr>
              <a:t>. Nunc viverra imperdiet enim. Fusce est. Vivamus a tellus.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</a:rPr>
              <a:t>2</a:t>
            </a:r>
            <a:r>
              <a:rPr lang="en-US" dirty="0">
                <a:solidFill>
                  <a:schemeClr val="tx2">
                    <a:lumMod val="90000"/>
                    <a:lumOff val="10000"/>
                  </a:schemeClr>
                </a:solidFill>
              </a:rPr>
              <a:t>. </a:t>
            </a:r>
            <a:r>
              <a:rPr lang="en-US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Pellentesque</a:t>
            </a:r>
            <a:r>
              <a:rPr lang="en-US" dirty="0">
                <a:solidFill>
                  <a:schemeClr val="tx2">
                    <a:lumMod val="90000"/>
                    <a:lumOff val="10000"/>
                  </a:schemeClr>
                </a:solidFill>
              </a:rPr>
              <a:t> habitant morbi tristique senectus et netus et malesuada fames ac turpis egestas. 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</a:rPr>
              <a:t>3</a:t>
            </a:r>
            <a:r>
              <a:rPr lang="en-US" dirty="0">
                <a:solidFill>
                  <a:schemeClr val="tx2">
                    <a:lumMod val="90000"/>
                    <a:lumOff val="10000"/>
                  </a:schemeClr>
                </a:solidFill>
              </a:rPr>
              <a:t>. Proin pharetra nonummy pede. Mauris et </a:t>
            </a:r>
            <a:r>
              <a:rPr lang="en-US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orci</a:t>
            </a:r>
            <a:r>
              <a:rPr lang="en-US" dirty="0">
                <a:solidFill>
                  <a:schemeClr val="tx2">
                    <a:lumMod val="90000"/>
                    <a:lumOff val="10000"/>
                  </a:schemeClr>
                </a:solidFill>
              </a:rPr>
              <a:t>.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48" name="!!SubTitle">
            <a:extLst>
              <a:ext uri="{FF2B5EF4-FFF2-40B4-BE49-F238E27FC236}">
                <a16:creationId xmlns:a16="http://schemas.microsoft.com/office/drawing/2014/main" id="{4A672873-5C71-803D-FC7E-DC5ECC333C69}"/>
              </a:ext>
            </a:extLst>
          </p:cNvPr>
          <p:cNvSpPr txBox="1"/>
          <p:nvPr/>
        </p:nvSpPr>
        <p:spPr>
          <a:xfrm>
            <a:off x="3320505" y="9220364"/>
            <a:ext cx="4087024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accent4"/>
                </a:solidFill>
                <a:latin typeface="+mj-lt"/>
              </a:rPr>
              <a:t>TEAM SPIRITS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E90ECCE2-B09B-0C4A-4495-708EE7AB2371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220</a:t>
            </a:r>
            <a:endParaRPr lang="en-US" sz="3000" i="0" spc="300" dirty="0">
              <a:solidFill>
                <a:schemeClr val="bg2">
                  <a:lumMod val="75000"/>
                  <a:lumOff val="25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30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2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2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4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4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4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9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6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7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0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1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4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5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8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9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2" fill="hold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2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3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fill="hold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6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7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3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37" grpId="0" animBg="1"/>
          <p:bldP spid="138" grpId="0" animBg="1"/>
          <p:bldP spid="139" grpId="0" animBg="1"/>
          <p:bldP spid="143" grpId="0"/>
          <p:bldP spid="144" grpId="0"/>
          <p:bldP spid="145" grpId="0"/>
          <p:bldP spid="146" grpId="0" build="allAtOnce"/>
          <p:bldP spid="147" grpId="0" build="allAtOnce"/>
          <p:bldP spid="148" grpId="0" build="allAtOnce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4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4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4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3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37" grpId="0" animBg="1"/>
          <p:bldP spid="138" grpId="0" animBg="1"/>
          <p:bldP spid="139" grpId="0" animBg="1"/>
          <p:bldP spid="143" grpId="0"/>
          <p:bldP spid="144" grpId="0"/>
          <p:bldP spid="145" grpId="0"/>
          <p:bldP spid="146" grpId="0" build="allAtOnce"/>
          <p:bldP spid="147" grpId="0" build="allAtOnce"/>
          <p:bldP spid="148" grpId="0" build="allAtOnce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54A80C7C-137D-25C3-26ED-9F5479284ECD}"/>
              </a:ext>
            </a:extLst>
          </p:cNvPr>
          <p:cNvSpPr/>
          <p:nvPr/>
        </p:nvSpPr>
        <p:spPr>
          <a:xfrm>
            <a:off x="12192000" y="1676400"/>
            <a:ext cx="3316941" cy="236802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Placeholder 42">
            <a:extLst>
              <a:ext uri="{FF2B5EF4-FFF2-40B4-BE49-F238E27FC236}">
                <a16:creationId xmlns:a16="http://schemas.microsoft.com/office/drawing/2014/main" id="{5DCA68FD-C26D-B57E-B0D7-87EF01D2A91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76" b="33314"/>
          <a:stretch>
            <a:fillRect/>
          </a:stretch>
        </p:blipFill>
        <p:spPr>
          <a:xfrm>
            <a:off x="12192001" y="1676401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725D9A97-52AE-A235-66D3-276EA7D2C81D}"/>
              </a:ext>
            </a:extLst>
          </p:cNvPr>
          <p:cNvGrpSpPr/>
          <p:nvPr/>
        </p:nvGrpSpPr>
        <p:grpSpPr>
          <a:xfrm>
            <a:off x="15508941" y="1676400"/>
            <a:ext cx="8875059" cy="2368027"/>
            <a:chOff x="15508941" y="1676400"/>
            <a:chExt cx="8875059" cy="2368027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6D427061-CC7D-629E-BD7C-88BB19B39AB4}"/>
                </a:ext>
              </a:extLst>
            </p:cNvPr>
            <p:cNvSpPr/>
            <p:nvPr/>
          </p:nvSpPr>
          <p:spPr>
            <a:xfrm>
              <a:off x="15508941" y="1676400"/>
              <a:ext cx="8875059" cy="2368027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5B8F89E-A4D3-AF3A-73AA-0CC314D73A44}"/>
                </a:ext>
              </a:extLst>
            </p:cNvPr>
            <p:cNvSpPr/>
            <p:nvPr/>
          </p:nvSpPr>
          <p:spPr>
            <a:xfrm>
              <a:off x="15508941" y="1752601"/>
              <a:ext cx="8875059" cy="2215626"/>
            </a:xfrm>
            <a:prstGeom prst="rect">
              <a:avLst/>
            </a:prstGeom>
            <a:solidFill>
              <a:schemeClr val="bg2">
                <a:alpha val="5000"/>
              </a:schemeClr>
            </a:solidFill>
            <a:ln>
              <a:noFill/>
            </a:ln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2641A9D-E98E-AE5A-1367-19596ED7509C}"/>
              </a:ext>
            </a:extLst>
          </p:cNvPr>
          <p:cNvGrpSpPr/>
          <p:nvPr/>
        </p:nvGrpSpPr>
        <p:grpSpPr>
          <a:xfrm flipH="1">
            <a:off x="16149245" y="2050588"/>
            <a:ext cx="7137471" cy="1655554"/>
            <a:chOff x="4623337" y="4394486"/>
            <a:chExt cx="2308404" cy="1655554"/>
          </a:xfrm>
          <a:noFill/>
        </p:grpSpPr>
        <p:sp>
          <p:nvSpPr>
            <p:cNvPr id="38" name="Textbox 200">
              <a:extLst>
                <a:ext uri="{FF2B5EF4-FFF2-40B4-BE49-F238E27FC236}">
                  <a16:creationId xmlns:a16="http://schemas.microsoft.com/office/drawing/2014/main" id="{DFDD3791-E8CF-1A51-6E0E-2366D3FB5D20}"/>
                </a:ext>
              </a:extLst>
            </p:cNvPr>
            <p:cNvSpPr txBox="1"/>
            <p:nvPr/>
          </p:nvSpPr>
          <p:spPr>
            <a:xfrm flipH="1">
              <a:off x="4623337" y="4394486"/>
              <a:ext cx="2308404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JASON ANDERSON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9" name="Textbox 200">
              <a:extLst>
                <a:ext uri="{FF2B5EF4-FFF2-40B4-BE49-F238E27FC236}">
                  <a16:creationId xmlns:a16="http://schemas.microsoft.com/office/drawing/2014/main" id="{D4A9CCF4-FA6A-BD28-9023-CA9C1B5F2985}"/>
                </a:ext>
              </a:extLst>
            </p:cNvPr>
            <p:cNvSpPr txBox="1"/>
            <p:nvPr/>
          </p:nvSpPr>
          <p:spPr>
            <a:xfrm flipH="1">
              <a:off x="4623337" y="4456041"/>
              <a:ext cx="121498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chief executive officer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53D17B0F-6372-CC66-E79D-323ED399A662}"/>
                </a:ext>
              </a:extLst>
            </p:cNvPr>
            <p:cNvSpPr txBox="1"/>
            <p:nvPr/>
          </p:nvSpPr>
          <p:spPr>
            <a:xfrm flipH="1">
              <a:off x="4623337" y="5126710"/>
              <a:ext cx="2308404" cy="92333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malesuada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libero.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62E579AA-EF0B-25D4-0759-1727B931123D}"/>
              </a:ext>
            </a:extLst>
          </p:cNvPr>
          <p:cNvGrpSpPr/>
          <p:nvPr/>
        </p:nvGrpSpPr>
        <p:grpSpPr>
          <a:xfrm>
            <a:off x="13546791" y="4433511"/>
            <a:ext cx="8875059" cy="2368027"/>
            <a:chOff x="13546791" y="4433511"/>
            <a:chExt cx="8875059" cy="2368027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38B47E7F-D3D3-4B5F-9CE4-6EDD2C5569CD}"/>
                </a:ext>
              </a:extLst>
            </p:cNvPr>
            <p:cNvSpPr/>
            <p:nvPr/>
          </p:nvSpPr>
          <p:spPr>
            <a:xfrm>
              <a:off x="13546791" y="4433511"/>
              <a:ext cx="8875059" cy="2368027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74C37920-286E-F6C2-FAC2-57C9688FC08C}"/>
                </a:ext>
              </a:extLst>
            </p:cNvPr>
            <p:cNvSpPr/>
            <p:nvPr/>
          </p:nvSpPr>
          <p:spPr>
            <a:xfrm>
              <a:off x="13546791" y="4509712"/>
              <a:ext cx="8875059" cy="2215626"/>
            </a:xfrm>
            <a:prstGeom prst="rect">
              <a:avLst/>
            </a:prstGeom>
            <a:solidFill>
              <a:schemeClr val="bg2">
                <a:alpha val="5000"/>
              </a:schemeClr>
            </a:solidFill>
            <a:ln>
              <a:noFill/>
            </a:ln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84111A3-C449-9B93-DA03-DB5B00BF70BA}"/>
              </a:ext>
            </a:extLst>
          </p:cNvPr>
          <p:cNvGrpSpPr/>
          <p:nvPr/>
        </p:nvGrpSpPr>
        <p:grpSpPr>
          <a:xfrm flipH="1">
            <a:off x="14187095" y="4807699"/>
            <a:ext cx="7137471" cy="1655554"/>
            <a:chOff x="4623337" y="4394486"/>
            <a:chExt cx="2308404" cy="1655554"/>
          </a:xfrm>
          <a:noFill/>
        </p:grpSpPr>
        <p:sp>
          <p:nvSpPr>
            <p:cNvPr id="45" name="Textbox 200">
              <a:extLst>
                <a:ext uri="{FF2B5EF4-FFF2-40B4-BE49-F238E27FC236}">
                  <a16:creationId xmlns:a16="http://schemas.microsoft.com/office/drawing/2014/main" id="{FD9D0F34-B1FA-9587-796F-9EB291BE93FE}"/>
                </a:ext>
              </a:extLst>
            </p:cNvPr>
            <p:cNvSpPr txBox="1"/>
            <p:nvPr/>
          </p:nvSpPr>
          <p:spPr>
            <a:xfrm flipH="1">
              <a:off x="4623337" y="4394486"/>
              <a:ext cx="2308404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+mj-lt"/>
                </a:rPr>
                <a:t>EMILY MARTINEZ</a:t>
              </a:r>
            </a:p>
          </p:txBody>
        </p:sp>
        <p:sp>
          <p:nvSpPr>
            <p:cNvPr id="46" name="Textbox 200">
              <a:extLst>
                <a:ext uri="{FF2B5EF4-FFF2-40B4-BE49-F238E27FC236}">
                  <a16:creationId xmlns:a16="http://schemas.microsoft.com/office/drawing/2014/main" id="{13BCBAED-FBE7-901A-E15D-2CE46505A224}"/>
                </a:ext>
              </a:extLst>
            </p:cNvPr>
            <p:cNvSpPr txBox="1"/>
            <p:nvPr/>
          </p:nvSpPr>
          <p:spPr>
            <a:xfrm flipH="1">
              <a:off x="4623337" y="4456041"/>
              <a:ext cx="121498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marketing director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C371E082-5222-0B0D-42F0-D9FAC0DC31C5}"/>
                </a:ext>
              </a:extLst>
            </p:cNvPr>
            <p:cNvSpPr txBox="1"/>
            <p:nvPr/>
          </p:nvSpPr>
          <p:spPr>
            <a:xfrm flipH="1">
              <a:off x="4623337" y="5126710"/>
              <a:ext cx="2308404" cy="92333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malesuada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libero.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BCBFD5A-7B8A-68C6-2B1B-08DBD71A6B70}"/>
              </a:ext>
            </a:extLst>
          </p:cNvPr>
          <p:cNvGrpSpPr/>
          <p:nvPr/>
        </p:nvGrpSpPr>
        <p:grpSpPr>
          <a:xfrm>
            <a:off x="14727891" y="7190622"/>
            <a:ext cx="8875059" cy="2368027"/>
            <a:chOff x="14727891" y="7190622"/>
            <a:chExt cx="8875059" cy="2368027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2A36E487-A7F0-311D-E0F3-72C4BC976F63}"/>
                </a:ext>
              </a:extLst>
            </p:cNvPr>
            <p:cNvSpPr/>
            <p:nvPr/>
          </p:nvSpPr>
          <p:spPr>
            <a:xfrm>
              <a:off x="14727891" y="7190622"/>
              <a:ext cx="8875059" cy="2368027"/>
            </a:xfrm>
            <a:prstGeom prst="rect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8BEB22C1-0CD7-66AB-2DCD-E16D7FDD6A24}"/>
                </a:ext>
              </a:extLst>
            </p:cNvPr>
            <p:cNvSpPr/>
            <p:nvPr/>
          </p:nvSpPr>
          <p:spPr>
            <a:xfrm>
              <a:off x="14727891" y="7266823"/>
              <a:ext cx="8875059" cy="2215626"/>
            </a:xfrm>
            <a:prstGeom prst="rect">
              <a:avLst/>
            </a:prstGeom>
            <a:solidFill>
              <a:schemeClr val="bg2">
                <a:alpha val="5000"/>
              </a:schemeClr>
            </a:solidFill>
            <a:ln>
              <a:noFill/>
            </a:ln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63F6A864-4315-CF26-0126-4C1CF6EDC729}"/>
              </a:ext>
            </a:extLst>
          </p:cNvPr>
          <p:cNvGrpSpPr/>
          <p:nvPr/>
        </p:nvGrpSpPr>
        <p:grpSpPr>
          <a:xfrm flipH="1">
            <a:off x="15368195" y="7564810"/>
            <a:ext cx="7137471" cy="1655554"/>
            <a:chOff x="4623337" y="4394486"/>
            <a:chExt cx="2308404" cy="1655554"/>
          </a:xfrm>
          <a:noFill/>
        </p:grpSpPr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9CE53780-37D3-A270-E7B9-78EF1349FB1A}"/>
                </a:ext>
              </a:extLst>
            </p:cNvPr>
            <p:cNvSpPr txBox="1"/>
            <p:nvPr/>
          </p:nvSpPr>
          <p:spPr>
            <a:xfrm flipH="1">
              <a:off x="4623337" y="4394486"/>
              <a:ext cx="2308404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+mj-lt"/>
                </a:rPr>
                <a:t>MICHEAL TEE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1A85BF38-45DD-04EA-7078-D5BCA010A715}"/>
                </a:ext>
              </a:extLst>
            </p:cNvPr>
            <p:cNvSpPr txBox="1"/>
            <p:nvPr/>
          </p:nvSpPr>
          <p:spPr>
            <a:xfrm flipH="1">
              <a:off x="4623337" y="4456041"/>
              <a:ext cx="121498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2"/>
                  </a:solidFill>
                  <a:latin typeface="+mj-lt"/>
                </a:rPr>
                <a:t>c</a:t>
              </a:r>
              <a:r>
                <a:rPr kumimoji="0" lang="en-US" sz="20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ommercial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 director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77B14840-BC8E-4B6A-DCE1-65BBCE03DEAD}"/>
                </a:ext>
              </a:extLst>
            </p:cNvPr>
            <p:cNvSpPr txBox="1"/>
            <p:nvPr/>
          </p:nvSpPr>
          <p:spPr>
            <a:xfrm flipH="1">
              <a:off x="4623337" y="5126710"/>
              <a:ext cx="2308404" cy="92333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3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malesuada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libero.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856B579-18F6-8E29-DBCE-A16CF647FD09}"/>
              </a:ext>
            </a:extLst>
          </p:cNvPr>
          <p:cNvGrpSpPr/>
          <p:nvPr/>
        </p:nvGrpSpPr>
        <p:grpSpPr>
          <a:xfrm>
            <a:off x="12729882" y="9947734"/>
            <a:ext cx="8875059" cy="2368027"/>
            <a:chOff x="12729882" y="9947734"/>
            <a:chExt cx="8875059" cy="2368027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B1746339-630C-6E5E-3B41-376BD4D9F697}"/>
                </a:ext>
              </a:extLst>
            </p:cNvPr>
            <p:cNvSpPr/>
            <p:nvPr/>
          </p:nvSpPr>
          <p:spPr>
            <a:xfrm>
              <a:off x="12729882" y="9947734"/>
              <a:ext cx="8875059" cy="2368027"/>
            </a:xfrm>
            <a:prstGeom prst="rect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0CCD5406-3768-4207-CC1F-B8B456211784}"/>
                </a:ext>
              </a:extLst>
            </p:cNvPr>
            <p:cNvSpPr/>
            <p:nvPr/>
          </p:nvSpPr>
          <p:spPr>
            <a:xfrm>
              <a:off x="12729882" y="10023935"/>
              <a:ext cx="8875059" cy="2215626"/>
            </a:xfrm>
            <a:prstGeom prst="rect">
              <a:avLst/>
            </a:prstGeom>
            <a:solidFill>
              <a:schemeClr val="bg2">
                <a:alpha val="5000"/>
              </a:schemeClr>
            </a:solidFill>
            <a:ln>
              <a:noFill/>
            </a:ln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CED177FA-C9D2-982A-F7E1-CC0BEA18D62C}"/>
              </a:ext>
            </a:extLst>
          </p:cNvPr>
          <p:cNvGrpSpPr/>
          <p:nvPr/>
        </p:nvGrpSpPr>
        <p:grpSpPr>
          <a:xfrm flipH="1">
            <a:off x="13370186" y="10321922"/>
            <a:ext cx="7137471" cy="1655554"/>
            <a:chOff x="4623337" y="4394486"/>
            <a:chExt cx="2308404" cy="1655554"/>
          </a:xfrm>
          <a:noFill/>
        </p:grpSpPr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E17CE173-AED4-F767-F043-073D819EB462}"/>
                </a:ext>
              </a:extLst>
            </p:cNvPr>
            <p:cNvSpPr txBox="1"/>
            <p:nvPr/>
          </p:nvSpPr>
          <p:spPr>
            <a:xfrm flipH="1">
              <a:off x="4623337" y="4394486"/>
              <a:ext cx="2308404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+mj-lt"/>
                </a:rPr>
                <a:t>SOPHIA THOMPSON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4493D587-677D-9C53-653D-4A84DDF9119F}"/>
                </a:ext>
              </a:extLst>
            </p:cNvPr>
            <p:cNvSpPr txBox="1"/>
            <p:nvPr/>
          </p:nvSpPr>
          <p:spPr>
            <a:xfrm flipH="1">
              <a:off x="4623337" y="4456041"/>
              <a:ext cx="121498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executive producer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393A9456-A200-0DB5-D40A-8CF00EE5EF57}"/>
                </a:ext>
              </a:extLst>
            </p:cNvPr>
            <p:cNvSpPr txBox="1"/>
            <p:nvPr/>
          </p:nvSpPr>
          <p:spPr>
            <a:xfrm flipH="1">
              <a:off x="4623337" y="5126710"/>
              <a:ext cx="2308404" cy="92333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malesuada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libero.</a:t>
              </a:r>
            </a:p>
          </p:txBody>
        </p:sp>
      </p:grpSp>
      <p:sp>
        <p:nvSpPr>
          <p:cNvPr id="62" name="Rectangle 61">
            <a:extLst>
              <a:ext uri="{FF2B5EF4-FFF2-40B4-BE49-F238E27FC236}">
                <a16:creationId xmlns:a16="http://schemas.microsoft.com/office/drawing/2014/main" id="{B1570D5A-BC00-E051-915C-DFFEA3ECE97B}"/>
              </a:ext>
            </a:extLst>
          </p:cNvPr>
          <p:cNvSpPr/>
          <p:nvPr/>
        </p:nvSpPr>
        <p:spPr>
          <a:xfrm>
            <a:off x="10229850" y="4433511"/>
            <a:ext cx="3316941" cy="236802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C31F9957-99B5-9C21-4946-5FDC1492F239}"/>
              </a:ext>
            </a:extLst>
          </p:cNvPr>
          <p:cNvSpPr/>
          <p:nvPr/>
        </p:nvSpPr>
        <p:spPr>
          <a:xfrm>
            <a:off x="11410950" y="7190622"/>
            <a:ext cx="3316941" cy="236802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B96E3EEE-C19A-413C-2A10-B02223B86096}"/>
              </a:ext>
            </a:extLst>
          </p:cNvPr>
          <p:cNvSpPr/>
          <p:nvPr/>
        </p:nvSpPr>
        <p:spPr>
          <a:xfrm>
            <a:off x="9412941" y="9947734"/>
            <a:ext cx="3316941" cy="236802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9" name="Picture Placeholder 44">
            <a:extLst>
              <a:ext uri="{FF2B5EF4-FFF2-40B4-BE49-F238E27FC236}">
                <a16:creationId xmlns:a16="http://schemas.microsoft.com/office/drawing/2014/main" id="{2760687F-A2B9-7EE4-AE76-DDAA9C46483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71" t="24488" r="26171" b="24488"/>
          <a:stretch>
            <a:fillRect/>
          </a:stretch>
        </p:blipFill>
        <p:spPr>
          <a:xfrm>
            <a:off x="10229851" y="4433512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</p:pic>
      <p:pic>
        <p:nvPicPr>
          <p:cNvPr id="130" name="Picture Placeholder 46">
            <a:extLst>
              <a:ext uri="{FF2B5EF4-FFF2-40B4-BE49-F238E27FC236}">
                <a16:creationId xmlns:a16="http://schemas.microsoft.com/office/drawing/2014/main" id="{3DF46B01-A1E7-BC5B-550A-682A841F674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81" t="4305" r="24881" b="41897"/>
          <a:stretch>
            <a:fillRect/>
          </a:stretch>
        </p:blipFill>
        <p:spPr>
          <a:xfrm>
            <a:off x="11410951" y="7190623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</p:pic>
      <p:pic>
        <p:nvPicPr>
          <p:cNvPr id="131" name="Picture Placeholder 48">
            <a:extLst>
              <a:ext uri="{FF2B5EF4-FFF2-40B4-BE49-F238E27FC236}">
                <a16:creationId xmlns:a16="http://schemas.microsoft.com/office/drawing/2014/main" id="{57D82B05-3967-00A7-16A0-5E37EFCEB24A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76" b="45364"/>
          <a:stretch>
            <a:fillRect/>
          </a:stretch>
        </p:blipFill>
        <p:spPr>
          <a:xfrm>
            <a:off x="9412942" y="9947735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</p:pic>
      <p:sp>
        <p:nvSpPr>
          <p:cNvPr id="132" name="!!MainTitle1">
            <a:extLst>
              <a:ext uri="{FF2B5EF4-FFF2-40B4-BE49-F238E27FC236}">
                <a16:creationId xmlns:a16="http://schemas.microsoft.com/office/drawing/2014/main" id="{D6473084-78BA-29C3-CC63-16A050E46B05}"/>
              </a:ext>
            </a:extLst>
          </p:cNvPr>
          <p:cNvSpPr txBox="1"/>
          <p:nvPr/>
        </p:nvSpPr>
        <p:spPr>
          <a:xfrm>
            <a:off x="1746671" y="2120486"/>
            <a:ext cx="3071675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Meet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33" name="!!SubTitle">
            <a:extLst>
              <a:ext uri="{FF2B5EF4-FFF2-40B4-BE49-F238E27FC236}">
                <a16:creationId xmlns:a16="http://schemas.microsoft.com/office/drawing/2014/main" id="{4B3437DA-EA2C-679A-048E-922A61CA09BC}"/>
              </a:ext>
            </a:extLst>
          </p:cNvPr>
          <p:cNvSpPr txBox="1"/>
          <p:nvPr/>
        </p:nvSpPr>
        <p:spPr>
          <a:xfrm>
            <a:off x="18137549" y="12861831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34" name="!!MainTitle1">
            <a:extLst>
              <a:ext uri="{FF2B5EF4-FFF2-40B4-BE49-F238E27FC236}">
                <a16:creationId xmlns:a16="http://schemas.microsoft.com/office/drawing/2014/main" id="{34835092-959C-BCE7-CED8-53FEAFCE1CC5}"/>
              </a:ext>
            </a:extLst>
          </p:cNvPr>
          <p:cNvSpPr txBox="1"/>
          <p:nvPr/>
        </p:nvSpPr>
        <p:spPr>
          <a:xfrm>
            <a:off x="1746671" y="3457349"/>
            <a:ext cx="5444696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Our Team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35" name="!!SubTitle">
            <a:extLst>
              <a:ext uri="{FF2B5EF4-FFF2-40B4-BE49-F238E27FC236}">
                <a16:creationId xmlns:a16="http://schemas.microsoft.com/office/drawing/2014/main" id="{75730E0A-A05D-6FA3-A13E-15A332E6CE29}"/>
              </a:ext>
            </a:extLst>
          </p:cNvPr>
          <p:cNvSpPr txBox="1"/>
          <p:nvPr/>
        </p:nvSpPr>
        <p:spPr>
          <a:xfrm>
            <a:off x="1800458" y="5697545"/>
            <a:ext cx="5607071" cy="278537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/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36" name="!!SubTitle">
            <a:extLst>
              <a:ext uri="{FF2B5EF4-FFF2-40B4-BE49-F238E27FC236}">
                <a16:creationId xmlns:a16="http://schemas.microsoft.com/office/drawing/2014/main" id="{C56B0EF2-4217-9F2A-42D6-04212BAAF111}"/>
              </a:ext>
            </a:extLst>
          </p:cNvPr>
          <p:cNvSpPr txBox="1"/>
          <p:nvPr/>
        </p:nvSpPr>
        <p:spPr>
          <a:xfrm>
            <a:off x="3320505" y="9730438"/>
            <a:ext cx="4087024" cy="25853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1</a:t>
            </a:r>
            <a:r>
              <a:rPr lang="en-US" dirty="0">
                <a:solidFill>
                  <a:schemeClr val="tx2"/>
                </a:solidFill>
              </a:rPr>
              <a:t>. Nunc viverra imperdiet enim. Fusce est. Vivamus a tellus.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2</a:t>
            </a:r>
            <a:r>
              <a:rPr lang="en-US" dirty="0">
                <a:solidFill>
                  <a:schemeClr val="tx2"/>
                </a:solidFill>
              </a:rPr>
              <a:t>. </a:t>
            </a:r>
            <a:r>
              <a:rPr lang="en-US" dirty="0" err="1">
                <a:solidFill>
                  <a:schemeClr val="tx2"/>
                </a:solidFill>
              </a:rPr>
              <a:t>Pellentesque</a:t>
            </a:r>
            <a:r>
              <a:rPr lang="en-US" dirty="0">
                <a:solidFill>
                  <a:schemeClr val="tx2"/>
                </a:solidFill>
              </a:rPr>
              <a:t> habitant morbi tristique senectus et netus et malesuada fames ac turpis egestas. 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3</a:t>
            </a:r>
            <a:r>
              <a:rPr lang="en-US" dirty="0">
                <a:solidFill>
                  <a:schemeClr val="tx2"/>
                </a:solidFill>
              </a:rPr>
              <a:t>. Proin pharetra nonummy pede. Mauris et </a:t>
            </a:r>
            <a:r>
              <a:rPr lang="en-US" dirty="0" err="1">
                <a:solidFill>
                  <a:schemeClr val="tx2"/>
                </a:solidFill>
              </a:rPr>
              <a:t>orci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212" name="!!SubTitle">
            <a:extLst>
              <a:ext uri="{FF2B5EF4-FFF2-40B4-BE49-F238E27FC236}">
                <a16:creationId xmlns:a16="http://schemas.microsoft.com/office/drawing/2014/main" id="{1E2C245F-8C00-01BD-3413-94B908DDD6E8}"/>
              </a:ext>
            </a:extLst>
          </p:cNvPr>
          <p:cNvSpPr txBox="1"/>
          <p:nvPr/>
        </p:nvSpPr>
        <p:spPr>
          <a:xfrm>
            <a:off x="3320505" y="9220364"/>
            <a:ext cx="4087024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TEAM SPIRITS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213" name="Rectangle 212">
            <a:extLst>
              <a:ext uri="{FF2B5EF4-FFF2-40B4-BE49-F238E27FC236}">
                <a16:creationId xmlns:a16="http://schemas.microsoft.com/office/drawing/2014/main" id="{FA8F5A92-3739-5D2F-9FF1-F41DCFA3BA97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220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93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comb/>
      </p:transition>
    </mc:Choice>
    <mc:Fallback xmlns="">
      <p:transition spd="slow" advClick="0" advTm="2000">
        <p:comb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2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2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3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3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3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36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36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36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36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1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1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900" decel="100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900" decel="100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900" decel="100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900" decel="100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900" decel="100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900" decel="100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900" decel="100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900" decel="100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9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5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62" grpId="0" animBg="1"/>
          <p:bldP spid="63" grpId="0" animBg="1"/>
          <p:bldP spid="128" grpId="0" animBg="1"/>
          <p:bldP spid="132" grpId="0"/>
          <p:bldP spid="133" grpId="0"/>
          <p:bldP spid="134" grpId="0"/>
          <p:bldP spid="135" grpId="0" build="allAtOnce"/>
          <p:bldP spid="136" grpId="0" build="allAtOnce"/>
          <p:bldP spid="212" grpId="0" build="allAtOnce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3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3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3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36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36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36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36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1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1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900" decel="100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900" decel="100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900" decel="100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900" decel="100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900" decel="100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900" decel="100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900" decel="100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900" decel="100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9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5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62" grpId="0" animBg="1"/>
          <p:bldP spid="63" grpId="0" animBg="1"/>
          <p:bldP spid="128" grpId="0" animBg="1"/>
          <p:bldP spid="132" grpId="0"/>
          <p:bldP spid="133" grpId="0"/>
          <p:bldP spid="134" grpId="0"/>
          <p:bldP spid="135" grpId="0" build="allAtOnce"/>
          <p:bldP spid="136" grpId="0" build="allAtOnce"/>
          <p:bldP spid="212" grpId="0" build="allAtOnce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88CA116B-038A-3A00-A2E1-A98D7DB9FBCF}"/>
              </a:ext>
            </a:extLst>
          </p:cNvPr>
          <p:cNvSpPr/>
          <p:nvPr/>
        </p:nvSpPr>
        <p:spPr>
          <a:xfrm>
            <a:off x="12192000" y="1676400"/>
            <a:ext cx="3316941" cy="236802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Placeholder 42">
            <a:extLst>
              <a:ext uri="{FF2B5EF4-FFF2-40B4-BE49-F238E27FC236}">
                <a16:creationId xmlns:a16="http://schemas.microsoft.com/office/drawing/2014/main" id="{AC817C5B-E860-1345-72F0-6B09CD3AD07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76" b="33314"/>
          <a:stretch>
            <a:fillRect/>
          </a:stretch>
        </p:blipFill>
        <p:spPr>
          <a:xfrm>
            <a:off x="12192001" y="1676401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A187D848-DD2D-6F8C-505F-F0F6633FAFE9}"/>
              </a:ext>
            </a:extLst>
          </p:cNvPr>
          <p:cNvGrpSpPr/>
          <p:nvPr/>
        </p:nvGrpSpPr>
        <p:grpSpPr>
          <a:xfrm>
            <a:off x="15508941" y="1676400"/>
            <a:ext cx="8875059" cy="2368027"/>
            <a:chOff x="15508941" y="1676400"/>
            <a:chExt cx="8875059" cy="2368027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98E732DA-51B0-9247-5B46-220D6419527B}"/>
                </a:ext>
              </a:extLst>
            </p:cNvPr>
            <p:cNvSpPr/>
            <p:nvPr/>
          </p:nvSpPr>
          <p:spPr>
            <a:xfrm>
              <a:off x="15508941" y="1676400"/>
              <a:ext cx="8875059" cy="2368027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FD2F706-6C2A-D845-75F8-DB2EF0728A71}"/>
                </a:ext>
              </a:extLst>
            </p:cNvPr>
            <p:cNvSpPr/>
            <p:nvPr/>
          </p:nvSpPr>
          <p:spPr>
            <a:xfrm>
              <a:off x="15508941" y="1752601"/>
              <a:ext cx="8875059" cy="2215626"/>
            </a:xfrm>
            <a:prstGeom prst="rect">
              <a:avLst/>
            </a:prstGeom>
            <a:solidFill>
              <a:schemeClr val="bg2">
                <a:alpha val="5000"/>
              </a:schemeClr>
            </a:solidFill>
            <a:ln>
              <a:noFill/>
            </a:ln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E9AA019-E312-123E-5BFD-F9B2D744A1EA}"/>
              </a:ext>
            </a:extLst>
          </p:cNvPr>
          <p:cNvGrpSpPr/>
          <p:nvPr/>
        </p:nvGrpSpPr>
        <p:grpSpPr>
          <a:xfrm flipH="1">
            <a:off x="16149245" y="2050588"/>
            <a:ext cx="7137471" cy="1655554"/>
            <a:chOff x="4623337" y="4394486"/>
            <a:chExt cx="2308404" cy="1655554"/>
          </a:xfrm>
          <a:noFill/>
        </p:grpSpPr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E78AAA6F-A845-AE12-45F7-4AD8A2DF4795}"/>
                </a:ext>
              </a:extLst>
            </p:cNvPr>
            <p:cNvSpPr txBox="1"/>
            <p:nvPr/>
          </p:nvSpPr>
          <p:spPr>
            <a:xfrm flipH="1">
              <a:off x="4623337" y="4394486"/>
              <a:ext cx="2308404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JASON ANDERSON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8348ED75-4635-62E2-4AB3-D0F591243ACE}"/>
                </a:ext>
              </a:extLst>
            </p:cNvPr>
            <p:cNvSpPr txBox="1"/>
            <p:nvPr/>
          </p:nvSpPr>
          <p:spPr>
            <a:xfrm flipH="1">
              <a:off x="4623337" y="4456041"/>
              <a:ext cx="121498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chief executive officer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6C67873C-90F7-E24C-9CA3-85B21A2FB5DB}"/>
                </a:ext>
              </a:extLst>
            </p:cNvPr>
            <p:cNvSpPr txBox="1"/>
            <p:nvPr/>
          </p:nvSpPr>
          <p:spPr>
            <a:xfrm flipH="1">
              <a:off x="4623337" y="5126710"/>
              <a:ext cx="2308404" cy="92333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malesuada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libero.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4073642-D5F4-D674-55B2-BFCA787439F4}"/>
              </a:ext>
            </a:extLst>
          </p:cNvPr>
          <p:cNvGrpSpPr/>
          <p:nvPr/>
        </p:nvGrpSpPr>
        <p:grpSpPr>
          <a:xfrm>
            <a:off x="13546791" y="4433511"/>
            <a:ext cx="8875059" cy="2368027"/>
            <a:chOff x="13546791" y="4433511"/>
            <a:chExt cx="8875059" cy="2368027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97403838-FE05-22A9-CBBB-7B1C1D24E658}"/>
                </a:ext>
              </a:extLst>
            </p:cNvPr>
            <p:cNvSpPr/>
            <p:nvPr/>
          </p:nvSpPr>
          <p:spPr>
            <a:xfrm>
              <a:off x="13546791" y="4433511"/>
              <a:ext cx="8875059" cy="2368027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140B2761-B686-2870-D21D-A297CBB75A5C}"/>
                </a:ext>
              </a:extLst>
            </p:cNvPr>
            <p:cNvSpPr/>
            <p:nvPr/>
          </p:nvSpPr>
          <p:spPr>
            <a:xfrm>
              <a:off x="13546791" y="4509712"/>
              <a:ext cx="8875059" cy="2215626"/>
            </a:xfrm>
            <a:prstGeom prst="rect">
              <a:avLst/>
            </a:prstGeom>
            <a:solidFill>
              <a:schemeClr val="bg2">
                <a:alpha val="5000"/>
              </a:schemeClr>
            </a:solidFill>
            <a:ln>
              <a:noFill/>
            </a:ln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B848E99-CBA9-F101-646F-23297CDB5AF0}"/>
              </a:ext>
            </a:extLst>
          </p:cNvPr>
          <p:cNvGrpSpPr/>
          <p:nvPr/>
        </p:nvGrpSpPr>
        <p:grpSpPr>
          <a:xfrm flipH="1">
            <a:off x="14187095" y="4807699"/>
            <a:ext cx="7137471" cy="1655554"/>
            <a:chOff x="4623337" y="4394486"/>
            <a:chExt cx="2308404" cy="1655554"/>
          </a:xfrm>
          <a:noFill/>
        </p:grpSpPr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7FBD8BCD-D2DA-90D7-B321-44BFDFEBCAF4}"/>
                </a:ext>
              </a:extLst>
            </p:cNvPr>
            <p:cNvSpPr txBox="1"/>
            <p:nvPr/>
          </p:nvSpPr>
          <p:spPr>
            <a:xfrm flipH="1">
              <a:off x="4623337" y="4394486"/>
              <a:ext cx="2308404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+mj-lt"/>
                </a:rPr>
                <a:t>EMILY MARTINEZ</a:t>
              </a: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835A1836-4516-5CBA-8641-9C6110FE449A}"/>
                </a:ext>
              </a:extLst>
            </p:cNvPr>
            <p:cNvSpPr txBox="1"/>
            <p:nvPr/>
          </p:nvSpPr>
          <p:spPr>
            <a:xfrm flipH="1">
              <a:off x="4623337" y="4456041"/>
              <a:ext cx="121498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marketing director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F9B780A5-B483-0193-401B-418DE75C7871}"/>
                </a:ext>
              </a:extLst>
            </p:cNvPr>
            <p:cNvSpPr txBox="1"/>
            <p:nvPr/>
          </p:nvSpPr>
          <p:spPr>
            <a:xfrm flipH="1">
              <a:off x="4623337" y="5126710"/>
              <a:ext cx="2308404" cy="92333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malesuada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libero.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5D1E238-18FE-28DB-43F9-2737E71A0C13}"/>
              </a:ext>
            </a:extLst>
          </p:cNvPr>
          <p:cNvGrpSpPr/>
          <p:nvPr/>
        </p:nvGrpSpPr>
        <p:grpSpPr>
          <a:xfrm>
            <a:off x="14727891" y="7190622"/>
            <a:ext cx="8875059" cy="2368027"/>
            <a:chOff x="14727891" y="7190622"/>
            <a:chExt cx="8875059" cy="2368027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E267AEFD-E631-3A68-EC5D-27C887CD403F}"/>
                </a:ext>
              </a:extLst>
            </p:cNvPr>
            <p:cNvSpPr/>
            <p:nvPr/>
          </p:nvSpPr>
          <p:spPr>
            <a:xfrm>
              <a:off x="14727891" y="7190622"/>
              <a:ext cx="8875059" cy="2368027"/>
            </a:xfrm>
            <a:prstGeom prst="rect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5801F105-29A8-D8AF-11DB-EE6402B77E4E}"/>
                </a:ext>
              </a:extLst>
            </p:cNvPr>
            <p:cNvSpPr/>
            <p:nvPr/>
          </p:nvSpPr>
          <p:spPr>
            <a:xfrm>
              <a:off x="14727891" y="7266823"/>
              <a:ext cx="8875059" cy="2215626"/>
            </a:xfrm>
            <a:prstGeom prst="rect">
              <a:avLst/>
            </a:prstGeom>
            <a:solidFill>
              <a:schemeClr val="bg2">
                <a:alpha val="5000"/>
              </a:schemeClr>
            </a:solidFill>
            <a:ln>
              <a:noFill/>
            </a:ln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5CF79E2-9989-3F47-E432-6A116209EF69}"/>
              </a:ext>
            </a:extLst>
          </p:cNvPr>
          <p:cNvGrpSpPr/>
          <p:nvPr/>
        </p:nvGrpSpPr>
        <p:grpSpPr>
          <a:xfrm flipH="1">
            <a:off x="15368195" y="7564810"/>
            <a:ext cx="7137471" cy="1655554"/>
            <a:chOff x="4623337" y="4394486"/>
            <a:chExt cx="2308404" cy="1655554"/>
          </a:xfrm>
          <a:noFill/>
        </p:grpSpPr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819D7953-DE77-4506-B1C7-0CAA6F2063C1}"/>
                </a:ext>
              </a:extLst>
            </p:cNvPr>
            <p:cNvSpPr txBox="1"/>
            <p:nvPr/>
          </p:nvSpPr>
          <p:spPr>
            <a:xfrm flipH="1">
              <a:off x="4623337" y="4394486"/>
              <a:ext cx="2308404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+mj-lt"/>
                </a:rPr>
                <a:t>MICHEAL TEE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1B06FF31-DC0E-A465-34A8-12E9C599D3A3}"/>
                </a:ext>
              </a:extLst>
            </p:cNvPr>
            <p:cNvSpPr txBox="1"/>
            <p:nvPr/>
          </p:nvSpPr>
          <p:spPr>
            <a:xfrm flipH="1">
              <a:off x="4623337" y="4456041"/>
              <a:ext cx="121498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2"/>
                  </a:solidFill>
                  <a:latin typeface="+mj-lt"/>
                </a:rPr>
                <a:t>c</a:t>
              </a:r>
              <a:r>
                <a:rPr kumimoji="0" lang="en-US" sz="20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ommercial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 director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B2A9A7E8-FCD5-A175-E3AA-CFDCC46161D6}"/>
                </a:ext>
              </a:extLst>
            </p:cNvPr>
            <p:cNvSpPr txBox="1"/>
            <p:nvPr/>
          </p:nvSpPr>
          <p:spPr>
            <a:xfrm flipH="1">
              <a:off x="4623337" y="5126710"/>
              <a:ext cx="2308404" cy="92333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3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malesuada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libero.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260561AF-C77E-A337-C060-146C59F212A4}"/>
              </a:ext>
            </a:extLst>
          </p:cNvPr>
          <p:cNvGrpSpPr/>
          <p:nvPr/>
        </p:nvGrpSpPr>
        <p:grpSpPr>
          <a:xfrm>
            <a:off x="12729882" y="9947734"/>
            <a:ext cx="8875059" cy="2368027"/>
            <a:chOff x="12729882" y="9947734"/>
            <a:chExt cx="8875059" cy="2368027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A86F88D0-205C-B265-2D73-93B60D03B5F8}"/>
                </a:ext>
              </a:extLst>
            </p:cNvPr>
            <p:cNvSpPr/>
            <p:nvPr/>
          </p:nvSpPr>
          <p:spPr>
            <a:xfrm>
              <a:off x="12729882" y="9947734"/>
              <a:ext cx="8875059" cy="2368027"/>
            </a:xfrm>
            <a:prstGeom prst="rect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17161902-2BB5-E43E-BD74-8F8B1AE3B276}"/>
                </a:ext>
              </a:extLst>
            </p:cNvPr>
            <p:cNvSpPr/>
            <p:nvPr/>
          </p:nvSpPr>
          <p:spPr>
            <a:xfrm>
              <a:off x="12729882" y="10023935"/>
              <a:ext cx="8875059" cy="2215626"/>
            </a:xfrm>
            <a:prstGeom prst="rect">
              <a:avLst/>
            </a:prstGeom>
            <a:solidFill>
              <a:schemeClr val="bg2">
                <a:alpha val="5000"/>
              </a:schemeClr>
            </a:solidFill>
            <a:ln>
              <a:noFill/>
            </a:ln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F14C2E78-D8CA-AB81-5261-775581694F26}"/>
              </a:ext>
            </a:extLst>
          </p:cNvPr>
          <p:cNvGrpSpPr/>
          <p:nvPr/>
        </p:nvGrpSpPr>
        <p:grpSpPr>
          <a:xfrm flipH="1">
            <a:off x="13370186" y="10321922"/>
            <a:ext cx="7137471" cy="1655554"/>
            <a:chOff x="4623337" y="4394486"/>
            <a:chExt cx="2308404" cy="1655554"/>
          </a:xfrm>
          <a:noFill/>
        </p:grpSpPr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A1CA68DF-386F-6EE7-C057-A097CBB14E01}"/>
                </a:ext>
              </a:extLst>
            </p:cNvPr>
            <p:cNvSpPr txBox="1"/>
            <p:nvPr/>
          </p:nvSpPr>
          <p:spPr>
            <a:xfrm flipH="1">
              <a:off x="4623337" y="4394486"/>
              <a:ext cx="2308404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+mj-lt"/>
                </a:rPr>
                <a:t>SOPHIA THOMPSON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2279DC47-DD46-8702-A098-56B38C50F970}"/>
                </a:ext>
              </a:extLst>
            </p:cNvPr>
            <p:cNvSpPr txBox="1"/>
            <p:nvPr/>
          </p:nvSpPr>
          <p:spPr>
            <a:xfrm flipH="1">
              <a:off x="4623337" y="4456041"/>
              <a:ext cx="121498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executive producer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D3A87D01-297A-8811-2939-B19D9AC858ED}"/>
                </a:ext>
              </a:extLst>
            </p:cNvPr>
            <p:cNvSpPr txBox="1"/>
            <p:nvPr/>
          </p:nvSpPr>
          <p:spPr>
            <a:xfrm flipH="1">
              <a:off x="4623337" y="5126710"/>
              <a:ext cx="2308404" cy="92333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malesuada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libero.</a:t>
              </a:r>
            </a:p>
          </p:txBody>
        </p:sp>
      </p:grpSp>
      <p:sp>
        <p:nvSpPr>
          <p:cNvPr id="137" name="Rectangle 136">
            <a:extLst>
              <a:ext uri="{FF2B5EF4-FFF2-40B4-BE49-F238E27FC236}">
                <a16:creationId xmlns:a16="http://schemas.microsoft.com/office/drawing/2014/main" id="{77A02122-E8D9-DDD3-310D-3DAC393ECCDD}"/>
              </a:ext>
            </a:extLst>
          </p:cNvPr>
          <p:cNvSpPr/>
          <p:nvPr/>
        </p:nvSpPr>
        <p:spPr>
          <a:xfrm>
            <a:off x="10229850" y="4433511"/>
            <a:ext cx="3316941" cy="236802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683ABE82-04AA-0E10-D4CE-67F8D86D0438}"/>
              </a:ext>
            </a:extLst>
          </p:cNvPr>
          <p:cNvSpPr/>
          <p:nvPr/>
        </p:nvSpPr>
        <p:spPr>
          <a:xfrm>
            <a:off x="11410950" y="7190622"/>
            <a:ext cx="3316941" cy="236802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9C5F307F-E1E6-42DA-45D0-2C45D36C1DC5}"/>
              </a:ext>
            </a:extLst>
          </p:cNvPr>
          <p:cNvSpPr/>
          <p:nvPr/>
        </p:nvSpPr>
        <p:spPr>
          <a:xfrm>
            <a:off x="9412941" y="9947734"/>
            <a:ext cx="3316941" cy="236802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0" name="Picture Placeholder 44">
            <a:extLst>
              <a:ext uri="{FF2B5EF4-FFF2-40B4-BE49-F238E27FC236}">
                <a16:creationId xmlns:a16="http://schemas.microsoft.com/office/drawing/2014/main" id="{D50F71D3-ACA1-4136-3B1A-6CBF81F1BDE2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71" t="24488" r="26171" b="24488"/>
          <a:stretch>
            <a:fillRect/>
          </a:stretch>
        </p:blipFill>
        <p:spPr>
          <a:xfrm>
            <a:off x="10229851" y="4433512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</p:pic>
      <p:pic>
        <p:nvPicPr>
          <p:cNvPr id="141" name="Picture Placeholder 46">
            <a:extLst>
              <a:ext uri="{FF2B5EF4-FFF2-40B4-BE49-F238E27FC236}">
                <a16:creationId xmlns:a16="http://schemas.microsoft.com/office/drawing/2014/main" id="{2ED90B74-A8FC-7646-9D90-D2223D5C955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81" t="4305" r="24881" b="41897"/>
          <a:stretch>
            <a:fillRect/>
          </a:stretch>
        </p:blipFill>
        <p:spPr>
          <a:xfrm>
            <a:off x="11410951" y="7190623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</p:pic>
      <p:pic>
        <p:nvPicPr>
          <p:cNvPr id="142" name="Picture Placeholder 48">
            <a:extLst>
              <a:ext uri="{FF2B5EF4-FFF2-40B4-BE49-F238E27FC236}">
                <a16:creationId xmlns:a16="http://schemas.microsoft.com/office/drawing/2014/main" id="{03D198CA-0462-9BA3-389D-032482816DF4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76" b="45364"/>
          <a:stretch>
            <a:fillRect/>
          </a:stretch>
        </p:blipFill>
        <p:spPr>
          <a:xfrm>
            <a:off x="9412942" y="9947735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</p:pic>
      <p:sp>
        <p:nvSpPr>
          <p:cNvPr id="143" name="!!MainTitle1">
            <a:extLst>
              <a:ext uri="{FF2B5EF4-FFF2-40B4-BE49-F238E27FC236}">
                <a16:creationId xmlns:a16="http://schemas.microsoft.com/office/drawing/2014/main" id="{A7EA8B7B-F8E9-6981-DEE7-0179BE58D6D6}"/>
              </a:ext>
            </a:extLst>
          </p:cNvPr>
          <p:cNvSpPr txBox="1"/>
          <p:nvPr/>
        </p:nvSpPr>
        <p:spPr>
          <a:xfrm>
            <a:off x="1746671" y="2120486"/>
            <a:ext cx="3071675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Meet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4" name="!!SubTitle">
            <a:extLst>
              <a:ext uri="{FF2B5EF4-FFF2-40B4-BE49-F238E27FC236}">
                <a16:creationId xmlns:a16="http://schemas.microsoft.com/office/drawing/2014/main" id="{9C59667E-9266-2B70-A689-2CF132CCB163}"/>
              </a:ext>
            </a:extLst>
          </p:cNvPr>
          <p:cNvSpPr txBox="1"/>
          <p:nvPr/>
        </p:nvSpPr>
        <p:spPr>
          <a:xfrm>
            <a:off x="18137549" y="12861831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45" name="!!MainTitle1">
            <a:extLst>
              <a:ext uri="{FF2B5EF4-FFF2-40B4-BE49-F238E27FC236}">
                <a16:creationId xmlns:a16="http://schemas.microsoft.com/office/drawing/2014/main" id="{B380D298-B8B3-3DC8-F60D-0BA81F026558}"/>
              </a:ext>
            </a:extLst>
          </p:cNvPr>
          <p:cNvSpPr txBox="1"/>
          <p:nvPr/>
        </p:nvSpPr>
        <p:spPr>
          <a:xfrm>
            <a:off x="1746671" y="3457349"/>
            <a:ext cx="5444696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Our Team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6" name="!!SubTitle">
            <a:extLst>
              <a:ext uri="{FF2B5EF4-FFF2-40B4-BE49-F238E27FC236}">
                <a16:creationId xmlns:a16="http://schemas.microsoft.com/office/drawing/2014/main" id="{EA839CAE-5653-6496-DB94-00A330B22D48}"/>
              </a:ext>
            </a:extLst>
          </p:cNvPr>
          <p:cNvSpPr txBox="1"/>
          <p:nvPr/>
        </p:nvSpPr>
        <p:spPr>
          <a:xfrm>
            <a:off x="1800458" y="5697545"/>
            <a:ext cx="5607071" cy="278537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/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47" name="!!SubTitle">
            <a:extLst>
              <a:ext uri="{FF2B5EF4-FFF2-40B4-BE49-F238E27FC236}">
                <a16:creationId xmlns:a16="http://schemas.microsoft.com/office/drawing/2014/main" id="{1D71E1A1-2FA3-F12C-3FDC-1CAE5008CA65}"/>
              </a:ext>
            </a:extLst>
          </p:cNvPr>
          <p:cNvSpPr txBox="1"/>
          <p:nvPr/>
        </p:nvSpPr>
        <p:spPr>
          <a:xfrm>
            <a:off x="3320505" y="9730438"/>
            <a:ext cx="4087024" cy="25853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1</a:t>
            </a:r>
            <a:r>
              <a:rPr lang="en-US" dirty="0">
                <a:solidFill>
                  <a:schemeClr val="tx2"/>
                </a:solidFill>
              </a:rPr>
              <a:t>. Nunc viverra imperdiet enim. Fusce est. Vivamus a tellus.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2</a:t>
            </a:r>
            <a:r>
              <a:rPr lang="en-US" dirty="0">
                <a:solidFill>
                  <a:schemeClr val="tx2"/>
                </a:solidFill>
              </a:rPr>
              <a:t>. </a:t>
            </a:r>
            <a:r>
              <a:rPr lang="en-US" dirty="0" err="1">
                <a:solidFill>
                  <a:schemeClr val="tx2"/>
                </a:solidFill>
              </a:rPr>
              <a:t>Pellentesque</a:t>
            </a:r>
            <a:r>
              <a:rPr lang="en-US" dirty="0">
                <a:solidFill>
                  <a:schemeClr val="tx2"/>
                </a:solidFill>
              </a:rPr>
              <a:t> habitant morbi tristique senectus et netus et malesuada fames ac turpis egestas. 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3</a:t>
            </a:r>
            <a:r>
              <a:rPr lang="en-US" dirty="0">
                <a:solidFill>
                  <a:schemeClr val="tx2"/>
                </a:solidFill>
              </a:rPr>
              <a:t>. Proin pharetra nonummy pede. Mauris et </a:t>
            </a:r>
            <a:r>
              <a:rPr lang="en-US" dirty="0" err="1">
                <a:solidFill>
                  <a:schemeClr val="tx2"/>
                </a:solidFill>
              </a:rPr>
              <a:t>orci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48" name="!!SubTitle">
            <a:extLst>
              <a:ext uri="{FF2B5EF4-FFF2-40B4-BE49-F238E27FC236}">
                <a16:creationId xmlns:a16="http://schemas.microsoft.com/office/drawing/2014/main" id="{78568EF5-9DA2-65E0-48B9-17DD96E7AB14}"/>
              </a:ext>
            </a:extLst>
          </p:cNvPr>
          <p:cNvSpPr txBox="1"/>
          <p:nvPr/>
        </p:nvSpPr>
        <p:spPr>
          <a:xfrm>
            <a:off x="3320505" y="9220364"/>
            <a:ext cx="4087024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TEAM SPIRITS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72D541E9-CDE9-A440-B8C5-581E26723EC8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220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76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2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2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4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4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4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3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137" grpId="0" animBg="1"/>
          <p:bldP spid="138" grpId="0" animBg="1"/>
          <p:bldP spid="139" grpId="0" animBg="1"/>
          <p:bldP spid="143" grpId="0"/>
          <p:bldP spid="144" grpId="0"/>
          <p:bldP spid="145" grpId="0"/>
          <p:bldP spid="146" grpId="0" build="allAtOnce"/>
          <p:bldP spid="147" grpId="0" build="allAtOnce"/>
          <p:bldP spid="148" grpId="0" build="allAtOnce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4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4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4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3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137" grpId="0" animBg="1"/>
          <p:bldP spid="138" grpId="0" animBg="1"/>
          <p:bldP spid="139" grpId="0" animBg="1"/>
          <p:bldP spid="143" grpId="0"/>
          <p:bldP spid="144" grpId="0"/>
          <p:bldP spid="145" grpId="0"/>
          <p:bldP spid="146" grpId="0" build="allAtOnce"/>
          <p:bldP spid="147" grpId="0" build="allAtOnce"/>
          <p:bldP spid="148" grpId="0" build="allAtOnce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3D4B670-6927-EC3A-8EAA-BD9DE1C2DF15}"/>
              </a:ext>
            </a:extLst>
          </p:cNvPr>
          <p:cNvSpPr/>
          <p:nvPr/>
        </p:nvSpPr>
        <p:spPr>
          <a:xfrm>
            <a:off x="12192000" y="1676400"/>
            <a:ext cx="3316941" cy="236802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Placeholder 42">
            <a:extLst>
              <a:ext uri="{FF2B5EF4-FFF2-40B4-BE49-F238E27FC236}">
                <a16:creationId xmlns:a16="http://schemas.microsoft.com/office/drawing/2014/main" id="{941BF27F-A720-C7BE-F6A3-A47346836A6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76" b="33314"/>
          <a:stretch>
            <a:fillRect/>
          </a:stretch>
        </p:blipFill>
        <p:spPr>
          <a:xfrm>
            <a:off x="12192001" y="1676401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AB0D75B8-3447-48AC-D786-A1C57F04D567}"/>
              </a:ext>
            </a:extLst>
          </p:cNvPr>
          <p:cNvGrpSpPr/>
          <p:nvPr/>
        </p:nvGrpSpPr>
        <p:grpSpPr>
          <a:xfrm>
            <a:off x="15508941" y="1676400"/>
            <a:ext cx="8875059" cy="2368027"/>
            <a:chOff x="15508941" y="1676400"/>
            <a:chExt cx="8875059" cy="236802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EEC5424-62F1-328C-6875-1B2A3F9D2B77}"/>
                </a:ext>
              </a:extLst>
            </p:cNvPr>
            <p:cNvSpPr/>
            <p:nvPr/>
          </p:nvSpPr>
          <p:spPr>
            <a:xfrm>
              <a:off x="15508941" y="1676400"/>
              <a:ext cx="8875059" cy="2368027"/>
            </a:xfrm>
            <a:prstGeom prst="rect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EE8687E-128F-34A0-5F82-5DF487BDDBF6}"/>
                </a:ext>
              </a:extLst>
            </p:cNvPr>
            <p:cNvSpPr/>
            <p:nvPr/>
          </p:nvSpPr>
          <p:spPr>
            <a:xfrm>
              <a:off x="15508941" y="1752601"/>
              <a:ext cx="8875059" cy="2215626"/>
            </a:xfrm>
            <a:prstGeom prst="rect">
              <a:avLst/>
            </a:prstGeom>
            <a:solidFill>
              <a:schemeClr val="bg2">
                <a:alpha val="5000"/>
              </a:schemeClr>
            </a:solidFill>
            <a:ln>
              <a:noFill/>
            </a:ln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6A707177-B179-F6BB-1C89-B10E0413EAA2}"/>
              </a:ext>
            </a:extLst>
          </p:cNvPr>
          <p:cNvGrpSpPr/>
          <p:nvPr/>
        </p:nvGrpSpPr>
        <p:grpSpPr>
          <a:xfrm flipH="1">
            <a:off x="16149245" y="2050588"/>
            <a:ext cx="7137471" cy="1655554"/>
            <a:chOff x="4623337" y="4394486"/>
            <a:chExt cx="2308404" cy="1655554"/>
          </a:xfrm>
          <a:noFill/>
        </p:grpSpPr>
        <p:sp>
          <p:nvSpPr>
            <p:cNvPr id="8" name="Textbox 200">
              <a:extLst>
                <a:ext uri="{FF2B5EF4-FFF2-40B4-BE49-F238E27FC236}">
                  <a16:creationId xmlns:a16="http://schemas.microsoft.com/office/drawing/2014/main" id="{BE1FC63F-BAD6-156B-53AF-D31EF8E96836}"/>
                </a:ext>
              </a:extLst>
            </p:cNvPr>
            <p:cNvSpPr txBox="1"/>
            <p:nvPr/>
          </p:nvSpPr>
          <p:spPr>
            <a:xfrm flipH="1">
              <a:off x="4623337" y="4394486"/>
              <a:ext cx="2308404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+mj-lt"/>
                </a:rPr>
                <a:t>JASON ANDERSON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" name="Textbox 200">
              <a:extLst>
                <a:ext uri="{FF2B5EF4-FFF2-40B4-BE49-F238E27FC236}">
                  <a16:creationId xmlns:a16="http://schemas.microsoft.com/office/drawing/2014/main" id="{792C6328-B57D-DDFA-BCB4-858B94F4326B}"/>
                </a:ext>
              </a:extLst>
            </p:cNvPr>
            <p:cNvSpPr txBox="1"/>
            <p:nvPr/>
          </p:nvSpPr>
          <p:spPr>
            <a:xfrm flipH="1">
              <a:off x="4623337" y="4456041"/>
              <a:ext cx="121498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+mj-lt"/>
                </a:rPr>
                <a:t>chief executive officer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C4889388-A960-8E37-8B99-A45EB7FE10A9}"/>
                </a:ext>
              </a:extLst>
            </p:cNvPr>
            <p:cNvSpPr txBox="1"/>
            <p:nvPr/>
          </p:nvSpPr>
          <p:spPr>
            <a:xfrm flipH="1">
              <a:off x="4623337" y="5126710"/>
              <a:ext cx="2308404" cy="92333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malesuada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libero.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3B62D08-EB63-4B2B-F6F1-1A6CD884100C}"/>
              </a:ext>
            </a:extLst>
          </p:cNvPr>
          <p:cNvGrpSpPr/>
          <p:nvPr/>
        </p:nvGrpSpPr>
        <p:grpSpPr>
          <a:xfrm>
            <a:off x="13546791" y="4433511"/>
            <a:ext cx="8875059" cy="2368027"/>
            <a:chOff x="13546791" y="4433511"/>
            <a:chExt cx="8875059" cy="2368027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FAB1FD8-4CA5-FBC7-3C24-24C612D5C620}"/>
                </a:ext>
              </a:extLst>
            </p:cNvPr>
            <p:cNvSpPr/>
            <p:nvPr/>
          </p:nvSpPr>
          <p:spPr>
            <a:xfrm>
              <a:off x="13546791" y="4433511"/>
              <a:ext cx="8875059" cy="2368027"/>
            </a:xfrm>
            <a:prstGeom prst="rect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5A9E083-BAEF-5B90-EF68-759B8C50AF84}"/>
                </a:ext>
              </a:extLst>
            </p:cNvPr>
            <p:cNvSpPr/>
            <p:nvPr/>
          </p:nvSpPr>
          <p:spPr>
            <a:xfrm>
              <a:off x="13546791" y="4509712"/>
              <a:ext cx="8875059" cy="2215626"/>
            </a:xfrm>
            <a:prstGeom prst="rect">
              <a:avLst/>
            </a:prstGeom>
            <a:solidFill>
              <a:schemeClr val="bg2">
                <a:alpha val="5000"/>
              </a:schemeClr>
            </a:solidFill>
            <a:ln>
              <a:noFill/>
            </a:ln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8267D6F-7F1B-6367-5388-EDA99C8FB384}"/>
              </a:ext>
            </a:extLst>
          </p:cNvPr>
          <p:cNvGrpSpPr/>
          <p:nvPr/>
        </p:nvGrpSpPr>
        <p:grpSpPr>
          <a:xfrm flipH="1">
            <a:off x="14187095" y="4807699"/>
            <a:ext cx="7137471" cy="1655554"/>
            <a:chOff x="4623337" y="4394486"/>
            <a:chExt cx="2308404" cy="1655554"/>
          </a:xfrm>
          <a:noFill/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35EC3BC5-B63B-BA06-3080-552E60534994}"/>
                </a:ext>
              </a:extLst>
            </p:cNvPr>
            <p:cNvSpPr txBox="1"/>
            <p:nvPr/>
          </p:nvSpPr>
          <p:spPr>
            <a:xfrm flipH="1">
              <a:off x="4623337" y="4394486"/>
              <a:ext cx="2308404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EMILY MARTINEZ</a:t>
              </a: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F129DF91-3607-7DC7-5BF7-7F3B3E7365DD}"/>
                </a:ext>
              </a:extLst>
            </p:cNvPr>
            <p:cNvSpPr txBox="1"/>
            <p:nvPr/>
          </p:nvSpPr>
          <p:spPr>
            <a:xfrm flipH="1">
              <a:off x="4623337" y="4456041"/>
              <a:ext cx="121498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+mj-lt"/>
                </a:rPr>
                <a:t>marketaing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+mj-lt"/>
                </a:rPr>
                <a:t> director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8BAF8E19-3267-B4B8-0A99-4F19F46C790D}"/>
                </a:ext>
              </a:extLst>
            </p:cNvPr>
            <p:cNvSpPr txBox="1"/>
            <p:nvPr/>
          </p:nvSpPr>
          <p:spPr>
            <a:xfrm flipH="1">
              <a:off x="4623337" y="5126710"/>
              <a:ext cx="2308404" cy="92333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malesuada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libero.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9B420D6-7E5B-0052-09AB-1DB2D5A0C529}"/>
              </a:ext>
            </a:extLst>
          </p:cNvPr>
          <p:cNvGrpSpPr/>
          <p:nvPr/>
        </p:nvGrpSpPr>
        <p:grpSpPr>
          <a:xfrm>
            <a:off x="14727891" y="7190622"/>
            <a:ext cx="8875059" cy="2368027"/>
            <a:chOff x="14727891" y="7190622"/>
            <a:chExt cx="8875059" cy="2368027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8A6D876-D40F-AAD6-2C96-236252A78322}"/>
                </a:ext>
              </a:extLst>
            </p:cNvPr>
            <p:cNvSpPr/>
            <p:nvPr/>
          </p:nvSpPr>
          <p:spPr>
            <a:xfrm>
              <a:off x="14727891" y="7190622"/>
              <a:ext cx="8875059" cy="2368027"/>
            </a:xfrm>
            <a:prstGeom prst="rect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9AD5278-A99B-23FD-63E5-FB4A53FA3ED7}"/>
                </a:ext>
              </a:extLst>
            </p:cNvPr>
            <p:cNvSpPr/>
            <p:nvPr/>
          </p:nvSpPr>
          <p:spPr>
            <a:xfrm>
              <a:off x="14727891" y="7266823"/>
              <a:ext cx="8875059" cy="2215626"/>
            </a:xfrm>
            <a:prstGeom prst="rect">
              <a:avLst/>
            </a:prstGeom>
            <a:solidFill>
              <a:schemeClr val="bg2">
                <a:alpha val="5000"/>
              </a:schemeClr>
            </a:solidFill>
            <a:ln>
              <a:noFill/>
            </a:ln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554D624-4974-1779-6F81-1F360E096D15}"/>
              </a:ext>
            </a:extLst>
          </p:cNvPr>
          <p:cNvGrpSpPr/>
          <p:nvPr/>
        </p:nvGrpSpPr>
        <p:grpSpPr>
          <a:xfrm flipH="1">
            <a:off x="15368195" y="7564810"/>
            <a:ext cx="7137471" cy="1655554"/>
            <a:chOff x="4623337" y="4394486"/>
            <a:chExt cx="2308404" cy="1655554"/>
          </a:xfrm>
          <a:noFill/>
        </p:grpSpPr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7B376FF3-889C-6F6D-DFC1-78FB271A5857}"/>
                </a:ext>
              </a:extLst>
            </p:cNvPr>
            <p:cNvSpPr txBox="1"/>
            <p:nvPr/>
          </p:nvSpPr>
          <p:spPr>
            <a:xfrm flipH="1">
              <a:off x="4623337" y="4394486"/>
              <a:ext cx="2308404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+mj-lt"/>
                </a:rPr>
                <a:t>MICHEAL TEE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E113AA53-2A55-2287-A46A-B49CBB4A0717}"/>
                </a:ext>
              </a:extLst>
            </p:cNvPr>
            <p:cNvSpPr txBox="1"/>
            <p:nvPr/>
          </p:nvSpPr>
          <p:spPr>
            <a:xfrm flipH="1">
              <a:off x="4623337" y="4456041"/>
              <a:ext cx="121498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+mj-lt"/>
                </a:rPr>
                <a:t>c</a:t>
              </a:r>
              <a:r>
                <a:rPr kumimoji="0" lang="en-US" sz="20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+mj-lt"/>
                </a:rPr>
                <a:t>ommearcial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+mj-lt"/>
                </a:rPr>
                <a:t> director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BF607C46-100F-C6FF-2B53-BF34AC40DA29}"/>
                </a:ext>
              </a:extLst>
            </p:cNvPr>
            <p:cNvSpPr txBox="1"/>
            <p:nvPr/>
          </p:nvSpPr>
          <p:spPr>
            <a:xfrm flipH="1">
              <a:off x="4623337" y="5126710"/>
              <a:ext cx="2308404" cy="92333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malesuada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libero.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95C99DA-6D20-1ADA-E8D1-1AF2343D4943}"/>
              </a:ext>
            </a:extLst>
          </p:cNvPr>
          <p:cNvGrpSpPr/>
          <p:nvPr/>
        </p:nvGrpSpPr>
        <p:grpSpPr>
          <a:xfrm>
            <a:off x="12729882" y="9947734"/>
            <a:ext cx="8875059" cy="2368027"/>
            <a:chOff x="12729882" y="9947734"/>
            <a:chExt cx="8875059" cy="2368027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C7586CA-F088-C022-C225-F77CEF6332BA}"/>
                </a:ext>
              </a:extLst>
            </p:cNvPr>
            <p:cNvSpPr/>
            <p:nvPr/>
          </p:nvSpPr>
          <p:spPr>
            <a:xfrm>
              <a:off x="12729882" y="9947734"/>
              <a:ext cx="8875059" cy="2368027"/>
            </a:xfrm>
            <a:prstGeom prst="rect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20CEA622-7E04-AC8D-4E51-91A346C4DDFA}"/>
                </a:ext>
              </a:extLst>
            </p:cNvPr>
            <p:cNvSpPr/>
            <p:nvPr/>
          </p:nvSpPr>
          <p:spPr>
            <a:xfrm>
              <a:off x="12729882" y="10023935"/>
              <a:ext cx="8875059" cy="2215626"/>
            </a:xfrm>
            <a:prstGeom prst="rect">
              <a:avLst/>
            </a:prstGeom>
            <a:solidFill>
              <a:schemeClr val="bg2">
                <a:alpha val="5000"/>
              </a:schemeClr>
            </a:solidFill>
            <a:ln>
              <a:noFill/>
            </a:ln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F071B4C-702C-8E05-FA88-08AAE718DDAA}"/>
              </a:ext>
            </a:extLst>
          </p:cNvPr>
          <p:cNvGrpSpPr/>
          <p:nvPr/>
        </p:nvGrpSpPr>
        <p:grpSpPr>
          <a:xfrm flipH="1">
            <a:off x="13370186" y="10321922"/>
            <a:ext cx="7137471" cy="1655554"/>
            <a:chOff x="4623337" y="4394486"/>
            <a:chExt cx="2308404" cy="1655554"/>
          </a:xfrm>
          <a:noFill/>
        </p:grpSpPr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534DBF0C-275B-123C-063E-6BA018AFDA57}"/>
                </a:ext>
              </a:extLst>
            </p:cNvPr>
            <p:cNvSpPr txBox="1"/>
            <p:nvPr/>
          </p:nvSpPr>
          <p:spPr>
            <a:xfrm flipH="1">
              <a:off x="4623337" y="4394486"/>
              <a:ext cx="2308404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+mj-lt"/>
                </a:rPr>
                <a:t>SOPHIA THOMPSON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9E266ADA-4385-E21A-4ECB-340210EA7C24}"/>
                </a:ext>
              </a:extLst>
            </p:cNvPr>
            <p:cNvSpPr txBox="1"/>
            <p:nvPr/>
          </p:nvSpPr>
          <p:spPr>
            <a:xfrm flipH="1">
              <a:off x="4623337" y="4456041"/>
              <a:ext cx="121498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+mj-lt"/>
                </a:rPr>
                <a:t>executive producer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204EFC61-B5F7-D4E1-7432-EEE5534820FC}"/>
                </a:ext>
              </a:extLst>
            </p:cNvPr>
            <p:cNvSpPr txBox="1"/>
            <p:nvPr/>
          </p:nvSpPr>
          <p:spPr>
            <a:xfrm flipH="1">
              <a:off x="4623337" y="5126710"/>
              <a:ext cx="2308404" cy="92333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malesuada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libero.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5A45F364-DD4D-66BD-4BD2-D235D2DC8F21}"/>
              </a:ext>
            </a:extLst>
          </p:cNvPr>
          <p:cNvSpPr/>
          <p:nvPr/>
        </p:nvSpPr>
        <p:spPr>
          <a:xfrm>
            <a:off x="10229850" y="4433511"/>
            <a:ext cx="3316941" cy="236802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CBFFAC4-BB52-6704-F93F-9B8F7A01D125}"/>
              </a:ext>
            </a:extLst>
          </p:cNvPr>
          <p:cNvSpPr/>
          <p:nvPr/>
        </p:nvSpPr>
        <p:spPr>
          <a:xfrm>
            <a:off x="11410950" y="7190622"/>
            <a:ext cx="3316941" cy="236802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A47BE21-868F-DD8E-EE1D-B2CE53C39153}"/>
              </a:ext>
            </a:extLst>
          </p:cNvPr>
          <p:cNvSpPr/>
          <p:nvPr/>
        </p:nvSpPr>
        <p:spPr>
          <a:xfrm>
            <a:off x="9412941" y="9947734"/>
            <a:ext cx="3316941" cy="236802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Placeholder 44">
            <a:extLst>
              <a:ext uri="{FF2B5EF4-FFF2-40B4-BE49-F238E27FC236}">
                <a16:creationId xmlns:a16="http://schemas.microsoft.com/office/drawing/2014/main" id="{D2C28037-F926-F364-AA47-36CB84BD35B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71" t="24488" r="26171" b="24488"/>
          <a:stretch>
            <a:fillRect/>
          </a:stretch>
        </p:blipFill>
        <p:spPr>
          <a:xfrm>
            <a:off x="10229851" y="4433512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</p:pic>
      <p:pic>
        <p:nvPicPr>
          <p:cNvPr id="36" name="Picture Placeholder 46">
            <a:extLst>
              <a:ext uri="{FF2B5EF4-FFF2-40B4-BE49-F238E27FC236}">
                <a16:creationId xmlns:a16="http://schemas.microsoft.com/office/drawing/2014/main" id="{0E713F63-A7EE-53E8-B251-65D12DECEA59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81" t="4305" r="24881" b="41897"/>
          <a:stretch>
            <a:fillRect/>
          </a:stretch>
        </p:blipFill>
        <p:spPr>
          <a:xfrm>
            <a:off x="11410951" y="7190623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</p:pic>
      <p:pic>
        <p:nvPicPr>
          <p:cNvPr id="37" name="Picture Placeholder 48">
            <a:extLst>
              <a:ext uri="{FF2B5EF4-FFF2-40B4-BE49-F238E27FC236}">
                <a16:creationId xmlns:a16="http://schemas.microsoft.com/office/drawing/2014/main" id="{05FF7AC8-4975-B2B2-978D-A5B8359D5EA2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76" b="45364"/>
          <a:stretch>
            <a:fillRect/>
          </a:stretch>
        </p:blipFill>
        <p:spPr>
          <a:xfrm>
            <a:off x="9412942" y="9947735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</p:pic>
      <p:sp>
        <p:nvSpPr>
          <p:cNvPr id="38" name="!!MainTitle1">
            <a:extLst>
              <a:ext uri="{FF2B5EF4-FFF2-40B4-BE49-F238E27FC236}">
                <a16:creationId xmlns:a16="http://schemas.microsoft.com/office/drawing/2014/main" id="{EB5B7A84-6CD7-DAF3-7FDC-5EEBA0BCA462}"/>
              </a:ext>
            </a:extLst>
          </p:cNvPr>
          <p:cNvSpPr txBox="1"/>
          <p:nvPr/>
        </p:nvSpPr>
        <p:spPr>
          <a:xfrm>
            <a:off x="1746671" y="2120486"/>
            <a:ext cx="3071675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b="1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Meet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9" name="!!SubTitle">
            <a:extLst>
              <a:ext uri="{FF2B5EF4-FFF2-40B4-BE49-F238E27FC236}">
                <a16:creationId xmlns:a16="http://schemas.microsoft.com/office/drawing/2014/main" id="{2883AB31-D6E3-83D3-F2B1-114A92733AAC}"/>
              </a:ext>
            </a:extLst>
          </p:cNvPr>
          <p:cNvSpPr txBox="1"/>
          <p:nvPr/>
        </p:nvSpPr>
        <p:spPr>
          <a:xfrm>
            <a:off x="18137549" y="12861831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0" name="!!MainTitle1">
            <a:extLst>
              <a:ext uri="{FF2B5EF4-FFF2-40B4-BE49-F238E27FC236}">
                <a16:creationId xmlns:a16="http://schemas.microsoft.com/office/drawing/2014/main" id="{41B0AC3B-CC4A-DB69-0FB3-877B59BA4A65}"/>
              </a:ext>
            </a:extLst>
          </p:cNvPr>
          <p:cNvSpPr txBox="1"/>
          <p:nvPr/>
        </p:nvSpPr>
        <p:spPr>
          <a:xfrm>
            <a:off x="1746671" y="3457349"/>
            <a:ext cx="5444696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noProof="0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Our Team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1" name="!!SubTitle">
            <a:extLst>
              <a:ext uri="{FF2B5EF4-FFF2-40B4-BE49-F238E27FC236}">
                <a16:creationId xmlns:a16="http://schemas.microsoft.com/office/drawing/2014/main" id="{8D4454AE-567A-C0F0-810F-5EC6564513A2}"/>
              </a:ext>
            </a:extLst>
          </p:cNvPr>
          <p:cNvSpPr txBox="1"/>
          <p:nvPr/>
        </p:nvSpPr>
        <p:spPr>
          <a:xfrm>
            <a:off x="1800458" y="5697545"/>
            <a:ext cx="5607071" cy="278537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urna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2" name="!!SubTitle">
            <a:extLst>
              <a:ext uri="{FF2B5EF4-FFF2-40B4-BE49-F238E27FC236}">
                <a16:creationId xmlns:a16="http://schemas.microsoft.com/office/drawing/2014/main" id="{B86E81B3-47AA-FFDD-6C3A-C8BDC7BC1F6E}"/>
              </a:ext>
            </a:extLst>
          </p:cNvPr>
          <p:cNvSpPr txBox="1"/>
          <p:nvPr/>
        </p:nvSpPr>
        <p:spPr>
          <a:xfrm>
            <a:off x="3320505" y="9730438"/>
            <a:ext cx="4087024" cy="25853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1</a:t>
            </a:r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 Nunc viverra imperdiet enim. Fusce est. Vivamus a tellus.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2</a:t>
            </a:r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 </a:t>
            </a:r>
            <a:r>
              <a:rPr lang="en-US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Pellentesque</a:t>
            </a:r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habitant morbi tristique senectus et netus et malesuada fames ac turpis egestas. 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3</a:t>
            </a:r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 Proin pharetra nonummy pede. Mauris et </a:t>
            </a:r>
            <a:r>
              <a:rPr lang="en-US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orci</a:t>
            </a:r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3" name="!!SubTitle">
            <a:extLst>
              <a:ext uri="{FF2B5EF4-FFF2-40B4-BE49-F238E27FC236}">
                <a16:creationId xmlns:a16="http://schemas.microsoft.com/office/drawing/2014/main" id="{F40DF13E-7C86-3B0E-3BCC-5650F79008D6}"/>
              </a:ext>
            </a:extLst>
          </p:cNvPr>
          <p:cNvSpPr txBox="1"/>
          <p:nvPr/>
        </p:nvSpPr>
        <p:spPr>
          <a:xfrm>
            <a:off x="3320505" y="9220364"/>
            <a:ext cx="4087024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TEAM SPIRITS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49CA0B0-89D5-6A92-846A-001D80CDE08E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220</a:t>
            </a:r>
            <a:endParaRPr lang="en-US" sz="3000" i="0" spc="300" dirty="0">
              <a:solidFill>
                <a:schemeClr val="bg2">
                  <a:lumMod val="75000"/>
                  <a:lumOff val="25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57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4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9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6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7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0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1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4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5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8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9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2" fill="hold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2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3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fill="hold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6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7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2" grpId="0" animBg="1"/>
          <p:bldP spid="33" grpId="0" animBg="1"/>
          <p:bldP spid="34" grpId="0" animBg="1"/>
          <p:bldP spid="38" grpId="0"/>
          <p:bldP spid="39" grpId="0"/>
          <p:bldP spid="40" grpId="0"/>
          <p:bldP spid="41" grpId="0" build="allAtOnce"/>
          <p:bldP spid="42" grpId="0" build="allAtOnce"/>
          <p:bldP spid="43" grpId="0" build="allAtOnce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4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2" grpId="0" animBg="1"/>
          <p:bldP spid="33" grpId="0" animBg="1"/>
          <p:bldP spid="34" grpId="0" animBg="1"/>
          <p:bldP spid="38" grpId="0"/>
          <p:bldP spid="39" grpId="0"/>
          <p:bldP spid="40" grpId="0"/>
          <p:bldP spid="41" grpId="0" build="allAtOnce"/>
          <p:bldP spid="42" grpId="0" build="allAtOnce"/>
          <p:bldP spid="43" grpId="0" build="allAtOnce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3BD5813-1029-6585-42B1-FD5CB72463E1}"/>
              </a:ext>
            </a:extLst>
          </p:cNvPr>
          <p:cNvSpPr/>
          <p:nvPr/>
        </p:nvSpPr>
        <p:spPr>
          <a:xfrm>
            <a:off x="12192000" y="1676400"/>
            <a:ext cx="3316941" cy="236802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Placeholder 42">
            <a:extLst>
              <a:ext uri="{FF2B5EF4-FFF2-40B4-BE49-F238E27FC236}">
                <a16:creationId xmlns:a16="http://schemas.microsoft.com/office/drawing/2014/main" id="{0EDE122E-E1CE-BFE5-94D8-DBDCA8E7169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76" b="33314"/>
          <a:stretch>
            <a:fillRect/>
          </a:stretch>
        </p:blipFill>
        <p:spPr>
          <a:xfrm>
            <a:off x="12192001" y="1676401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D9C1C796-E3B4-86DC-C865-2EA5056FF01A}"/>
              </a:ext>
            </a:extLst>
          </p:cNvPr>
          <p:cNvGrpSpPr/>
          <p:nvPr/>
        </p:nvGrpSpPr>
        <p:grpSpPr>
          <a:xfrm>
            <a:off x="15508941" y="1676400"/>
            <a:ext cx="8875059" cy="2368027"/>
            <a:chOff x="15508941" y="1676400"/>
            <a:chExt cx="8875059" cy="236802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3FA5FDB-AE62-30D3-8881-9C6BCD32DE79}"/>
                </a:ext>
              </a:extLst>
            </p:cNvPr>
            <p:cNvSpPr/>
            <p:nvPr/>
          </p:nvSpPr>
          <p:spPr>
            <a:xfrm>
              <a:off x="15508941" y="1676400"/>
              <a:ext cx="8875059" cy="2368027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6DE33E9-84EC-4A9E-CC40-C0E85D0A109C}"/>
                </a:ext>
              </a:extLst>
            </p:cNvPr>
            <p:cNvSpPr/>
            <p:nvPr/>
          </p:nvSpPr>
          <p:spPr>
            <a:xfrm>
              <a:off x="15508941" y="1752601"/>
              <a:ext cx="8875059" cy="2215626"/>
            </a:xfrm>
            <a:prstGeom prst="rect">
              <a:avLst/>
            </a:prstGeom>
            <a:solidFill>
              <a:schemeClr val="bg2">
                <a:alpha val="5000"/>
              </a:schemeClr>
            </a:solidFill>
            <a:ln>
              <a:noFill/>
            </a:ln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A8CEDEEE-8253-108D-64E3-EB8C2314A0BF}"/>
              </a:ext>
            </a:extLst>
          </p:cNvPr>
          <p:cNvGrpSpPr/>
          <p:nvPr/>
        </p:nvGrpSpPr>
        <p:grpSpPr>
          <a:xfrm flipH="1">
            <a:off x="16149245" y="2050588"/>
            <a:ext cx="7137471" cy="1655554"/>
            <a:chOff x="4623337" y="4394486"/>
            <a:chExt cx="2308404" cy="1655554"/>
          </a:xfrm>
          <a:noFill/>
        </p:grpSpPr>
        <p:sp>
          <p:nvSpPr>
            <p:cNvPr id="8" name="Textbox 200">
              <a:extLst>
                <a:ext uri="{FF2B5EF4-FFF2-40B4-BE49-F238E27FC236}">
                  <a16:creationId xmlns:a16="http://schemas.microsoft.com/office/drawing/2014/main" id="{3CFBBB5C-2B6F-03B4-678D-D99BA85A924E}"/>
                </a:ext>
              </a:extLst>
            </p:cNvPr>
            <p:cNvSpPr txBox="1"/>
            <p:nvPr/>
          </p:nvSpPr>
          <p:spPr>
            <a:xfrm flipH="1">
              <a:off x="4623337" y="4394486"/>
              <a:ext cx="2308404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JASON ANDERSON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" name="Textbox 200">
              <a:extLst>
                <a:ext uri="{FF2B5EF4-FFF2-40B4-BE49-F238E27FC236}">
                  <a16:creationId xmlns:a16="http://schemas.microsoft.com/office/drawing/2014/main" id="{3981BF1F-AE9D-2B7D-CC63-808F9417953B}"/>
                </a:ext>
              </a:extLst>
            </p:cNvPr>
            <p:cNvSpPr txBox="1"/>
            <p:nvPr/>
          </p:nvSpPr>
          <p:spPr>
            <a:xfrm flipH="1">
              <a:off x="4623337" y="4456041"/>
              <a:ext cx="121498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chief executive officer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035A1D48-05AE-D12F-1CF6-3A4F3369A881}"/>
                </a:ext>
              </a:extLst>
            </p:cNvPr>
            <p:cNvSpPr txBox="1"/>
            <p:nvPr/>
          </p:nvSpPr>
          <p:spPr>
            <a:xfrm flipH="1">
              <a:off x="4623337" y="5126710"/>
              <a:ext cx="2308404" cy="92333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malesuada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libero.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1B1F870-427F-A183-9E98-7E931A8E1E74}"/>
              </a:ext>
            </a:extLst>
          </p:cNvPr>
          <p:cNvGrpSpPr/>
          <p:nvPr/>
        </p:nvGrpSpPr>
        <p:grpSpPr>
          <a:xfrm>
            <a:off x="13546791" y="4433511"/>
            <a:ext cx="8875059" cy="2368027"/>
            <a:chOff x="13546791" y="4433511"/>
            <a:chExt cx="8875059" cy="2368027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0975484-1941-AB70-E675-5297A8E3E272}"/>
                </a:ext>
              </a:extLst>
            </p:cNvPr>
            <p:cNvSpPr/>
            <p:nvPr/>
          </p:nvSpPr>
          <p:spPr>
            <a:xfrm>
              <a:off x="13546791" y="4433511"/>
              <a:ext cx="8875059" cy="2368027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7FCEF6D-96CC-8223-4680-3823F8113624}"/>
                </a:ext>
              </a:extLst>
            </p:cNvPr>
            <p:cNvSpPr/>
            <p:nvPr/>
          </p:nvSpPr>
          <p:spPr>
            <a:xfrm>
              <a:off x="13546791" y="4509712"/>
              <a:ext cx="8875059" cy="2215626"/>
            </a:xfrm>
            <a:prstGeom prst="rect">
              <a:avLst/>
            </a:prstGeom>
            <a:solidFill>
              <a:schemeClr val="bg2">
                <a:alpha val="5000"/>
              </a:schemeClr>
            </a:solidFill>
            <a:ln>
              <a:noFill/>
            </a:ln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E88B4A0-EFD8-DD25-60C8-F3492C96F320}"/>
              </a:ext>
            </a:extLst>
          </p:cNvPr>
          <p:cNvGrpSpPr/>
          <p:nvPr/>
        </p:nvGrpSpPr>
        <p:grpSpPr>
          <a:xfrm flipH="1">
            <a:off x="14187095" y="4807699"/>
            <a:ext cx="7137471" cy="1655554"/>
            <a:chOff x="4623337" y="4394486"/>
            <a:chExt cx="2308404" cy="1655554"/>
          </a:xfrm>
          <a:noFill/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350A87BA-2347-49F2-2B6E-C2B6F83466EC}"/>
                </a:ext>
              </a:extLst>
            </p:cNvPr>
            <p:cNvSpPr txBox="1"/>
            <p:nvPr/>
          </p:nvSpPr>
          <p:spPr>
            <a:xfrm flipH="1">
              <a:off x="4623337" y="4394486"/>
              <a:ext cx="2308404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+mj-lt"/>
                </a:rPr>
                <a:t>EMILY MARTINEZ</a:t>
              </a: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D62E3C26-6C9C-E09D-21FB-C60B5B33DDD9}"/>
                </a:ext>
              </a:extLst>
            </p:cNvPr>
            <p:cNvSpPr txBox="1"/>
            <p:nvPr/>
          </p:nvSpPr>
          <p:spPr>
            <a:xfrm flipH="1">
              <a:off x="4623337" y="4456041"/>
              <a:ext cx="121498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marketing director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EFF09EB9-2232-555C-F9F7-184CE903DD8F}"/>
                </a:ext>
              </a:extLst>
            </p:cNvPr>
            <p:cNvSpPr txBox="1"/>
            <p:nvPr/>
          </p:nvSpPr>
          <p:spPr>
            <a:xfrm flipH="1">
              <a:off x="4623337" y="5126710"/>
              <a:ext cx="2308404" cy="92333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malesuada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libero.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B2736B6-3D64-03C8-D4F0-EC32423F605F}"/>
              </a:ext>
            </a:extLst>
          </p:cNvPr>
          <p:cNvGrpSpPr/>
          <p:nvPr/>
        </p:nvGrpSpPr>
        <p:grpSpPr>
          <a:xfrm>
            <a:off x="14727891" y="7190622"/>
            <a:ext cx="8875059" cy="2368027"/>
            <a:chOff x="14727891" y="7190622"/>
            <a:chExt cx="8875059" cy="2368027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9EE4732-D0CA-751C-723D-23A758380E9E}"/>
                </a:ext>
              </a:extLst>
            </p:cNvPr>
            <p:cNvSpPr/>
            <p:nvPr/>
          </p:nvSpPr>
          <p:spPr>
            <a:xfrm>
              <a:off x="14727891" y="7190622"/>
              <a:ext cx="8875059" cy="2368027"/>
            </a:xfrm>
            <a:prstGeom prst="rect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5960463-E330-5C0A-4490-EC165B380A51}"/>
                </a:ext>
              </a:extLst>
            </p:cNvPr>
            <p:cNvSpPr/>
            <p:nvPr/>
          </p:nvSpPr>
          <p:spPr>
            <a:xfrm>
              <a:off x="14727891" y="7266823"/>
              <a:ext cx="8875059" cy="2215626"/>
            </a:xfrm>
            <a:prstGeom prst="rect">
              <a:avLst/>
            </a:prstGeom>
            <a:solidFill>
              <a:schemeClr val="bg2">
                <a:alpha val="5000"/>
              </a:schemeClr>
            </a:solidFill>
            <a:ln>
              <a:noFill/>
            </a:ln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5979FAC-565F-B2DC-0450-DF1719A87E79}"/>
              </a:ext>
            </a:extLst>
          </p:cNvPr>
          <p:cNvGrpSpPr/>
          <p:nvPr/>
        </p:nvGrpSpPr>
        <p:grpSpPr>
          <a:xfrm flipH="1">
            <a:off x="15368195" y="7564810"/>
            <a:ext cx="7137471" cy="1655554"/>
            <a:chOff x="4623337" y="4394486"/>
            <a:chExt cx="2308404" cy="1655554"/>
          </a:xfrm>
          <a:noFill/>
        </p:grpSpPr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50D7AAFD-49F9-95B8-415E-FF3F54BC3565}"/>
                </a:ext>
              </a:extLst>
            </p:cNvPr>
            <p:cNvSpPr txBox="1"/>
            <p:nvPr/>
          </p:nvSpPr>
          <p:spPr>
            <a:xfrm flipH="1">
              <a:off x="4623337" y="4394486"/>
              <a:ext cx="2308404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+mj-lt"/>
                </a:rPr>
                <a:t>MICHEAL TEE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665455A8-178F-DFB6-9D91-622E0715C927}"/>
                </a:ext>
              </a:extLst>
            </p:cNvPr>
            <p:cNvSpPr txBox="1"/>
            <p:nvPr/>
          </p:nvSpPr>
          <p:spPr>
            <a:xfrm flipH="1">
              <a:off x="4623337" y="4456041"/>
              <a:ext cx="121498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2"/>
                  </a:solidFill>
                  <a:latin typeface="+mj-lt"/>
                </a:rPr>
                <a:t>c</a:t>
              </a:r>
              <a:r>
                <a:rPr kumimoji="0" lang="en-US" sz="20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ommercial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 director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8578DEF7-38AD-773F-A8EA-7A1FC8533808}"/>
                </a:ext>
              </a:extLst>
            </p:cNvPr>
            <p:cNvSpPr txBox="1"/>
            <p:nvPr/>
          </p:nvSpPr>
          <p:spPr>
            <a:xfrm flipH="1">
              <a:off x="4623337" y="5126710"/>
              <a:ext cx="2308404" cy="92333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3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malesuada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libero.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76D89D1-2C32-44DB-C49E-3F5FB602772E}"/>
              </a:ext>
            </a:extLst>
          </p:cNvPr>
          <p:cNvGrpSpPr/>
          <p:nvPr/>
        </p:nvGrpSpPr>
        <p:grpSpPr>
          <a:xfrm>
            <a:off x="12729882" y="9947734"/>
            <a:ext cx="8875059" cy="2368027"/>
            <a:chOff x="12729882" y="9947734"/>
            <a:chExt cx="8875059" cy="2368027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55AA8C52-000C-8367-6006-2476C6085A76}"/>
                </a:ext>
              </a:extLst>
            </p:cNvPr>
            <p:cNvSpPr/>
            <p:nvPr/>
          </p:nvSpPr>
          <p:spPr>
            <a:xfrm>
              <a:off x="12729882" y="9947734"/>
              <a:ext cx="8875059" cy="2368027"/>
            </a:xfrm>
            <a:prstGeom prst="rect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6DB24EE5-7FA2-0EF2-6A16-23F7522B8B47}"/>
                </a:ext>
              </a:extLst>
            </p:cNvPr>
            <p:cNvSpPr/>
            <p:nvPr/>
          </p:nvSpPr>
          <p:spPr>
            <a:xfrm>
              <a:off x="12729882" y="10023935"/>
              <a:ext cx="8875059" cy="2215626"/>
            </a:xfrm>
            <a:prstGeom prst="rect">
              <a:avLst/>
            </a:prstGeom>
            <a:solidFill>
              <a:schemeClr val="bg2">
                <a:alpha val="5000"/>
              </a:schemeClr>
            </a:solidFill>
            <a:ln>
              <a:noFill/>
            </a:ln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39A06267-06FA-F524-24D0-EDD99954C32A}"/>
              </a:ext>
            </a:extLst>
          </p:cNvPr>
          <p:cNvGrpSpPr/>
          <p:nvPr/>
        </p:nvGrpSpPr>
        <p:grpSpPr>
          <a:xfrm flipH="1">
            <a:off x="13370186" y="10321922"/>
            <a:ext cx="7137471" cy="1655554"/>
            <a:chOff x="4623337" y="4394486"/>
            <a:chExt cx="2308404" cy="1655554"/>
          </a:xfrm>
          <a:noFill/>
        </p:grpSpPr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66991FCE-DE35-EA09-228E-479E44824A95}"/>
                </a:ext>
              </a:extLst>
            </p:cNvPr>
            <p:cNvSpPr txBox="1"/>
            <p:nvPr/>
          </p:nvSpPr>
          <p:spPr>
            <a:xfrm flipH="1">
              <a:off x="4623337" y="4394486"/>
              <a:ext cx="2308404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+mj-lt"/>
                </a:rPr>
                <a:t>SOPHIA THOMPSON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01DB5DD7-4739-4382-928F-4338ADCC5039}"/>
                </a:ext>
              </a:extLst>
            </p:cNvPr>
            <p:cNvSpPr txBox="1"/>
            <p:nvPr/>
          </p:nvSpPr>
          <p:spPr>
            <a:xfrm flipH="1">
              <a:off x="4623337" y="4456041"/>
              <a:ext cx="121498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executive producer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9908E912-1500-C2E6-3620-0445DBE182C5}"/>
                </a:ext>
              </a:extLst>
            </p:cNvPr>
            <p:cNvSpPr txBox="1"/>
            <p:nvPr/>
          </p:nvSpPr>
          <p:spPr>
            <a:xfrm flipH="1">
              <a:off x="4623337" y="5126710"/>
              <a:ext cx="2308404" cy="92333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malesuada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libero.</a:t>
              </a:r>
            </a:p>
          </p:txBody>
        </p:sp>
      </p:grpSp>
      <p:sp>
        <p:nvSpPr>
          <p:cNvPr id="137" name="Rectangle 136">
            <a:extLst>
              <a:ext uri="{FF2B5EF4-FFF2-40B4-BE49-F238E27FC236}">
                <a16:creationId xmlns:a16="http://schemas.microsoft.com/office/drawing/2014/main" id="{E65049F6-B3DA-273E-17F0-292CDDC38541}"/>
              </a:ext>
            </a:extLst>
          </p:cNvPr>
          <p:cNvSpPr/>
          <p:nvPr/>
        </p:nvSpPr>
        <p:spPr>
          <a:xfrm>
            <a:off x="10229850" y="4433511"/>
            <a:ext cx="3316941" cy="236802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BC7667A9-5200-4C57-34DD-524A08E75081}"/>
              </a:ext>
            </a:extLst>
          </p:cNvPr>
          <p:cNvSpPr/>
          <p:nvPr/>
        </p:nvSpPr>
        <p:spPr>
          <a:xfrm>
            <a:off x="11410950" y="7190622"/>
            <a:ext cx="3316941" cy="236802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B22D59E0-C789-21C4-9492-5A34182DD408}"/>
              </a:ext>
            </a:extLst>
          </p:cNvPr>
          <p:cNvSpPr/>
          <p:nvPr/>
        </p:nvSpPr>
        <p:spPr>
          <a:xfrm>
            <a:off x="9412941" y="9947734"/>
            <a:ext cx="3316941" cy="236802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0" name="Picture Placeholder 44">
            <a:extLst>
              <a:ext uri="{FF2B5EF4-FFF2-40B4-BE49-F238E27FC236}">
                <a16:creationId xmlns:a16="http://schemas.microsoft.com/office/drawing/2014/main" id="{6CF0B18F-2DFF-F381-CE67-A3995F3C8B72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71" t="24488" r="26171" b="24488"/>
          <a:stretch>
            <a:fillRect/>
          </a:stretch>
        </p:blipFill>
        <p:spPr>
          <a:xfrm>
            <a:off x="10229851" y="4433512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</p:pic>
      <p:pic>
        <p:nvPicPr>
          <p:cNvPr id="141" name="Picture Placeholder 46">
            <a:extLst>
              <a:ext uri="{FF2B5EF4-FFF2-40B4-BE49-F238E27FC236}">
                <a16:creationId xmlns:a16="http://schemas.microsoft.com/office/drawing/2014/main" id="{E1083BF2-051C-BFAF-6E6B-061FD6D87ABA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81" t="4305" r="24881" b="41897"/>
          <a:stretch>
            <a:fillRect/>
          </a:stretch>
        </p:blipFill>
        <p:spPr>
          <a:xfrm>
            <a:off x="11410951" y="7190623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</p:pic>
      <p:pic>
        <p:nvPicPr>
          <p:cNvPr id="142" name="Picture Placeholder 48">
            <a:extLst>
              <a:ext uri="{FF2B5EF4-FFF2-40B4-BE49-F238E27FC236}">
                <a16:creationId xmlns:a16="http://schemas.microsoft.com/office/drawing/2014/main" id="{82E9E77D-FE58-A0A9-2490-74169ED9C74C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76" b="45364"/>
          <a:stretch>
            <a:fillRect/>
          </a:stretch>
        </p:blipFill>
        <p:spPr>
          <a:xfrm>
            <a:off x="9412942" y="9947735"/>
            <a:ext cx="3316941" cy="2368027"/>
          </a:xfrm>
          <a:custGeom>
            <a:avLst/>
            <a:gdLst>
              <a:gd name="csX0" fmla="*/ 0 w 3316941"/>
              <a:gd name="csY0" fmla="*/ 0 h 2368027"/>
              <a:gd name="csX1" fmla="*/ 3316941 w 3316941"/>
              <a:gd name="csY1" fmla="*/ 0 h 2368027"/>
              <a:gd name="csX2" fmla="*/ 3316941 w 3316941"/>
              <a:gd name="csY2" fmla="*/ 2368027 h 2368027"/>
              <a:gd name="csX3" fmla="*/ 0 w 3316941"/>
              <a:gd name="csY3" fmla="*/ 2368027 h 23680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3316941" h="2368027">
                <a:moveTo>
                  <a:pt x="0" y="0"/>
                </a:moveTo>
                <a:lnTo>
                  <a:pt x="3316941" y="0"/>
                </a:lnTo>
                <a:lnTo>
                  <a:pt x="3316941" y="2368027"/>
                </a:lnTo>
                <a:lnTo>
                  <a:pt x="0" y="2368027"/>
                </a:lnTo>
                <a:close/>
              </a:path>
            </a:pathLst>
          </a:custGeom>
        </p:spPr>
      </p:pic>
      <p:sp>
        <p:nvSpPr>
          <p:cNvPr id="143" name="!!MainTitle1">
            <a:extLst>
              <a:ext uri="{FF2B5EF4-FFF2-40B4-BE49-F238E27FC236}">
                <a16:creationId xmlns:a16="http://schemas.microsoft.com/office/drawing/2014/main" id="{DE5CA075-2126-2598-7DF5-8D418FB51ACD}"/>
              </a:ext>
            </a:extLst>
          </p:cNvPr>
          <p:cNvSpPr txBox="1"/>
          <p:nvPr/>
        </p:nvSpPr>
        <p:spPr>
          <a:xfrm>
            <a:off x="1746671" y="2120486"/>
            <a:ext cx="3071675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Meet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4" name="!!SubTitle">
            <a:extLst>
              <a:ext uri="{FF2B5EF4-FFF2-40B4-BE49-F238E27FC236}">
                <a16:creationId xmlns:a16="http://schemas.microsoft.com/office/drawing/2014/main" id="{232E6527-7643-3351-E383-9155D818C442}"/>
              </a:ext>
            </a:extLst>
          </p:cNvPr>
          <p:cNvSpPr txBox="1"/>
          <p:nvPr/>
        </p:nvSpPr>
        <p:spPr>
          <a:xfrm>
            <a:off x="18137549" y="12861831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45" name="!!MainTitle1">
            <a:extLst>
              <a:ext uri="{FF2B5EF4-FFF2-40B4-BE49-F238E27FC236}">
                <a16:creationId xmlns:a16="http://schemas.microsoft.com/office/drawing/2014/main" id="{E6641F14-7333-C0FE-0557-D7D4A675934E}"/>
              </a:ext>
            </a:extLst>
          </p:cNvPr>
          <p:cNvSpPr txBox="1"/>
          <p:nvPr/>
        </p:nvSpPr>
        <p:spPr>
          <a:xfrm>
            <a:off x="1746671" y="3457349"/>
            <a:ext cx="5444696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88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Our Team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6" name="!!SubTitle">
            <a:extLst>
              <a:ext uri="{FF2B5EF4-FFF2-40B4-BE49-F238E27FC236}">
                <a16:creationId xmlns:a16="http://schemas.microsoft.com/office/drawing/2014/main" id="{61ACD93A-5E41-AED3-3AD3-8DB6596CEBE1}"/>
              </a:ext>
            </a:extLst>
          </p:cNvPr>
          <p:cNvSpPr txBox="1"/>
          <p:nvPr/>
        </p:nvSpPr>
        <p:spPr>
          <a:xfrm>
            <a:off x="1800458" y="5697545"/>
            <a:ext cx="5607071" cy="278537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/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47" name="!!SubTitle">
            <a:extLst>
              <a:ext uri="{FF2B5EF4-FFF2-40B4-BE49-F238E27FC236}">
                <a16:creationId xmlns:a16="http://schemas.microsoft.com/office/drawing/2014/main" id="{02EBB716-FFD6-F22D-4DDD-7216C8D6BF15}"/>
              </a:ext>
            </a:extLst>
          </p:cNvPr>
          <p:cNvSpPr txBox="1"/>
          <p:nvPr/>
        </p:nvSpPr>
        <p:spPr>
          <a:xfrm>
            <a:off x="3320505" y="9730438"/>
            <a:ext cx="4087024" cy="25853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1</a:t>
            </a:r>
            <a:r>
              <a:rPr lang="en-US" dirty="0">
                <a:solidFill>
                  <a:schemeClr val="tx2"/>
                </a:solidFill>
              </a:rPr>
              <a:t>. Nunc viverra imperdiet enim. Fusce est. Vivamus a tellus.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2</a:t>
            </a:r>
            <a:r>
              <a:rPr lang="en-US" dirty="0">
                <a:solidFill>
                  <a:schemeClr val="tx2"/>
                </a:solidFill>
              </a:rPr>
              <a:t>. </a:t>
            </a:r>
            <a:r>
              <a:rPr lang="en-US" dirty="0" err="1">
                <a:solidFill>
                  <a:schemeClr val="tx2"/>
                </a:solidFill>
              </a:rPr>
              <a:t>Pellentesque</a:t>
            </a:r>
            <a:r>
              <a:rPr lang="en-US" dirty="0">
                <a:solidFill>
                  <a:schemeClr val="tx2"/>
                </a:solidFill>
              </a:rPr>
              <a:t> habitant morbi tristique senectus et netus et malesuada fames ac turpis egestas. 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3</a:t>
            </a:r>
            <a:r>
              <a:rPr lang="en-US" dirty="0">
                <a:solidFill>
                  <a:schemeClr val="tx2"/>
                </a:solidFill>
              </a:rPr>
              <a:t>. Proin pharetra nonummy pede. Mauris et </a:t>
            </a:r>
            <a:r>
              <a:rPr lang="en-US" dirty="0" err="1">
                <a:solidFill>
                  <a:schemeClr val="tx2"/>
                </a:solidFill>
              </a:rPr>
              <a:t>orci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48" name="!!SubTitle">
            <a:extLst>
              <a:ext uri="{FF2B5EF4-FFF2-40B4-BE49-F238E27FC236}">
                <a16:creationId xmlns:a16="http://schemas.microsoft.com/office/drawing/2014/main" id="{5DEEE6A7-38DB-F362-D3BD-F41798E60DFC}"/>
              </a:ext>
            </a:extLst>
          </p:cNvPr>
          <p:cNvSpPr txBox="1"/>
          <p:nvPr/>
        </p:nvSpPr>
        <p:spPr>
          <a:xfrm>
            <a:off x="3320505" y="9220364"/>
            <a:ext cx="4087024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TEAM SPIRITS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FA4D64ED-CFB5-6105-7C08-DAE10DF217C4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220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03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window dir="vert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2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2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4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4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4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900" decel="100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900" decel="100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900" decel="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900" decel="100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900" decel="100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900" decel="100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900" decel="100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6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9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2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5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37" grpId="0" animBg="1"/>
          <p:bldP spid="138" grpId="0" animBg="1"/>
          <p:bldP spid="139" grpId="0" animBg="1"/>
          <p:bldP spid="143" grpId="0"/>
          <p:bldP spid="144" grpId="0"/>
          <p:bldP spid="145" grpId="0"/>
          <p:bldP spid="146" grpId="0" build="allAtOnce"/>
          <p:bldP spid="147" grpId="0" build="allAtOnce"/>
          <p:bldP spid="148" grpId="0" build="allAtOnce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4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4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4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900" decel="100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900" decel="100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900" decel="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900" decel="100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900" decel="100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900" decel="100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900" decel="100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6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9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2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5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37" grpId="0" animBg="1"/>
          <p:bldP spid="138" grpId="0" animBg="1"/>
          <p:bldP spid="139" grpId="0" animBg="1"/>
          <p:bldP spid="143" grpId="0"/>
          <p:bldP spid="144" grpId="0"/>
          <p:bldP spid="145" grpId="0"/>
          <p:bldP spid="146" grpId="0" build="allAtOnce"/>
          <p:bldP spid="147" grpId="0" build="allAtOnce"/>
          <p:bldP spid="148" grpId="0" build="allAtOnce"/>
        </p:bldLst>
      </p:timing>
    </mc:Fallback>
  </mc:AlternateContent>
</p:sld>
</file>

<file path=ppt/theme/theme1.xml><?xml version="1.0" encoding="utf-8"?>
<a:theme xmlns:a="http://schemas.openxmlformats.org/drawingml/2006/main" name="SO01">
  <a:themeElements>
    <a:clrScheme name="CP_L_65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342559"/>
      </a:accent1>
      <a:accent2>
        <a:srgbClr val="FD0076"/>
      </a:accent2>
      <a:accent3>
        <a:srgbClr val="E0C792"/>
      </a:accent3>
      <a:accent4>
        <a:srgbClr val="FFDD00"/>
      </a:accent4>
      <a:accent5>
        <a:srgbClr val="720136"/>
      </a:accent5>
      <a:accent6>
        <a:srgbClr val="FFE1EF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SO10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02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03">
  <a:themeElements>
    <a:clrScheme name="CP2_L_08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21C69"/>
      </a:accent1>
      <a:accent2>
        <a:srgbClr val="F2E002"/>
      </a:accent2>
      <a:accent3>
        <a:srgbClr val="0F48F1"/>
      </a:accent3>
      <a:accent4>
        <a:srgbClr val="B9CFFE"/>
      </a:accent4>
      <a:accent5>
        <a:srgbClr val="9EA5B7"/>
      </a:accent5>
      <a:accent6>
        <a:srgbClr val="6E779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04">
  <a:themeElements>
    <a:clrScheme name="CP_D_25">
      <a:dk1>
        <a:srgbClr val="FFFFFF"/>
      </a:dk1>
      <a:lt1>
        <a:srgbClr val="7F7F7F"/>
      </a:lt1>
      <a:dk2>
        <a:srgbClr val="FFFFFF"/>
      </a:dk2>
      <a:lt2>
        <a:srgbClr val="000000"/>
      </a:lt2>
      <a:accent1>
        <a:srgbClr val="322039"/>
      </a:accent1>
      <a:accent2>
        <a:srgbClr val="DE592E"/>
      </a:accent2>
      <a:accent3>
        <a:srgbClr val="855853"/>
      </a:accent3>
      <a:accent4>
        <a:srgbClr val="21C394"/>
      </a:accent4>
      <a:accent5>
        <a:srgbClr val="4F8B82"/>
      </a:accent5>
      <a:accent6>
        <a:srgbClr val="0A394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05">
  <a:themeElements>
    <a:clrScheme name="CP2_L_0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471718"/>
      </a:accent1>
      <a:accent2>
        <a:srgbClr val="CA5655"/>
      </a:accent2>
      <a:accent3>
        <a:srgbClr val="93A292"/>
      </a:accent3>
      <a:accent4>
        <a:srgbClr val="39703D"/>
      </a:accent4>
      <a:accent5>
        <a:srgbClr val="76B974"/>
      </a:accent5>
      <a:accent6>
        <a:srgbClr val="D9E74C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06">
  <a:themeElements>
    <a:clrScheme name="CP_D_91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E97C81"/>
      </a:accent1>
      <a:accent2>
        <a:srgbClr val="747496"/>
      </a:accent2>
      <a:accent3>
        <a:srgbClr val="70A7AC"/>
      </a:accent3>
      <a:accent4>
        <a:srgbClr val="C6D4B0"/>
      </a:accent4>
      <a:accent5>
        <a:srgbClr val="6F8771"/>
      </a:accent5>
      <a:accent6>
        <a:srgbClr val="C6CDD5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07">
  <a:themeElements>
    <a:clrScheme name="CP_L_45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2A3056"/>
      </a:accent1>
      <a:accent2>
        <a:srgbClr val="43B0AF"/>
      </a:accent2>
      <a:accent3>
        <a:srgbClr val="67FFF2"/>
      </a:accent3>
      <a:accent4>
        <a:srgbClr val="294933"/>
      </a:accent4>
      <a:accent5>
        <a:srgbClr val="446B5C"/>
      </a:accent5>
      <a:accent6>
        <a:srgbClr val="81EC86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08">
  <a:themeElements>
    <a:clrScheme name="CP2_D_10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9C9404"/>
      </a:accent1>
      <a:accent2>
        <a:srgbClr val="DAA86D"/>
      </a:accent2>
      <a:accent3>
        <a:srgbClr val="111B10"/>
      </a:accent3>
      <a:accent4>
        <a:srgbClr val="575941"/>
      </a:accent4>
      <a:accent5>
        <a:srgbClr val="CACA85"/>
      </a:accent5>
      <a:accent6>
        <a:srgbClr val="F7FADD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SO09">
  <a:themeElements>
    <a:clrScheme name="CP_L_64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7784B8"/>
      </a:accent1>
      <a:accent2>
        <a:srgbClr val="1C231A"/>
      </a:accent2>
      <a:accent3>
        <a:srgbClr val="424264"/>
      </a:accent3>
      <a:accent4>
        <a:srgbClr val="BA9EB2"/>
      </a:accent4>
      <a:accent5>
        <a:srgbClr val="D3DBF1"/>
      </a:accent5>
      <a:accent6>
        <a:srgbClr val="F4E9E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17215</TotalTime>
  <Words>2180</Words>
  <Application>Microsoft Office PowerPoint</Application>
  <PresentationFormat>Custom</PresentationFormat>
  <Paragraphs>230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10</vt:i4>
      </vt:variant>
    </vt:vector>
  </HeadingPairs>
  <TitlesOfParts>
    <vt:vector size="25" baseType="lpstr">
      <vt:lpstr>Aptos</vt:lpstr>
      <vt:lpstr>Arial</vt:lpstr>
      <vt:lpstr>Calibri</vt:lpstr>
      <vt:lpstr>Open Sans Light</vt:lpstr>
      <vt:lpstr>UTM Avo</vt:lpstr>
      <vt:lpstr>SO01</vt:lpstr>
      <vt:lpstr>SO02</vt:lpstr>
      <vt:lpstr>SO03</vt:lpstr>
      <vt:lpstr>SO04</vt:lpstr>
      <vt:lpstr>SO05</vt:lpstr>
      <vt:lpstr>SO06</vt:lpstr>
      <vt:lpstr>SO07</vt:lpstr>
      <vt:lpstr>SO08</vt:lpstr>
      <vt:lpstr>SO09</vt:lpstr>
      <vt:lpstr>SO10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220</dc:title>
  <dc:creator>Slide Ocean</dc:creator>
  <cp:keywords>SlideOcean.net</cp:keywords>
  <cp:lastModifiedBy>SO</cp:lastModifiedBy>
  <cp:revision>4431</cp:revision>
  <dcterms:created xsi:type="dcterms:W3CDTF">2024-04-24T08:43:56Z</dcterms:created>
  <dcterms:modified xsi:type="dcterms:W3CDTF">2026-03-01T03:47:06Z</dcterms:modified>
</cp:coreProperties>
</file>