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9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33" d="100"/>
          <a:sy n="33" d="100"/>
        </p:scale>
        <p:origin x="1932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826000-0E4E-6B9D-E562-D8B5FB2BB51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522E98-FFFA-65FD-F524-0F3190E3A4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9F746D-B464-9A89-22F9-CCB71DBCC6C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E626C8-AA98-2BF7-09C6-8E3CA096F914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075E46-6E0C-E22F-6C0E-1988592B81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89B2CD-B0F0-8A21-6880-5343E98CE10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D96494-CC4F-0D2B-93A3-EDC4FC3483D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3A8FF1-84E0-4A8C-D880-E853490F8B8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1BFE5A-BDD9-BAF4-2EE5-9183D74C9AD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3/1/2026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B2D000-6EB5-8B06-4B5B-38D6AB85CCA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765E9DD-B756-A525-7F48-520E726D7FA1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C7EC765-C96B-F27C-C289-EDAADE658CEC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D76704-1407-8A71-5031-56C864F50796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C4C8456-3D4A-31E7-FB35-5E9E4F51F595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699AEA-A6F2-1FD5-E2ED-E7D71D74FD12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E0A4395-9600-B9F7-E1BF-E7F290E3DFE3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6E18E9E-50F9-939C-B68F-20F58B6BB8F1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661089-3C9A-B386-E0AF-03DF9DEFD0B6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C3325B9-CD35-D342-9956-41D99797E770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46BCFBE-34B0-6B2F-B798-4DA717545520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919FB6-4FE3-AF96-09A8-51D07DAE6833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A861099-6AFD-5425-329F-CC6189E43DF0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72D400-6886-4A2D-E6E8-5BDFEEA27A9C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22EDA48-E690-3110-0489-59E1FDCDE777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46CB61F-1DB9-36FF-B257-1E6AAE8F8556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92B6A36-67E1-AB15-42A0-349F471232CA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604E710-7845-FBEF-70FE-D81082F8495D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13CF0D1-0DCD-5986-EB00-81396683535A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6EBB20C-75B6-A847-A829-F30881E31776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4B86C6F-5FEB-0BB5-295A-D050D4C88B3A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7D482BC-6A14-A7A8-196D-6C0027BF6403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132B281-EFB0-D4C8-E3CD-451669615D24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82B1995-A84A-64A2-C265-7DEFF50E0F1C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55F0B01-5822-25E5-76EF-D0CF0E7604C8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C699EA3-9CC4-7FD2-898A-7867809E3BDD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C47606B-9B86-40F7-CABC-236D0D2F4DB7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58CD81-1FDD-BEA0-B944-2CBC0189A021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0FB8EB0-80DA-F89B-18A3-757125097350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 103">
            <a:extLst>
              <a:ext uri="{FF2B5EF4-FFF2-40B4-BE49-F238E27FC236}">
                <a16:creationId xmlns:a16="http://schemas.microsoft.com/office/drawing/2014/main" id="{A1A1DA46-9191-0BD2-497B-0D9A7B9DD83D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109">
            <a:extLst>
              <a:ext uri="{FF2B5EF4-FFF2-40B4-BE49-F238E27FC236}">
                <a16:creationId xmlns:a16="http://schemas.microsoft.com/office/drawing/2014/main" id="{E2295ACB-CA2F-3AC7-EAFE-B42C87820144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C39DC10-537A-6694-3C19-1CED79B05206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A6A244-A1E0-F306-0767-EE4B57E72B8A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363FB747-F2E2-C706-AA34-649050EEC1A7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77E2EB90-5A36-0D98-AEA9-F0CB9DE304E1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A27CBE1-D790-3B26-FC12-C55F7B1417D4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E36B305-B851-9DAA-9CCE-71A8130EBA37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7AE1902F-1EF2-49BD-76BA-35BA38C49B00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83DD9D4-4D23-C8D6-7865-7C95F74589DE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6A3B74F6-5869-C51F-87F5-B806DE5A79C3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AF658CCA-019A-DCCA-7504-3024AC8695B8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1061FC3-057F-F76D-AB66-DD5BFEAE2FBE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C22DB77A-EE70-D04A-983F-FC186FC54FA0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0EC730A-A992-C456-6C75-F4BDDB9D9937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BD0926C-FE9E-7ACE-8270-0FB82CB4522C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1162" name="Textbox 200">
              <a:extLst>
                <a:ext uri="{FF2B5EF4-FFF2-40B4-BE49-F238E27FC236}">
                  <a16:creationId xmlns:a16="http://schemas.microsoft.com/office/drawing/2014/main" id="{F98DF959-B65E-3F8B-FDEE-7CB0F2BFC47E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3" name="Textbox 200">
              <a:extLst>
                <a:ext uri="{FF2B5EF4-FFF2-40B4-BE49-F238E27FC236}">
                  <a16:creationId xmlns:a16="http://schemas.microsoft.com/office/drawing/2014/main" id="{F79E9D85-50D7-7BDC-C4AA-443D9057E540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16" name="Group 1215">
            <a:extLst>
              <a:ext uri="{FF2B5EF4-FFF2-40B4-BE49-F238E27FC236}">
                <a16:creationId xmlns:a16="http://schemas.microsoft.com/office/drawing/2014/main" id="{88EA51F7-88EB-568E-D490-2611341070DA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1224" name="Textbox 200">
              <a:extLst>
                <a:ext uri="{FF2B5EF4-FFF2-40B4-BE49-F238E27FC236}">
                  <a16:creationId xmlns:a16="http://schemas.microsoft.com/office/drawing/2014/main" id="{B57EDC61-4693-943E-7B21-FDC4F4B6A4B8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5" name="Textbox 200">
              <a:extLst>
                <a:ext uri="{FF2B5EF4-FFF2-40B4-BE49-F238E27FC236}">
                  <a16:creationId xmlns:a16="http://schemas.microsoft.com/office/drawing/2014/main" id="{AB963E57-F1E7-65DB-89FE-9B9F52931292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26" name="Group 1225">
            <a:extLst>
              <a:ext uri="{FF2B5EF4-FFF2-40B4-BE49-F238E27FC236}">
                <a16:creationId xmlns:a16="http://schemas.microsoft.com/office/drawing/2014/main" id="{DC628CCC-8671-53FB-541E-9C9EE3656186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27" name="Textbox 200">
              <a:extLst>
                <a:ext uri="{FF2B5EF4-FFF2-40B4-BE49-F238E27FC236}">
                  <a16:creationId xmlns:a16="http://schemas.microsoft.com/office/drawing/2014/main" id="{96F89AEB-46FB-105B-9D99-85BF2996C9FF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8" name="Textbox 200">
              <a:extLst>
                <a:ext uri="{FF2B5EF4-FFF2-40B4-BE49-F238E27FC236}">
                  <a16:creationId xmlns:a16="http://schemas.microsoft.com/office/drawing/2014/main" id="{253BE6A4-1750-4B67-249C-71A94679902A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9" name="Textbox 200">
              <a:extLst>
                <a:ext uri="{FF2B5EF4-FFF2-40B4-BE49-F238E27FC236}">
                  <a16:creationId xmlns:a16="http://schemas.microsoft.com/office/drawing/2014/main" id="{724DB265-0BE8-2B07-FBB2-749306322F8E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30" name="Group 1229">
            <a:extLst>
              <a:ext uri="{FF2B5EF4-FFF2-40B4-BE49-F238E27FC236}">
                <a16:creationId xmlns:a16="http://schemas.microsoft.com/office/drawing/2014/main" id="{9E2EC125-0D39-0491-A3AD-7A68EC347D76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31" name="Textbox 200">
              <a:extLst>
                <a:ext uri="{FF2B5EF4-FFF2-40B4-BE49-F238E27FC236}">
                  <a16:creationId xmlns:a16="http://schemas.microsoft.com/office/drawing/2014/main" id="{BB64C871-F643-02C9-73DB-15759007FAA8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2" name="Textbox 200">
              <a:extLst>
                <a:ext uri="{FF2B5EF4-FFF2-40B4-BE49-F238E27FC236}">
                  <a16:creationId xmlns:a16="http://schemas.microsoft.com/office/drawing/2014/main" id="{48424293-A09D-1ECC-C323-2AB88307E33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3" name="Textbox 200">
              <a:extLst>
                <a:ext uri="{FF2B5EF4-FFF2-40B4-BE49-F238E27FC236}">
                  <a16:creationId xmlns:a16="http://schemas.microsoft.com/office/drawing/2014/main" id="{7E108F03-5D74-54D3-1D38-D7CD763038B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34" name="Group 1233">
            <a:extLst>
              <a:ext uri="{FF2B5EF4-FFF2-40B4-BE49-F238E27FC236}">
                <a16:creationId xmlns:a16="http://schemas.microsoft.com/office/drawing/2014/main" id="{E1AC1B57-6075-A346-FADE-2CFA9636A248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35" name="Textbox 200">
              <a:extLst>
                <a:ext uri="{FF2B5EF4-FFF2-40B4-BE49-F238E27FC236}">
                  <a16:creationId xmlns:a16="http://schemas.microsoft.com/office/drawing/2014/main" id="{A14AE321-A9FA-5D96-4A0D-485A60454585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6" name="Textbox 200">
              <a:extLst>
                <a:ext uri="{FF2B5EF4-FFF2-40B4-BE49-F238E27FC236}">
                  <a16:creationId xmlns:a16="http://schemas.microsoft.com/office/drawing/2014/main" id="{2436BE53-D5CD-66CA-5439-BC6AD7A69625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7" name="Textbox 200">
              <a:extLst>
                <a:ext uri="{FF2B5EF4-FFF2-40B4-BE49-F238E27FC236}">
                  <a16:creationId xmlns:a16="http://schemas.microsoft.com/office/drawing/2014/main" id="{1747E7C1-6A1B-E4EC-F36F-4F587D2513D4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38" name="Group 1237">
            <a:extLst>
              <a:ext uri="{FF2B5EF4-FFF2-40B4-BE49-F238E27FC236}">
                <a16:creationId xmlns:a16="http://schemas.microsoft.com/office/drawing/2014/main" id="{5D386F0F-DFEB-ED9C-4403-62F20E9588E9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39" name="Textbox 200">
              <a:extLst>
                <a:ext uri="{FF2B5EF4-FFF2-40B4-BE49-F238E27FC236}">
                  <a16:creationId xmlns:a16="http://schemas.microsoft.com/office/drawing/2014/main" id="{2FC88C97-83C7-76AD-5894-47935823F4D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0" name="Textbox 200">
              <a:extLst>
                <a:ext uri="{FF2B5EF4-FFF2-40B4-BE49-F238E27FC236}">
                  <a16:creationId xmlns:a16="http://schemas.microsoft.com/office/drawing/2014/main" id="{91C22EBE-4A55-521A-17EE-4DEA5C0013C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1" name="Textbox 200">
              <a:extLst>
                <a:ext uri="{FF2B5EF4-FFF2-40B4-BE49-F238E27FC236}">
                  <a16:creationId xmlns:a16="http://schemas.microsoft.com/office/drawing/2014/main" id="{AC27EA99-AE66-DCF4-2AE4-FD70ED3DEFCB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42" name="Group 1241">
            <a:extLst>
              <a:ext uri="{FF2B5EF4-FFF2-40B4-BE49-F238E27FC236}">
                <a16:creationId xmlns:a16="http://schemas.microsoft.com/office/drawing/2014/main" id="{8DC82810-B621-C5B4-D968-2DD82837C977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43" name="Textbox 200">
              <a:extLst>
                <a:ext uri="{FF2B5EF4-FFF2-40B4-BE49-F238E27FC236}">
                  <a16:creationId xmlns:a16="http://schemas.microsoft.com/office/drawing/2014/main" id="{D3E716FD-E6B0-583C-FCC7-71191C13A193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4" name="Textbox 200">
              <a:extLst>
                <a:ext uri="{FF2B5EF4-FFF2-40B4-BE49-F238E27FC236}">
                  <a16:creationId xmlns:a16="http://schemas.microsoft.com/office/drawing/2014/main" id="{BDD9604C-3228-6098-1412-67397BDF032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5" name="Textbox 200">
              <a:extLst>
                <a:ext uri="{FF2B5EF4-FFF2-40B4-BE49-F238E27FC236}">
                  <a16:creationId xmlns:a16="http://schemas.microsoft.com/office/drawing/2014/main" id="{E2FFA3DB-5D60-5B30-272A-4DBB988C00F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46" name="Group 1245">
            <a:extLst>
              <a:ext uri="{FF2B5EF4-FFF2-40B4-BE49-F238E27FC236}">
                <a16:creationId xmlns:a16="http://schemas.microsoft.com/office/drawing/2014/main" id="{82A63A24-3A38-8369-C45A-DE4B155D7F94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47" name="Textbox 200">
              <a:extLst>
                <a:ext uri="{FF2B5EF4-FFF2-40B4-BE49-F238E27FC236}">
                  <a16:creationId xmlns:a16="http://schemas.microsoft.com/office/drawing/2014/main" id="{BBD6034F-47DC-55A5-0280-CB0E986315C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8" name="Textbox 200">
              <a:extLst>
                <a:ext uri="{FF2B5EF4-FFF2-40B4-BE49-F238E27FC236}">
                  <a16:creationId xmlns:a16="http://schemas.microsoft.com/office/drawing/2014/main" id="{7ECF2E4C-056B-A4DB-FA00-72CF58095D1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9" name="Textbox 200">
              <a:extLst>
                <a:ext uri="{FF2B5EF4-FFF2-40B4-BE49-F238E27FC236}">
                  <a16:creationId xmlns:a16="http://schemas.microsoft.com/office/drawing/2014/main" id="{E1081500-A6B1-0353-9EC9-3C1886D1F88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250" name="Group 1249">
            <a:extLst>
              <a:ext uri="{FF2B5EF4-FFF2-40B4-BE49-F238E27FC236}">
                <a16:creationId xmlns:a16="http://schemas.microsoft.com/office/drawing/2014/main" id="{95FE7D34-560D-DDFF-CAFC-1DBCC867DB69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1251" name="Textbox 200">
              <a:extLst>
                <a:ext uri="{FF2B5EF4-FFF2-40B4-BE49-F238E27FC236}">
                  <a16:creationId xmlns:a16="http://schemas.microsoft.com/office/drawing/2014/main" id="{473A1AA9-0678-A75B-2C55-420D7C7BCE9F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2" name="Textbox 200">
              <a:extLst>
                <a:ext uri="{FF2B5EF4-FFF2-40B4-BE49-F238E27FC236}">
                  <a16:creationId xmlns:a16="http://schemas.microsoft.com/office/drawing/2014/main" id="{50C19561-288E-13F1-3A5D-DEDBDF049B4A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53" name="Group 1252">
            <a:extLst>
              <a:ext uri="{FF2B5EF4-FFF2-40B4-BE49-F238E27FC236}">
                <a16:creationId xmlns:a16="http://schemas.microsoft.com/office/drawing/2014/main" id="{310F4271-D8C7-3AA4-27AA-C8F65CEDB83B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1254" name="Textbox 200">
              <a:extLst>
                <a:ext uri="{FF2B5EF4-FFF2-40B4-BE49-F238E27FC236}">
                  <a16:creationId xmlns:a16="http://schemas.microsoft.com/office/drawing/2014/main" id="{20B1ACF5-4AFA-52A2-8E4E-EC2CC103704A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1255" name="Textbox 200">
              <a:extLst>
                <a:ext uri="{FF2B5EF4-FFF2-40B4-BE49-F238E27FC236}">
                  <a16:creationId xmlns:a16="http://schemas.microsoft.com/office/drawing/2014/main" id="{1496908B-90BD-DCCF-9F04-C5D7E74EA62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6" name="Textbox 200">
              <a:extLst>
                <a:ext uri="{FF2B5EF4-FFF2-40B4-BE49-F238E27FC236}">
                  <a16:creationId xmlns:a16="http://schemas.microsoft.com/office/drawing/2014/main" id="{7BF0902A-DBEC-B12F-8A94-1B232A999727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1257" name="Graphic 1256" descr="Circle with left arrow with solid fill">
            <a:extLst>
              <a:ext uri="{FF2B5EF4-FFF2-40B4-BE49-F238E27FC236}">
                <a16:creationId xmlns:a16="http://schemas.microsoft.com/office/drawing/2014/main" id="{D56EBC20-BB5F-FA6B-CD96-AF5EE658F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1258" name="Group 1257">
            <a:extLst>
              <a:ext uri="{FF2B5EF4-FFF2-40B4-BE49-F238E27FC236}">
                <a16:creationId xmlns:a16="http://schemas.microsoft.com/office/drawing/2014/main" id="{6F365A40-6DC5-4AEA-39DF-3F39BF3FA435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259" name="Freeform: Shape 1258">
              <a:extLst>
                <a:ext uri="{FF2B5EF4-FFF2-40B4-BE49-F238E27FC236}">
                  <a16:creationId xmlns:a16="http://schemas.microsoft.com/office/drawing/2014/main" id="{50ADAF97-227C-A054-CC49-B4F391AA4D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:a16="http://schemas.microsoft.com/office/drawing/2014/main" id="{6FF630C3-92D1-F4DF-7A70-478E9E9D717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:a16="http://schemas.microsoft.com/office/drawing/2014/main" id="{E7C91A55-EBF3-1304-6EB7-79E532A9B41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262" name="Rectangle 1261">
            <a:extLst>
              <a:ext uri="{FF2B5EF4-FFF2-40B4-BE49-F238E27FC236}">
                <a16:creationId xmlns:a16="http://schemas.microsoft.com/office/drawing/2014/main" id="{9C7A0191-4CD1-7D08-7A2C-67324724798B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1263" name="Rectangle 1262">
            <a:extLst>
              <a:ext uri="{FF2B5EF4-FFF2-40B4-BE49-F238E27FC236}">
                <a16:creationId xmlns:a16="http://schemas.microsoft.com/office/drawing/2014/main" id="{B3C65BAC-2310-B6FE-0EB6-D5AD9A98743F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accent4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41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12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12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1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1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1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1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31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12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12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1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1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1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1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31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D1DD018-2E64-C61D-0108-250A13EEE037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AD1388A-3A8E-0378-E10E-C7AE2ABDD690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689D7D0-AF38-4413-5CC5-CE63953D06A5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E33B17-1C5A-BA8F-C562-1AEEA0AB6CE4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8F482C7-73AF-EFE0-DCA0-48B45B698149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9A12F8F-7C22-BEAE-A2D1-E35278BC7424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780D1CA-9CC6-22A4-2959-9A52BDD50EA8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386A018-A216-7235-707A-E849968402C2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7147F0-AEB5-1C1F-0A8C-8ACB877A4635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4E21E69-FEC6-DC6D-8F94-7ADA8A25BEE4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AF1AB84-7FE5-AA53-397F-B5EB439429BE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5214F04-4104-817E-CCB3-B7AF522DCF4F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FE3266F-6A2D-441E-1251-3C8A0289A2D7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25C88B-988F-4B5D-59DE-7949E54E1A14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74F35EC-C479-FACE-0909-0B6961A8ECB7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84B2B02-DB55-44B4-2BF3-2233AD6DAF97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1D382B7-0BFD-569F-7BDE-A1F8776C2471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E1CA2B0-0B21-C9F9-CCE1-7C2F53733CED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8A9F840-A568-763A-54B2-497F03F58682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16643FB-7A0A-5C87-86D4-BB4BA8845F2E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95981C7-C7E2-97A3-4827-21DC9C18006C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53A5F5F-3D59-20AD-4BD6-B10F1B037CF2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39D3364-AF51-7ACC-6F5D-E16173385AD7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B58D0074-B29C-E852-A134-E87C11D927FA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A129C67-805E-3E9E-0692-5E0B669CB0E9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36B6558-6C77-7B59-6F06-A139820FC178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685C28F-4A81-EBC1-87C9-5FE47B4ABF29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A2CA981-87E6-88E4-3775-F17AC811CB07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03">
            <a:extLst>
              <a:ext uri="{FF2B5EF4-FFF2-40B4-BE49-F238E27FC236}">
                <a16:creationId xmlns:a16="http://schemas.microsoft.com/office/drawing/2014/main" id="{85DE236C-DAF1-6341-EC91-BAB9BF7143AC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09">
            <a:extLst>
              <a:ext uri="{FF2B5EF4-FFF2-40B4-BE49-F238E27FC236}">
                <a16:creationId xmlns:a16="http://schemas.microsoft.com/office/drawing/2014/main" id="{F977402B-BB98-AF10-4B44-E6E6A6C3F465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0B4A119-ECD1-69CB-BEBD-E9B5A3C9CF44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9B5E2E9-5F04-E952-E21E-79B47E27269B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BF1A7B3F-6383-22E6-2D42-CABB37457CEF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7F263343-4C9B-5722-8E38-707856EAF15C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D852289-020F-F359-9112-D3CC69C3EBDB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35A1EC4B-63D4-8276-6351-3715D78AA973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1E7DFEAD-A0F1-8F8B-4763-ABC5A49B8FFD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E9896ACD-6867-ACD6-0741-D8E0A256B4B7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143E90AE-E36C-4E3E-CDD4-FE2EB5DB4B2C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6DD3E436-E4C4-0658-1F1B-214FE42A2FBD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2AE8584A-34AA-D34E-0CF3-A701F5FAD8B3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BA23396C-597F-9309-5184-550F12622771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3E0CE593-3988-BAD0-E058-0EADCABDA1F5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16538D8-3919-5638-1B37-5DF83DEC465E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529DDBB2-0C95-B55F-184B-BEC15358CE45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73EF777D-1517-386D-A1B2-EB95B1AD9B1F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5232881-7F93-8B34-B9D1-49385F410F06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31485D76-A924-F96B-7C83-6EF9662D77D2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07CDEC09-C4E5-79F3-789C-AA5317B9121F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910FD06-D6A6-7246-5FAC-F079839F28E0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4763CE35-65BA-0E73-A955-75C13C49CFB3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B6633856-3119-BD57-088F-6A4D458E59C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B57D7853-3EEE-A19B-EE62-EDCAB417624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9824C66F-4AAB-1CE3-E93F-E531015D2E03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8870DFBD-A0A4-1E66-7817-16D4F27A60F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C959BE0C-F664-F931-3723-C6DD57EBA44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01DE8FA2-627F-40B4-43E2-C030B00C0D9E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07318C50-CAB2-E3AD-02BF-2A94119224DB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2DF9EC78-A403-0F04-17AF-05C5347D5A06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09573920-0B65-4F47-C6AE-F31D47CDCF1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C837E814-A38F-DDE4-7068-5D29554EB44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BF6B475-4602-0962-F2E8-B721E80E9476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398AF934-45FF-CBC3-43E6-EC4636772C6A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3671F8E6-2CD3-9754-4DA3-F629A91F9F85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FD3A089D-3D5F-46A7-05F5-07C61EC4E20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6771AC06-186A-A237-D160-6F010E5735B8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680A94FD-F976-98C0-2C3C-CC54434839DA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32888035-E964-A438-DF2D-194AF38BA7CF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43283440-C6C1-7647-BAE0-27C932BBFA3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A098DF6-6D9B-54AD-878C-52E2236EC9B5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D385EB27-F5FC-57EB-30E3-57DF090BA286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57BFC6FC-9DD0-7CA4-9200-08BB53CAFCAE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03FEA1B4-2CCA-9517-1575-E26980E2ADBA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62E840D7-E0E0-247D-5767-88D0168E9561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9BF02976-FB30-9160-8D78-E359F09CE10C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3DCFECDB-B628-0770-655E-37C4BB310FE9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1EF0BD-AB03-FB20-2F65-F8D7D89C30AF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E37C03CE-F357-E5AE-9201-F983E67D780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35DDD120-6591-21B6-1EE8-7F22CAFCFAE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09DCADFB-76A0-BAB3-DEB9-75028984D907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187" name="Graphic 186" descr="Circle with left arrow with solid fill">
            <a:extLst>
              <a:ext uri="{FF2B5EF4-FFF2-40B4-BE49-F238E27FC236}">
                <a16:creationId xmlns:a16="http://schemas.microsoft.com/office/drawing/2014/main" id="{A20AE3F8-DAEB-631C-F2AA-A0D1AFC2E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188" name="Group 187">
            <a:extLst>
              <a:ext uri="{FF2B5EF4-FFF2-40B4-BE49-F238E27FC236}">
                <a16:creationId xmlns:a16="http://schemas.microsoft.com/office/drawing/2014/main" id="{BB112396-D03F-61AD-6B19-95EEC339AA2A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704E839C-7550-1949-0D93-6E5F132529E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8A1F1D96-06CE-4497-D471-3004CAC0F3D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CAA6CCD1-3CC8-B458-AC90-1546AF891373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92" name="Rectangle 191">
            <a:extLst>
              <a:ext uri="{FF2B5EF4-FFF2-40B4-BE49-F238E27FC236}">
                <a16:creationId xmlns:a16="http://schemas.microsoft.com/office/drawing/2014/main" id="{DF977148-E6DB-BD87-CA4E-768A2643BA19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DDEFD0A7-CA8B-91DD-1D08-416E099D964C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3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9EAF82E2-76B2-DB75-3BBD-0810FC92C560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F2F57F24-887E-4E96-74DA-9FB4D2CAFF49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DBF38A88-02B9-DBF1-0DE0-94AD8A51E499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C006DB67-B9F7-E35F-20FB-C8C36D748C7C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F5A2A84D-9FA4-D0F3-88BD-D975FB6E25FB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2E1541CE-464C-EFA8-8149-C77F49B6293A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4FE79372-AB42-4CE6-D606-65C62B7238F8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0" name="Group 589">
            <a:extLst>
              <a:ext uri="{FF2B5EF4-FFF2-40B4-BE49-F238E27FC236}">
                <a16:creationId xmlns:a16="http://schemas.microsoft.com/office/drawing/2014/main" id="{DC2F35F6-3E7A-8DE9-62EA-A3CE5847795F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591" name="Oval 590">
              <a:extLst>
                <a:ext uri="{FF2B5EF4-FFF2-40B4-BE49-F238E27FC236}">
                  <a16:creationId xmlns:a16="http://schemas.microsoft.com/office/drawing/2014/main" id="{8581C9DB-EC49-B5FF-6422-34A8FB86A08F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>
              <a:extLst>
                <a:ext uri="{FF2B5EF4-FFF2-40B4-BE49-F238E27FC236}">
                  <a16:creationId xmlns:a16="http://schemas.microsoft.com/office/drawing/2014/main" id="{2048A95B-0C79-F1F8-B1C7-C4889A5243D9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3" name="Group 592">
            <a:extLst>
              <a:ext uri="{FF2B5EF4-FFF2-40B4-BE49-F238E27FC236}">
                <a16:creationId xmlns:a16="http://schemas.microsoft.com/office/drawing/2014/main" id="{F44B7670-36A5-083B-38E0-9AE26B6F4165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594" name="Oval 593">
              <a:extLst>
                <a:ext uri="{FF2B5EF4-FFF2-40B4-BE49-F238E27FC236}">
                  <a16:creationId xmlns:a16="http://schemas.microsoft.com/office/drawing/2014/main" id="{1A63AFE1-9253-D263-4878-40A0950133BE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>
              <a:extLst>
                <a:ext uri="{FF2B5EF4-FFF2-40B4-BE49-F238E27FC236}">
                  <a16:creationId xmlns:a16="http://schemas.microsoft.com/office/drawing/2014/main" id="{24566CAB-3ED2-7A2E-F2C3-FAED49E7F668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D797FEEC-B7D5-22FD-1395-F7327BEB35DA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597" name="Oval 596">
              <a:extLst>
                <a:ext uri="{FF2B5EF4-FFF2-40B4-BE49-F238E27FC236}">
                  <a16:creationId xmlns:a16="http://schemas.microsoft.com/office/drawing/2014/main" id="{95454029-5F82-8F52-8275-3EB91C60319D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>
              <a:extLst>
                <a:ext uri="{FF2B5EF4-FFF2-40B4-BE49-F238E27FC236}">
                  <a16:creationId xmlns:a16="http://schemas.microsoft.com/office/drawing/2014/main" id="{AC712900-66E7-42AF-6407-115807A4711C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9" name="Group 598">
            <a:extLst>
              <a:ext uri="{FF2B5EF4-FFF2-40B4-BE49-F238E27FC236}">
                <a16:creationId xmlns:a16="http://schemas.microsoft.com/office/drawing/2014/main" id="{A7374A4F-3532-EDE5-D03D-586F8A555933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600" name="Oval 599">
              <a:extLst>
                <a:ext uri="{FF2B5EF4-FFF2-40B4-BE49-F238E27FC236}">
                  <a16:creationId xmlns:a16="http://schemas.microsoft.com/office/drawing/2014/main" id="{7D3A6A46-E529-441E-30B1-1D1B7D591C56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>
              <a:extLst>
                <a:ext uri="{FF2B5EF4-FFF2-40B4-BE49-F238E27FC236}">
                  <a16:creationId xmlns:a16="http://schemas.microsoft.com/office/drawing/2014/main" id="{160F5AF3-F971-34C5-7E42-C1B62002A087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2" name="Group 601">
            <a:extLst>
              <a:ext uri="{FF2B5EF4-FFF2-40B4-BE49-F238E27FC236}">
                <a16:creationId xmlns:a16="http://schemas.microsoft.com/office/drawing/2014/main" id="{EB8B8BA0-A684-F63A-65B0-F39004CE11B4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603" name="Oval 602">
              <a:extLst>
                <a:ext uri="{FF2B5EF4-FFF2-40B4-BE49-F238E27FC236}">
                  <a16:creationId xmlns:a16="http://schemas.microsoft.com/office/drawing/2014/main" id="{30D63117-7048-9BFB-81C7-DA6A75850AD5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>
              <a:extLst>
                <a:ext uri="{FF2B5EF4-FFF2-40B4-BE49-F238E27FC236}">
                  <a16:creationId xmlns:a16="http://schemas.microsoft.com/office/drawing/2014/main" id="{677D3D53-CC05-56C9-BEBA-8771A448B07D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5" name="Group 604">
            <a:extLst>
              <a:ext uri="{FF2B5EF4-FFF2-40B4-BE49-F238E27FC236}">
                <a16:creationId xmlns:a16="http://schemas.microsoft.com/office/drawing/2014/main" id="{41FF9707-5859-5E7A-C979-8ED2C4243930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606" name="Oval 605">
              <a:extLst>
                <a:ext uri="{FF2B5EF4-FFF2-40B4-BE49-F238E27FC236}">
                  <a16:creationId xmlns:a16="http://schemas.microsoft.com/office/drawing/2014/main" id="{CD8CCE2D-8BF3-31B8-688C-7831CBDDE6F3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>
              <a:extLst>
                <a:ext uri="{FF2B5EF4-FFF2-40B4-BE49-F238E27FC236}">
                  <a16:creationId xmlns:a16="http://schemas.microsoft.com/office/drawing/2014/main" id="{BBA1EB92-0C0C-5FC6-5132-6080414FB7A8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F3AEE150-E7A3-5431-81D5-47BBE261CA2E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462C856F-29A1-2D8F-5227-DC0AC93B51F6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B50869F1-9A01-98FB-F6B9-D44A9C662FBB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1" name="Freeform 103">
            <a:extLst>
              <a:ext uri="{FF2B5EF4-FFF2-40B4-BE49-F238E27FC236}">
                <a16:creationId xmlns:a16="http://schemas.microsoft.com/office/drawing/2014/main" id="{865D806B-2134-F866-8013-AD355BEBD6EB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2" name="Freeform 109">
            <a:extLst>
              <a:ext uri="{FF2B5EF4-FFF2-40B4-BE49-F238E27FC236}">
                <a16:creationId xmlns:a16="http://schemas.microsoft.com/office/drawing/2014/main" id="{C9CBA8BD-CB5C-2427-AB4C-C687AAAE4970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4F2CF3D1-7742-8FCB-2B67-C7DF65CFB020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14" name="Group 613">
            <a:extLst>
              <a:ext uri="{FF2B5EF4-FFF2-40B4-BE49-F238E27FC236}">
                <a16:creationId xmlns:a16="http://schemas.microsoft.com/office/drawing/2014/main" id="{DDAF5C42-0D41-62AD-3B7E-54FBE76CC069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615" name="Textbox 200">
              <a:extLst>
                <a:ext uri="{FF2B5EF4-FFF2-40B4-BE49-F238E27FC236}">
                  <a16:creationId xmlns:a16="http://schemas.microsoft.com/office/drawing/2014/main" id="{E1E9094C-108D-9C3F-5BA3-4D5FCD0098E7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6" name="Textbox 200">
              <a:extLst>
                <a:ext uri="{FF2B5EF4-FFF2-40B4-BE49-F238E27FC236}">
                  <a16:creationId xmlns:a16="http://schemas.microsoft.com/office/drawing/2014/main" id="{C5B8E30C-8A87-43B3-DE99-186C236A7AC2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bg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17" name="Group 616">
            <a:extLst>
              <a:ext uri="{FF2B5EF4-FFF2-40B4-BE49-F238E27FC236}">
                <a16:creationId xmlns:a16="http://schemas.microsoft.com/office/drawing/2014/main" id="{96712371-CDD7-F59E-40ED-CADBAB8C5AA9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618" name="Textbox 200">
              <a:extLst>
                <a:ext uri="{FF2B5EF4-FFF2-40B4-BE49-F238E27FC236}">
                  <a16:creationId xmlns:a16="http://schemas.microsoft.com/office/drawing/2014/main" id="{51EF5A2A-07C0-95C5-60A9-38A0A1102E99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9" name="Textbox 200">
              <a:extLst>
                <a:ext uri="{FF2B5EF4-FFF2-40B4-BE49-F238E27FC236}">
                  <a16:creationId xmlns:a16="http://schemas.microsoft.com/office/drawing/2014/main" id="{C0CDFCE1-3CD2-BE65-4B34-9239A13FA3EF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20" name="Group 619">
            <a:extLst>
              <a:ext uri="{FF2B5EF4-FFF2-40B4-BE49-F238E27FC236}">
                <a16:creationId xmlns:a16="http://schemas.microsoft.com/office/drawing/2014/main" id="{E4D76113-71B5-76F8-0E1D-35284A00D1D9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621" name="Textbox 200">
              <a:extLst>
                <a:ext uri="{FF2B5EF4-FFF2-40B4-BE49-F238E27FC236}">
                  <a16:creationId xmlns:a16="http://schemas.microsoft.com/office/drawing/2014/main" id="{37F5246F-81E2-D505-1D45-FC3F44BB6DA5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2" name="Textbox 200">
              <a:extLst>
                <a:ext uri="{FF2B5EF4-FFF2-40B4-BE49-F238E27FC236}">
                  <a16:creationId xmlns:a16="http://schemas.microsoft.com/office/drawing/2014/main" id="{9AB06C7B-058E-F4DA-2151-F1C80AB8E17A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23" name="Group 622">
            <a:extLst>
              <a:ext uri="{FF2B5EF4-FFF2-40B4-BE49-F238E27FC236}">
                <a16:creationId xmlns:a16="http://schemas.microsoft.com/office/drawing/2014/main" id="{32B0C2B3-D56A-5554-311C-DDB5D2623FBE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624" name="Textbox 200">
              <a:extLst>
                <a:ext uri="{FF2B5EF4-FFF2-40B4-BE49-F238E27FC236}">
                  <a16:creationId xmlns:a16="http://schemas.microsoft.com/office/drawing/2014/main" id="{094DB667-134C-A612-EDD7-D3A645206B80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5" name="Textbox 200">
              <a:extLst>
                <a:ext uri="{FF2B5EF4-FFF2-40B4-BE49-F238E27FC236}">
                  <a16:creationId xmlns:a16="http://schemas.microsoft.com/office/drawing/2014/main" id="{989C2198-35BC-41B6-88A3-E1EB58390031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26" name="Group 625">
            <a:extLst>
              <a:ext uri="{FF2B5EF4-FFF2-40B4-BE49-F238E27FC236}">
                <a16:creationId xmlns:a16="http://schemas.microsoft.com/office/drawing/2014/main" id="{FFCACA18-BB44-9987-FDE9-2720C4C8DAAF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627" name="Textbox 200">
              <a:extLst>
                <a:ext uri="{FF2B5EF4-FFF2-40B4-BE49-F238E27FC236}">
                  <a16:creationId xmlns:a16="http://schemas.microsoft.com/office/drawing/2014/main" id="{53417C44-4DC7-6C17-72F5-F61E4D8F5744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8" name="Textbox 200">
              <a:extLst>
                <a:ext uri="{FF2B5EF4-FFF2-40B4-BE49-F238E27FC236}">
                  <a16:creationId xmlns:a16="http://schemas.microsoft.com/office/drawing/2014/main" id="{02411108-08C4-4241-D620-BED51356925A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29" name="Group 628">
            <a:extLst>
              <a:ext uri="{FF2B5EF4-FFF2-40B4-BE49-F238E27FC236}">
                <a16:creationId xmlns:a16="http://schemas.microsoft.com/office/drawing/2014/main" id="{41B420B7-4DDE-C3A4-63CB-FDF6C90E3D0F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630" name="Textbox 200">
              <a:extLst>
                <a:ext uri="{FF2B5EF4-FFF2-40B4-BE49-F238E27FC236}">
                  <a16:creationId xmlns:a16="http://schemas.microsoft.com/office/drawing/2014/main" id="{429B6EB5-BDDA-0939-B8C7-0C6D231229B2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1" name="Textbox 200">
              <a:extLst>
                <a:ext uri="{FF2B5EF4-FFF2-40B4-BE49-F238E27FC236}">
                  <a16:creationId xmlns:a16="http://schemas.microsoft.com/office/drawing/2014/main" id="{A3B84740-1C81-5A4F-AFE7-008F2B6BE6FC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32" name="Group 631">
            <a:extLst>
              <a:ext uri="{FF2B5EF4-FFF2-40B4-BE49-F238E27FC236}">
                <a16:creationId xmlns:a16="http://schemas.microsoft.com/office/drawing/2014/main" id="{16D5F5C0-9755-DC67-F1C2-E9478224C852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33" name="Textbox 200">
              <a:extLst>
                <a:ext uri="{FF2B5EF4-FFF2-40B4-BE49-F238E27FC236}">
                  <a16:creationId xmlns:a16="http://schemas.microsoft.com/office/drawing/2014/main" id="{524F2860-7527-53DB-D496-E96D65F693C8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4" name="Textbox 200">
              <a:extLst>
                <a:ext uri="{FF2B5EF4-FFF2-40B4-BE49-F238E27FC236}">
                  <a16:creationId xmlns:a16="http://schemas.microsoft.com/office/drawing/2014/main" id="{88DD9BDB-0812-8D10-F556-22406FB0D3E6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5" name="Textbox 200">
              <a:extLst>
                <a:ext uri="{FF2B5EF4-FFF2-40B4-BE49-F238E27FC236}">
                  <a16:creationId xmlns:a16="http://schemas.microsoft.com/office/drawing/2014/main" id="{99F7C7E6-038D-B8F6-6608-16E5AFBC8706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36" name="Group 635">
            <a:extLst>
              <a:ext uri="{FF2B5EF4-FFF2-40B4-BE49-F238E27FC236}">
                <a16:creationId xmlns:a16="http://schemas.microsoft.com/office/drawing/2014/main" id="{396B7A08-67C4-212D-58DB-1E006573F2C4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37" name="Textbox 200">
              <a:extLst>
                <a:ext uri="{FF2B5EF4-FFF2-40B4-BE49-F238E27FC236}">
                  <a16:creationId xmlns:a16="http://schemas.microsoft.com/office/drawing/2014/main" id="{39E93E7E-BA6B-C480-5225-0A11FA439DF9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8" name="Textbox 200">
              <a:extLst>
                <a:ext uri="{FF2B5EF4-FFF2-40B4-BE49-F238E27FC236}">
                  <a16:creationId xmlns:a16="http://schemas.microsoft.com/office/drawing/2014/main" id="{EA680CEF-E97E-3F26-D470-A5821155481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9" name="Textbox 200">
              <a:extLst>
                <a:ext uri="{FF2B5EF4-FFF2-40B4-BE49-F238E27FC236}">
                  <a16:creationId xmlns:a16="http://schemas.microsoft.com/office/drawing/2014/main" id="{ECD8C7B3-EE7B-9950-2FB5-CE7071452D9B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40" name="Group 639">
            <a:extLst>
              <a:ext uri="{FF2B5EF4-FFF2-40B4-BE49-F238E27FC236}">
                <a16:creationId xmlns:a16="http://schemas.microsoft.com/office/drawing/2014/main" id="{9350271E-8F11-1D51-4802-99A4B0F12C4C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41" name="Textbox 200">
              <a:extLst>
                <a:ext uri="{FF2B5EF4-FFF2-40B4-BE49-F238E27FC236}">
                  <a16:creationId xmlns:a16="http://schemas.microsoft.com/office/drawing/2014/main" id="{C904E794-9911-AFAA-FB85-A6AF28C9375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2" name="Textbox 200">
              <a:extLst>
                <a:ext uri="{FF2B5EF4-FFF2-40B4-BE49-F238E27FC236}">
                  <a16:creationId xmlns:a16="http://schemas.microsoft.com/office/drawing/2014/main" id="{370521A5-A494-DED7-E0CA-5B5698278437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3" name="Textbox 200">
              <a:extLst>
                <a:ext uri="{FF2B5EF4-FFF2-40B4-BE49-F238E27FC236}">
                  <a16:creationId xmlns:a16="http://schemas.microsoft.com/office/drawing/2014/main" id="{D6D06940-679E-2CEB-8385-16D4AD9671B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44" name="Group 643">
            <a:extLst>
              <a:ext uri="{FF2B5EF4-FFF2-40B4-BE49-F238E27FC236}">
                <a16:creationId xmlns:a16="http://schemas.microsoft.com/office/drawing/2014/main" id="{54DA0BB6-8168-E917-98BE-39E23C9709EC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45" name="Textbox 200">
              <a:extLst>
                <a:ext uri="{FF2B5EF4-FFF2-40B4-BE49-F238E27FC236}">
                  <a16:creationId xmlns:a16="http://schemas.microsoft.com/office/drawing/2014/main" id="{964E0D11-4CD3-DF0F-2A31-2C0B38DC732C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6" name="Textbox 200">
              <a:extLst>
                <a:ext uri="{FF2B5EF4-FFF2-40B4-BE49-F238E27FC236}">
                  <a16:creationId xmlns:a16="http://schemas.microsoft.com/office/drawing/2014/main" id="{10B65F58-14AA-F67D-8354-F327DB226E9A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7" name="Textbox 200">
              <a:extLst>
                <a:ext uri="{FF2B5EF4-FFF2-40B4-BE49-F238E27FC236}">
                  <a16:creationId xmlns:a16="http://schemas.microsoft.com/office/drawing/2014/main" id="{66FFFBA3-B837-2C8E-FADF-7C3C142CD3F4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48" name="Group 647">
            <a:extLst>
              <a:ext uri="{FF2B5EF4-FFF2-40B4-BE49-F238E27FC236}">
                <a16:creationId xmlns:a16="http://schemas.microsoft.com/office/drawing/2014/main" id="{15366BC8-8B23-6F5D-5832-BF4A09DE9371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49" name="Textbox 200">
              <a:extLst>
                <a:ext uri="{FF2B5EF4-FFF2-40B4-BE49-F238E27FC236}">
                  <a16:creationId xmlns:a16="http://schemas.microsoft.com/office/drawing/2014/main" id="{2EA8A084-FBC9-39C7-17A7-7D84F010FCC8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0" name="Textbox 200">
              <a:extLst>
                <a:ext uri="{FF2B5EF4-FFF2-40B4-BE49-F238E27FC236}">
                  <a16:creationId xmlns:a16="http://schemas.microsoft.com/office/drawing/2014/main" id="{ED341D6B-1C6E-CF78-9FD6-FFFAAD16711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1" name="Textbox 200">
              <a:extLst>
                <a:ext uri="{FF2B5EF4-FFF2-40B4-BE49-F238E27FC236}">
                  <a16:creationId xmlns:a16="http://schemas.microsoft.com/office/drawing/2014/main" id="{4CAA6A8E-03F8-9530-F602-3BB41D49DDC5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52" name="Group 651">
            <a:extLst>
              <a:ext uri="{FF2B5EF4-FFF2-40B4-BE49-F238E27FC236}">
                <a16:creationId xmlns:a16="http://schemas.microsoft.com/office/drawing/2014/main" id="{6E5E5533-C478-F363-31E4-C7E5CB65AF80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3EBBEC2A-6B1D-383C-42DE-3000F8E3EB3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4" name="Textbox 200">
              <a:extLst>
                <a:ext uri="{FF2B5EF4-FFF2-40B4-BE49-F238E27FC236}">
                  <a16:creationId xmlns:a16="http://schemas.microsoft.com/office/drawing/2014/main" id="{B596EC83-3199-F254-63CE-3664AC39B38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5" name="Textbox 200">
              <a:extLst>
                <a:ext uri="{FF2B5EF4-FFF2-40B4-BE49-F238E27FC236}">
                  <a16:creationId xmlns:a16="http://schemas.microsoft.com/office/drawing/2014/main" id="{2854AD38-F2C7-9F82-640F-2D5B0690925E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56" name="Group 655">
            <a:extLst>
              <a:ext uri="{FF2B5EF4-FFF2-40B4-BE49-F238E27FC236}">
                <a16:creationId xmlns:a16="http://schemas.microsoft.com/office/drawing/2014/main" id="{BF350984-43CE-3AF6-7729-E281983D824B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657" name="Textbox 200">
              <a:extLst>
                <a:ext uri="{FF2B5EF4-FFF2-40B4-BE49-F238E27FC236}">
                  <a16:creationId xmlns:a16="http://schemas.microsoft.com/office/drawing/2014/main" id="{76C20129-AA35-ADFC-6341-4DE20AAB6C87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8" name="Textbox 200">
              <a:extLst>
                <a:ext uri="{FF2B5EF4-FFF2-40B4-BE49-F238E27FC236}">
                  <a16:creationId xmlns:a16="http://schemas.microsoft.com/office/drawing/2014/main" id="{59B86126-CA42-7B63-A12C-65D0BE433CA6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9" name="Group 658">
            <a:extLst>
              <a:ext uri="{FF2B5EF4-FFF2-40B4-BE49-F238E27FC236}">
                <a16:creationId xmlns:a16="http://schemas.microsoft.com/office/drawing/2014/main" id="{D32A3CB1-E4E8-52E7-9964-822FDA482CF8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660" name="Textbox 200">
              <a:extLst>
                <a:ext uri="{FF2B5EF4-FFF2-40B4-BE49-F238E27FC236}">
                  <a16:creationId xmlns:a16="http://schemas.microsoft.com/office/drawing/2014/main" id="{B399F0EB-8B6A-496C-F8CC-AC5EFC1A36CE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661" name="Textbox 200">
              <a:extLst>
                <a:ext uri="{FF2B5EF4-FFF2-40B4-BE49-F238E27FC236}">
                  <a16:creationId xmlns:a16="http://schemas.microsoft.com/office/drawing/2014/main" id="{0EF632DD-9EC2-B8F4-608A-2AC131B63E5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2" name="Textbox 200">
              <a:extLst>
                <a:ext uri="{FF2B5EF4-FFF2-40B4-BE49-F238E27FC236}">
                  <a16:creationId xmlns:a16="http://schemas.microsoft.com/office/drawing/2014/main" id="{5691D72E-CE89-748A-28F1-817D122AA182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663" name="Graphic 662" descr="Circle with left arrow with solid fill">
            <a:extLst>
              <a:ext uri="{FF2B5EF4-FFF2-40B4-BE49-F238E27FC236}">
                <a16:creationId xmlns:a16="http://schemas.microsoft.com/office/drawing/2014/main" id="{BEFA3BBE-100C-6755-763C-7C1E2D6C5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664" name="Group 663">
            <a:extLst>
              <a:ext uri="{FF2B5EF4-FFF2-40B4-BE49-F238E27FC236}">
                <a16:creationId xmlns:a16="http://schemas.microsoft.com/office/drawing/2014/main" id="{E6D63682-FF7E-D114-9456-51EAD7757517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96B6452B-3464-41C1-458D-CDC8B8F48C7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01213339-A0B9-E692-235B-CBB3B7C03A8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A3057ECA-F69A-91C8-F8D3-082A845A3FF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668" name="Rectangle 667">
            <a:extLst>
              <a:ext uri="{FF2B5EF4-FFF2-40B4-BE49-F238E27FC236}">
                <a16:creationId xmlns:a16="http://schemas.microsoft.com/office/drawing/2014/main" id="{760BD62D-480A-03A8-2C4C-2F04D977581D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669" name="Rectangle 668">
            <a:extLst>
              <a:ext uri="{FF2B5EF4-FFF2-40B4-BE49-F238E27FC236}">
                <a16:creationId xmlns:a16="http://schemas.microsoft.com/office/drawing/2014/main" id="{186EFDF9-8EBA-E23E-673E-A516CFEFEBDD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6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6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6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6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6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6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6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6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3" grpId="0" animBg="1"/>
          <p:bldP spid="584" grpId="0" animBg="1"/>
          <p:bldP spid="585" grpId="0" animBg="1"/>
          <p:bldP spid="586" grpId="0" animBg="1"/>
          <p:bldP spid="587" grpId="0" animBg="1"/>
          <p:bldP spid="588" grpId="0" animBg="1"/>
          <p:bldP spid="589" grpId="0" animBg="1"/>
          <p:bldP spid="608" grpId="0" animBg="1"/>
          <p:bldP spid="609" grpId="0" animBg="1"/>
          <p:bldP spid="610" grpId="0" animBg="1"/>
          <p:bldP spid="611" grpId="0" animBg="1"/>
          <p:bldP spid="612" grpId="0" animBg="1"/>
          <p:bldP spid="6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6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6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6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6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6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6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6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6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6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6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5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3" grpId="0" animBg="1"/>
          <p:bldP spid="584" grpId="0" animBg="1"/>
          <p:bldP spid="585" grpId="0" animBg="1"/>
          <p:bldP spid="586" grpId="0" animBg="1"/>
          <p:bldP spid="587" grpId="0" animBg="1"/>
          <p:bldP spid="588" grpId="0" animBg="1"/>
          <p:bldP spid="589" grpId="0" animBg="1"/>
          <p:bldP spid="608" grpId="0" animBg="1"/>
          <p:bldP spid="609" grpId="0" animBg="1"/>
          <p:bldP spid="610" grpId="0" animBg="1"/>
          <p:bldP spid="611" grpId="0" animBg="1"/>
          <p:bldP spid="612" grpId="0" animBg="1"/>
          <p:bldP spid="61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25C850F-7B0B-5B7F-634F-ED875F5D93F4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F9B19C87-BD7C-41B5-865C-3CF12F9CE1FC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C847CB94-69D7-4A10-D524-3D7EA519B9C5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944DDD9-CD14-3D83-894A-085767548849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EA8FD07C-4186-56E5-41B7-810AD932BF16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05CC248C-CDBD-D623-EF9E-DBD9CE751E06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2F98A39-BD41-9155-0F83-59E0AA98AF27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98BFF255-AF71-600F-544E-3713E02EE070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596675-7D88-BAF5-78B0-EC8EA8F0CE35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91B080A5-9639-9D98-19A9-BCE822E6FB70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0B784D48-529E-2F30-A7FE-BB131F8EA00A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BC9B0DFF-EA20-EBF8-F518-681760493BF4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6C0C43E2-A1BC-C354-58B6-DEAD84A01391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9E8952B7-07DB-0C78-7DE8-242AD62B76F1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B03C363E-1A7F-4704-FC30-8C991D5FE0C1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B71518C8-2751-D2E8-A5B8-0C1D21687F85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7E8DC38E-BC8D-5AF2-CBA3-A9441D6BB92B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716D021-50B8-44B5-62D2-9F9D6E9CCB91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90EB19DA-D3A6-972F-03ED-18CED1937982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FA8B8092-1390-EB23-E187-B95BD7F7A4EC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49425BD3-97E4-FE31-1781-94DBFD0E7B99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8C00A9B7-C1B2-05F6-BA47-0700B6E9375C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E5CFD5D-1581-2D36-C11C-BC9D4FAD598C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134130B5-9BFE-C4D5-EDD0-189E67BFF131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2974C3D9-AEB0-7F57-B630-2F70D428203E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8568C1FF-0E77-FCA0-E74E-9588FE76192C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58E10A0F-6E39-8410-8A70-04A079417EFB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24904018-A047-256C-A88E-1970630B52DF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2" name="Freeform 103">
            <a:extLst>
              <a:ext uri="{FF2B5EF4-FFF2-40B4-BE49-F238E27FC236}">
                <a16:creationId xmlns:a16="http://schemas.microsoft.com/office/drawing/2014/main" id="{145A08EF-8725-1AFB-E8DB-6E45CF3B38B4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3" name="Freeform 109">
            <a:extLst>
              <a:ext uri="{FF2B5EF4-FFF2-40B4-BE49-F238E27FC236}">
                <a16:creationId xmlns:a16="http://schemas.microsoft.com/office/drawing/2014/main" id="{E6B1D709-A5B1-44A5-EA5B-D97D1B9AEC70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579D9085-97F7-A848-6C62-120272AF4534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6A30BCDD-38A2-FF4A-5FEB-0A4A6DE80551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ACB4D01D-1F4C-E886-556A-EDDA80FC375E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22A6EDF2-9863-09EE-3887-49F702B96142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482AE8EB-00A8-417B-081F-C51E628993FC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0EC371F5-06F8-268E-EEA9-DF3CF4BE9745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20DBCAE9-1CFC-E52D-F802-C87A7BB13545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CBE1B8B3-6088-6A04-55A1-51795C5BE4A5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1A396FD3-74D8-11AE-BFCE-13E382180A97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1DEF26FF-4E2D-EBB0-02CE-568224FD4BD6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43097F83-2326-74CD-0CA4-E72F97A19193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C49CFA61-3A23-63BB-790F-EE3D52FA7EBB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1D93C8BE-6567-BC89-5113-8741B6FF90F0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8252FCB-8F9F-4692-8C96-B8B124C62440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025F47BE-0CCE-5624-3262-78F3AE438490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88B40D04-BA28-2771-374D-3AB7DADBAF59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569971D-9381-AB12-117E-6BA587C638CC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7FBCD6D6-B79A-8C45-DF6D-4F1591819ED2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9F58F76D-78A9-A938-6A92-B01ED8A513DA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5DFADE94-6157-56BC-02C9-6791951CC351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8744FF6E-BA16-2A40-1359-DA9432AA57D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7DDF4993-7955-1C86-5546-5AF72DF2BD14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BFA1145C-28F6-FA9E-48E1-6760079E136D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93037D36-F20A-59BC-A046-E0405189B839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89C52258-0971-F802-EFA8-5F7A9037EABC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EB941826-BD6E-3FBC-BEFB-B0852B893641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121D560E-931E-BC0A-D25B-85ED9E6B881B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491F47BE-3DE3-BAEF-EE24-60FBCAF387E6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ACB88A7C-6901-DAA2-C515-358848448A3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AE1D8CDA-48DA-0A16-A3A5-F673D39DD9FE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6D91A17C-9F2A-84B7-B74B-A4A88E9FD579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612C5237-C206-93B7-C8A5-193C7780DF87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E6908446-A348-5D38-8988-3930CE5CD48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7" name="Textbox 200">
              <a:extLst>
                <a:ext uri="{FF2B5EF4-FFF2-40B4-BE49-F238E27FC236}">
                  <a16:creationId xmlns:a16="http://schemas.microsoft.com/office/drawing/2014/main" id="{90258EE0-0E44-5684-6EA7-F52F82E618DD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CBDD3482-4845-02C4-7FE4-7CEA3ED5BCC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17E48B3F-1F58-370A-7722-BD11A52E2DB3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471416E8-7A81-9294-1B16-233BAF6DE53F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8755B7C5-35B5-3022-E981-1994D6F0B00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6E3417B1-04F9-712B-650D-2684590AA68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3E0C49FF-9BC4-5CFB-BC32-B4838D2E0FAB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70AA7275-608E-45C8-57D1-394214376EE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F922FD35-0A9F-4CAB-3BC9-E7CFBD74F7A4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A93FB235-9798-2E1E-FBA9-3E564D464B6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74EBC973-82F7-36A2-BA1D-F3B7E60810E3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940616EC-F928-3986-51F9-673DEB7222F7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811C1F0B-7F9C-D4FA-568C-DEF1F2ABE36C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134F1D9-B456-DA73-4B27-9B2D9B92EB80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66C6AC7F-359B-C715-7F28-0B6EF7A48C0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9AB3DDC2-B918-B4AD-AC65-2EB1A717C33D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6692848D-4C50-F1C6-E7A5-38BD0977A9C9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74" name="Graphic 273" descr="Circle with left arrow with solid fill">
            <a:extLst>
              <a:ext uri="{FF2B5EF4-FFF2-40B4-BE49-F238E27FC236}">
                <a16:creationId xmlns:a16="http://schemas.microsoft.com/office/drawing/2014/main" id="{AF2966CE-E411-7BE8-219F-C6AA0CF2FA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75" name="Group 274">
            <a:extLst>
              <a:ext uri="{FF2B5EF4-FFF2-40B4-BE49-F238E27FC236}">
                <a16:creationId xmlns:a16="http://schemas.microsoft.com/office/drawing/2014/main" id="{E46D2ABD-7782-6A5C-1E0A-0A8D8412B4F7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65D3C4AA-044F-8A80-9794-794F2F1F952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06A07811-E70F-D00D-46F8-F8D5484A774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A27BEBA3-B838-BD04-1920-680E7514E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79" name="Rectangle 278">
            <a:extLst>
              <a:ext uri="{FF2B5EF4-FFF2-40B4-BE49-F238E27FC236}">
                <a16:creationId xmlns:a16="http://schemas.microsoft.com/office/drawing/2014/main" id="{312F57FB-2B28-972D-1246-F96AF4DD5834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13293E5F-AC6D-62BE-12EA-1EE9201450AB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accent4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6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9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0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F5BF753-AD7F-8A72-AFC0-294837B75516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05EF8D2-D75C-26C7-1B56-99D34E298780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8384537-288D-29BF-2BB9-560788685C78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5D430F3-5AE7-E68A-EC11-0AA346162B64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165392D-48CC-9472-7044-CA3221B995C0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F5C8CC4-12D1-7BA4-EAE2-913DE9EF3ED3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2B43C21-60DA-817A-1C54-5C08EE1E1F12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71E421-79F6-350F-DD01-C001EC4EEA20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560357F-F6E1-D058-D9A9-C6EB99C20B19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F1B79F4-15F8-706B-F9EA-112529A496B4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AA059C-58ED-EE55-5A9F-9ED36945E855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FA74504-8458-5E13-DEE9-AEFC38333070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1F3B278-37C5-496F-469E-50B0F619F91A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0C43E-5EB0-726E-13CD-79CFF84E2458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94BE662-5E7D-2B0B-4942-17F9E7531818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FA0998-BCC5-8D6A-9FE8-5E915C4FBCD7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7B9C2B9-2AC7-BE31-F79F-0DA89DD52906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094BC3D-CE26-F38F-2F57-E9F542B43933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268DA0C-9017-EEA9-C9A2-3447309C4B6E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5A114F-0096-42A5-637D-704B27D785CD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B207158-27B9-6565-1179-D7FE0F29FD7F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09006FB-2144-ED41-C235-9F72DA7DC590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0E02F58-2C11-9842-E467-82C48FF6C742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CA9E692-87BA-A220-27BD-7BF3418BC2DF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8B6847D-5C12-E594-8024-6183A47FEC0C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5CE83DC-A53D-1170-7595-D5BE080D9430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2A45B34-1E29-19BB-4464-B7583577C16C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B9FA755-9775-BDC6-03C1-87B52E0F00C2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9DE3B9CF-FFDF-CCBC-B7CE-DA6F3A324BC7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4E0752B4-2B07-66E0-9432-74BE073A82D0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819DD74-3CF0-7389-615A-6FDC880A0190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463A772-0619-6190-D83D-2AB0222B66D3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4780FA9E-00B6-1B0D-2708-7571DE61C441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DFB15DB7-AB92-1127-5CED-500738B8154A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bg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BF8A0E9-DAC2-8675-CF70-8432433F40D8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2CB629C9-4F5A-F240-CEAB-5686433968A0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565EF178-6856-F1B2-1DE9-34E74064D066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55682B9-8503-2960-DD20-EC5D1CB5A973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8638159A-2CED-3E76-8C4E-EEE539286EB6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4EE72C0-0481-E51E-4AE7-2A512AB2744A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6223D6A-1438-D180-3A05-835E69162748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417A9DD7-31E2-F080-4AA5-F0CCBC8BB68B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3560AE2B-0B85-C255-56B5-9AE7827840B8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F872D9-FC9B-E294-94AF-DB4AB3C31040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4F8546A9-4333-97BD-7C35-D5E320C36F75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AAE03981-8A0A-E301-B9DF-B5BDAA46BBC5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DEF15A-DABE-6BE1-6FD2-061671FB9671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AF6E906-4536-FA9E-E5D6-572D7585B9C4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FFE98D9E-6010-5048-271F-9E0311B1AFF1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9ABA9BE-6392-ED62-BD17-F9ABCFF7F000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141E4BB-50D0-F6F9-88CC-A5D13FD788E6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DCC4A40-493C-3B1A-BD61-870CE55F296D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0D574966-D1FE-ED44-B05D-D1C0D5AA041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3A26FE9-5472-AB4F-137F-15E1B5941E07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42E66517-4F36-5558-7377-A9CE781F46C2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A9C0E4F4-74ED-825B-4393-F62EB62335A5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E60D0757-558B-10D9-2D23-CB532032DFDD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7DBF510-A0C4-502E-952E-0F24B7266C27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F818B3F2-B756-8223-A328-58DFE50A0940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57BB3831-EE6A-0D5D-7DD7-F70C3BDF825A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D4A590C1-A7F9-5E76-5292-E91EC7736856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CF5DCC1-1CCC-8333-39EE-2A2858D75AA3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FD29794A-C03C-7211-DC58-BCA458905A6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10B92AD6-49E5-FF40-6D43-E91EA6E040D7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AA125134-71C7-1B05-4EBB-ED05427B91E2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61F77D8F-32A3-2EA0-5407-49606AD09E97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27A2C97C-D377-D79D-1139-96E6148E3DC8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0FF8C4E7-9CDF-D66E-26B1-FE7D0B08F1E8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D517C86E-0AA9-53E2-BA1A-0EAF3617814A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7DA8AD02-2B78-D5EB-71DB-34253B970E5E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13C58F91-6776-FEE4-0A7F-E8A2EDE4DC4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DB48CFEB-C0AB-CB4E-08C8-6E66C95BB84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BAC8BF45-C108-5F84-C903-BC92DA9EC7D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D0B691CD-39ED-4749-E096-0B897F1C2F40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4DAE9484-D233-1D31-9BA9-6247291C572D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986CFB50-AC94-6190-7DF7-413F477952C9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FF2B612F-6332-50BB-78DB-DCF9B82FB392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0C174177-0146-9970-B90E-90BAA306197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E5776C06-8259-F1DC-E1F3-449A77F1CC9A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47CEB372-4AC3-4D79-A0BB-462AADC0A33B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51" name="Graphic 250" descr="Circle with left arrow with solid fill">
            <a:extLst>
              <a:ext uri="{FF2B5EF4-FFF2-40B4-BE49-F238E27FC236}">
                <a16:creationId xmlns:a16="http://schemas.microsoft.com/office/drawing/2014/main" id="{4ABDB2A6-7C73-91B1-A55D-638A2D0D1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52" name="Group 251">
            <a:extLst>
              <a:ext uri="{FF2B5EF4-FFF2-40B4-BE49-F238E27FC236}">
                <a16:creationId xmlns:a16="http://schemas.microsoft.com/office/drawing/2014/main" id="{D4FF42B2-23C9-D5C6-B4F4-266742954D87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5A2444A-C30B-C834-F489-067ED50C098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CD5EEED-3994-6713-743F-3652E04F71B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AF523CC1-0261-1045-5DC6-9A4C63C7209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56" name="Rectangle 255">
            <a:extLst>
              <a:ext uri="{FF2B5EF4-FFF2-40B4-BE49-F238E27FC236}">
                <a16:creationId xmlns:a16="http://schemas.microsoft.com/office/drawing/2014/main" id="{605F3671-68A6-009F-5A3A-9A7EEDFC2109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CBB41CA7-E529-6414-122D-73F024C8CB45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712B403C-E9CA-AD41-0792-F0DB14B0B5A5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C212210E-3162-6F9C-12A6-FDD80EC093D9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1E011613-AD73-657E-47F1-197658D2F029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21D964A0-3E94-097A-7E81-C04BD87ADC55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DA14AD9E-D5A8-F2BF-BB5B-C80DC64EECB8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E922DE13-7310-3767-E19E-860302C189B7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3A89574-35D5-3AC5-ACB0-4B3486EECD56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F2B3473D-3724-6926-3EED-B381DB404819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D383764-6E98-A7FA-AECD-950ADC2C8414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F29907B9-A8FB-D49D-8EF7-82A388269741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8A7D6C15-3A31-F59A-9878-F69763C6DFA2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2C9E4FB7-8789-2D88-2C75-E43F89737FB3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B584B4A9-5A6B-F277-86BA-526F2304E28C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D32910A-B1EB-BC42-D35F-1DA28711E2E9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444A07C8-5852-B8F2-BE3E-BFAC599A53CF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B742AC77-BBBC-5117-01E0-1C96F1AFEC27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B792C464-78A5-6403-E2BF-1C96C1C77D21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31D7245D-E31B-8B39-B95B-FD308CD23DFF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5F74F50A-EE0C-DC26-A1CE-3C274CA6FB55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6AA692D9-BA51-35B0-094A-E129C0E3E319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5A222D03-5989-EDA8-CF5A-D5653E285FE7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DB930D46-A024-1C88-B320-4D7F598A5AE5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EFCF137C-6B4F-1DCF-D0CE-00A44838FC02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10F81006-A040-2B7A-CFCA-D9D32D149480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3535C120-33C0-1156-5A02-C62EC967497D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FD466494-1C41-FC45-F15C-285BA515F6F6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66EA998-702D-BD26-C61F-4DBE1448FB81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787F2A97-C510-10BA-E1A5-83D7E9F4A5DC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2" name="Freeform 103">
            <a:extLst>
              <a:ext uri="{FF2B5EF4-FFF2-40B4-BE49-F238E27FC236}">
                <a16:creationId xmlns:a16="http://schemas.microsoft.com/office/drawing/2014/main" id="{37306CC0-5A97-7AD6-9054-0D90C524909C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3" name="Freeform 109">
            <a:extLst>
              <a:ext uri="{FF2B5EF4-FFF2-40B4-BE49-F238E27FC236}">
                <a16:creationId xmlns:a16="http://schemas.microsoft.com/office/drawing/2014/main" id="{4DC5199E-F440-62A0-45FA-6CEA04E8BA81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A857CFE0-60D2-13DA-2290-EB6F363A7DE7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9E9EFDD9-B8AB-DA6D-E271-84C435C45884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34B1E015-DF54-976E-2322-36DCA5914E72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4A301751-F2BB-59FA-2143-3964B431982A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EEED1DC3-6E49-BDF7-744A-A5105807E995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C6A8C8E2-8E24-81EB-DEAE-FFE0B9E190F0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92A862B2-21B1-2FCE-4A50-A2EB1F360A76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5ABD441D-8A78-C8D8-0B5C-D53CE0F0CAAC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7B9286CE-CA93-CB13-CC57-F6DCCF34391A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3E915454-F0E3-9BF1-146E-F316AEDECED8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533D7BB1-B055-6A4B-6769-A82B396F8DFB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5007454F-3698-1D22-9955-4FAC220562F7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8D8AED9E-2059-D34D-97B0-F51941A4FE70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EE27D274-B7FE-0B70-055F-776428A8148D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34F11FD0-06FE-919E-9724-C1B55FB6D8E1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E852437E-E9FC-B5D0-43E3-689EBA848C2A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FC998523-29A9-B05E-031F-C711AE588FB3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1654A4ED-1741-2328-394C-626B52AE9AE0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DEE343A5-4858-F19B-5959-155B6C3B3464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2BF967C1-4A23-1FD7-8972-4B78E5642F63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F40FF1B4-C4A2-C8A8-33CA-0DC712E8F8A7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4FFF9000-920F-6111-AAA2-08676A08B59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A12D3ED3-5BED-F6D3-27BB-A21CB1290269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9828571F-5599-B570-6CFD-15209B292EA9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3CBD0635-74FC-C30B-D265-FD19C5C0A587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2A4A3E56-EAAD-664B-52FF-ACB94D0611B2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79788F23-181E-A64E-E095-502FD72B6B95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E4324EA0-FFCD-0B82-016A-F2D63837222C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82D93BE6-5C29-DDCE-8F3F-9DCAFCC520A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0B106507-48C6-02CC-8E54-C7D2118E6F61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7CD7AEF1-12ED-A5D3-4A82-62321EBCC2BD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8E7906D4-0622-F4CB-C816-F65AE98BE4D9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B8B5590F-59CC-1500-7F1B-8FCA4600A31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7" name="Textbox 200">
              <a:extLst>
                <a:ext uri="{FF2B5EF4-FFF2-40B4-BE49-F238E27FC236}">
                  <a16:creationId xmlns:a16="http://schemas.microsoft.com/office/drawing/2014/main" id="{1DA522B3-8D3B-BA12-7440-1F913D75DA94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E50D6796-EB86-DB6C-876F-85444748B852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1EA2D388-F509-906D-9D63-F8D29B2B980A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32359409-10BD-791C-A822-EA0CE97BF3B2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F4571DC2-8EF1-69A4-8A41-76A9FDC18822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A3A526FF-2637-7038-41D8-F70C78AD7A4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E3E464B8-E1BD-15AF-C4D0-BA2E1F61042A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5B7DFC77-0CB8-3405-7E4F-E4B59671F64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435139D6-1C92-34D9-DDD4-F8B10248082D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CCEDEBE7-8133-BDF3-9436-DD391FC9A041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0CEB969E-EFD9-B97A-313B-D60F266EA101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B42B509C-80F8-CF9A-39E5-98B3A623521A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C6591CC6-B196-D6FA-6B6A-E123AE21B293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B169CEB0-35CD-E877-78B0-92822316B1EA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B96E4270-1729-C4F4-E6FA-F42F9AAAFDA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42E86372-7159-59A5-D006-C3B7CAE25391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24971BC3-E268-F93F-FCD2-3449577A398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74" name="Graphic 273" descr="Circle with left arrow with solid fill">
            <a:extLst>
              <a:ext uri="{FF2B5EF4-FFF2-40B4-BE49-F238E27FC236}">
                <a16:creationId xmlns:a16="http://schemas.microsoft.com/office/drawing/2014/main" id="{F37DAB4E-D1D0-5C92-9AAE-DB7BCB05B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9CE70E0-97EE-3167-14B1-3E4059D8ABB2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D22F6F52-B037-367C-3459-546FED24967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68E6C03-4548-6432-E035-36C2EA009D7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FCC4C06A-392B-2D49-767E-B8ED1CA6ED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79" name="Rectangle 278">
            <a:extLst>
              <a:ext uri="{FF2B5EF4-FFF2-40B4-BE49-F238E27FC236}">
                <a16:creationId xmlns:a16="http://schemas.microsoft.com/office/drawing/2014/main" id="{2AC3724D-521F-0491-FBE9-009532E70B59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43CE0CA4-B38B-7838-179F-9CBDAE3BD02D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accent4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6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9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0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5920C0C-1DFD-930C-6AB9-F18D4FC6A47A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291B29E-8560-B228-1AB6-B95ADED15C69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EC68D0E-0DE1-D9A0-2722-F36EAF60FA13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D5047B6-4EF1-7905-C0CE-7F03693B45FC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4EEBCFF-D3B0-C5D5-6A6B-9634DF18464F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8A86F70-5E2E-A2D9-8470-18CE83454AF7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B07540B-BB70-7B8B-8C98-54550C317C4B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3194BDC-DB58-C8E7-0E58-F3E22B61736E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CBA4F4A-77CB-233E-A875-59C8C00D6567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0EB3FD1-1F62-D994-53FD-E2E379308754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A666A78-291E-5DEB-BA78-001E2BA7BB1B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9ADAB0D-BCF9-CD0D-CA94-FF8AAFDA6F96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62E815F-54BF-731F-49E9-6D5383C9973E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B2A82CB-C14A-0629-30BC-DBB2D36A903E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133E6D9-855D-E737-A079-7123B5E2024F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8526F78-9144-3841-22FD-EEBB4C54572A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15B839E-7920-C341-D749-FC0D94EA7C91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0B319EB-8054-3FE6-9E30-5225DFE41DD8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AD2199E-BB82-07C0-9BD9-74B34C88FCB8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A925971-26E2-3627-2B5B-DB2107D50CB9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32F41F0-A890-EF6C-9FDC-9DF6ADD3F58C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6C5B89E-03A3-3863-1258-189F17E46EC7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3B8686F-79FE-2F6A-4EAD-D987B22818F6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CAC7A0E-58EB-9D35-BAD2-2315CC5F0808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D336E0-C98B-9C26-33D0-1958E013C4E7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B76D983-7C15-B9E2-B1A6-13DF7BDAA8C2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81D9F79-EAD8-7F82-F9CF-ADDF5E417778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1CFAD23-0035-EED3-2F95-B81E4F338119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03">
            <a:extLst>
              <a:ext uri="{FF2B5EF4-FFF2-40B4-BE49-F238E27FC236}">
                <a16:creationId xmlns:a16="http://schemas.microsoft.com/office/drawing/2014/main" id="{B5E87DA6-BABC-689F-5081-B3B4C2885158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09">
            <a:extLst>
              <a:ext uri="{FF2B5EF4-FFF2-40B4-BE49-F238E27FC236}">
                <a16:creationId xmlns:a16="http://schemas.microsoft.com/office/drawing/2014/main" id="{6A6EBDD5-6646-3284-1B03-2756C94FC749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0FEB358-318C-D763-38C1-7AB093C8DE66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0610919-61B4-3C4E-FEE6-12D2C9F00716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4B1FFD7F-D595-8A26-7285-B66981A91373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05724109-22E0-724B-380D-54D76A3F2C54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1608040-5377-E053-C603-A57753C3F8BC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C9A812B4-99B2-2062-5032-8BCE1456BE42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724DAB08-14E7-F883-7EE6-F793AC9A872B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7EF2D7C-A582-6F7A-79B0-FD8FF2B2625B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FB527D5C-AB40-4B44-78B0-A1D630723227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1E0437CC-D771-40D6-2A36-81ED014C1CC5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7B2A4A0-66E3-5014-B993-E2A97DC06CDF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40B265E9-2E26-4116-3D3E-17848244B606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830EC85C-3868-CBF1-5A35-0591D5358BA3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1B62899-4390-9B4D-E9F9-3264A9A0C3A0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8484FBEA-16F2-2D7D-34E8-4CA7E1E2F261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AE40D080-1680-8DAA-33E2-FADBD5003FD5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7EC28207-0AC7-A3FE-3D6F-76CDE2C7E072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ADD74B6F-178B-75F8-C180-12925A10D6AA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DDD9C70E-2E2D-E19E-F97A-4C65A9D09F2E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B5BAD4C9-3BD1-1290-C3B4-5FA532F27C31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6F664CA3-8D69-7F36-8A79-8795D75A8486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EF236A75-B5CD-69F6-ADF3-A9384BECE4A5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F3CF2C77-070E-F757-1FEC-565349CD4B4E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F6D2B806-DF35-B45C-D5ED-5A1090F16A8D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BC1D3974-0DBF-6EE4-4A59-45A7CBFDB5CE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AB9A7182-1481-FEEE-34EB-6F671B000E8E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E34471D7-2E3D-4519-5C57-91B06CF4E7D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0A570E18-D06B-3989-8171-FE6325110E85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2F69AC03-2239-56DC-C3F3-2E286C3A33D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F551C4F7-6399-EF7A-546D-7BA4EAD0BD5D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E0065175-BED0-C855-E829-B80818A7863B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37F641FE-9B37-D9EA-56B8-9DFF4BE90420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CA43BD1F-CD74-605D-9762-A5359EB293A7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B49498A8-4E67-0E6F-AEB4-03639DFE530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938E51A1-EB3B-58FF-B57C-0CBA5F8620F1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7CA894F9-E3A8-EA3F-FFB0-7D80B18EF3D4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54F0F6A8-A62B-196F-56C9-80948EA459C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42C5EAB9-BB7B-DD52-0F61-E116B62DDF86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8E194E86-76DB-58E7-E016-2C175C9744A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6C3E8F1-6D5F-3BFA-75A8-54798350D9AD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5189BF6E-B1A5-B742-BCC1-402762ADBDD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EC15F800-298D-444E-11EA-CD3A0DC7587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7DAC6952-B248-2D40-ABE6-F100DAD22D5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9170D1AA-8D6D-2230-0F87-49E9929D52D7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D8A4F06B-A71C-160C-F126-2B58586CA798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98DFD71C-EB55-35DD-380E-BCFFCF222A14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916875CA-9494-C974-9A55-BC05C0704A34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B400B0C7-D3F0-4CD4-8205-5EFB98D0C465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BDA5D8D1-A00B-5D40-5CF3-926F23C8D6E6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C1C6D82E-1E77-D520-379C-8DEDB9A37EB5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51" name="Graphic 250" descr="Circle with left arrow with solid fill">
            <a:extLst>
              <a:ext uri="{FF2B5EF4-FFF2-40B4-BE49-F238E27FC236}">
                <a16:creationId xmlns:a16="http://schemas.microsoft.com/office/drawing/2014/main" id="{4908A246-48C9-DC73-1010-F058ED40C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52" name="Group 251">
            <a:extLst>
              <a:ext uri="{FF2B5EF4-FFF2-40B4-BE49-F238E27FC236}">
                <a16:creationId xmlns:a16="http://schemas.microsoft.com/office/drawing/2014/main" id="{6B91859C-8BD7-5D32-A09F-5BF4AEB62382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8C7670A7-762E-6D27-B237-B3C4106D0F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8067BDDD-1FF2-CD5D-5D43-BBFF6A1A62B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55302896-BD6B-5FA9-2A0A-56648ABB4983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56" name="Rectangle 255">
            <a:extLst>
              <a:ext uri="{FF2B5EF4-FFF2-40B4-BE49-F238E27FC236}">
                <a16:creationId xmlns:a16="http://schemas.microsoft.com/office/drawing/2014/main" id="{CE37E9E4-0F7E-D0E0-2F86-2D77D4A21E75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9F8C8FA9-67FE-43F5-76FD-88CE4F8899EB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23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29951BC-2636-4EAB-6364-B4B65CF23EC3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9003F17-D08D-806B-2E37-01B4B79B3880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2F2FCD7-8B15-1E4B-B6C3-CB0BFF436A5B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250E6E3-BE1C-7B6E-ACA7-BB98C3CFB0B2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A7185D0-CF4B-CE9B-D283-97FD0D85CD19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93276F7-F919-2427-EDD6-F5842E89D3C3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AD044FA-CF47-D359-DFE3-B2E3AEB947C3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F296C20-5E54-FEDA-A8D6-14FB4DEE219E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3EA903E-FCC3-71C5-796E-38D13EE3359C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76AB820-BEAF-056C-F978-E9424BD59500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4ECBFDE-042D-C850-AF26-304C435AD329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741E0A-0AED-1FBF-866A-4BE4C42607FD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3F4400-67A1-CF34-DAE5-80AF47F82DE2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D913F94-DF26-2BAA-5040-439A1F8D4A45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92A2B73-65F1-5C56-56DC-77896282A324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FDB6C67-6565-5F8A-2930-23418D9003CC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897013-8D42-E407-B8FA-755FC5461997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E4C63B-F959-8DB1-45CB-76450D2BB9AD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BF7322A-F187-9B2B-BE4C-D3729FE73028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8CBA4DB-DC9C-9418-163C-D1C16F889209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08B69A2-9EBE-EC2F-5D4F-AA62DD8370B0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FEB03D4-62FB-F894-4228-B9FA15187DE3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B996DA1-98BB-7D79-DF63-FA51F7A07705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BC6A871-1ABF-3A5F-5DF4-FFE86C334B8B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2155244-E6D2-E81B-685E-F3D9ABC0EDA5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4F0BA36-ED0A-B1DF-13FD-4681406B7D25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36C9437-39ED-73A6-61BA-94F1B1156F87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7F53B5-0D1E-7FD9-002A-69FE4078DCA4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03">
            <a:extLst>
              <a:ext uri="{FF2B5EF4-FFF2-40B4-BE49-F238E27FC236}">
                <a16:creationId xmlns:a16="http://schemas.microsoft.com/office/drawing/2014/main" id="{A0BF0854-2283-9DEA-75F9-32EA4E444164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09">
            <a:extLst>
              <a:ext uri="{FF2B5EF4-FFF2-40B4-BE49-F238E27FC236}">
                <a16:creationId xmlns:a16="http://schemas.microsoft.com/office/drawing/2014/main" id="{A5BDD05F-06A5-6AAC-9A22-B16EA7831BA3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29DE87A7-0CAB-67B8-0278-8A04B033DBE7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2824719-1FCD-E2CB-F236-47E4EFC70DB6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043EC249-2E56-486B-E19C-E807A99458F9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DBAD4431-2107-287A-8BA0-F1E091CD6B48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27D682E-C616-1564-CF5F-74562151A47E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F3C84EDA-3D92-3A21-A61C-FECE4D208811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13324701-55DC-0179-5D85-CB0A3A27B6F0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1F8A8D5A-8ED9-6180-2B7E-697139916C23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00D898EB-B1C5-7DC3-B1EE-BB2AC6318FC2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4A30D094-48FF-3451-E35C-E7A4D00FF3AD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A4844DC4-3027-A370-2E02-588B1DDAADD0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4FD2360D-4D7A-5C6D-8B9C-69CD55467FC4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07D75873-F316-E16A-A0C7-283DC781CD51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97EF425-EA3B-8540-3F27-AAA572AC4DDD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D57D4151-5C17-1AB0-0978-0CA38EB7F36F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E6EF14D1-CC5E-3EED-C2E6-2A0FB851CE47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A49D0DD-C1B0-37D9-926B-95504F0B1649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12711CCE-69BC-F043-03E9-70A3A394594E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E3B59B64-90CF-8182-E8E6-880BCEAF5A0F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98C673E-D043-95F7-C38B-E5F3EB0AA065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0A4B8146-AA60-AA12-4F13-F1AC03AC8B3E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E7EB8D61-88B3-6837-8D42-04822A7452A2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85BBFF5A-AB96-F62D-E488-19E4103B02E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BB21A6D2-D013-A262-8C0A-F33E2E572C8D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F17ACA55-1340-2D88-FC7A-56EA075E50D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3F3D1071-6F48-A03C-66B4-9F05FD2946D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C77C5195-8DA0-33AB-E7A1-8704AEBB3CE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56D3CB87-2614-8806-0DC3-5F5F083E3BA1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D2AAB9C3-4212-87ED-A7D0-2C74A8CDAAF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766B4F2F-ACC5-DAD0-555F-C1B4FFBEC310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E0B57A77-85D3-C305-4FFA-ED58BF5F2C0D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CE713AF-CBA5-A09C-9B48-EEE7AC4A43F2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9AE70E44-E01A-3A8F-D3DF-F680F58562B9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A34735C8-74AE-A246-9BD8-84AAE0B419A4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0740F58E-F4FA-BA26-01AC-583BA06B3F15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78D3E57-0CC6-FA07-A3F3-7288D42EC724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228E1852-0C10-A4E8-574A-3EB7834E4FAE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C6702FEF-B483-7FA5-31A4-00789F277299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5B8E3A3F-D6D0-A857-5378-A47B0ED56FDD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4DDF461-0FFB-844F-CF92-10A5B36D2E13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EFCDD1A1-5830-C9A3-07F2-11E9C72AC08F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5E822CE2-36DD-BCC1-6F08-ACFFEE67774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6CF167AC-EA04-B271-BA0B-375523005C34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A60C9ECD-F620-6E14-5D46-6458486A18A1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68C67E89-0924-9C70-EF3B-00464B5DF367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F5DD6CAE-23E9-4026-8D80-F788E85B8EFC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F57AC9FE-A8F8-C131-7334-5D75A8551577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78371B36-E510-2607-62A0-7651A16F327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2BB70F25-64B1-FE2F-E1D2-FEFDBF788A4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EE777135-876E-AF83-AEFB-EE9E16F4EC14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187" name="Graphic 186" descr="Circle with left arrow with solid fill">
            <a:extLst>
              <a:ext uri="{FF2B5EF4-FFF2-40B4-BE49-F238E27FC236}">
                <a16:creationId xmlns:a16="http://schemas.microsoft.com/office/drawing/2014/main" id="{5AA8485D-252C-C276-B35C-E9C7BE868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188" name="Group 187">
            <a:extLst>
              <a:ext uri="{FF2B5EF4-FFF2-40B4-BE49-F238E27FC236}">
                <a16:creationId xmlns:a16="http://schemas.microsoft.com/office/drawing/2014/main" id="{689691FF-5D49-FB5E-5F1A-E4369A286EF6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AE94D67A-081A-DDC3-8F3C-7F70CE135AC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D89E24A-29F3-199C-DBD6-EA23992DCFF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107EE315-E603-89D9-9C0B-C4A16C0C910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CEDE967-24F2-775A-A630-11AF78017141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FF66A0A-BBA8-4018-4082-5B00936EEB71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accent4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accent4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0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6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500" fill="hold"/>
                                            <p:tgtEl>
                                              <p:spTgt spid="1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50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13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09F584E-037C-C790-4D18-6D6273DFD6BA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EDC8B9E-29A4-8904-262A-6A4C8F03BEED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A743469-5B64-62DF-FF2D-21C853503E5E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B8BDC21-F110-1846-1D41-5C65C507E955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C07ED01-CAEC-811A-A558-D27405D3B5F8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BAC89C-1F12-5672-06BF-19EDBEF24A2B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CFA2EAB-E41D-E166-2939-EFEF3451783E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EBD2FF-4F79-7580-61EE-9F88D03111BF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93EF336-104A-B9AA-C922-834D80633C71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8D28316-F9AA-751D-2B4F-68D16CFAD578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1143786-DB62-8A8E-3788-DCF62DB4EBA4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56B06D-848B-28FB-7E98-C6F89EB9EC9A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9965182-679F-ED1B-C1DB-5F2225064EC1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3CA28D-DD72-12C5-C21F-1FAF9CEE1CBD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449164-95E7-06FF-7CFF-105FFD39762E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E2D3F5D-41BC-479F-9850-697A8EEDB103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1437671-F206-A6A0-370D-C5CE733F98B8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5641E7-3312-C8FC-C6E3-A9C40ABE301E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73B3444-FA58-AFBF-F6C5-48FC3857F87B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57A65D8-CCD2-C524-BD3C-FCCF3354C242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0F27C5-1887-8F17-E8B5-134C254ED6EE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A73A7F-1147-A163-6971-369FDFB7B68E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847DFFE-319A-53BA-BDF8-F32A587F93B0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1FF6688-B32D-7683-6378-DA3A15B8C957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2C3104D-E9A8-0F20-D719-7070E33B3EB0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9525D5F-DB66-8E37-5225-2B188F4142CA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81D80FE-6BDD-BEA0-1898-14AB7A87DFAF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1BCF6D5-CD6F-C43F-5A6B-9FF990806686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30459D21-2F86-1037-3D44-D72816DC2B33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545D60D8-1414-B1FE-0539-728A564D9093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1D20225-5CF5-0E42-336C-302B675F37EC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F2F9D3-34E2-B590-6263-4613FCD2EDF9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675CD30A-4849-9603-ABFF-147BB38E94F2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18119026-229C-9B0D-7E70-CCAA2B6DECE3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2C79261-8649-DD52-EC7B-0D94FD0B7936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FBF2F0F-1558-A791-D2FE-807AD3A4E2F4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0B1518E1-BFC2-B659-ABE8-0934581550C8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E4B41B0-5B1E-2AEA-B663-79429828EF0F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54D3325D-98FC-2420-796D-63E9B6ADCA7D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EB247A09-5CCC-960E-368D-48D560AD6945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tx2"/>
                  </a:solidFill>
                </a:rPr>
                <a:t>STEP</a:t>
              </a:r>
              <a:endParaRPr lang="en-US" sz="2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6DA9524-DF95-725C-B87F-4A85ED985C2F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E528E35E-9A81-F648-DD34-51678E971B27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07AA9A08-68E0-4907-B23F-23657F11DCEF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0ABB3C-E9E6-1F55-9DBE-EDED78B96B91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68C13147-578A-72F1-869E-1F7993C11D97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3C7B6DD6-BAF4-2C3B-BDB1-66D4B9CD7396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99A247D-8D3F-D963-CF28-922B2E154211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BF2C2C94-C196-1275-86C1-4385ED97BF91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71C5B641-FB03-65A2-0E68-548360D10617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27F9049-BD57-095A-C70B-797B6C2D968F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471073B-5E6B-89EA-94EB-61E607E88EF6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C4380861-22FC-FD02-C627-1B3D70D95E67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1C37F879-F575-C5DE-65E5-86B2F863984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AF95A9C-CC68-013E-9DD5-7D0B6A71CE27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4E2C0A5C-B2DF-449B-E2D0-DB7C3982BCE7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222F6E58-6F63-7290-EFA2-5EAF6ADB4792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1282E424-79C3-B7CD-E6D6-4BBA1E5E341C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4030954-5CE3-1F7A-FE88-D077C3C53B8B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BE9A6B0C-F26F-C00F-7130-8F466549F592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2A0041C6-3030-7D3C-7473-7391D3AD6F1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A3E4C1C1-B8C9-9935-9038-9E3869A64822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0388F47-E399-2855-94A8-1A2A84FBC310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86A08DA1-F862-E77F-F92E-982FEF4A2C9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FF8EF2BA-AE52-8681-34BA-DDDC49C97A3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A5BAB692-3C00-8D70-CDEF-661C0762D8E6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F6E1F67-C65B-278B-6DB0-909A7B194B74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9E047D76-08B2-56C4-B793-DB02F10B6B3C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4D7026C2-0028-2F0B-5AD6-CF91618669B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83735BF9-8DD9-56FB-91C1-5B85B21ACA9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47471BB-4DC6-5355-AFB3-0EC3C04125B5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BA317073-5C98-D2BD-42E2-148417416151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F5B4A14F-4C61-1616-5862-D1B9C8CAC32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7BDA47C4-D8E3-C561-2C7C-CF05695C101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38F9C89E-270A-432A-0ABB-FD6B671EDF45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98F63EB3-6BBE-EF6D-9633-0AAA201EF55B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05ADB02D-6965-59C8-C8EA-8290B3685E1D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B8CFD198-9E0C-D021-F59A-76F915E44F42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14021203-A9AD-0C7D-1250-9C17ECF7165B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BDC1816D-202E-34D0-570F-371CEBB9BFE2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07C270F0-6703-0D6A-12BE-769B6DB4BE0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51" name="Graphic 250" descr="Circle with left arrow with solid fill">
            <a:extLst>
              <a:ext uri="{FF2B5EF4-FFF2-40B4-BE49-F238E27FC236}">
                <a16:creationId xmlns:a16="http://schemas.microsoft.com/office/drawing/2014/main" id="{BC247103-535B-2C5F-FC13-E0AFEC64D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52" name="Group 251">
            <a:extLst>
              <a:ext uri="{FF2B5EF4-FFF2-40B4-BE49-F238E27FC236}">
                <a16:creationId xmlns:a16="http://schemas.microsoft.com/office/drawing/2014/main" id="{D9791A9C-282E-1DB8-0AEF-A55921119334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2CCEA2C6-C6B4-D230-173F-8DE7E4D88A5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F118FCA5-8BDB-9861-FC55-7321B8C15B8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6E105CC1-5FD2-47C1-1AB4-0943A5F3C88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56" name="Rectangle 255">
            <a:extLst>
              <a:ext uri="{FF2B5EF4-FFF2-40B4-BE49-F238E27FC236}">
                <a16:creationId xmlns:a16="http://schemas.microsoft.com/office/drawing/2014/main" id="{1F3DE7B2-C05E-5192-49AF-E2F596F3962A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0F6C6439-567A-A5AD-37EC-D08E4F087B51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DC00F4E2-D227-D4F7-F2EC-D918984F0056}"/>
              </a:ext>
            </a:extLst>
          </p:cNvPr>
          <p:cNvSpPr/>
          <p:nvPr/>
        </p:nvSpPr>
        <p:spPr>
          <a:xfrm>
            <a:off x="19158856" y="1"/>
            <a:ext cx="5266852" cy="13715999"/>
          </a:xfrm>
          <a:custGeom>
            <a:avLst/>
            <a:gdLst>
              <a:gd name="csX0" fmla="*/ 5266852 w 5266852"/>
              <a:gd name="csY0" fmla="*/ 13715999 h 13715999"/>
              <a:gd name="csX1" fmla="*/ 5225144 w 5266852"/>
              <a:gd name="csY1" fmla="*/ 13715999 h 13715999"/>
              <a:gd name="csX2" fmla="*/ 3525136 w 5266852"/>
              <a:gd name="csY2" fmla="*/ 13715999 h 13715999"/>
              <a:gd name="csX3" fmla="*/ 3483428 w 5266852"/>
              <a:gd name="csY3" fmla="*/ 13715999 h 13715999"/>
              <a:gd name="csX4" fmla="*/ 1783424 w 5266852"/>
              <a:gd name="csY4" fmla="*/ 13715999 h 13715999"/>
              <a:gd name="csX5" fmla="*/ 1741716 w 5266852"/>
              <a:gd name="csY5" fmla="*/ 13715999 h 13715999"/>
              <a:gd name="csX6" fmla="*/ 41708 w 5266852"/>
              <a:gd name="csY6" fmla="*/ 13715999 h 13715999"/>
              <a:gd name="csX7" fmla="*/ 0 w 5266852"/>
              <a:gd name="csY7" fmla="*/ 13715999 h 13715999"/>
              <a:gd name="csX8" fmla="*/ 0 w 5266852"/>
              <a:gd name="csY8" fmla="*/ 6622127 h 13715999"/>
              <a:gd name="csX9" fmla="*/ 0 w 5266852"/>
              <a:gd name="csY9" fmla="*/ 4927159 h 13715999"/>
              <a:gd name="csX10" fmla="*/ 0 w 5266852"/>
              <a:gd name="csY10" fmla="*/ 0 h 13715999"/>
              <a:gd name="csX11" fmla="*/ 41708 w 5266852"/>
              <a:gd name="csY11" fmla="*/ 0 h 13715999"/>
              <a:gd name="csX12" fmla="*/ 1741716 w 5266852"/>
              <a:gd name="csY12" fmla="*/ 0 h 13715999"/>
              <a:gd name="csX13" fmla="*/ 1783424 w 5266852"/>
              <a:gd name="csY13" fmla="*/ 0 h 13715999"/>
              <a:gd name="csX14" fmla="*/ 3483428 w 5266852"/>
              <a:gd name="csY14" fmla="*/ 0 h 13715999"/>
              <a:gd name="csX15" fmla="*/ 3525136 w 5266852"/>
              <a:gd name="csY15" fmla="*/ 0 h 13715999"/>
              <a:gd name="csX16" fmla="*/ 5225144 w 5266852"/>
              <a:gd name="csY16" fmla="*/ 0 h 13715999"/>
              <a:gd name="csX17" fmla="*/ 5266852 w 5266852"/>
              <a:gd name="csY17" fmla="*/ 0 h 13715999"/>
              <a:gd name="csX18" fmla="*/ 5266852 w 5266852"/>
              <a:gd name="csY18" fmla="*/ 7093872 h 13715999"/>
              <a:gd name="csX19" fmla="*/ 5266852 w 5266852"/>
              <a:gd name="csY19" fmla="*/ 8788840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5266852" h="13715999">
                <a:moveTo>
                  <a:pt x="5266852" y="13715999"/>
                </a:moveTo>
                <a:lnTo>
                  <a:pt x="5225144" y="13715999"/>
                </a:lnTo>
                <a:lnTo>
                  <a:pt x="3525136" y="13715999"/>
                </a:lnTo>
                <a:lnTo>
                  <a:pt x="3483428" y="13715999"/>
                </a:lnTo>
                <a:lnTo>
                  <a:pt x="1783424" y="13715999"/>
                </a:lnTo>
                <a:lnTo>
                  <a:pt x="1741716" y="13715999"/>
                </a:lnTo>
                <a:lnTo>
                  <a:pt x="41708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lnTo>
                  <a:pt x="0" y="0"/>
                </a:lnTo>
                <a:lnTo>
                  <a:pt x="41708" y="0"/>
                </a:lnTo>
                <a:lnTo>
                  <a:pt x="1741716" y="0"/>
                </a:lnTo>
                <a:lnTo>
                  <a:pt x="1783424" y="0"/>
                </a:lnTo>
                <a:lnTo>
                  <a:pt x="3483428" y="0"/>
                </a:lnTo>
                <a:lnTo>
                  <a:pt x="3525136" y="0"/>
                </a:lnTo>
                <a:lnTo>
                  <a:pt x="5225144" y="0"/>
                </a:lnTo>
                <a:lnTo>
                  <a:pt x="5266852" y="0"/>
                </a:lnTo>
                <a:lnTo>
                  <a:pt x="5266852" y="7093872"/>
                </a:lnTo>
                <a:lnTo>
                  <a:pt x="5266852" y="87888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7160D75B-E5D8-CB05-58CA-1A72710B85A3}"/>
              </a:ext>
            </a:extLst>
          </p:cNvPr>
          <p:cNvSpPr/>
          <p:nvPr/>
        </p:nvSpPr>
        <p:spPr>
          <a:xfrm>
            <a:off x="15675427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7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7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3 w 5225145"/>
              <a:gd name="csY8" fmla="*/ 4815323 h 13715999"/>
              <a:gd name="csX9" fmla="*/ 4642477 w 5225145"/>
              <a:gd name="csY9" fmla="*/ 4849743 h 13715999"/>
              <a:gd name="csX10" fmla="*/ 4608149 w 5225145"/>
              <a:gd name="csY10" fmla="*/ 4870599 h 13715999"/>
              <a:gd name="csX11" fmla="*/ 4121609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9 w 5225145"/>
              <a:gd name="csY15" fmla="*/ 6700739 h 13715999"/>
              <a:gd name="csX16" fmla="*/ 4795599 w 5225145"/>
              <a:gd name="csY16" fmla="*/ 6802483 h 13715999"/>
              <a:gd name="csX17" fmla="*/ 4843365 w 5225145"/>
              <a:gd name="csY17" fmla="*/ 6819967 h 13715999"/>
              <a:gd name="csX18" fmla="*/ 4946761 w 5225145"/>
              <a:gd name="csY18" fmla="*/ 6905275 h 13715999"/>
              <a:gd name="csX19" fmla="*/ 5224917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7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7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7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3" y="4815323"/>
                </a:lnTo>
                <a:lnTo>
                  <a:pt x="4642477" y="4849743"/>
                </a:lnTo>
                <a:lnTo>
                  <a:pt x="4608149" y="4870599"/>
                </a:lnTo>
                <a:cubicBezTo>
                  <a:pt x="4314605" y="5068911"/>
                  <a:pt x="4121609" y="5404751"/>
                  <a:pt x="4121609" y="5785669"/>
                </a:cubicBezTo>
                <a:cubicBezTo>
                  <a:pt x="4121609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9" y="6700739"/>
                </a:lnTo>
                <a:cubicBezTo>
                  <a:pt x="4666857" y="6740403"/>
                  <a:pt x="4729587" y="6774565"/>
                  <a:pt x="4795599" y="6802483"/>
                </a:cubicBezTo>
                <a:lnTo>
                  <a:pt x="4843365" y="6819967"/>
                </a:lnTo>
                <a:lnTo>
                  <a:pt x="4946761" y="6905275"/>
                </a:lnTo>
                <a:cubicBezTo>
                  <a:pt x="5099835" y="7058351"/>
                  <a:pt x="5201813" y="7262523"/>
                  <a:pt x="5224917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7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585560B2-5DCB-DF3A-60EC-15D8F129FBF9}"/>
              </a:ext>
            </a:extLst>
          </p:cNvPr>
          <p:cNvSpPr/>
          <p:nvPr/>
        </p:nvSpPr>
        <p:spPr>
          <a:xfrm>
            <a:off x="12191997" y="1"/>
            <a:ext cx="5225146" cy="13715999"/>
          </a:xfrm>
          <a:custGeom>
            <a:avLst/>
            <a:gdLst>
              <a:gd name="csX0" fmla="*/ 0 w 5225146"/>
              <a:gd name="csY0" fmla="*/ 0 h 13715999"/>
              <a:gd name="csX1" fmla="*/ 1741716 w 5225146"/>
              <a:gd name="csY1" fmla="*/ 0 h 13715999"/>
              <a:gd name="csX2" fmla="*/ 3483429 w 5225146"/>
              <a:gd name="csY2" fmla="*/ 0 h 13715999"/>
              <a:gd name="csX3" fmla="*/ 5225146 w 5225146"/>
              <a:gd name="csY3" fmla="*/ 0 h 13715999"/>
              <a:gd name="csX4" fmla="*/ 5225146 w 5225146"/>
              <a:gd name="csY4" fmla="*/ 4054739 h 13715999"/>
              <a:gd name="csX5" fmla="*/ 5224916 w 5225146"/>
              <a:gd name="csY5" fmla="*/ 4059275 h 13715999"/>
              <a:gd name="csX6" fmla="*/ 4803686 w 5225146"/>
              <a:gd name="csY6" fmla="*/ 4762057 h 13715999"/>
              <a:gd name="csX7" fmla="*/ 4780634 w 5225146"/>
              <a:gd name="csY7" fmla="*/ 4776063 h 13715999"/>
              <a:gd name="csX8" fmla="*/ 4699134 w 5225146"/>
              <a:gd name="csY8" fmla="*/ 4815323 h 13715999"/>
              <a:gd name="csX9" fmla="*/ 4642478 w 5225146"/>
              <a:gd name="csY9" fmla="*/ 4849743 h 13715999"/>
              <a:gd name="csX10" fmla="*/ 4608148 w 5225146"/>
              <a:gd name="csY10" fmla="*/ 4870599 h 13715999"/>
              <a:gd name="csX11" fmla="*/ 4121608 w 5225146"/>
              <a:gd name="csY11" fmla="*/ 5785669 h 13715999"/>
              <a:gd name="csX12" fmla="*/ 4523193 w 5225146"/>
              <a:gd name="csY12" fmla="*/ 6637213 h 13715999"/>
              <a:gd name="csX13" fmla="*/ 4571193 w 5225146"/>
              <a:gd name="csY13" fmla="*/ 6673107 h 13715999"/>
              <a:gd name="csX14" fmla="*/ 4571195 w 5225146"/>
              <a:gd name="csY14" fmla="*/ 6673107 h 13715999"/>
              <a:gd name="csX15" fmla="*/ 4608148 w 5225146"/>
              <a:gd name="csY15" fmla="*/ 6700739 h 13715999"/>
              <a:gd name="csX16" fmla="*/ 4795598 w 5225146"/>
              <a:gd name="csY16" fmla="*/ 6802483 h 13715999"/>
              <a:gd name="csX17" fmla="*/ 4843366 w 5225146"/>
              <a:gd name="csY17" fmla="*/ 6819967 h 13715999"/>
              <a:gd name="csX18" fmla="*/ 4946760 w 5225146"/>
              <a:gd name="csY18" fmla="*/ 6905275 h 13715999"/>
              <a:gd name="csX19" fmla="*/ 5224916 w 5225146"/>
              <a:gd name="csY19" fmla="*/ 7490011 h 13715999"/>
              <a:gd name="csX20" fmla="*/ 5225146 w 5225146"/>
              <a:gd name="csY20" fmla="*/ 7494547 h 13715999"/>
              <a:gd name="csX21" fmla="*/ 5225146 w 5225146"/>
              <a:gd name="csY21" fmla="*/ 13715999 h 13715999"/>
              <a:gd name="csX22" fmla="*/ 3483429 w 5225146"/>
              <a:gd name="csY22" fmla="*/ 13715999 h 13715999"/>
              <a:gd name="csX23" fmla="*/ 1741716 w 5225146"/>
              <a:gd name="csY23" fmla="*/ 13715999 h 13715999"/>
              <a:gd name="csX24" fmla="*/ 0 w 5225146"/>
              <a:gd name="csY24" fmla="*/ 13715999 h 13715999"/>
              <a:gd name="csX25" fmla="*/ 0 w 5225146"/>
              <a:gd name="csY25" fmla="*/ 6622127 h 13715999"/>
              <a:gd name="csX26" fmla="*/ 0 w 5225146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6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6" y="0"/>
                </a:lnTo>
                <a:lnTo>
                  <a:pt x="5225146" y="4054739"/>
                </a:lnTo>
                <a:lnTo>
                  <a:pt x="5224916" y="4059275"/>
                </a:lnTo>
                <a:cubicBezTo>
                  <a:pt x="5195214" y="4351763"/>
                  <a:pt x="5035122" y="4605703"/>
                  <a:pt x="4803686" y="4762057"/>
                </a:cubicBezTo>
                <a:lnTo>
                  <a:pt x="4780634" y="4776063"/>
                </a:lnTo>
                <a:lnTo>
                  <a:pt x="4699134" y="4815323"/>
                </a:lnTo>
                <a:lnTo>
                  <a:pt x="4642478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6" y="6774565"/>
                  <a:pt x="4795598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4" y="7058351"/>
                  <a:pt x="5201814" y="7262523"/>
                  <a:pt x="5224916" y="7490011"/>
                </a:cubicBezTo>
                <a:lnTo>
                  <a:pt x="5225146" y="7494547"/>
                </a:lnTo>
                <a:lnTo>
                  <a:pt x="5225146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E1658B07-A7B2-4350-0B12-395EC184C29F}"/>
              </a:ext>
            </a:extLst>
          </p:cNvPr>
          <p:cNvSpPr/>
          <p:nvPr/>
        </p:nvSpPr>
        <p:spPr>
          <a:xfrm>
            <a:off x="8708570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19C7506D-C77A-0DEE-5644-00946E65C4A1}"/>
              </a:ext>
            </a:extLst>
          </p:cNvPr>
          <p:cNvSpPr/>
          <p:nvPr/>
        </p:nvSpPr>
        <p:spPr>
          <a:xfrm>
            <a:off x="5225141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9CACEE2F-514A-A367-70A1-E2A663C68AD4}"/>
              </a:ext>
            </a:extLst>
          </p:cNvPr>
          <p:cNvSpPr/>
          <p:nvPr/>
        </p:nvSpPr>
        <p:spPr>
          <a:xfrm>
            <a:off x="1741713" y="1"/>
            <a:ext cx="5225145" cy="13715999"/>
          </a:xfrm>
          <a:custGeom>
            <a:avLst/>
            <a:gdLst>
              <a:gd name="csX0" fmla="*/ 0 w 5225145"/>
              <a:gd name="csY0" fmla="*/ 0 h 13715999"/>
              <a:gd name="csX1" fmla="*/ 1741716 w 5225145"/>
              <a:gd name="csY1" fmla="*/ 0 h 13715999"/>
              <a:gd name="csX2" fmla="*/ 3483429 w 5225145"/>
              <a:gd name="csY2" fmla="*/ 0 h 13715999"/>
              <a:gd name="csX3" fmla="*/ 5225145 w 5225145"/>
              <a:gd name="csY3" fmla="*/ 0 h 13715999"/>
              <a:gd name="csX4" fmla="*/ 5225145 w 5225145"/>
              <a:gd name="csY4" fmla="*/ 4054739 h 13715999"/>
              <a:gd name="csX5" fmla="*/ 5224916 w 5225145"/>
              <a:gd name="csY5" fmla="*/ 4059275 h 13715999"/>
              <a:gd name="csX6" fmla="*/ 4803687 w 5225145"/>
              <a:gd name="csY6" fmla="*/ 4762057 h 13715999"/>
              <a:gd name="csX7" fmla="*/ 4780635 w 5225145"/>
              <a:gd name="csY7" fmla="*/ 4776063 h 13715999"/>
              <a:gd name="csX8" fmla="*/ 4699134 w 5225145"/>
              <a:gd name="csY8" fmla="*/ 4815323 h 13715999"/>
              <a:gd name="csX9" fmla="*/ 4642477 w 5225145"/>
              <a:gd name="csY9" fmla="*/ 4849743 h 13715999"/>
              <a:gd name="csX10" fmla="*/ 4608148 w 5225145"/>
              <a:gd name="csY10" fmla="*/ 4870599 h 13715999"/>
              <a:gd name="csX11" fmla="*/ 4121608 w 5225145"/>
              <a:gd name="csY11" fmla="*/ 5785669 h 13715999"/>
              <a:gd name="csX12" fmla="*/ 4523193 w 5225145"/>
              <a:gd name="csY12" fmla="*/ 6637213 h 13715999"/>
              <a:gd name="csX13" fmla="*/ 4571193 w 5225145"/>
              <a:gd name="csY13" fmla="*/ 6673107 h 13715999"/>
              <a:gd name="csX14" fmla="*/ 4571195 w 5225145"/>
              <a:gd name="csY14" fmla="*/ 6673107 h 13715999"/>
              <a:gd name="csX15" fmla="*/ 4608148 w 5225145"/>
              <a:gd name="csY15" fmla="*/ 6700739 h 13715999"/>
              <a:gd name="csX16" fmla="*/ 4795599 w 5225145"/>
              <a:gd name="csY16" fmla="*/ 6802483 h 13715999"/>
              <a:gd name="csX17" fmla="*/ 4843366 w 5225145"/>
              <a:gd name="csY17" fmla="*/ 6819967 h 13715999"/>
              <a:gd name="csX18" fmla="*/ 4946760 w 5225145"/>
              <a:gd name="csY18" fmla="*/ 6905275 h 13715999"/>
              <a:gd name="csX19" fmla="*/ 5224916 w 5225145"/>
              <a:gd name="csY19" fmla="*/ 7490011 h 13715999"/>
              <a:gd name="csX20" fmla="*/ 5225145 w 5225145"/>
              <a:gd name="csY20" fmla="*/ 7494547 h 13715999"/>
              <a:gd name="csX21" fmla="*/ 5225145 w 5225145"/>
              <a:gd name="csY21" fmla="*/ 13715999 h 13715999"/>
              <a:gd name="csX22" fmla="*/ 3483429 w 5225145"/>
              <a:gd name="csY22" fmla="*/ 13715999 h 13715999"/>
              <a:gd name="csX23" fmla="*/ 1741716 w 5225145"/>
              <a:gd name="csY23" fmla="*/ 13715999 h 13715999"/>
              <a:gd name="csX24" fmla="*/ 0 w 5225145"/>
              <a:gd name="csY24" fmla="*/ 13715999 h 13715999"/>
              <a:gd name="csX25" fmla="*/ 0 w 5225145"/>
              <a:gd name="csY25" fmla="*/ 6622127 h 13715999"/>
              <a:gd name="csX26" fmla="*/ 0 w 5225145"/>
              <a:gd name="csY26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5225145" h="13715999">
                <a:moveTo>
                  <a:pt x="0" y="0"/>
                </a:moveTo>
                <a:lnTo>
                  <a:pt x="1741716" y="0"/>
                </a:lnTo>
                <a:lnTo>
                  <a:pt x="3483429" y="0"/>
                </a:lnTo>
                <a:lnTo>
                  <a:pt x="5225145" y="0"/>
                </a:lnTo>
                <a:lnTo>
                  <a:pt x="5225145" y="4054739"/>
                </a:lnTo>
                <a:lnTo>
                  <a:pt x="5224916" y="4059275"/>
                </a:lnTo>
                <a:cubicBezTo>
                  <a:pt x="5195213" y="4351763"/>
                  <a:pt x="5035123" y="4605703"/>
                  <a:pt x="4803687" y="4762057"/>
                </a:cubicBezTo>
                <a:lnTo>
                  <a:pt x="4780635" y="4776063"/>
                </a:lnTo>
                <a:lnTo>
                  <a:pt x="4699134" y="4815323"/>
                </a:lnTo>
                <a:lnTo>
                  <a:pt x="4642477" y="4849743"/>
                </a:lnTo>
                <a:lnTo>
                  <a:pt x="4608148" y="4870599"/>
                </a:lnTo>
                <a:cubicBezTo>
                  <a:pt x="4314605" y="5068911"/>
                  <a:pt x="4121608" y="5404751"/>
                  <a:pt x="4121608" y="5785669"/>
                </a:cubicBezTo>
                <a:cubicBezTo>
                  <a:pt x="4121608" y="6128495"/>
                  <a:pt x="4277935" y="6434809"/>
                  <a:pt x="4523193" y="6637213"/>
                </a:cubicBezTo>
                <a:lnTo>
                  <a:pt x="4571193" y="6673107"/>
                </a:lnTo>
                <a:lnTo>
                  <a:pt x="4571195" y="6673107"/>
                </a:lnTo>
                <a:lnTo>
                  <a:pt x="4608148" y="6700739"/>
                </a:lnTo>
                <a:cubicBezTo>
                  <a:pt x="4666856" y="6740403"/>
                  <a:pt x="4729587" y="6774565"/>
                  <a:pt x="4795599" y="6802483"/>
                </a:cubicBezTo>
                <a:lnTo>
                  <a:pt x="4843366" y="6819967"/>
                </a:lnTo>
                <a:lnTo>
                  <a:pt x="4946760" y="6905275"/>
                </a:lnTo>
                <a:cubicBezTo>
                  <a:pt x="5099835" y="7058351"/>
                  <a:pt x="5201813" y="7262523"/>
                  <a:pt x="5224916" y="7490011"/>
                </a:cubicBezTo>
                <a:lnTo>
                  <a:pt x="5225145" y="7494547"/>
                </a:lnTo>
                <a:lnTo>
                  <a:pt x="5225145" y="13715999"/>
                </a:lnTo>
                <a:lnTo>
                  <a:pt x="3483429" y="13715999"/>
                </a:lnTo>
                <a:lnTo>
                  <a:pt x="1741716" y="13715999"/>
                </a:lnTo>
                <a:lnTo>
                  <a:pt x="0" y="13715999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60101945-0704-C998-4C0A-6B999391904C}"/>
              </a:ext>
            </a:extLst>
          </p:cNvPr>
          <p:cNvSpPr/>
          <p:nvPr/>
        </p:nvSpPr>
        <p:spPr>
          <a:xfrm>
            <a:off x="0" y="1"/>
            <a:ext cx="3483429" cy="13715999"/>
          </a:xfrm>
          <a:custGeom>
            <a:avLst/>
            <a:gdLst>
              <a:gd name="csX0" fmla="*/ 0 w 3483429"/>
              <a:gd name="csY0" fmla="*/ 0 h 13715999"/>
              <a:gd name="csX1" fmla="*/ 3483429 w 3483429"/>
              <a:gd name="csY1" fmla="*/ 0 h 13715999"/>
              <a:gd name="csX2" fmla="*/ 3483429 w 3483429"/>
              <a:gd name="csY2" fmla="*/ 4054740 h 13715999"/>
              <a:gd name="csX3" fmla="*/ 3483200 w 3483429"/>
              <a:gd name="csY3" fmla="*/ 4059275 h 13715999"/>
              <a:gd name="csX4" fmla="*/ 3061971 w 3483429"/>
              <a:gd name="csY4" fmla="*/ 4762057 h 13715999"/>
              <a:gd name="csX5" fmla="*/ 3038919 w 3483429"/>
              <a:gd name="csY5" fmla="*/ 4776062 h 13715999"/>
              <a:gd name="csX6" fmla="*/ 2957418 w 3483429"/>
              <a:gd name="csY6" fmla="*/ 4815322 h 13715999"/>
              <a:gd name="csX7" fmla="*/ 2900761 w 3483429"/>
              <a:gd name="csY7" fmla="*/ 4849743 h 13715999"/>
              <a:gd name="csX8" fmla="*/ 2866432 w 3483429"/>
              <a:gd name="csY8" fmla="*/ 4870598 h 13715999"/>
              <a:gd name="csX9" fmla="*/ 2379892 w 3483429"/>
              <a:gd name="csY9" fmla="*/ 5785669 h 13715999"/>
              <a:gd name="csX10" fmla="*/ 2781477 w 3483429"/>
              <a:gd name="csY10" fmla="*/ 6637213 h 13715999"/>
              <a:gd name="csX11" fmla="*/ 2829477 w 3483429"/>
              <a:gd name="csY11" fmla="*/ 6673107 h 13715999"/>
              <a:gd name="csX12" fmla="*/ 2829479 w 3483429"/>
              <a:gd name="csY12" fmla="*/ 6673108 h 13715999"/>
              <a:gd name="csX13" fmla="*/ 2866432 w 3483429"/>
              <a:gd name="csY13" fmla="*/ 6700739 h 13715999"/>
              <a:gd name="csX14" fmla="*/ 3053883 w 3483429"/>
              <a:gd name="csY14" fmla="*/ 6802484 h 13715999"/>
              <a:gd name="csX15" fmla="*/ 3101650 w 3483429"/>
              <a:gd name="csY15" fmla="*/ 6819967 h 13715999"/>
              <a:gd name="csX16" fmla="*/ 3205044 w 3483429"/>
              <a:gd name="csY16" fmla="*/ 6905275 h 13715999"/>
              <a:gd name="csX17" fmla="*/ 3483200 w 3483429"/>
              <a:gd name="csY17" fmla="*/ 7490011 h 13715999"/>
              <a:gd name="csX18" fmla="*/ 3483429 w 3483429"/>
              <a:gd name="csY18" fmla="*/ 7494546 h 13715999"/>
              <a:gd name="csX19" fmla="*/ 3483429 w 3483429"/>
              <a:gd name="csY19" fmla="*/ 13715999 h 13715999"/>
              <a:gd name="csX20" fmla="*/ 0 w 3483429"/>
              <a:gd name="csY20" fmla="*/ 13715999 h 13715999"/>
              <a:gd name="csX21" fmla="*/ 0 w 3483429"/>
              <a:gd name="csY21" fmla="*/ 6622128 h 13715999"/>
              <a:gd name="csX22" fmla="*/ 0 w 3483429"/>
              <a:gd name="csY22" fmla="*/ 6622127 h 13715999"/>
              <a:gd name="csX23" fmla="*/ 0 w 3483429"/>
              <a:gd name="csY23" fmla="*/ 4927159 h 137159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</a:cxnLst>
            <a:rect l="l" t="t" r="r" b="b"/>
            <a:pathLst>
              <a:path w="3483429" h="13715999">
                <a:moveTo>
                  <a:pt x="0" y="0"/>
                </a:moveTo>
                <a:lnTo>
                  <a:pt x="3483429" y="0"/>
                </a:lnTo>
                <a:lnTo>
                  <a:pt x="3483429" y="4054740"/>
                </a:lnTo>
                <a:lnTo>
                  <a:pt x="3483200" y="4059275"/>
                </a:lnTo>
                <a:cubicBezTo>
                  <a:pt x="3453497" y="4351762"/>
                  <a:pt x="3293407" y="4605703"/>
                  <a:pt x="3061971" y="4762057"/>
                </a:cubicBezTo>
                <a:lnTo>
                  <a:pt x="3038919" y="4776062"/>
                </a:lnTo>
                <a:lnTo>
                  <a:pt x="2957418" y="4815322"/>
                </a:lnTo>
                <a:lnTo>
                  <a:pt x="2900761" y="4849743"/>
                </a:lnTo>
                <a:lnTo>
                  <a:pt x="2866432" y="4870598"/>
                </a:lnTo>
                <a:cubicBezTo>
                  <a:pt x="2572889" y="5068912"/>
                  <a:pt x="2379892" y="5404752"/>
                  <a:pt x="2379892" y="5785669"/>
                </a:cubicBezTo>
                <a:cubicBezTo>
                  <a:pt x="2379892" y="6128494"/>
                  <a:pt x="2536219" y="6434809"/>
                  <a:pt x="2781477" y="6637213"/>
                </a:cubicBezTo>
                <a:lnTo>
                  <a:pt x="2829477" y="6673107"/>
                </a:lnTo>
                <a:lnTo>
                  <a:pt x="2829479" y="6673108"/>
                </a:lnTo>
                <a:lnTo>
                  <a:pt x="2866432" y="6700739"/>
                </a:lnTo>
                <a:cubicBezTo>
                  <a:pt x="2925140" y="6740403"/>
                  <a:pt x="2987871" y="6774565"/>
                  <a:pt x="3053883" y="6802484"/>
                </a:cubicBezTo>
                <a:lnTo>
                  <a:pt x="3101650" y="6819967"/>
                </a:lnTo>
                <a:lnTo>
                  <a:pt x="3205044" y="6905275"/>
                </a:lnTo>
                <a:cubicBezTo>
                  <a:pt x="3358119" y="7058350"/>
                  <a:pt x="3460097" y="7262522"/>
                  <a:pt x="3483200" y="7490011"/>
                </a:cubicBezTo>
                <a:lnTo>
                  <a:pt x="3483429" y="7494546"/>
                </a:lnTo>
                <a:lnTo>
                  <a:pt x="3483429" y="13715999"/>
                </a:lnTo>
                <a:lnTo>
                  <a:pt x="0" y="13715999"/>
                </a:lnTo>
                <a:lnTo>
                  <a:pt x="0" y="6622128"/>
                </a:lnTo>
                <a:lnTo>
                  <a:pt x="0" y="6622127"/>
                </a:lnTo>
                <a:lnTo>
                  <a:pt x="0" y="4927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254000" dist="254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8501250-8057-0A20-50E7-F62F97F9B929}"/>
              </a:ext>
            </a:extLst>
          </p:cNvPr>
          <p:cNvGrpSpPr/>
          <p:nvPr/>
        </p:nvGrpSpPr>
        <p:grpSpPr>
          <a:xfrm>
            <a:off x="19985974" y="4872088"/>
            <a:ext cx="1827162" cy="1827162"/>
            <a:chOff x="19985974" y="4872088"/>
            <a:chExt cx="1827162" cy="1827162"/>
          </a:xfrm>
        </p:grpSpPr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C82A2BF1-207C-2CF5-65DC-743852C0DBA1}"/>
                </a:ext>
              </a:extLst>
            </p:cNvPr>
            <p:cNvSpPr/>
            <p:nvPr/>
          </p:nvSpPr>
          <p:spPr>
            <a:xfrm>
              <a:off x="19985974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176C43FB-FB9D-92D5-6297-4208B6395469}"/>
                </a:ext>
              </a:extLst>
            </p:cNvPr>
            <p:cNvSpPr/>
            <p:nvPr/>
          </p:nvSpPr>
          <p:spPr>
            <a:xfrm>
              <a:off x="20071064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1B5C44BB-46F8-D118-71EE-C68AE40FF4AF}"/>
              </a:ext>
            </a:extLst>
          </p:cNvPr>
          <p:cNvGrpSpPr/>
          <p:nvPr/>
        </p:nvGrpSpPr>
        <p:grpSpPr>
          <a:xfrm>
            <a:off x="16502545" y="4872088"/>
            <a:ext cx="1827162" cy="1827162"/>
            <a:chOff x="16502545" y="4872088"/>
            <a:chExt cx="1827162" cy="1827162"/>
          </a:xfrm>
        </p:grpSpPr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0366EF4E-81E3-5D68-076D-B352CCB6EB27}"/>
                </a:ext>
              </a:extLst>
            </p:cNvPr>
            <p:cNvSpPr/>
            <p:nvPr/>
          </p:nvSpPr>
          <p:spPr>
            <a:xfrm>
              <a:off x="16502545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95343108-8543-B1A2-F2FA-D10F437CC130}"/>
                </a:ext>
              </a:extLst>
            </p:cNvPr>
            <p:cNvSpPr/>
            <p:nvPr/>
          </p:nvSpPr>
          <p:spPr>
            <a:xfrm>
              <a:off x="16587635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8ECC021B-673F-2E1F-60F0-D3C93E2A377D}"/>
              </a:ext>
            </a:extLst>
          </p:cNvPr>
          <p:cNvGrpSpPr/>
          <p:nvPr/>
        </p:nvGrpSpPr>
        <p:grpSpPr>
          <a:xfrm>
            <a:off x="13019117" y="4872088"/>
            <a:ext cx="1827162" cy="1827162"/>
            <a:chOff x="13019117" y="4872088"/>
            <a:chExt cx="1827162" cy="1827162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6BD6AE1-ED4A-AA88-7027-8C60A2E34CA0}"/>
                </a:ext>
              </a:extLst>
            </p:cNvPr>
            <p:cNvSpPr/>
            <p:nvPr/>
          </p:nvSpPr>
          <p:spPr>
            <a:xfrm>
              <a:off x="13019117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47B07D88-57D0-168D-E7D8-C40B7691EC85}"/>
                </a:ext>
              </a:extLst>
            </p:cNvPr>
            <p:cNvSpPr/>
            <p:nvPr/>
          </p:nvSpPr>
          <p:spPr>
            <a:xfrm>
              <a:off x="13104207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8901530B-B38E-B21A-C30E-35DD9723C32F}"/>
              </a:ext>
            </a:extLst>
          </p:cNvPr>
          <p:cNvGrpSpPr/>
          <p:nvPr/>
        </p:nvGrpSpPr>
        <p:grpSpPr>
          <a:xfrm>
            <a:off x="9535688" y="4872088"/>
            <a:ext cx="1827162" cy="1827162"/>
            <a:chOff x="9535688" y="4872088"/>
            <a:chExt cx="1827162" cy="1827162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11D01B1-83DB-F73D-7BB0-AACC4787FBA0}"/>
                </a:ext>
              </a:extLst>
            </p:cNvPr>
            <p:cNvSpPr/>
            <p:nvPr/>
          </p:nvSpPr>
          <p:spPr>
            <a:xfrm>
              <a:off x="9535688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A8BD18C8-1BDF-4974-3C10-4BD8F36D865A}"/>
                </a:ext>
              </a:extLst>
            </p:cNvPr>
            <p:cNvSpPr/>
            <p:nvPr/>
          </p:nvSpPr>
          <p:spPr>
            <a:xfrm>
              <a:off x="9620778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83A0A8A0-2DA3-123F-04CF-1DA7BC0975AE}"/>
              </a:ext>
            </a:extLst>
          </p:cNvPr>
          <p:cNvGrpSpPr/>
          <p:nvPr/>
        </p:nvGrpSpPr>
        <p:grpSpPr>
          <a:xfrm>
            <a:off x="6052260" y="4872088"/>
            <a:ext cx="1827162" cy="1827162"/>
            <a:chOff x="6052260" y="4872088"/>
            <a:chExt cx="1827162" cy="1827162"/>
          </a:xfrm>
        </p:grpSpPr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02EC2ABF-D76D-B0C7-55F0-B4ABFAD7DE82}"/>
                </a:ext>
              </a:extLst>
            </p:cNvPr>
            <p:cNvSpPr/>
            <p:nvPr/>
          </p:nvSpPr>
          <p:spPr>
            <a:xfrm>
              <a:off x="6052260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A900F48E-7D50-CB06-1F98-B03A5CF2B4EA}"/>
                </a:ext>
              </a:extLst>
            </p:cNvPr>
            <p:cNvSpPr/>
            <p:nvPr/>
          </p:nvSpPr>
          <p:spPr>
            <a:xfrm>
              <a:off x="6137350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8FCBEA50-58DD-76F0-59BE-B665C87580BB}"/>
              </a:ext>
            </a:extLst>
          </p:cNvPr>
          <p:cNvGrpSpPr/>
          <p:nvPr/>
        </p:nvGrpSpPr>
        <p:grpSpPr>
          <a:xfrm>
            <a:off x="2568831" y="4872088"/>
            <a:ext cx="1827162" cy="1827162"/>
            <a:chOff x="2568831" y="4872088"/>
            <a:chExt cx="1827162" cy="1827162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C77F45E0-4F05-A54B-37B5-AD7D35165CE0}"/>
                </a:ext>
              </a:extLst>
            </p:cNvPr>
            <p:cNvSpPr/>
            <p:nvPr/>
          </p:nvSpPr>
          <p:spPr>
            <a:xfrm>
              <a:off x="2568831" y="4872088"/>
              <a:ext cx="1827162" cy="182716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254000" dist="2540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2D678F31-B8A5-CAF3-FC8B-9A196133E033}"/>
                </a:ext>
              </a:extLst>
            </p:cNvPr>
            <p:cNvSpPr/>
            <p:nvPr/>
          </p:nvSpPr>
          <p:spPr>
            <a:xfrm>
              <a:off x="2653921" y="4957178"/>
              <a:ext cx="1656982" cy="16569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42D9CEAF-D3CA-0264-9360-5C03CC7D4E0C}"/>
              </a:ext>
            </a:extLst>
          </p:cNvPr>
          <p:cNvSpPr/>
          <p:nvPr/>
        </p:nvSpPr>
        <p:spPr>
          <a:xfrm>
            <a:off x="3109006" y="5399387"/>
            <a:ext cx="746812" cy="77256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E8CE837A-E726-DA79-8527-DE43C4944484}"/>
              </a:ext>
            </a:extLst>
          </p:cNvPr>
          <p:cNvSpPr/>
          <p:nvPr/>
        </p:nvSpPr>
        <p:spPr>
          <a:xfrm>
            <a:off x="20548860" y="5434974"/>
            <a:ext cx="701392" cy="70139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E49F5A18-5207-A86F-B730-4AA10A401EA8}"/>
              </a:ext>
            </a:extLst>
          </p:cNvPr>
          <p:cNvSpPr/>
          <p:nvPr/>
        </p:nvSpPr>
        <p:spPr>
          <a:xfrm>
            <a:off x="10070519" y="5392891"/>
            <a:ext cx="757502" cy="7855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2" name="Freeform 103">
            <a:extLst>
              <a:ext uri="{FF2B5EF4-FFF2-40B4-BE49-F238E27FC236}">
                <a16:creationId xmlns:a16="http://schemas.microsoft.com/office/drawing/2014/main" id="{567A5009-054E-B913-A890-A958140858AE}"/>
              </a:ext>
            </a:extLst>
          </p:cNvPr>
          <p:cNvSpPr>
            <a:spLocks noEditPoints="1"/>
          </p:cNvSpPr>
          <p:nvPr/>
        </p:nvSpPr>
        <p:spPr bwMode="auto">
          <a:xfrm>
            <a:off x="13542925" y="5487607"/>
            <a:ext cx="779548" cy="596126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3" name="Freeform 109">
            <a:extLst>
              <a:ext uri="{FF2B5EF4-FFF2-40B4-BE49-F238E27FC236}">
                <a16:creationId xmlns:a16="http://schemas.microsoft.com/office/drawing/2014/main" id="{D9922D1D-992D-9269-DD69-DCBB888F246E}"/>
              </a:ext>
            </a:extLst>
          </p:cNvPr>
          <p:cNvSpPr>
            <a:spLocks noEditPoints="1"/>
          </p:cNvSpPr>
          <p:nvPr/>
        </p:nvSpPr>
        <p:spPr bwMode="auto">
          <a:xfrm>
            <a:off x="17074156" y="5434974"/>
            <a:ext cx="683942" cy="70139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CDB0778E-39F4-C9D3-A2A6-CA9AEAB95228}"/>
              </a:ext>
            </a:extLst>
          </p:cNvPr>
          <p:cNvSpPr/>
          <p:nvPr/>
        </p:nvSpPr>
        <p:spPr>
          <a:xfrm>
            <a:off x="6579559" y="5463767"/>
            <a:ext cx="772564" cy="64380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D47F44D-3C79-BA85-F755-4A37FD30A3A3}"/>
              </a:ext>
            </a:extLst>
          </p:cNvPr>
          <p:cNvGrpSpPr/>
          <p:nvPr/>
        </p:nvGrpSpPr>
        <p:grpSpPr>
          <a:xfrm>
            <a:off x="4439734" y="1775889"/>
            <a:ext cx="1612526" cy="1485474"/>
            <a:chOff x="4439734" y="1775889"/>
            <a:chExt cx="1612526" cy="1485474"/>
          </a:xfrm>
        </p:grpSpPr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659DAFC5-A208-4A7B-8149-C4B8ACA0F616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01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54E444F6-043C-C7FD-142C-75EB76D3E80B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dirty="0">
                  <a:solidFill>
                    <a:schemeClr val="bg2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5F7A0A69-AAB6-1A4C-1AF1-E7029E02C8C8}"/>
              </a:ext>
            </a:extLst>
          </p:cNvPr>
          <p:cNvGrpSpPr/>
          <p:nvPr/>
        </p:nvGrpSpPr>
        <p:grpSpPr>
          <a:xfrm>
            <a:off x="7923163" y="1775889"/>
            <a:ext cx="1612526" cy="1485474"/>
            <a:chOff x="7923163" y="1775889"/>
            <a:chExt cx="1612526" cy="1485474"/>
          </a:xfrm>
        </p:grpSpPr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93F3C50B-FC05-CB30-2569-CDDA93B63879}"/>
                </a:ext>
              </a:extLst>
            </p:cNvPr>
            <p:cNvSpPr txBox="1"/>
            <p:nvPr/>
          </p:nvSpPr>
          <p:spPr>
            <a:xfrm flipH="1">
              <a:off x="7923163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02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7A970959-D1F3-27EE-F574-82C11B1011E0}"/>
                </a:ext>
              </a:extLst>
            </p:cNvPr>
            <p:cNvSpPr txBox="1"/>
            <p:nvPr/>
          </p:nvSpPr>
          <p:spPr>
            <a:xfrm flipH="1">
              <a:off x="7923163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3F85801D-1666-D00E-5D67-6EA5DF7AF78C}"/>
              </a:ext>
            </a:extLst>
          </p:cNvPr>
          <p:cNvGrpSpPr/>
          <p:nvPr/>
        </p:nvGrpSpPr>
        <p:grpSpPr>
          <a:xfrm>
            <a:off x="11406592" y="1775889"/>
            <a:ext cx="1612526" cy="1485474"/>
            <a:chOff x="11406592" y="1775889"/>
            <a:chExt cx="1612526" cy="1485474"/>
          </a:xfrm>
        </p:grpSpPr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34FBD4AB-6322-40D2-C656-28FE0669228F}"/>
                </a:ext>
              </a:extLst>
            </p:cNvPr>
            <p:cNvSpPr txBox="1"/>
            <p:nvPr/>
          </p:nvSpPr>
          <p:spPr>
            <a:xfrm flipH="1">
              <a:off x="11406592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03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A8462D0D-3713-8D32-D86B-AD42887C2A91}"/>
                </a:ext>
              </a:extLst>
            </p:cNvPr>
            <p:cNvSpPr txBox="1"/>
            <p:nvPr/>
          </p:nvSpPr>
          <p:spPr>
            <a:xfrm flipH="1">
              <a:off x="11406592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7892069E-E3AD-90C2-88BB-FB50B7067CAE}"/>
              </a:ext>
            </a:extLst>
          </p:cNvPr>
          <p:cNvGrpSpPr/>
          <p:nvPr/>
        </p:nvGrpSpPr>
        <p:grpSpPr>
          <a:xfrm>
            <a:off x="14890021" y="1775889"/>
            <a:ext cx="1612526" cy="1485474"/>
            <a:chOff x="14890021" y="1775889"/>
            <a:chExt cx="1612526" cy="1485474"/>
          </a:xfrm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CB454117-E33D-D2A3-647D-7CCC946E8BEE}"/>
                </a:ext>
              </a:extLst>
            </p:cNvPr>
            <p:cNvSpPr txBox="1"/>
            <p:nvPr/>
          </p:nvSpPr>
          <p:spPr>
            <a:xfrm flipH="1">
              <a:off x="14890021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04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4D99FC94-FE23-B725-FB74-D3C41D011035}"/>
                </a:ext>
              </a:extLst>
            </p:cNvPr>
            <p:cNvSpPr txBox="1"/>
            <p:nvPr/>
          </p:nvSpPr>
          <p:spPr>
            <a:xfrm flipH="1">
              <a:off x="14890021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EBD89AE0-31B1-74EB-66DC-A50E56B51FC5}"/>
              </a:ext>
            </a:extLst>
          </p:cNvPr>
          <p:cNvGrpSpPr/>
          <p:nvPr/>
        </p:nvGrpSpPr>
        <p:grpSpPr>
          <a:xfrm>
            <a:off x="18373450" y="1775889"/>
            <a:ext cx="1612526" cy="1485474"/>
            <a:chOff x="18373450" y="1775889"/>
            <a:chExt cx="1612526" cy="1485474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58EA6E27-A8EB-1DB7-6148-584A387C99A3}"/>
                </a:ext>
              </a:extLst>
            </p:cNvPr>
            <p:cNvSpPr txBox="1"/>
            <p:nvPr/>
          </p:nvSpPr>
          <p:spPr>
            <a:xfrm flipH="1">
              <a:off x="18373450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05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BD332145-2103-582B-4251-38C8D367B3D1}"/>
                </a:ext>
              </a:extLst>
            </p:cNvPr>
            <p:cNvSpPr txBox="1"/>
            <p:nvPr/>
          </p:nvSpPr>
          <p:spPr>
            <a:xfrm flipH="1">
              <a:off x="18373450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0AB46805-7723-9A43-E797-1DE29A827ECF}"/>
              </a:ext>
            </a:extLst>
          </p:cNvPr>
          <p:cNvGrpSpPr/>
          <p:nvPr/>
        </p:nvGrpSpPr>
        <p:grpSpPr>
          <a:xfrm>
            <a:off x="21856877" y="1775889"/>
            <a:ext cx="1612526" cy="1485474"/>
            <a:chOff x="21856877" y="1775889"/>
            <a:chExt cx="1612526" cy="148547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4DFA4001-2E38-807B-4340-6D38608FAF99}"/>
                </a:ext>
              </a:extLst>
            </p:cNvPr>
            <p:cNvSpPr txBox="1"/>
            <p:nvPr/>
          </p:nvSpPr>
          <p:spPr>
            <a:xfrm flipH="1">
              <a:off x="21856877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AF25F88B-CC52-55E1-3AD9-71EBA1B07117}"/>
                </a:ext>
              </a:extLst>
            </p:cNvPr>
            <p:cNvSpPr txBox="1"/>
            <p:nvPr/>
          </p:nvSpPr>
          <p:spPr>
            <a:xfrm flipH="1">
              <a:off x="21856877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ctr">
                <a:defRPr/>
              </a:pPr>
              <a:r>
                <a:rPr lang="en-US" sz="3200" dirty="0">
                  <a:solidFill>
                    <a:schemeClr val="bg2"/>
                  </a:solidFill>
                </a:rPr>
                <a:t>STEP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5E15139D-1F43-25E6-8C88-0DFB92950545}"/>
              </a:ext>
            </a:extLst>
          </p:cNvPr>
          <p:cNvGrpSpPr/>
          <p:nvPr/>
        </p:nvGrpSpPr>
        <p:grpSpPr>
          <a:xfrm>
            <a:off x="4033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CC0AB352-7176-E5F0-64FC-B4BCF0305B12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6D3FFC01-5A0A-7BB8-21AD-4E49997B066F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658CB19C-573A-9050-E342-F1AACB5222E6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6C28E965-2866-F746-E1A5-262DD4C3759B}"/>
              </a:ext>
            </a:extLst>
          </p:cNvPr>
          <p:cNvGrpSpPr/>
          <p:nvPr/>
        </p:nvGrpSpPr>
        <p:grpSpPr>
          <a:xfrm>
            <a:off x="75206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6034B4C5-ACEB-91C1-DE77-C8E39D63E9D3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DE424DDA-8BF9-D796-7496-0965C12AE8FE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CE29E743-F6DA-2B33-8209-9964821BB92F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9A364F70-29A1-D7C0-9B96-338665B605AC}"/>
              </a:ext>
            </a:extLst>
          </p:cNvPr>
          <p:cNvGrpSpPr/>
          <p:nvPr/>
        </p:nvGrpSpPr>
        <p:grpSpPr>
          <a:xfrm>
            <a:off x="110082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89ED91BE-F2FC-39F5-94B3-D453D58E1552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77A76B6A-469E-27AF-6F61-D78AF918694E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3B5F2241-2E8C-D76A-ED30-EAB53412DB30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5746C93C-F2EB-2D3C-E1C8-4B42B9F4F2A2}"/>
              </a:ext>
            </a:extLst>
          </p:cNvPr>
          <p:cNvGrpSpPr/>
          <p:nvPr/>
        </p:nvGrpSpPr>
        <p:grpSpPr>
          <a:xfrm>
            <a:off x="144958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9CF4516A-7632-E5FC-7730-E7346B18A8B3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7" name="Textbox 200">
              <a:extLst>
                <a:ext uri="{FF2B5EF4-FFF2-40B4-BE49-F238E27FC236}">
                  <a16:creationId xmlns:a16="http://schemas.microsoft.com/office/drawing/2014/main" id="{51EC417C-BA77-D7FB-ABE4-A81B0CC3151A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E032269A-5285-8F48-8009-DB4E345002A7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9E5B5DA2-87B5-B902-D3FA-993650114EE7}"/>
              </a:ext>
            </a:extLst>
          </p:cNvPr>
          <p:cNvGrpSpPr/>
          <p:nvPr/>
        </p:nvGrpSpPr>
        <p:grpSpPr>
          <a:xfrm>
            <a:off x="179834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41920F28-7795-4921-4B0F-CE8CCC4075ED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B63D4EFA-1A4B-616B-35F2-1DA71E4BA9BC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lvl="0" algn="just">
                <a:defRPr/>
              </a:pPr>
              <a:r>
                <a:rPr lang="en-US" sz="2400" dirty="0" err="1">
                  <a:solidFill>
                    <a:schemeClr val="bg2"/>
                  </a:solidFill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C4DA64DB-EFC2-9E04-1FA5-4E91F189CB52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F303C1A4-5BC8-37A4-A680-3E11E4679ACE}"/>
              </a:ext>
            </a:extLst>
          </p:cNvPr>
          <p:cNvGrpSpPr/>
          <p:nvPr/>
        </p:nvGrpSpPr>
        <p:grpSpPr>
          <a:xfrm>
            <a:off x="21471031" y="8233032"/>
            <a:ext cx="2384218" cy="3707644"/>
            <a:chOff x="4443430" y="4379097"/>
            <a:chExt cx="2488311" cy="3707644"/>
          </a:xfrm>
          <a:noFill/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26D3CD5C-056A-F0C7-D19E-67CFEE9B26D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0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5BB5F42E-F3F5-79A7-076A-D040D3DECAF3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15F91A13-F0D8-05E5-8BAF-5601404AAA03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25545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sed.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C3154688-C603-A8DB-162F-43C396C3780A}"/>
              </a:ext>
            </a:extLst>
          </p:cNvPr>
          <p:cNvGrpSpPr/>
          <p:nvPr/>
        </p:nvGrpSpPr>
        <p:grpSpPr>
          <a:xfrm>
            <a:off x="374420" y="1775889"/>
            <a:ext cx="2734586" cy="1485474"/>
            <a:chOff x="4439734" y="1775889"/>
            <a:chExt cx="1612526" cy="1485474"/>
          </a:xfrm>
        </p:grpSpPr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29F4BA5D-BE8D-EF1A-6A35-8BB5F4472CF4}"/>
                </a:ext>
              </a:extLst>
            </p:cNvPr>
            <p:cNvSpPr txBox="1"/>
            <p:nvPr/>
          </p:nvSpPr>
          <p:spPr>
            <a:xfrm flipH="1">
              <a:off x="4439734" y="2153367"/>
              <a:ext cx="1612526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00</a:t>
              </a:r>
              <a:endPara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AB4AAE66-3291-0B88-39F6-B25749F10430}"/>
                </a:ext>
              </a:extLst>
            </p:cNvPr>
            <p:cNvSpPr txBox="1"/>
            <p:nvPr/>
          </p:nvSpPr>
          <p:spPr>
            <a:xfrm flipH="1">
              <a:off x="4439734" y="1775889"/>
              <a:ext cx="161252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START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7F2BA98D-E7E3-7064-98AF-60D09A7675D6}"/>
              </a:ext>
            </a:extLst>
          </p:cNvPr>
          <p:cNvGrpSpPr/>
          <p:nvPr/>
        </p:nvGrpSpPr>
        <p:grpSpPr>
          <a:xfrm>
            <a:off x="714828" y="8233032"/>
            <a:ext cx="2053772" cy="2168762"/>
            <a:chOff x="4443430" y="4379097"/>
            <a:chExt cx="2488311" cy="2168762"/>
          </a:xfrm>
          <a:noFill/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2C2AA643-7AAD-87C6-1E54-DF60C65E81D4}"/>
                </a:ext>
              </a:extLst>
            </p:cNvPr>
            <p:cNvSpPr txBox="1"/>
            <p:nvPr/>
          </p:nvSpPr>
          <p:spPr>
            <a:xfrm flipH="1">
              <a:off x="4443431" y="4379097"/>
              <a:ext cx="2488310" cy="55399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AGENDA</a:t>
              </a: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29508D28-25A2-88AA-4E56-3C165A39732B}"/>
                </a:ext>
              </a:extLst>
            </p:cNvPr>
            <p:cNvSpPr txBox="1"/>
            <p:nvPr/>
          </p:nvSpPr>
          <p:spPr>
            <a:xfrm flipH="1">
              <a:off x="4443431" y="4835871"/>
              <a:ext cx="2488310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ju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>
                  <a:solidFill>
                    <a:schemeClr val="bg2"/>
                  </a:solidFill>
                  <a:latin typeface="+mj-lt"/>
                </a:rPr>
                <a:t>infographic</a:t>
              </a:r>
              <a:endPara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5F4AA587-F3E0-A5C1-E30D-7C7FD4151837}"/>
                </a:ext>
              </a:extLst>
            </p:cNvPr>
            <p:cNvSpPr txBox="1"/>
            <p:nvPr/>
          </p:nvSpPr>
          <p:spPr>
            <a:xfrm flipH="1">
              <a:off x="4443430" y="5532196"/>
              <a:ext cx="2488311" cy="101566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consectetuer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74" name="Graphic 273" descr="Circle with left arrow with solid fill">
            <a:extLst>
              <a:ext uri="{FF2B5EF4-FFF2-40B4-BE49-F238E27FC236}">
                <a16:creationId xmlns:a16="http://schemas.microsoft.com/office/drawing/2014/main" id="{B832351D-C710-324B-F4B2-A7BCA29F8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284514" y="11000895"/>
            <a:ext cx="914400" cy="914400"/>
          </a:xfrm>
          <a:prstGeom prst="rect">
            <a:avLst/>
          </a:prstGeom>
        </p:spPr>
      </p:pic>
      <p:grpSp>
        <p:nvGrpSpPr>
          <p:cNvPr id="275" name="Group 274">
            <a:extLst>
              <a:ext uri="{FF2B5EF4-FFF2-40B4-BE49-F238E27FC236}">
                <a16:creationId xmlns:a16="http://schemas.microsoft.com/office/drawing/2014/main" id="{565B878F-4A73-7337-80DB-0D59A13ED050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3EE79235-A087-A7F5-F941-22B3FCCDA28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85F1FA84-44C2-9B45-0E31-0577FA2CA59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C36B7882-5545-6BD4-6557-C51020ED4323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79" name="Rectangle 278">
            <a:extLst>
              <a:ext uri="{FF2B5EF4-FFF2-40B4-BE49-F238E27FC236}">
                <a16:creationId xmlns:a16="http://schemas.microsoft.com/office/drawing/2014/main" id="{E1E65116-A105-FBB2-3C83-F5F807DEA75A}"/>
              </a:ext>
            </a:extLst>
          </p:cNvPr>
          <p:cNvSpPr>
            <a:spLocks/>
          </p:cNvSpPr>
          <p:nvPr/>
        </p:nvSpPr>
        <p:spPr bwMode="auto">
          <a:xfrm rot="5400000">
            <a:off x="22175654" y="326818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7678C489-1628-AA5B-9782-8FA6D0483DFB}"/>
              </a:ext>
            </a:extLst>
          </p:cNvPr>
          <p:cNvSpPr>
            <a:spLocks/>
          </p:cNvSpPr>
          <p:nvPr/>
        </p:nvSpPr>
        <p:spPr bwMode="auto">
          <a:xfrm>
            <a:off x="22577246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219</a:t>
            </a:r>
            <a:endParaRPr lang="en-US" sz="3000" i="0" spc="300" dirty="0">
              <a:solidFill>
                <a:schemeClr val="bg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2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6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0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 p14:presetBounceEnd="5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4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56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2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500" fill="hold"/>
                                            <p:tgtEl>
                                              <p:spTgt spid="2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" presetClass="entr" presetSubtype="1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4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4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199" grpId="0" animBg="1"/>
          <p:bldP spid="200" grpId="0" animBg="1"/>
          <p:bldP spid="219" grpId="0" animBg="1"/>
          <p:bldP spid="220" grpId="0" animBg="1"/>
          <p:bldP spid="221" grpId="0" animBg="1"/>
          <p:bldP spid="222" grpId="0" animBg="1"/>
          <p:bldP spid="223" grpId="0" animBg="1"/>
          <p:bldP spid="224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Lime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0FF25"/>
      </a:accent1>
      <a:accent2>
        <a:srgbClr val="BBDB00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9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8b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23244"/>
      </a:accent1>
      <a:accent2>
        <a:srgbClr val="046683"/>
      </a:accent2>
      <a:accent3>
        <a:srgbClr val="48A0B6"/>
      </a:accent3>
      <a:accent4>
        <a:srgbClr val="B8DAE3"/>
      </a:accent4>
      <a:accent5>
        <a:srgbClr val="EFD7AD"/>
      </a:accent5>
      <a:accent6>
        <a:srgbClr val="CDDB8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17242</TotalTime>
  <Words>1730</Words>
  <Application>Microsoft Office PowerPoint</Application>
  <PresentationFormat>Custom</PresentationFormat>
  <Paragraphs>370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219</dc:title>
  <dc:creator>Slide Ocean</dc:creator>
  <cp:keywords>SlideOcean.net</cp:keywords>
  <cp:lastModifiedBy>SO</cp:lastModifiedBy>
  <cp:revision>4451</cp:revision>
  <dcterms:created xsi:type="dcterms:W3CDTF">2024-04-24T08:43:56Z</dcterms:created>
  <dcterms:modified xsi:type="dcterms:W3CDTF">2026-03-01T01:59:11Z</dcterms:modified>
</cp:coreProperties>
</file>