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3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4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5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6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7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8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9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charts/chart16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6" r:id="rId1"/>
    <p:sldMasterId id="2147483927" r:id="rId2"/>
    <p:sldMasterId id="2147483935" r:id="rId3"/>
    <p:sldMasterId id="2147483938" r:id="rId4"/>
    <p:sldMasterId id="2147483941" r:id="rId5"/>
    <p:sldMasterId id="2147483944" r:id="rId6"/>
    <p:sldMasterId id="2147483947" r:id="rId7"/>
    <p:sldMasterId id="2147483950" r:id="rId8"/>
    <p:sldMasterId id="2147483953" r:id="rId9"/>
    <p:sldMasterId id="2147483956" r:id="rId10"/>
  </p:sldMasterIdLst>
  <p:notesMasterIdLst>
    <p:notesMasterId r:id="rId27"/>
  </p:notesMasterIdLst>
  <p:handoutMasterIdLst>
    <p:handoutMasterId r:id="rId28"/>
  </p:handoutMasterIdLst>
  <p:sldIdLst>
    <p:sldId id="2147378300" r:id="rId11"/>
    <p:sldId id="2147378303" r:id="rId12"/>
    <p:sldId id="2147378304" r:id="rId13"/>
    <p:sldId id="2147378305" r:id="rId14"/>
    <p:sldId id="2147378330" r:id="rId15"/>
    <p:sldId id="2147378331" r:id="rId16"/>
    <p:sldId id="2147378332" r:id="rId17"/>
    <p:sldId id="2147378333" r:id="rId18"/>
    <p:sldId id="2147378334" r:id="rId19"/>
    <p:sldId id="2147378335" r:id="rId20"/>
    <p:sldId id="2147378336" r:id="rId21"/>
    <p:sldId id="2147378337" r:id="rId22"/>
    <p:sldId id="2147378338" r:id="rId23"/>
    <p:sldId id="2147378339" r:id="rId24"/>
    <p:sldId id="2147378340" r:id="rId25"/>
    <p:sldId id="2147378341" r:id="rId26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1C1C1C"/>
    <a:srgbClr val="000000"/>
    <a:srgbClr val="0B0A0E"/>
    <a:srgbClr val="D4B091"/>
    <a:srgbClr val="D69D6A"/>
    <a:srgbClr val="985D41"/>
    <a:srgbClr val="F3EBD4"/>
    <a:srgbClr val="CCA77F"/>
    <a:srgbClr val="E7E7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567" autoAdjust="0"/>
    <p:restoredTop sz="87046" autoAdjust="0"/>
  </p:normalViewPr>
  <p:slideViewPr>
    <p:cSldViewPr snapToGrid="0">
      <p:cViewPr varScale="1">
        <p:scale>
          <a:sx n="53" d="100"/>
          <a:sy n="53" d="100"/>
        </p:scale>
        <p:origin x="636" y="156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handoutMaster" Target="handoutMasters/handoutMaster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0.xlsx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1.xlsx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2.xlsx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3.xlsx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4.xlsx"/><Relationship Id="rId2" Type="http://schemas.microsoft.com/office/2011/relationships/chartColorStyle" Target="colors15.xml"/><Relationship Id="rId1" Type="http://schemas.microsoft.com/office/2011/relationships/chartStyle" Target="style15.xm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5.xlsx"/><Relationship Id="rId2" Type="http://schemas.microsoft.com/office/2011/relationships/chartColorStyle" Target="colors16.xml"/><Relationship Id="rId1" Type="http://schemas.microsoft.com/office/2011/relationships/chartStyle" Target="style16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6778881438369321E-2"/>
          <c:y val="2.2118345338776421E-2"/>
          <c:w val="0.90644223712326133"/>
          <c:h val="0.95576330932244713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Q1</c:v>
                </c:pt>
              </c:strCache>
            </c:strRef>
          </c:tx>
          <c:spPr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c:spPr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>
                <a:outerShdw blurRad="127000" dist="127000" dir="5400000" algn="t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8AB6-4668-9D47-747E15CF616C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>
                <a:outerShdw blurRad="127000" dist="127000" dir="5400000" algn="t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8AB6-4668-9D47-747E15CF616C}"/>
              </c:ext>
            </c:extLst>
          </c:dPt>
          <c:dPt>
            <c:idx val="2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>
                <a:outerShdw blurRad="127000" dist="127000" dir="5400000" algn="t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8AB6-4668-9D47-747E15CF616C}"/>
              </c:ext>
            </c:extLst>
          </c:dPt>
          <c:dPt>
            <c:idx val="3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>
                <a:outerShdw blurRad="127000" dist="127000" dir="5400000" algn="t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8AB6-4668-9D47-747E15CF616C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3600" b="0" i="0" u="none" strike="noStrike" kern="1200" baseline="0">
                    <a:solidFill>
                      <a:schemeClr val="bg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Product A</c:v>
                </c:pt>
                <c:pt idx="1">
                  <c:v>Product B</c:v>
                </c:pt>
                <c:pt idx="2">
                  <c:v>Product C</c:v>
                </c:pt>
                <c:pt idx="3">
                  <c:v>Product D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26</c:v>
                </c:pt>
                <c:pt idx="1">
                  <c:v>24</c:v>
                </c:pt>
                <c:pt idx="2">
                  <c:v>13</c:v>
                </c:pt>
                <c:pt idx="3">
                  <c:v>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AB6-4668-9D47-747E15CF616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6778881438369321E-2"/>
          <c:y val="2.2118345338776421E-2"/>
          <c:w val="0.90644223712326133"/>
          <c:h val="0.95576330932244713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Q2</c:v>
                </c:pt>
              </c:strCache>
            </c:strRef>
          </c:tx>
          <c:spPr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c:spPr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>
                <a:outerShdw blurRad="127000" dist="127000" dir="5400000" algn="t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8AB6-4668-9D47-747E15CF616C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>
                <a:outerShdw blurRad="127000" dist="127000" dir="5400000" algn="t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8AB6-4668-9D47-747E15CF616C}"/>
              </c:ext>
            </c:extLst>
          </c:dPt>
          <c:dPt>
            <c:idx val="2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>
                <a:outerShdw blurRad="127000" dist="127000" dir="5400000" algn="t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8AB6-4668-9D47-747E15CF616C}"/>
              </c:ext>
            </c:extLst>
          </c:dPt>
          <c:dPt>
            <c:idx val="3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>
                <a:outerShdw blurRad="127000" dist="127000" dir="5400000" algn="t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8AB6-4668-9D47-747E15CF616C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3600" b="0" i="0" u="none" strike="noStrike" kern="1200" baseline="0">
                    <a:solidFill>
                      <a:schemeClr val="bg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Product A</c:v>
                </c:pt>
                <c:pt idx="1">
                  <c:v>Product B</c:v>
                </c:pt>
                <c:pt idx="2">
                  <c:v>Product C</c:v>
                </c:pt>
                <c:pt idx="3">
                  <c:v>Product D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22</c:v>
                </c:pt>
                <c:pt idx="1">
                  <c:v>28</c:v>
                </c:pt>
                <c:pt idx="2">
                  <c:v>11</c:v>
                </c:pt>
                <c:pt idx="3">
                  <c:v>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AB6-4668-9D47-747E15CF616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6778881438369321E-2"/>
          <c:y val="2.2118345338776421E-2"/>
          <c:w val="0.90644223712326133"/>
          <c:h val="0.95576330932244713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Q3</c:v>
                </c:pt>
              </c:strCache>
            </c:strRef>
          </c:tx>
          <c:spPr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c:spPr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>
                <a:outerShdw blurRad="127000" dist="127000" dir="5400000" algn="t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8AB6-4668-9D47-747E15CF616C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>
                <a:outerShdw blurRad="127000" dist="127000" dir="5400000" algn="t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8AB6-4668-9D47-747E15CF616C}"/>
              </c:ext>
            </c:extLst>
          </c:dPt>
          <c:dPt>
            <c:idx val="2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>
                <a:outerShdw blurRad="127000" dist="127000" dir="5400000" algn="t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8AB6-4668-9D47-747E15CF616C}"/>
              </c:ext>
            </c:extLst>
          </c:dPt>
          <c:dPt>
            <c:idx val="3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>
                <a:outerShdw blurRad="127000" dist="127000" dir="5400000" algn="t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8AB6-4668-9D47-747E15CF616C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3600" b="0" i="0" u="none" strike="noStrike" kern="1200" baseline="0">
                    <a:solidFill>
                      <a:schemeClr val="bg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Product A</c:v>
                </c:pt>
                <c:pt idx="1">
                  <c:v>Product B</c:v>
                </c:pt>
                <c:pt idx="2">
                  <c:v>Product C</c:v>
                </c:pt>
                <c:pt idx="3">
                  <c:v>Product D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16</c:v>
                </c:pt>
                <c:pt idx="1">
                  <c:v>23</c:v>
                </c:pt>
                <c:pt idx="2">
                  <c:v>15</c:v>
                </c:pt>
                <c:pt idx="3">
                  <c:v>46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AB6-4668-9D47-747E15CF616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6778881438369321E-2"/>
          <c:y val="2.2118345338776421E-2"/>
          <c:w val="0.90644223712326133"/>
          <c:h val="0.95576330932244713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Q3</c:v>
                </c:pt>
              </c:strCache>
            </c:strRef>
          </c:tx>
          <c:spPr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c:spPr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>
                <a:outerShdw blurRad="127000" dist="127000" dir="5400000" algn="t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8AB6-4668-9D47-747E15CF616C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>
                <a:outerShdw blurRad="127000" dist="127000" dir="5400000" algn="t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8AB6-4668-9D47-747E15CF616C}"/>
              </c:ext>
            </c:extLst>
          </c:dPt>
          <c:dPt>
            <c:idx val="2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>
                <a:outerShdw blurRad="127000" dist="127000" dir="5400000" algn="t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8AB6-4668-9D47-747E15CF616C}"/>
              </c:ext>
            </c:extLst>
          </c:dPt>
          <c:dPt>
            <c:idx val="3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>
                <a:outerShdw blurRad="127000" dist="127000" dir="5400000" algn="t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8AB6-4668-9D47-747E15CF616C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3600" b="0" i="0" u="none" strike="noStrike" kern="1200" baseline="0">
                    <a:solidFill>
                      <a:schemeClr val="bg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Product A</c:v>
                </c:pt>
                <c:pt idx="1">
                  <c:v>Product B</c:v>
                </c:pt>
                <c:pt idx="2">
                  <c:v>Product C</c:v>
                </c:pt>
                <c:pt idx="3">
                  <c:v>Product D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19</c:v>
                </c:pt>
                <c:pt idx="1">
                  <c:v>22</c:v>
                </c:pt>
                <c:pt idx="2">
                  <c:v>12</c:v>
                </c:pt>
                <c:pt idx="3">
                  <c:v>47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AB6-4668-9D47-747E15CF616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6778881438369321E-2"/>
          <c:y val="2.2118345338776421E-2"/>
          <c:w val="0.90644223712326133"/>
          <c:h val="0.95576330932244713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Q1</c:v>
                </c:pt>
              </c:strCache>
            </c:strRef>
          </c:tx>
          <c:spPr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c:spPr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>
                <a:outerShdw blurRad="127000" dist="127000" dir="5400000" algn="t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8AB6-4668-9D47-747E15CF616C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>
                <a:outerShdw blurRad="127000" dist="127000" dir="5400000" algn="t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8AB6-4668-9D47-747E15CF616C}"/>
              </c:ext>
            </c:extLst>
          </c:dPt>
          <c:dPt>
            <c:idx val="2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>
                <a:outerShdw blurRad="127000" dist="127000" dir="5400000" algn="t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8AB6-4668-9D47-747E15CF616C}"/>
              </c:ext>
            </c:extLst>
          </c:dPt>
          <c:dPt>
            <c:idx val="3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>
                <a:outerShdw blurRad="127000" dist="127000" dir="5400000" algn="t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8AB6-4668-9D47-747E15CF616C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3600" b="0" i="0" u="none" strike="noStrike" kern="1200" baseline="0">
                    <a:solidFill>
                      <a:schemeClr val="bg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Product A</c:v>
                </c:pt>
                <c:pt idx="1">
                  <c:v>Product B</c:v>
                </c:pt>
                <c:pt idx="2">
                  <c:v>Product C</c:v>
                </c:pt>
                <c:pt idx="3">
                  <c:v>Product D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26</c:v>
                </c:pt>
                <c:pt idx="1">
                  <c:v>24</c:v>
                </c:pt>
                <c:pt idx="2">
                  <c:v>13</c:v>
                </c:pt>
                <c:pt idx="3">
                  <c:v>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AB6-4668-9D47-747E15CF616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6778881438369321E-2"/>
          <c:y val="2.2118345338776421E-2"/>
          <c:w val="0.90644223712326133"/>
          <c:h val="0.95576330932244713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Q2</c:v>
                </c:pt>
              </c:strCache>
            </c:strRef>
          </c:tx>
          <c:spPr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c:spPr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>
                <a:outerShdw blurRad="127000" dist="127000" dir="5400000" algn="t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8AB6-4668-9D47-747E15CF616C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>
                <a:outerShdw blurRad="127000" dist="127000" dir="5400000" algn="t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8AB6-4668-9D47-747E15CF616C}"/>
              </c:ext>
            </c:extLst>
          </c:dPt>
          <c:dPt>
            <c:idx val="2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>
                <a:outerShdw blurRad="127000" dist="127000" dir="5400000" algn="t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8AB6-4668-9D47-747E15CF616C}"/>
              </c:ext>
            </c:extLst>
          </c:dPt>
          <c:dPt>
            <c:idx val="3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>
                <a:outerShdw blurRad="127000" dist="127000" dir="5400000" algn="t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8AB6-4668-9D47-747E15CF616C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3600" b="0" i="0" u="none" strike="noStrike" kern="1200" baseline="0">
                    <a:solidFill>
                      <a:schemeClr val="bg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Product A</c:v>
                </c:pt>
                <c:pt idx="1">
                  <c:v>Product B</c:v>
                </c:pt>
                <c:pt idx="2">
                  <c:v>Product C</c:v>
                </c:pt>
                <c:pt idx="3">
                  <c:v>Product D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22</c:v>
                </c:pt>
                <c:pt idx="1">
                  <c:v>28</c:v>
                </c:pt>
                <c:pt idx="2">
                  <c:v>11</c:v>
                </c:pt>
                <c:pt idx="3">
                  <c:v>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AB6-4668-9D47-747E15CF616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6778881438369321E-2"/>
          <c:y val="2.2118345338776421E-2"/>
          <c:w val="0.90644223712326133"/>
          <c:h val="0.95576330932244713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Q3</c:v>
                </c:pt>
              </c:strCache>
            </c:strRef>
          </c:tx>
          <c:spPr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c:spPr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>
                <a:outerShdw blurRad="127000" dist="127000" dir="5400000" algn="t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8AB6-4668-9D47-747E15CF616C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>
                <a:outerShdw blurRad="127000" dist="127000" dir="5400000" algn="t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8AB6-4668-9D47-747E15CF616C}"/>
              </c:ext>
            </c:extLst>
          </c:dPt>
          <c:dPt>
            <c:idx val="2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>
                <a:outerShdw blurRad="127000" dist="127000" dir="5400000" algn="t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8AB6-4668-9D47-747E15CF616C}"/>
              </c:ext>
            </c:extLst>
          </c:dPt>
          <c:dPt>
            <c:idx val="3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>
                <a:outerShdw blurRad="127000" dist="127000" dir="5400000" algn="t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8AB6-4668-9D47-747E15CF616C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3600" b="0" i="0" u="none" strike="noStrike" kern="1200" baseline="0">
                    <a:solidFill>
                      <a:schemeClr val="bg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Product A</c:v>
                </c:pt>
                <c:pt idx="1">
                  <c:v>Product B</c:v>
                </c:pt>
                <c:pt idx="2">
                  <c:v>Product C</c:v>
                </c:pt>
                <c:pt idx="3">
                  <c:v>Product D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16</c:v>
                </c:pt>
                <c:pt idx="1">
                  <c:v>23</c:v>
                </c:pt>
                <c:pt idx="2">
                  <c:v>15</c:v>
                </c:pt>
                <c:pt idx="3">
                  <c:v>46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AB6-4668-9D47-747E15CF616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6778881438369321E-2"/>
          <c:y val="2.2118345338776421E-2"/>
          <c:w val="0.90644223712326133"/>
          <c:h val="0.95576330932244713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Q3</c:v>
                </c:pt>
              </c:strCache>
            </c:strRef>
          </c:tx>
          <c:spPr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c:spPr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>
                <a:outerShdw blurRad="127000" dist="127000" dir="5400000" algn="t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8AB6-4668-9D47-747E15CF616C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>
                <a:outerShdw blurRad="127000" dist="127000" dir="5400000" algn="t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8AB6-4668-9D47-747E15CF616C}"/>
              </c:ext>
            </c:extLst>
          </c:dPt>
          <c:dPt>
            <c:idx val="2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>
                <a:outerShdw blurRad="127000" dist="127000" dir="5400000" algn="t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8AB6-4668-9D47-747E15CF616C}"/>
              </c:ext>
            </c:extLst>
          </c:dPt>
          <c:dPt>
            <c:idx val="3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>
                <a:outerShdw blurRad="127000" dist="127000" dir="5400000" algn="t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8AB6-4668-9D47-747E15CF616C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3600" b="0" i="0" u="none" strike="noStrike" kern="1200" baseline="0">
                    <a:solidFill>
                      <a:schemeClr val="bg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Product A</c:v>
                </c:pt>
                <c:pt idx="1">
                  <c:v>Product B</c:v>
                </c:pt>
                <c:pt idx="2">
                  <c:v>Product C</c:v>
                </c:pt>
                <c:pt idx="3">
                  <c:v>Product D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19</c:v>
                </c:pt>
                <c:pt idx="1">
                  <c:v>22</c:v>
                </c:pt>
                <c:pt idx="2">
                  <c:v>12</c:v>
                </c:pt>
                <c:pt idx="3">
                  <c:v>47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AB6-4668-9D47-747E15CF616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6778881438369321E-2"/>
          <c:y val="2.2118345338776421E-2"/>
          <c:w val="0.90644223712326133"/>
          <c:h val="0.95576330932244713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Q2</c:v>
                </c:pt>
              </c:strCache>
            </c:strRef>
          </c:tx>
          <c:spPr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c:spPr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>
                <a:outerShdw blurRad="127000" dist="127000" dir="5400000" algn="t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8AB6-4668-9D47-747E15CF616C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>
                <a:outerShdw blurRad="127000" dist="127000" dir="5400000" algn="t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8AB6-4668-9D47-747E15CF616C}"/>
              </c:ext>
            </c:extLst>
          </c:dPt>
          <c:dPt>
            <c:idx val="2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>
                <a:outerShdw blurRad="127000" dist="127000" dir="5400000" algn="t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8AB6-4668-9D47-747E15CF616C}"/>
              </c:ext>
            </c:extLst>
          </c:dPt>
          <c:dPt>
            <c:idx val="3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>
                <a:outerShdw blurRad="127000" dist="127000" dir="5400000" algn="t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8AB6-4668-9D47-747E15CF616C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3600" b="0" i="0" u="none" strike="noStrike" kern="1200" baseline="0">
                    <a:solidFill>
                      <a:schemeClr val="bg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Product A</c:v>
                </c:pt>
                <c:pt idx="1">
                  <c:v>Product B</c:v>
                </c:pt>
                <c:pt idx="2">
                  <c:v>Product C</c:v>
                </c:pt>
                <c:pt idx="3">
                  <c:v>Product D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22</c:v>
                </c:pt>
                <c:pt idx="1">
                  <c:v>28</c:v>
                </c:pt>
                <c:pt idx="2">
                  <c:v>11</c:v>
                </c:pt>
                <c:pt idx="3">
                  <c:v>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AB6-4668-9D47-747E15CF616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6778881438369321E-2"/>
          <c:y val="2.2118345338776421E-2"/>
          <c:w val="0.90644223712326133"/>
          <c:h val="0.95576330932244713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Q3</c:v>
                </c:pt>
              </c:strCache>
            </c:strRef>
          </c:tx>
          <c:spPr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c:spPr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>
                <a:outerShdw blurRad="127000" dist="127000" dir="5400000" algn="t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8AB6-4668-9D47-747E15CF616C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>
                <a:outerShdw blurRad="127000" dist="127000" dir="5400000" algn="t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8AB6-4668-9D47-747E15CF616C}"/>
              </c:ext>
            </c:extLst>
          </c:dPt>
          <c:dPt>
            <c:idx val="2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>
                <a:outerShdw blurRad="127000" dist="127000" dir="5400000" algn="t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8AB6-4668-9D47-747E15CF616C}"/>
              </c:ext>
            </c:extLst>
          </c:dPt>
          <c:dPt>
            <c:idx val="3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>
                <a:outerShdw blurRad="127000" dist="127000" dir="5400000" algn="t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8AB6-4668-9D47-747E15CF616C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3600" b="0" i="0" u="none" strike="noStrike" kern="1200" baseline="0">
                    <a:solidFill>
                      <a:schemeClr val="bg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Product A</c:v>
                </c:pt>
                <c:pt idx="1">
                  <c:v>Product B</c:v>
                </c:pt>
                <c:pt idx="2">
                  <c:v>Product C</c:v>
                </c:pt>
                <c:pt idx="3">
                  <c:v>Product D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16</c:v>
                </c:pt>
                <c:pt idx="1">
                  <c:v>23</c:v>
                </c:pt>
                <c:pt idx="2">
                  <c:v>15</c:v>
                </c:pt>
                <c:pt idx="3">
                  <c:v>46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AB6-4668-9D47-747E15CF616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6778881438369321E-2"/>
          <c:y val="2.2118345338776421E-2"/>
          <c:w val="0.90644223712326133"/>
          <c:h val="0.95576330932244713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Q3</c:v>
                </c:pt>
              </c:strCache>
            </c:strRef>
          </c:tx>
          <c:spPr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c:spPr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>
                <a:outerShdw blurRad="127000" dist="127000" dir="5400000" algn="t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8AB6-4668-9D47-747E15CF616C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>
                <a:outerShdw blurRad="127000" dist="127000" dir="5400000" algn="t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8AB6-4668-9D47-747E15CF616C}"/>
              </c:ext>
            </c:extLst>
          </c:dPt>
          <c:dPt>
            <c:idx val="2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>
                <a:outerShdw blurRad="127000" dist="127000" dir="5400000" algn="t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8AB6-4668-9D47-747E15CF616C}"/>
              </c:ext>
            </c:extLst>
          </c:dPt>
          <c:dPt>
            <c:idx val="3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>
                <a:outerShdw blurRad="127000" dist="127000" dir="5400000" algn="t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8AB6-4668-9D47-747E15CF616C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3600" b="0" i="0" u="none" strike="noStrike" kern="1200" baseline="0">
                    <a:solidFill>
                      <a:schemeClr val="bg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Product A</c:v>
                </c:pt>
                <c:pt idx="1">
                  <c:v>Product B</c:v>
                </c:pt>
                <c:pt idx="2">
                  <c:v>Product C</c:v>
                </c:pt>
                <c:pt idx="3">
                  <c:v>Product D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19</c:v>
                </c:pt>
                <c:pt idx="1">
                  <c:v>22</c:v>
                </c:pt>
                <c:pt idx="2">
                  <c:v>12</c:v>
                </c:pt>
                <c:pt idx="3">
                  <c:v>47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AB6-4668-9D47-747E15CF616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6778881438369321E-2"/>
          <c:y val="2.2118345338776421E-2"/>
          <c:w val="0.90644223712326133"/>
          <c:h val="0.95576330932244713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Q1</c:v>
                </c:pt>
              </c:strCache>
            </c:strRef>
          </c:tx>
          <c:spPr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c:spPr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>
                <a:outerShdw blurRad="127000" dist="127000" dir="5400000" algn="t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8AB6-4668-9D47-747E15CF616C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>
                <a:outerShdw blurRad="127000" dist="127000" dir="5400000" algn="t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8AB6-4668-9D47-747E15CF616C}"/>
              </c:ext>
            </c:extLst>
          </c:dPt>
          <c:dPt>
            <c:idx val="2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>
                <a:outerShdw blurRad="127000" dist="127000" dir="5400000" algn="t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8AB6-4668-9D47-747E15CF616C}"/>
              </c:ext>
            </c:extLst>
          </c:dPt>
          <c:dPt>
            <c:idx val="3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>
                <a:outerShdw blurRad="127000" dist="127000" dir="5400000" algn="t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8AB6-4668-9D47-747E15CF616C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36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Product A</c:v>
                </c:pt>
                <c:pt idx="1">
                  <c:v>Product B</c:v>
                </c:pt>
                <c:pt idx="2">
                  <c:v>Product C</c:v>
                </c:pt>
                <c:pt idx="3">
                  <c:v>Product D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26</c:v>
                </c:pt>
                <c:pt idx="1">
                  <c:v>24</c:v>
                </c:pt>
                <c:pt idx="2">
                  <c:v>13</c:v>
                </c:pt>
                <c:pt idx="3">
                  <c:v>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AB6-4668-9D47-747E15CF616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6778881438369321E-2"/>
          <c:y val="2.2118345338776421E-2"/>
          <c:w val="0.90644223712326133"/>
          <c:h val="0.95576330932244713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Q2</c:v>
                </c:pt>
              </c:strCache>
            </c:strRef>
          </c:tx>
          <c:spPr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c:spPr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>
                <a:outerShdw blurRad="127000" dist="127000" dir="5400000" algn="t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8AB6-4668-9D47-747E15CF616C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>
                <a:outerShdw blurRad="127000" dist="127000" dir="5400000" algn="t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8AB6-4668-9D47-747E15CF616C}"/>
              </c:ext>
            </c:extLst>
          </c:dPt>
          <c:dPt>
            <c:idx val="2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>
                <a:outerShdw blurRad="127000" dist="127000" dir="5400000" algn="t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8AB6-4668-9D47-747E15CF616C}"/>
              </c:ext>
            </c:extLst>
          </c:dPt>
          <c:dPt>
            <c:idx val="3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>
                <a:outerShdw blurRad="127000" dist="127000" dir="5400000" algn="t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8AB6-4668-9D47-747E15CF616C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36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Product A</c:v>
                </c:pt>
                <c:pt idx="1">
                  <c:v>Product B</c:v>
                </c:pt>
                <c:pt idx="2">
                  <c:v>Product C</c:v>
                </c:pt>
                <c:pt idx="3">
                  <c:v>Product D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22</c:v>
                </c:pt>
                <c:pt idx="1">
                  <c:v>28</c:v>
                </c:pt>
                <c:pt idx="2">
                  <c:v>11</c:v>
                </c:pt>
                <c:pt idx="3">
                  <c:v>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AB6-4668-9D47-747E15CF616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6778881438369321E-2"/>
          <c:y val="2.2118345338776421E-2"/>
          <c:w val="0.90644223712326133"/>
          <c:h val="0.95576330932244713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Q3</c:v>
                </c:pt>
              </c:strCache>
            </c:strRef>
          </c:tx>
          <c:spPr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c:spPr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>
                <a:outerShdw blurRad="127000" dist="127000" dir="5400000" algn="t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8AB6-4668-9D47-747E15CF616C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>
                <a:outerShdw blurRad="127000" dist="127000" dir="5400000" algn="t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8AB6-4668-9D47-747E15CF616C}"/>
              </c:ext>
            </c:extLst>
          </c:dPt>
          <c:dPt>
            <c:idx val="2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>
                <a:outerShdw blurRad="127000" dist="127000" dir="5400000" algn="t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8AB6-4668-9D47-747E15CF616C}"/>
              </c:ext>
            </c:extLst>
          </c:dPt>
          <c:dPt>
            <c:idx val="3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>
                <a:outerShdw blurRad="127000" dist="127000" dir="5400000" algn="t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8AB6-4668-9D47-747E15CF616C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36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Product A</c:v>
                </c:pt>
                <c:pt idx="1">
                  <c:v>Product B</c:v>
                </c:pt>
                <c:pt idx="2">
                  <c:v>Product C</c:v>
                </c:pt>
                <c:pt idx="3">
                  <c:v>Product D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16</c:v>
                </c:pt>
                <c:pt idx="1">
                  <c:v>23</c:v>
                </c:pt>
                <c:pt idx="2">
                  <c:v>15</c:v>
                </c:pt>
                <c:pt idx="3">
                  <c:v>46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AB6-4668-9D47-747E15CF616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6778881438369321E-2"/>
          <c:y val="2.2118345338776421E-2"/>
          <c:w val="0.90644223712326133"/>
          <c:h val="0.95576330932244713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Q3</c:v>
                </c:pt>
              </c:strCache>
            </c:strRef>
          </c:tx>
          <c:spPr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c:spPr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>
                <a:outerShdw blurRad="127000" dist="127000" dir="5400000" algn="t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8AB6-4668-9D47-747E15CF616C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>
                <a:outerShdw blurRad="127000" dist="127000" dir="5400000" algn="t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8AB6-4668-9D47-747E15CF616C}"/>
              </c:ext>
            </c:extLst>
          </c:dPt>
          <c:dPt>
            <c:idx val="2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>
                <a:outerShdw blurRad="127000" dist="127000" dir="5400000" algn="t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8AB6-4668-9D47-747E15CF616C}"/>
              </c:ext>
            </c:extLst>
          </c:dPt>
          <c:dPt>
            <c:idx val="3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>
                <a:outerShdw blurRad="127000" dist="127000" dir="5400000" algn="t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8AB6-4668-9D47-747E15CF616C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36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Product A</c:v>
                </c:pt>
                <c:pt idx="1">
                  <c:v>Product B</c:v>
                </c:pt>
                <c:pt idx="2">
                  <c:v>Product C</c:v>
                </c:pt>
                <c:pt idx="3">
                  <c:v>Product D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19</c:v>
                </c:pt>
                <c:pt idx="1">
                  <c:v>22</c:v>
                </c:pt>
                <c:pt idx="2">
                  <c:v>12</c:v>
                </c:pt>
                <c:pt idx="3">
                  <c:v>47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AB6-4668-9D47-747E15CF616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6778881438369321E-2"/>
          <c:y val="2.2118345338776421E-2"/>
          <c:w val="0.90644223712326133"/>
          <c:h val="0.95576330932244713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Q1</c:v>
                </c:pt>
              </c:strCache>
            </c:strRef>
          </c:tx>
          <c:spPr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c:spPr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>
                <a:outerShdw blurRad="127000" dist="127000" dir="5400000" algn="t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8AB6-4668-9D47-747E15CF616C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>
                <a:outerShdw blurRad="127000" dist="127000" dir="5400000" algn="t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8AB6-4668-9D47-747E15CF616C}"/>
              </c:ext>
            </c:extLst>
          </c:dPt>
          <c:dPt>
            <c:idx val="2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>
                <a:outerShdw blurRad="127000" dist="127000" dir="5400000" algn="t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8AB6-4668-9D47-747E15CF616C}"/>
              </c:ext>
            </c:extLst>
          </c:dPt>
          <c:dPt>
            <c:idx val="3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>
                <a:outerShdw blurRad="127000" dist="127000" dir="5400000" algn="t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8AB6-4668-9D47-747E15CF616C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3600" b="0" i="0" u="none" strike="noStrike" kern="1200" baseline="0">
                    <a:solidFill>
                      <a:schemeClr val="bg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Product A</c:v>
                </c:pt>
                <c:pt idx="1">
                  <c:v>Product B</c:v>
                </c:pt>
                <c:pt idx="2">
                  <c:v>Product C</c:v>
                </c:pt>
                <c:pt idx="3">
                  <c:v>Product D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26</c:v>
                </c:pt>
                <c:pt idx="1">
                  <c:v>24</c:v>
                </c:pt>
                <c:pt idx="2">
                  <c:v>13</c:v>
                </c:pt>
                <c:pt idx="3">
                  <c:v>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AB6-4668-9D47-747E15CF616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2/28/2026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2/28/2026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71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2/28/2026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040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944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2/28/2026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207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89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2/28/2026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361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07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2/28/2026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968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874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2/28/2026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015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62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39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2/28/2026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342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994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968914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2/28/2026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970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067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514104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2/28/2026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20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2/28/2026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193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62575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2/28/2026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940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196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259162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theme" Target="../theme/theme10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theme" Target="../theme/theme8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4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001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2/28/2026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4281984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2" r:id="rId1"/>
    <p:sldLayoutId id="2147483905" r:id="rId2"/>
    <p:sldLayoutId id="2147483959" r:id="rId3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010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2/28/2026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D1A9A51-267F-1BC0-4117-0A0E444F8949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1303975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7" r:id="rId1"/>
    <p:sldLayoutId id="2147483958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002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2/28/2026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3D92A6CC-0153-7ED8-386A-FEB8664B4B4F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89A5E29-56C2-D9F7-89BF-9D8A52B3847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2679119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3" r:id="rId1"/>
    <p:sldLayoutId id="2147483934" r:id="rId2"/>
    <p:sldLayoutId id="2147483960" r:id="rId3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003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2/28/2026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030A067-178F-C583-D09B-97393C4857CC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128884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6" r:id="rId1"/>
    <p:sldLayoutId id="2147483937" r:id="rId2"/>
    <p:sldLayoutId id="2147483961" r:id="rId3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004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2/28/2026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C0EC34C-B2E8-9628-D5E6-5BD2B77256E3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2222258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9" r:id="rId1"/>
    <p:sldLayoutId id="2147483940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005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2/28/2026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176D4DB-D3AE-9338-59D5-1BA8C82494AB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3972382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2" r:id="rId1"/>
    <p:sldLayoutId id="2147483943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006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2/28/2026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640ECBC-8391-BF28-C435-EC235DD6081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718216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5" r:id="rId1"/>
    <p:sldLayoutId id="2147483946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007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2/28/2026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1365655-EB89-E178-763C-34526AA606A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658219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8" r:id="rId1"/>
    <p:sldLayoutId id="2147483949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008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2/28/2026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486C2B2-5864-6EBF-FC07-973EFA40E6A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1420770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  <p:sldLayoutId id="2147483952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009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2/28/2026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2071329-F9E4-7FE8-8169-2E22A2A94503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3896115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4" r:id="rId1"/>
    <p:sldLayoutId id="2147483955" r:id="rId2"/>
    <p:sldLayoutId id="2147483965" r:id="rId3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2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2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949C9A25-2DA3-04A4-1D4B-6A30BD2DA6E6}"/>
              </a:ext>
            </a:extLst>
          </p:cNvPr>
          <p:cNvGrpSpPr/>
          <p:nvPr/>
        </p:nvGrpSpPr>
        <p:grpSpPr>
          <a:xfrm>
            <a:off x="25038322" y="4108454"/>
            <a:ext cx="222125" cy="5298436"/>
            <a:chOff x="2619375" y="4108454"/>
            <a:chExt cx="19145250" cy="5298436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B0FBB92D-CF1A-8F0A-50A1-53C960BB668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619375" y="4108454"/>
              <a:ext cx="1914525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D35BB192-08EA-0C0C-36F6-40BA9A00787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619375" y="6757672"/>
              <a:ext cx="1914525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A14DA6CA-B054-1FA8-1637-2B90F22E685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619375" y="9406890"/>
              <a:ext cx="1914525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B695827D-A4B9-0663-6E88-0E4324F9CE0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619375" y="5433063"/>
              <a:ext cx="1914525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E25EF785-9A84-68FA-F5A1-11170A33DCC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619375" y="8082281"/>
              <a:ext cx="1914525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3" name="!!B_B_2">
            <a:extLst>
              <a:ext uri="{FF2B5EF4-FFF2-40B4-BE49-F238E27FC236}">
                <a16:creationId xmlns:a16="http://schemas.microsoft.com/office/drawing/2014/main" id="{18DB9661-6190-E969-152A-3A3737C2D609}"/>
              </a:ext>
            </a:extLst>
          </p:cNvPr>
          <p:cNvSpPr/>
          <p:nvPr/>
        </p:nvSpPr>
        <p:spPr>
          <a:xfrm>
            <a:off x="4713504" y="1306873"/>
            <a:ext cx="2252013" cy="707093"/>
          </a:xfrm>
          <a:prstGeom prst="roundRect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!!B_B_1">
            <a:extLst>
              <a:ext uri="{FF2B5EF4-FFF2-40B4-BE49-F238E27FC236}">
                <a16:creationId xmlns:a16="http://schemas.microsoft.com/office/drawing/2014/main" id="{0EEA4827-9C72-9CD6-AB81-29BE1C24CD8F}"/>
              </a:ext>
            </a:extLst>
          </p:cNvPr>
          <p:cNvSpPr/>
          <p:nvPr/>
        </p:nvSpPr>
        <p:spPr>
          <a:xfrm>
            <a:off x="2324100" y="1306873"/>
            <a:ext cx="2252013" cy="707093"/>
          </a:xfrm>
          <a:prstGeom prst="roundRect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!!B_B_3">
            <a:extLst>
              <a:ext uri="{FF2B5EF4-FFF2-40B4-BE49-F238E27FC236}">
                <a16:creationId xmlns:a16="http://schemas.microsoft.com/office/drawing/2014/main" id="{E97645D7-3DC1-DCB6-4269-0621BDED952A}"/>
              </a:ext>
            </a:extLst>
          </p:cNvPr>
          <p:cNvSpPr/>
          <p:nvPr/>
        </p:nvSpPr>
        <p:spPr>
          <a:xfrm>
            <a:off x="7102908" y="1306873"/>
            <a:ext cx="2252013" cy="707093"/>
          </a:xfrm>
          <a:prstGeom prst="roundRect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!!B_B_4">
            <a:extLst>
              <a:ext uri="{FF2B5EF4-FFF2-40B4-BE49-F238E27FC236}">
                <a16:creationId xmlns:a16="http://schemas.microsoft.com/office/drawing/2014/main" id="{56AC7977-A7A3-8839-08A1-B3025C503B5F}"/>
              </a:ext>
            </a:extLst>
          </p:cNvPr>
          <p:cNvSpPr/>
          <p:nvPr/>
        </p:nvSpPr>
        <p:spPr>
          <a:xfrm>
            <a:off x="9492312" y="1306873"/>
            <a:ext cx="2252013" cy="707093"/>
          </a:xfrm>
          <a:prstGeom prst="roundRect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!!Pillar_1">
            <a:extLst>
              <a:ext uri="{FF2B5EF4-FFF2-40B4-BE49-F238E27FC236}">
                <a16:creationId xmlns:a16="http://schemas.microsoft.com/office/drawing/2014/main" id="{61749520-B04F-0ACF-CA75-CE7AC0B9086E}"/>
              </a:ext>
            </a:extLst>
          </p:cNvPr>
          <p:cNvSpPr/>
          <p:nvPr/>
        </p:nvSpPr>
        <p:spPr>
          <a:xfrm>
            <a:off x="12754908" y="4557489"/>
            <a:ext cx="2025650" cy="4849402"/>
          </a:xfrm>
          <a:prstGeom prst="roundRect">
            <a:avLst>
              <a:gd name="adj" fmla="val 10203"/>
            </a:avLst>
          </a:prstGeom>
          <a:gradFill>
            <a:gsLst>
              <a:gs pos="0">
                <a:schemeClr val="accent1"/>
              </a:gs>
              <a:gs pos="80000">
                <a:schemeClr val="accent1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!!Pillar_L_1">
            <a:extLst>
              <a:ext uri="{FF2B5EF4-FFF2-40B4-BE49-F238E27FC236}">
                <a16:creationId xmlns:a16="http://schemas.microsoft.com/office/drawing/2014/main" id="{161FF653-34C5-F1CD-DF85-86BDCE098C9A}"/>
              </a:ext>
            </a:extLst>
          </p:cNvPr>
          <p:cNvGrpSpPr/>
          <p:nvPr/>
        </p:nvGrpSpPr>
        <p:grpSpPr>
          <a:xfrm flipH="1">
            <a:off x="12754908" y="9682773"/>
            <a:ext cx="2025649" cy="2137253"/>
            <a:chOff x="4443430" y="4474065"/>
            <a:chExt cx="2488311" cy="1944694"/>
          </a:xfrm>
          <a:noFill/>
        </p:grpSpPr>
        <p:sp>
          <p:nvSpPr>
            <p:cNvPr id="15" name="Textbox 200">
              <a:extLst>
                <a:ext uri="{FF2B5EF4-FFF2-40B4-BE49-F238E27FC236}">
                  <a16:creationId xmlns:a16="http://schemas.microsoft.com/office/drawing/2014/main" id="{397B4AFA-5618-1795-F50E-378425488606}"/>
                </a:ext>
              </a:extLst>
            </p:cNvPr>
            <p:cNvSpPr txBox="1"/>
            <p:nvPr/>
          </p:nvSpPr>
          <p:spPr>
            <a:xfrm flipH="1">
              <a:off x="4443431" y="4474065"/>
              <a:ext cx="2488310" cy="364061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Product A</a:t>
              </a:r>
            </a:p>
          </p:txBody>
        </p:sp>
        <p:sp>
          <p:nvSpPr>
            <p:cNvPr id="16" name="Textbox 200">
              <a:extLst>
                <a:ext uri="{FF2B5EF4-FFF2-40B4-BE49-F238E27FC236}">
                  <a16:creationId xmlns:a16="http://schemas.microsoft.com/office/drawing/2014/main" id="{EA051C84-0460-2521-75FF-CB27A71013D6}"/>
                </a:ext>
              </a:extLst>
            </p:cNvPr>
            <p:cNvSpPr txBox="1"/>
            <p:nvPr/>
          </p:nvSpPr>
          <p:spPr>
            <a:xfrm flipH="1">
              <a:off x="4443431" y="4866131"/>
              <a:ext cx="2488310" cy="588099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Exceed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7" name="Textbox 200">
              <a:extLst>
                <a:ext uri="{FF2B5EF4-FFF2-40B4-BE49-F238E27FC236}">
                  <a16:creationId xmlns:a16="http://schemas.microsoft.com/office/drawing/2014/main" id="{8F75E4CD-44FA-EA25-27F7-15AA92550463}"/>
                </a:ext>
              </a:extLst>
            </p:cNvPr>
            <p:cNvSpPr txBox="1"/>
            <p:nvPr/>
          </p:nvSpPr>
          <p:spPr>
            <a:xfrm flipH="1">
              <a:off x="4443430" y="5550614"/>
              <a:ext cx="2488311" cy="86814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27" name="!!Pillar_1%">
            <a:extLst>
              <a:ext uri="{FF2B5EF4-FFF2-40B4-BE49-F238E27FC236}">
                <a16:creationId xmlns:a16="http://schemas.microsoft.com/office/drawing/2014/main" id="{9C089775-22F4-6CF9-9DF4-C35F2082540D}"/>
              </a:ext>
            </a:extLst>
          </p:cNvPr>
          <p:cNvSpPr txBox="1"/>
          <p:nvPr/>
        </p:nvSpPr>
        <p:spPr>
          <a:xfrm>
            <a:off x="12754908" y="4921152"/>
            <a:ext cx="2025649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87%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30" name="!!Pillar_2">
            <a:extLst>
              <a:ext uri="{FF2B5EF4-FFF2-40B4-BE49-F238E27FC236}">
                <a16:creationId xmlns:a16="http://schemas.microsoft.com/office/drawing/2014/main" id="{BAB0B8DC-245B-4D53-F0ED-C1E2685C3F46}"/>
              </a:ext>
            </a:extLst>
          </p:cNvPr>
          <p:cNvSpPr/>
          <p:nvPr/>
        </p:nvSpPr>
        <p:spPr>
          <a:xfrm>
            <a:off x="15181355" y="4309110"/>
            <a:ext cx="2025650" cy="5097781"/>
          </a:xfrm>
          <a:prstGeom prst="roundRect">
            <a:avLst>
              <a:gd name="adj" fmla="val 10203"/>
            </a:avLst>
          </a:prstGeom>
          <a:gradFill>
            <a:gsLst>
              <a:gs pos="0">
                <a:schemeClr val="accent3"/>
              </a:gs>
              <a:gs pos="80000">
                <a:schemeClr val="accent3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" name="!!Pillar_L_2">
            <a:extLst>
              <a:ext uri="{FF2B5EF4-FFF2-40B4-BE49-F238E27FC236}">
                <a16:creationId xmlns:a16="http://schemas.microsoft.com/office/drawing/2014/main" id="{DFDE4518-C245-3D88-B570-718F4A51D59F}"/>
              </a:ext>
            </a:extLst>
          </p:cNvPr>
          <p:cNvGrpSpPr/>
          <p:nvPr/>
        </p:nvGrpSpPr>
        <p:grpSpPr>
          <a:xfrm flipH="1">
            <a:off x="15181355" y="9682773"/>
            <a:ext cx="2025649" cy="2137253"/>
            <a:chOff x="4443430" y="4474065"/>
            <a:chExt cx="2488311" cy="1944694"/>
          </a:xfrm>
          <a:noFill/>
        </p:grpSpPr>
        <p:sp>
          <p:nvSpPr>
            <p:cNvPr id="33" name="Textbox 200">
              <a:extLst>
                <a:ext uri="{FF2B5EF4-FFF2-40B4-BE49-F238E27FC236}">
                  <a16:creationId xmlns:a16="http://schemas.microsoft.com/office/drawing/2014/main" id="{8727A903-3B30-CD82-46BD-F37A6BCCB529}"/>
                </a:ext>
              </a:extLst>
            </p:cNvPr>
            <p:cNvSpPr txBox="1"/>
            <p:nvPr/>
          </p:nvSpPr>
          <p:spPr>
            <a:xfrm flipH="1">
              <a:off x="4443431" y="4474065"/>
              <a:ext cx="2488310" cy="364061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Product B</a:t>
              </a:r>
            </a:p>
          </p:txBody>
        </p:sp>
        <p:sp>
          <p:nvSpPr>
            <p:cNvPr id="34" name="Textbox 200">
              <a:extLst>
                <a:ext uri="{FF2B5EF4-FFF2-40B4-BE49-F238E27FC236}">
                  <a16:creationId xmlns:a16="http://schemas.microsoft.com/office/drawing/2014/main" id="{806D508C-3431-1A1D-01BE-1E44DB2C672B}"/>
                </a:ext>
              </a:extLst>
            </p:cNvPr>
            <p:cNvSpPr txBox="1"/>
            <p:nvPr/>
          </p:nvSpPr>
          <p:spPr>
            <a:xfrm flipH="1">
              <a:off x="4443431" y="4866131"/>
              <a:ext cx="2488310" cy="588099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Exceed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5" name="Textbox 200">
              <a:extLst>
                <a:ext uri="{FF2B5EF4-FFF2-40B4-BE49-F238E27FC236}">
                  <a16:creationId xmlns:a16="http://schemas.microsoft.com/office/drawing/2014/main" id="{247189BF-1F29-4FFB-D86F-BAFAB177C036}"/>
                </a:ext>
              </a:extLst>
            </p:cNvPr>
            <p:cNvSpPr txBox="1"/>
            <p:nvPr/>
          </p:nvSpPr>
          <p:spPr>
            <a:xfrm flipH="1">
              <a:off x="4443430" y="5550614"/>
              <a:ext cx="2488311" cy="86814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32" name="!!Pillar_2%">
            <a:extLst>
              <a:ext uri="{FF2B5EF4-FFF2-40B4-BE49-F238E27FC236}">
                <a16:creationId xmlns:a16="http://schemas.microsoft.com/office/drawing/2014/main" id="{D7AA1046-15E0-B483-97E5-C7B45C9F4D64}"/>
              </a:ext>
            </a:extLst>
          </p:cNvPr>
          <p:cNvSpPr txBox="1"/>
          <p:nvPr/>
        </p:nvSpPr>
        <p:spPr>
          <a:xfrm>
            <a:off x="15181355" y="4630265"/>
            <a:ext cx="2025649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92%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37" name="!!Pillar_3">
            <a:extLst>
              <a:ext uri="{FF2B5EF4-FFF2-40B4-BE49-F238E27FC236}">
                <a16:creationId xmlns:a16="http://schemas.microsoft.com/office/drawing/2014/main" id="{DDA0317B-C8ED-157D-83ED-C255BFECDDCD}"/>
              </a:ext>
            </a:extLst>
          </p:cNvPr>
          <p:cNvSpPr/>
          <p:nvPr/>
        </p:nvSpPr>
        <p:spPr>
          <a:xfrm>
            <a:off x="17607802" y="5708946"/>
            <a:ext cx="2025650" cy="3697944"/>
          </a:xfrm>
          <a:prstGeom prst="roundRect">
            <a:avLst>
              <a:gd name="adj" fmla="val 10203"/>
            </a:avLst>
          </a:prstGeom>
          <a:gradFill>
            <a:gsLst>
              <a:gs pos="0">
                <a:schemeClr val="accent5"/>
              </a:gs>
              <a:gs pos="80000">
                <a:schemeClr val="accent5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8" name="!!Pillar_L_3">
            <a:extLst>
              <a:ext uri="{FF2B5EF4-FFF2-40B4-BE49-F238E27FC236}">
                <a16:creationId xmlns:a16="http://schemas.microsoft.com/office/drawing/2014/main" id="{C960E3DD-FE15-B7AC-1670-E5EAF31F28DC}"/>
              </a:ext>
            </a:extLst>
          </p:cNvPr>
          <p:cNvGrpSpPr/>
          <p:nvPr/>
        </p:nvGrpSpPr>
        <p:grpSpPr>
          <a:xfrm flipH="1">
            <a:off x="17607802" y="9682773"/>
            <a:ext cx="2025649" cy="2137253"/>
            <a:chOff x="4443430" y="4474065"/>
            <a:chExt cx="2488311" cy="1944694"/>
          </a:xfrm>
          <a:noFill/>
        </p:grpSpPr>
        <p:sp>
          <p:nvSpPr>
            <p:cNvPr id="40" name="Textbox 200">
              <a:extLst>
                <a:ext uri="{FF2B5EF4-FFF2-40B4-BE49-F238E27FC236}">
                  <a16:creationId xmlns:a16="http://schemas.microsoft.com/office/drawing/2014/main" id="{0941E3D4-615E-D023-3008-1BF897B22FDC}"/>
                </a:ext>
              </a:extLst>
            </p:cNvPr>
            <p:cNvSpPr txBox="1"/>
            <p:nvPr/>
          </p:nvSpPr>
          <p:spPr>
            <a:xfrm flipH="1">
              <a:off x="4443431" y="4474065"/>
              <a:ext cx="2488310" cy="364061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Product C</a:t>
              </a:r>
            </a:p>
          </p:txBody>
        </p:sp>
        <p:sp>
          <p:nvSpPr>
            <p:cNvPr id="41" name="Textbox 200">
              <a:extLst>
                <a:ext uri="{FF2B5EF4-FFF2-40B4-BE49-F238E27FC236}">
                  <a16:creationId xmlns:a16="http://schemas.microsoft.com/office/drawing/2014/main" id="{044FFE49-0CD6-DD23-F5FF-8461AA93A240}"/>
                </a:ext>
              </a:extLst>
            </p:cNvPr>
            <p:cNvSpPr txBox="1"/>
            <p:nvPr/>
          </p:nvSpPr>
          <p:spPr>
            <a:xfrm flipH="1">
              <a:off x="4443431" y="4866131"/>
              <a:ext cx="2488310" cy="588099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Meet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2" name="Textbox 200">
              <a:extLst>
                <a:ext uri="{FF2B5EF4-FFF2-40B4-BE49-F238E27FC236}">
                  <a16:creationId xmlns:a16="http://schemas.microsoft.com/office/drawing/2014/main" id="{DAB213DF-BDC5-2F6D-44BF-7A6CD6117D2F}"/>
                </a:ext>
              </a:extLst>
            </p:cNvPr>
            <p:cNvSpPr txBox="1"/>
            <p:nvPr/>
          </p:nvSpPr>
          <p:spPr>
            <a:xfrm flipH="1">
              <a:off x="4443430" y="5550614"/>
              <a:ext cx="2488311" cy="86814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39" name="!!Pillar_3%">
            <a:extLst>
              <a:ext uri="{FF2B5EF4-FFF2-40B4-BE49-F238E27FC236}">
                <a16:creationId xmlns:a16="http://schemas.microsoft.com/office/drawing/2014/main" id="{D4C1C79D-53DF-4D64-D35D-3DA1E4C55151}"/>
              </a:ext>
            </a:extLst>
          </p:cNvPr>
          <p:cNvSpPr txBox="1"/>
          <p:nvPr/>
        </p:nvSpPr>
        <p:spPr>
          <a:xfrm>
            <a:off x="17607802" y="6005413"/>
            <a:ext cx="2025649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70%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44" name="!!Pillar_4">
            <a:extLst>
              <a:ext uri="{FF2B5EF4-FFF2-40B4-BE49-F238E27FC236}">
                <a16:creationId xmlns:a16="http://schemas.microsoft.com/office/drawing/2014/main" id="{EC62B256-A91E-1DDA-ACA0-18A4836A9020}"/>
              </a:ext>
            </a:extLst>
          </p:cNvPr>
          <p:cNvSpPr/>
          <p:nvPr/>
        </p:nvSpPr>
        <p:spPr>
          <a:xfrm>
            <a:off x="20034250" y="6757672"/>
            <a:ext cx="2025650" cy="2649218"/>
          </a:xfrm>
          <a:prstGeom prst="roundRect">
            <a:avLst>
              <a:gd name="adj" fmla="val 10203"/>
            </a:avLst>
          </a:prstGeom>
          <a:gradFill>
            <a:gsLst>
              <a:gs pos="0">
                <a:schemeClr val="accent6"/>
              </a:gs>
              <a:gs pos="80000">
                <a:schemeClr val="accent6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5" name="!!Pillar_L_4">
            <a:extLst>
              <a:ext uri="{FF2B5EF4-FFF2-40B4-BE49-F238E27FC236}">
                <a16:creationId xmlns:a16="http://schemas.microsoft.com/office/drawing/2014/main" id="{58425657-0549-092B-AB88-CEFA662DE3F8}"/>
              </a:ext>
            </a:extLst>
          </p:cNvPr>
          <p:cNvGrpSpPr/>
          <p:nvPr/>
        </p:nvGrpSpPr>
        <p:grpSpPr>
          <a:xfrm flipH="1">
            <a:off x="20034250" y="9682773"/>
            <a:ext cx="2025649" cy="2137253"/>
            <a:chOff x="4443430" y="4474065"/>
            <a:chExt cx="2488311" cy="1944694"/>
          </a:xfrm>
          <a:noFill/>
        </p:grpSpPr>
        <p:sp>
          <p:nvSpPr>
            <p:cNvPr id="47" name="Textbox 200">
              <a:extLst>
                <a:ext uri="{FF2B5EF4-FFF2-40B4-BE49-F238E27FC236}">
                  <a16:creationId xmlns:a16="http://schemas.microsoft.com/office/drawing/2014/main" id="{B1F22806-103D-EB18-150D-F87FA3B81AF2}"/>
                </a:ext>
              </a:extLst>
            </p:cNvPr>
            <p:cNvSpPr txBox="1"/>
            <p:nvPr/>
          </p:nvSpPr>
          <p:spPr>
            <a:xfrm flipH="1">
              <a:off x="4443431" y="4474065"/>
              <a:ext cx="2488310" cy="364061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Product D</a:t>
              </a:r>
            </a:p>
          </p:txBody>
        </p:sp>
        <p:sp>
          <p:nvSpPr>
            <p:cNvPr id="48" name="Textbox 200">
              <a:extLst>
                <a:ext uri="{FF2B5EF4-FFF2-40B4-BE49-F238E27FC236}">
                  <a16:creationId xmlns:a16="http://schemas.microsoft.com/office/drawing/2014/main" id="{05860022-7693-0C52-7776-9BB73FF7D54D}"/>
                </a:ext>
              </a:extLst>
            </p:cNvPr>
            <p:cNvSpPr txBox="1"/>
            <p:nvPr/>
          </p:nvSpPr>
          <p:spPr>
            <a:xfrm flipH="1">
              <a:off x="4443431" y="4866131"/>
              <a:ext cx="2488310" cy="588099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Under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9" name="Textbox 200">
              <a:extLst>
                <a:ext uri="{FF2B5EF4-FFF2-40B4-BE49-F238E27FC236}">
                  <a16:creationId xmlns:a16="http://schemas.microsoft.com/office/drawing/2014/main" id="{AFD90AFB-F62C-2B27-172F-44875C64E7C3}"/>
                </a:ext>
              </a:extLst>
            </p:cNvPr>
            <p:cNvSpPr txBox="1"/>
            <p:nvPr/>
          </p:nvSpPr>
          <p:spPr>
            <a:xfrm flipH="1">
              <a:off x="4443430" y="5550614"/>
              <a:ext cx="2488311" cy="86814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46" name="!!Pillar_4%">
            <a:extLst>
              <a:ext uri="{FF2B5EF4-FFF2-40B4-BE49-F238E27FC236}">
                <a16:creationId xmlns:a16="http://schemas.microsoft.com/office/drawing/2014/main" id="{41B5C125-E87C-BC66-A1E6-F1F0F0CA90B3}"/>
              </a:ext>
            </a:extLst>
          </p:cNvPr>
          <p:cNvSpPr txBox="1"/>
          <p:nvPr/>
        </p:nvSpPr>
        <p:spPr>
          <a:xfrm>
            <a:off x="20034250" y="6988691"/>
            <a:ext cx="2025649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50%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graphicFrame>
        <p:nvGraphicFramePr>
          <p:cNvPr id="55" name="!!PieChart">
            <a:extLst>
              <a:ext uri="{FF2B5EF4-FFF2-40B4-BE49-F238E27FC236}">
                <a16:creationId xmlns:a16="http://schemas.microsoft.com/office/drawing/2014/main" id="{11900E84-634B-DC24-8001-402EF06D4DA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68209000"/>
              </p:ext>
            </p:extLst>
          </p:nvPr>
        </p:nvGraphicFramePr>
        <p:xfrm>
          <a:off x="3950528" y="5074315"/>
          <a:ext cx="6667790" cy="63237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4" name="!!Legend">
            <a:extLst>
              <a:ext uri="{FF2B5EF4-FFF2-40B4-BE49-F238E27FC236}">
                <a16:creationId xmlns:a16="http://schemas.microsoft.com/office/drawing/2014/main" id="{581D9BFD-7F5F-C4B5-E57B-75072EF31979}"/>
              </a:ext>
            </a:extLst>
          </p:cNvPr>
          <p:cNvGrpSpPr/>
          <p:nvPr/>
        </p:nvGrpSpPr>
        <p:grpSpPr>
          <a:xfrm>
            <a:off x="2313081" y="7347647"/>
            <a:ext cx="1939583" cy="1777045"/>
            <a:chOff x="2313081" y="7347647"/>
            <a:chExt cx="1939583" cy="1777045"/>
          </a:xfrm>
        </p:grpSpPr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FC852E5B-D25F-AD30-4F2D-222C9CABB42A}"/>
                </a:ext>
              </a:extLst>
            </p:cNvPr>
            <p:cNvGrpSpPr/>
            <p:nvPr/>
          </p:nvGrpSpPr>
          <p:grpSpPr>
            <a:xfrm>
              <a:off x="2313081" y="7347647"/>
              <a:ext cx="1939583" cy="338554"/>
              <a:chOff x="9617417" y="6342892"/>
              <a:chExt cx="1939583" cy="338554"/>
            </a:xfrm>
          </p:grpSpPr>
          <p:sp>
            <p:nvSpPr>
              <p:cNvPr id="57" name="Rectangle: Rounded Corners 56">
                <a:extLst>
                  <a:ext uri="{FF2B5EF4-FFF2-40B4-BE49-F238E27FC236}">
                    <a16:creationId xmlns:a16="http://schemas.microsoft.com/office/drawing/2014/main" id="{95ED3AAF-6E90-7E56-DD80-F157A44F5357}"/>
                  </a:ext>
                </a:extLst>
              </p:cNvPr>
              <p:cNvSpPr/>
              <p:nvPr/>
            </p:nvSpPr>
            <p:spPr>
              <a:xfrm>
                <a:off x="9617417" y="6394071"/>
                <a:ext cx="236196" cy="236196"/>
              </a:xfrm>
              <a:prstGeom prst="round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Textbox 200">
                <a:extLst>
                  <a:ext uri="{FF2B5EF4-FFF2-40B4-BE49-F238E27FC236}">
                    <a16:creationId xmlns:a16="http://schemas.microsoft.com/office/drawing/2014/main" id="{3A48805D-7E75-9CD9-C923-78BF89528AE9}"/>
                  </a:ext>
                </a:extLst>
              </p:cNvPr>
              <p:cNvSpPr txBox="1"/>
              <p:nvPr/>
            </p:nvSpPr>
            <p:spPr>
              <a:xfrm>
                <a:off x="9927663" y="6342892"/>
                <a:ext cx="162933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Product A</a:t>
                </a:r>
              </a:p>
            </p:txBody>
          </p:sp>
        </p:grp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D5B1C1C6-6FE0-9395-06E3-881AB2F66D1E}"/>
                </a:ext>
              </a:extLst>
            </p:cNvPr>
            <p:cNvGrpSpPr/>
            <p:nvPr/>
          </p:nvGrpSpPr>
          <p:grpSpPr>
            <a:xfrm>
              <a:off x="2313081" y="7827144"/>
              <a:ext cx="1939583" cy="338554"/>
              <a:chOff x="9617417" y="6342892"/>
              <a:chExt cx="1939583" cy="338554"/>
            </a:xfrm>
          </p:grpSpPr>
          <p:sp>
            <p:nvSpPr>
              <p:cNvPr id="63" name="Rectangle: Rounded Corners 62">
                <a:extLst>
                  <a:ext uri="{FF2B5EF4-FFF2-40B4-BE49-F238E27FC236}">
                    <a16:creationId xmlns:a16="http://schemas.microsoft.com/office/drawing/2014/main" id="{78C16880-5577-3D19-FF1A-BA88CABDFC55}"/>
                  </a:ext>
                </a:extLst>
              </p:cNvPr>
              <p:cNvSpPr/>
              <p:nvPr/>
            </p:nvSpPr>
            <p:spPr>
              <a:xfrm>
                <a:off x="9617417" y="6394071"/>
                <a:ext cx="236196" cy="236196"/>
              </a:xfrm>
              <a:prstGeom prst="round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Textbox 200">
                <a:extLst>
                  <a:ext uri="{FF2B5EF4-FFF2-40B4-BE49-F238E27FC236}">
                    <a16:creationId xmlns:a16="http://schemas.microsoft.com/office/drawing/2014/main" id="{3055B3E1-5E6C-3ECC-9316-D2D01EBF3DF4}"/>
                  </a:ext>
                </a:extLst>
              </p:cNvPr>
              <p:cNvSpPr txBox="1"/>
              <p:nvPr/>
            </p:nvSpPr>
            <p:spPr>
              <a:xfrm>
                <a:off x="9927663" y="6342892"/>
                <a:ext cx="162933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Product B</a:t>
                </a:r>
              </a:p>
            </p:txBody>
          </p:sp>
        </p:grp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4724E817-A725-ED69-0D14-4AD7AED06EF1}"/>
                </a:ext>
              </a:extLst>
            </p:cNvPr>
            <p:cNvGrpSpPr/>
            <p:nvPr/>
          </p:nvGrpSpPr>
          <p:grpSpPr>
            <a:xfrm>
              <a:off x="2313081" y="8306641"/>
              <a:ext cx="1939583" cy="338554"/>
              <a:chOff x="9617417" y="6342892"/>
              <a:chExt cx="1939583" cy="338554"/>
            </a:xfrm>
          </p:grpSpPr>
          <p:sp>
            <p:nvSpPr>
              <p:cNvPr id="66" name="Rectangle: Rounded Corners 65">
                <a:extLst>
                  <a:ext uri="{FF2B5EF4-FFF2-40B4-BE49-F238E27FC236}">
                    <a16:creationId xmlns:a16="http://schemas.microsoft.com/office/drawing/2014/main" id="{80F98009-FF72-8287-8FAC-53F8621B335F}"/>
                  </a:ext>
                </a:extLst>
              </p:cNvPr>
              <p:cNvSpPr/>
              <p:nvPr/>
            </p:nvSpPr>
            <p:spPr>
              <a:xfrm>
                <a:off x="9617417" y="6394071"/>
                <a:ext cx="236196" cy="236196"/>
              </a:xfrm>
              <a:prstGeom prst="round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Textbox 200">
                <a:extLst>
                  <a:ext uri="{FF2B5EF4-FFF2-40B4-BE49-F238E27FC236}">
                    <a16:creationId xmlns:a16="http://schemas.microsoft.com/office/drawing/2014/main" id="{61803DC7-635F-3395-A745-BFDE1768BB7A}"/>
                  </a:ext>
                </a:extLst>
              </p:cNvPr>
              <p:cNvSpPr txBox="1"/>
              <p:nvPr/>
            </p:nvSpPr>
            <p:spPr>
              <a:xfrm>
                <a:off x="9927663" y="6342892"/>
                <a:ext cx="162933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Product C</a:t>
                </a:r>
              </a:p>
            </p:txBody>
          </p:sp>
        </p:grp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54F1239C-B729-D580-E905-8B8BCEF6B90A}"/>
                </a:ext>
              </a:extLst>
            </p:cNvPr>
            <p:cNvGrpSpPr/>
            <p:nvPr/>
          </p:nvGrpSpPr>
          <p:grpSpPr>
            <a:xfrm>
              <a:off x="2313081" y="8786138"/>
              <a:ext cx="1939583" cy="338554"/>
              <a:chOff x="9617417" y="6342892"/>
              <a:chExt cx="1939583" cy="338554"/>
            </a:xfrm>
          </p:grpSpPr>
          <p:sp>
            <p:nvSpPr>
              <p:cNvPr id="69" name="Rectangle: Rounded Corners 68">
                <a:extLst>
                  <a:ext uri="{FF2B5EF4-FFF2-40B4-BE49-F238E27FC236}">
                    <a16:creationId xmlns:a16="http://schemas.microsoft.com/office/drawing/2014/main" id="{56BF185E-AAC7-B23A-6CCF-BBD5ADAB18E9}"/>
                  </a:ext>
                </a:extLst>
              </p:cNvPr>
              <p:cNvSpPr/>
              <p:nvPr/>
            </p:nvSpPr>
            <p:spPr>
              <a:xfrm>
                <a:off x="9617417" y="6394071"/>
                <a:ext cx="236196" cy="236196"/>
              </a:xfrm>
              <a:prstGeom prst="round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Textbox 200">
                <a:extLst>
                  <a:ext uri="{FF2B5EF4-FFF2-40B4-BE49-F238E27FC236}">
                    <a16:creationId xmlns:a16="http://schemas.microsoft.com/office/drawing/2014/main" id="{1E3332ED-7B7F-4E85-F8ED-D0779236A522}"/>
                  </a:ext>
                </a:extLst>
              </p:cNvPr>
              <p:cNvSpPr txBox="1"/>
              <p:nvPr/>
            </p:nvSpPr>
            <p:spPr>
              <a:xfrm>
                <a:off x="9927663" y="6342892"/>
                <a:ext cx="162933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Product D</a:t>
                </a:r>
              </a:p>
            </p:txBody>
          </p:sp>
        </p:grpSp>
      </p:grpSp>
      <p:sp>
        <p:nvSpPr>
          <p:cNvPr id="72" name="!!MainTitle1">
            <a:extLst>
              <a:ext uri="{FF2B5EF4-FFF2-40B4-BE49-F238E27FC236}">
                <a16:creationId xmlns:a16="http://schemas.microsoft.com/office/drawing/2014/main" id="{805CB027-D244-1C9E-69F0-66C83EE1558D}"/>
              </a:ext>
            </a:extLst>
          </p:cNvPr>
          <p:cNvSpPr txBox="1"/>
          <p:nvPr/>
        </p:nvSpPr>
        <p:spPr>
          <a:xfrm>
            <a:off x="13529104" y="1037172"/>
            <a:ext cx="9114996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lang="en-US" sz="7500" b="1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Charts </a:t>
            </a:r>
            <a:r>
              <a:rPr lang="en-US" sz="7500" noProof="0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73" name="!!SubTitle">
            <a:extLst>
              <a:ext uri="{FF2B5EF4-FFF2-40B4-BE49-F238E27FC236}">
                <a16:creationId xmlns:a16="http://schemas.microsoft.com/office/drawing/2014/main" id="{552E9CEB-787C-1A4C-1E0D-D8B72C5E7E7C}"/>
              </a:ext>
            </a:extLst>
          </p:cNvPr>
          <p:cNvSpPr txBox="1"/>
          <p:nvPr/>
        </p:nvSpPr>
        <p:spPr>
          <a:xfrm>
            <a:off x="17470419" y="2251205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grpSp>
        <p:nvGrpSpPr>
          <p:cNvPr id="88" name="!!Legend2">
            <a:extLst>
              <a:ext uri="{FF2B5EF4-FFF2-40B4-BE49-F238E27FC236}">
                <a16:creationId xmlns:a16="http://schemas.microsoft.com/office/drawing/2014/main" id="{9F158EE6-D45F-91AD-E739-BD025F18FCD0}"/>
              </a:ext>
            </a:extLst>
          </p:cNvPr>
          <p:cNvGrpSpPr/>
          <p:nvPr/>
        </p:nvGrpSpPr>
        <p:grpSpPr>
          <a:xfrm>
            <a:off x="-9704604" y="12926288"/>
            <a:ext cx="7064808" cy="338554"/>
            <a:chOff x="9086338" y="3666321"/>
            <a:chExt cx="7064808" cy="338554"/>
          </a:xfrm>
        </p:grpSpPr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52780439-F2E5-E486-A055-FA22FB6568BD}"/>
                </a:ext>
              </a:extLst>
            </p:cNvPr>
            <p:cNvGrpSpPr/>
            <p:nvPr/>
          </p:nvGrpSpPr>
          <p:grpSpPr>
            <a:xfrm>
              <a:off x="9086338" y="3666321"/>
              <a:ext cx="1939583" cy="338554"/>
              <a:chOff x="9617417" y="6342892"/>
              <a:chExt cx="1939583" cy="338554"/>
            </a:xfrm>
          </p:grpSpPr>
          <p:sp>
            <p:nvSpPr>
              <p:cNvPr id="85" name="Rectangle: Rounded Corners 84">
                <a:extLst>
                  <a:ext uri="{FF2B5EF4-FFF2-40B4-BE49-F238E27FC236}">
                    <a16:creationId xmlns:a16="http://schemas.microsoft.com/office/drawing/2014/main" id="{FB6DA0EC-8D1A-72E3-3FFF-7BE798BC3EDA}"/>
                  </a:ext>
                </a:extLst>
              </p:cNvPr>
              <p:cNvSpPr/>
              <p:nvPr/>
            </p:nvSpPr>
            <p:spPr>
              <a:xfrm>
                <a:off x="9617417" y="6394071"/>
                <a:ext cx="236196" cy="236196"/>
              </a:xfrm>
              <a:prstGeom prst="round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Textbox 200">
                <a:extLst>
                  <a:ext uri="{FF2B5EF4-FFF2-40B4-BE49-F238E27FC236}">
                    <a16:creationId xmlns:a16="http://schemas.microsoft.com/office/drawing/2014/main" id="{850440DE-858D-EA8C-960D-049E72F644E0}"/>
                  </a:ext>
                </a:extLst>
              </p:cNvPr>
              <p:cNvSpPr txBox="1"/>
              <p:nvPr/>
            </p:nvSpPr>
            <p:spPr>
              <a:xfrm>
                <a:off x="9927663" y="6342892"/>
                <a:ext cx="162933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Product A</a:t>
                </a:r>
              </a:p>
            </p:txBody>
          </p:sp>
        </p:grpSp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4377EEE3-2D79-4D6B-B07D-2AC18CC0287B}"/>
                </a:ext>
              </a:extLst>
            </p:cNvPr>
            <p:cNvGrpSpPr/>
            <p:nvPr/>
          </p:nvGrpSpPr>
          <p:grpSpPr>
            <a:xfrm>
              <a:off x="10794746" y="3666321"/>
              <a:ext cx="1939583" cy="338554"/>
              <a:chOff x="9617417" y="6342892"/>
              <a:chExt cx="1939583" cy="338554"/>
            </a:xfrm>
          </p:grpSpPr>
          <p:sp>
            <p:nvSpPr>
              <p:cNvPr id="83" name="Rectangle: Rounded Corners 82">
                <a:extLst>
                  <a:ext uri="{FF2B5EF4-FFF2-40B4-BE49-F238E27FC236}">
                    <a16:creationId xmlns:a16="http://schemas.microsoft.com/office/drawing/2014/main" id="{CE2BCBBC-9842-2759-5D68-F7CC7D0A92CC}"/>
                  </a:ext>
                </a:extLst>
              </p:cNvPr>
              <p:cNvSpPr/>
              <p:nvPr/>
            </p:nvSpPr>
            <p:spPr>
              <a:xfrm>
                <a:off x="9617417" y="6394071"/>
                <a:ext cx="236196" cy="236196"/>
              </a:xfrm>
              <a:prstGeom prst="round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Textbox 200">
                <a:extLst>
                  <a:ext uri="{FF2B5EF4-FFF2-40B4-BE49-F238E27FC236}">
                    <a16:creationId xmlns:a16="http://schemas.microsoft.com/office/drawing/2014/main" id="{3C7ABEFC-CA9A-B492-7351-1893970FBA9A}"/>
                  </a:ext>
                </a:extLst>
              </p:cNvPr>
              <p:cNvSpPr txBox="1"/>
              <p:nvPr/>
            </p:nvSpPr>
            <p:spPr>
              <a:xfrm>
                <a:off x="9927663" y="6342892"/>
                <a:ext cx="162933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Product B</a:t>
                </a:r>
              </a:p>
            </p:txBody>
          </p:sp>
        </p:grp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A044CB8E-C647-4916-68D5-186DFC3F179E}"/>
                </a:ext>
              </a:extLst>
            </p:cNvPr>
            <p:cNvGrpSpPr/>
            <p:nvPr/>
          </p:nvGrpSpPr>
          <p:grpSpPr>
            <a:xfrm>
              <a:off x="12503154" y="3666321"/>
              <a:ext cx="1939583" cy="338554"/>
              <a:chOff x="9617417" y="6342892"/>
              <a:chExt cx="1939583" cy="338554"/>
            </a:xfrm>
          </p:grpSpPr>
          <p:sp>
            <p:nvSpPr>
              <p:cNvPr id="81" name="Rectangle: Rounded Corners 80">
                <a:extLst>
                  <a:ext uri="{FF2B5EF4-FFF2-40B4-BE49-F238E27FC236}">
                    <a16:creationId xmlns:a16="http://schemas.microsoft.com/office/drawing/2014/main" id="{0ECD7E72-8DEE-4730-2DAC-540B972657EB}"/>
                  </a:ext>
                </a:extLst>
              </p:cNvPr>
              <p:cNvSpPr/>
              <p:nvPr/>
            </p:nvSpPr>
            <p:spPr>
              <a:xfrm>
                <a:off x="9617417" y="6394071"/>
                <a:ext cx="236196" cy="236196"/>
              </a:xfrm>
              <a:prstGeom prst="round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Textbox 200">
                <a:extLst>
                  <a:ext uri="{FF2B5EF4-FFF2-40B4-BE49-F238E27FC236}">
                    <a16:creationId xmlns:a16="http://schemas.microsoft.com/office/drawing/2014/main" id="{E5A386E4-4456-12DA-FB2D-7892607D6B97}"/>
                  </a:ext>
                </a:extLst>
              </p:cNvPr>
              <p:cNvSpPr txBox="1"/>
              <p:nvPr/>
            </p:nvSpPr>
            <p:spPr>
              <a:xfrm>
                <a:off x="9927663" y="6342892"/>
                <a:ext cx="162933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Product C</a:t>
                </a:r>
              </a:p>
            </p:txBody>
          </p: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B4A4910C-7F37-5882-EF64-A50788290F8B}"/>
                </a:ext>
              </a:extLst>
            </p:cNvPr>
            <p:cNvGrpSpPr/>
            <p:nvPr/>
          </p:nvGrpSpPr>
          <p:grpSpPr>
            <a:xfrm>
              <a:off x="14211563" y="3666321"/>
              <a:ext cx="1939583" cy="338554"/>
              <a:chOff x="9617417" y="6342892"/>
              <a:chExt cx="1939583" cy="338554"/>
            </a:xfrm>
          </p:grpSpPr>
          <p:sp>
            <p:nvSpPr>
              <p:cNvPr id="79" name="Rectangle: Rounded Corners 78">
                <a:extLst>
                  <a:ext uri="{FF2B5EF4-FFF2-40B4-BE49-F238E27FC236}">
                    <a16:creationId xmlns:a16="http://schemas.microsoft.com/office/drawing/2014/main" id="{3AE17F40-9EFB-A476-3600-4351B277A2B4}"/>
                  </a:ext>
                </a:extLst>
              </p:cNvPr>
              <p:cNvSpPr/>
              <p:nvPr/>
            </p:nvSpPr>
            <p:spPr>
              <a:xfrm>
                <a:off x="9617417" y="6394071"/>
                <a:ext cx="236196" cy="236196"/>
              </a:xfrm>
              <a:prstGeom prst="round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Textbox 200">
                <a:extLst>
                  <a:ext uri="{FF2B5EF4-FFF2-40B4-BE49-F238E27FC236}">
                    <a16:creationId xmlns:a16="http://schemas.microsoft.com/office/drawing/2014/main" id="{B58F6477-F16D-C626-136C-577F4D80EDAC}"/>
                  </a:ext>
                </a:extLst>
              </p:cNvPr>
              <p:cNvSpPr txBox="1"/>
              <p:nvPr/>
            </p:nvSpPr>
            <p:spPr>
              <a:xfrm>
                <a:off x="9927663" y="6342892"/>
                <a:ext cx="162933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Product D</a:t>
                </a:r>
              </a:p>
            </p:txBody>
          </p:sp>
        </p:grpSp>
      </p:grpSp>
      <p:sp>
        <p:nvSpPr>
          <p:cNvPr id="103" name="!!#">
            <a:extLst>
              <a:ext uri="{FF2B5EF4-FFF2-40B4-BE49-F238E27FC236}">
                <a16:creationId xmlns:a16="http://schemas.microsoft.com/office/drawing/2014/main" id="{F0A3929A-57FC-3C8B-77FD-92C1443CC32D}"/>
              </a:ext>
            </a:extLst>
          </p:cNvPr>
          <p:cNvSpPr>
            <a:spLocks/>
          </p:cNvSpPr>
          <p:nvPr/>
        </p:nvSpPr>
        <p:spPr bwMode="auto">
          <a:xfrm>
            <a:off x="2453578" y="12864733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218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2" name="!!B_B_highlight">
            <a:extLst>
              <a:ext uri="{FF2B5EF4-FFF2-40B4-BE49-F238E27FC236}">
                <a16:creationId xmlns:a16="http://schemas.microsoft.com/office/drawing/2014/main" id="{DA2D2416-FE5A-E60B-EC29-21C9FB41D680}"/>
              </a:ext>
            </a:extLst>
          </p:cNvPr>
          <p:cNvSpPr/>
          <p:nvPr/>
        </p:nvSpPr>
        <p:spPr>
          <a:xfrm>
            <a:off x="2324100" y="1306873"/>
            <a:ext cx="2252013" cy="70709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!!B_L_1">
            <a:extLst>
              <a:ext uri="{FF2B5EF4-FFF2-40B4-BE49-F238E27FC236}">
                <a16:creationId xmlns:a16="http://schemas.microsoft.com/office/drawing/2014/main" id="{C7641087-D9BF-461D-8505-1C8052EA45E6}"/>
              </a:ext>
            </a:extLst>
          </p:cNvPr>
          <p:cNvSpPr txBox="1"/>
          <p:nvPr/>
        </p:nvSpPr>
        <p:spPr>
          <a:xfrm>
            <a:off x="2647551" y="1460364"/>
            <a:ext cx="1605113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b="1" i="0" u="none" strike="noStrike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defRPr>
            </a:lvl1pPr>
          </a:lstStyle>
          <a:p>
            <a:r>
              <a:rPr lang="en-US" dirty="0"/>
              <a:t>Quarter 1</a:t>
            </a:r>
          </a:p>
        </p:txBody>
      </p:sp>
      <p:sp>
        <p:nvSpPr>
          <p:cNvPr id="97" name="!!B_L_1">
            <a:extLst>
              <a:ext uri="{FF2B5EF4-FFF2-40B4-BE49-F238E27FC236}">
                <a16:creationId xmlns:a16="http://schemas.microsoft.com/office/drawing/2014/main" id="{77BDB716-F4AD-9F8D-7624-58B6B44EF864}"/>
              </a:ext>
            </a:extLst>
          </p:cNvPr>
          <p:cNvSpPr txBox="1"/>
          <p:nvPr/>
        </p:nvSpPr>
        <p:spPr>
          <a:xfrm>
            <a:off x="7426359" y="1475753"/>
            <a:ext cx="1605113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rPr>
              <a:t>Quarter 3</a:t>
            </a:r>
          </a:p>
        </p:txBody>
      </p:sp>
      <p:sp>
        <p:nvSpPr>
          <p:cNvPr id="100" name="!!B_L_1">
            <a:extLst>
              <a:ext uri="{FF2B5EF4-FFF2-40B4-BE49-F238E27FC236}">
                <a16:creationId xmlns:a16="http://schemas.microsoft.com/office/drawing/2014/main" id="{D0582F6F-A743-2DAD-25D3-12D2F86BDB62}"/>
              </a:ext>
            </a:extLst>
          </p:cNvPr>
          <p:cNvSpPr txBox="1"/>
          <p:nvPr/>
        </p:nvSpPr>
        <p:spPr>
          <a:xfrm>
            <a:off x="9815763" y="1475753"/>
            <a:ext cx="1605113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rPr>
              <a:t>Quarter 4</a:t>
            </a:r>
          </a:p>
        </p:txBody>
      </p:sp>
      <p:sp>
        <p:nvSpPr>
          <p:cNvPr id="94" name="!!B_L_1">
            <a:extLst>
              <a:ext uri="{FF2B5EF4-FFF2-40B4-BE49-F238E27FC236}">
                <a16:creationId xmlns:a16="http://schemas.microsoft.com/office/drawing/2014/main" id="{BE04C6BB-98D7-D2E9-49E7-F813E1AFD1ED}"/>
              </a:ext>
            </a:extLst>
          </p:cNvPr>
          <p:cNvSpPr txBox="1"/>
          <p:nvPr/>
        </p:nvSpPr>
        <p:spPr>
          <a:xfrm>
            <a:off x="5036955" y="1460364"/>
            <a:ext cx="1605113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i="0" u="none" strike="noStrike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defRPr>
            </a:lvl1pPr>
          </a:lstStyle>
          <a:p>
            <a:r>
              <a:rPr lang="en-US" dirty="0"/>
              <a:t>Quarter 2</a:t>
            </a:r>
          </a:p>
        </p:txBody>
      </p:sp>
      <p:sp>
        <p:nvSpPr>
          <p:cNvPr id="12" name="!!Chart_L_1">
            <a:extLst>
              <a:ext uri="{FF2B5EF4-FFF2-40B4-BE49-F238E27FC236}">
                <a16:creationId xmlns:a16="http://schemas.microsoft.com/office/drawing/2014/main" id="{6277BCB8-DBBF-B549-2412-70CFE15B6D99}"/>
              </a:ext>
            </a:extLst>
          </p:cNvPr>
          <p:cNvSpPr txBox="1"/>
          <p:nvPr/>
        </p:nvSpPr>
        <p:spPr>
          <a:xfrm>
            <a:off x="5537375" y="12366418"/>
            <a:ext cx="3494098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b="1" i="0" u="none" strike="noStrike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defRPr>
            </a:lvl1pPr>
          </a:lstStyle>
          <a:p>
            <a:r>
              <a:rPr lang="en-US" dirty="0"/>
              <a:t>ALL PRODUCTS</a:t>
            </a:r>
          </a:p>
        </p:txBody>
      </p:sp>
      <p:sp>
        <p:nvSpPr>
          <p:cNvPr id="13" name="!!Chart_L_2">
            <a:extLst>
              <a:ext uri="{FF2B5EF4-FFF2-40B4-BE49-F238E27FC236}">
                <a16:creationId xmlns:a16="http://schemas.microsoft.com/office/drawing/2014/main" id="{16BD4524-AFEE-AD16-39A8-B413D017D0CD}"/>
              </a:ext>
            </a:extLst>
          </p:cNvPr>
          <p:cNvSpPr txBox="1"/>
          <p:nvPr/>
        </p:nvSpPr>
        <p:spPr>
          <a:xfrm>
            <a:off x="15723370" y="12366418"/>
            <a:ext cx="3494098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b="1" i="0" u="none" strike="noStrike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defRPr>
            </a:lvl1pPr>
          </a:lstStyle>
          <a:p>
            <a:r>
              <a:rPr lang="en-US" dirty="0"/>
              <a:t>BY PRODUCTS</a:t>
            </a:r>
          </a:p>
        </p:txBody>
      </p:sp>
    </p:spTree>
    <p:extLst>
      <p:ext uri="{BB962C8B-B14F-4D97-AF65-F5344CB8AC3E}">
        <p14:creationId xmlns:p14="http://schemas.microsoft.com/office/powerpoint/2010/main" val="82237188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 advClick="0" advTm="2000">
        <p159:morph option="byObject"/>
      </p:transition>
    </mc:Choice>
    <mc:Fallback xmlns="">
      <p:transition spd="slow" advClick="0" advTm="2000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6E8A4A-6C14-0514-BABE-0A11B2A73D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!!B_B_2">
            <a:extLst>
              <a:ext uri="{FF2B5EF4-FFF2-40B4-BE49-F238E27FC236}">
                <a16:creationId xmlns:a16="http://schemas.microsoft.com/office/drawing/2014/main" id="{0E13B61D-2B9D-D919-6D52-F5F52A881E50}"/>
              </a:ext>
            </a:extLst>
          </p:cNvPr>
          <p:cNvSpPr/>
          <p:nvPr/>
        </p:nvSpPr>
        <p:spPr>
          <a:xfrm>
            <a:off x="4713504" y="1306873"/>
            <a:ext cx="2252013" cy="707093"/>
          </a:xfrm>
          <a:prstGeom prst="roundRect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!!B_B_1">
            <a:extLst>
              <a:ext uri="{FF2B5EF4-FFF2-40B4-BE49-F238E27FC236}">
                <a16:creationId xmlns:a16="http://schemas.microsoft.com/office/drawing/2014/main" id="{7D95358F-E7C5-45A8-91D2-1E1B55F1F23E}"/>
              </a:ext>
            </a:extLst>
          </p:cNvPr>
          <p:cNvSpPr/>
          <p:nvPr/>
        </p:nvSpPr>
        <p:spPr>
          <a:xfrm>
            <a:off x="2324100" y="1306873"/>
            <a:ext cx="2252013" cy="707093"/>
          </a:xfrm>
          <a:prstGeom prst="roundRect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!!B_B_3">
            <a:extLst>
              <a:ext uri="{FF2B5EF4-FFF2-40B4-BE49-F238E27FC236}">
                <a16:creationId xmlns:a16="http://schemas.microsoft.com/office/drawing/2014/main" id="{86148887-B23E-C77A-CEA5-04F1D3FDDECA}"/>
              </a:ext>
            </a:extLst>
          </p:cNvPr>
          <p:cNvSpPr/>
          <p:nvPr/>
        </p:nvSpPr>
        <p:spPr>
          <a:xfrm>
            <a:off x="7102908" y="1306873"/>
            <a:ext cx="2252013" cy="707093"/>
          </a:xfrm>
          <a:prstGeom prst="roundRect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!!B_B_4">
            <a:extLst>
              <a:ext uri="{FF2B5EF4-FFF2-40B4-BE49-F238E27FC236}">
                <a16:creationId xmlns:a16="http://schemas.microsoft.com/office/drawing/2014/main" id="{11C60F9B-AF52-2E7B-49B3-4E0B8F12898B}"/>
              </a:ext>
            </a:extLst>
          </p:cNvPr>
          <p:cNvSpPr/>
          <p:nvPr/>
        </p:nvSpPr>
        <p:spPr>
          <a:xfrm>
            <a:off x="9492312" y="1306873"/>
            <a:ext cx="2252013" cy="707093"/>
          </a:xfrm>
          <a:prstGeom prst="roundRect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!!Pillar_1">
            <a:extLst>
              <a:ext uri="{FF2B5EF4-FFF2-40B4-BE49-F238E27FC236}">
                <a16:creationId xmlns:a16="http://schemas.microsoft.com/office/drawing/2014/main" id="{E6E00464-C7AC-DEE6-B9F9-CC2BDFF2C7CD}"/>
              </a:ext>
            </a:extLst>
          </p:cNvPr>
          <p:cNvSpPr/>
          <p:nvPr/>
        </p:nvSpPr>
        <p:spPr>
          <a:xfrm>
            <a:off x="12754908" y="5708945"/>
            <a:ext cx="2025650" cy="3697945"/>
          </a:xfrm>
          <a:prstGeom prst="roundRect">
            <a:avLst>
              <a:gd name="adj" fmla="val 10203"/>
            </a:avLst>
          </a:prstGeom>
          <a:gradFill>
            <a:gsLst>
              <a:gs pos="0">
                <a:schemeClr val="accent1"/>
              </a:gs>
              <a:gs pos="80000">
                <a:schemeClr val="accent1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!!Pillar_L_1">
            <a:extLst>
              <a:ext uri="{FF2B5EF4-FFF2-40B4-BE49-F238E27FC236}">
                <a16:creationId xmlns:a16="http://schemas.microsoft.com/office/drawing/2014/main" id="{B44DAA3E-9DBB-011A-077C-A9753FDC7C50}"/>
              </a:ext>
            </a:extLst>
          </p:cNvPr>
          <p:cNvGrpSpPr/>
          <p:nvPr/>
        </p:nvGrpSpPr>
        <p:grpSpPr>
          <a:xfrm flipH="1">
            <a:off x="12754908" y="9682773"/>
            <a:ext cx="2025649" cy="2137253"/>
            <a:chOff x="4443430" y="4474065"/>
            <a:chExt cx="2488311" cy="1944694"/>
          </a:xfrm>
          <a:noFill/>
        </p:grpSpPr>
        <p:sp>
          <p:nvSpPr>
            <p:cNvPr id="15" name="Textbox 200">
              <a:extLst>
                <a:ext uri="{FF2B5EF4-FFF2-40B4-BE49-F238E27FC236}">
                  <a16:creationId xmlns:a16="http://schemas.microsoft.com/office/drawing/2014/main" id="{DD7F43AF-3E4C-E6A0-BC0F-7C5E4113F977}"/>
                </a:ext>
              </a:extLst>
            </p:cNvPr>
            <p:cNvSpPr txBox="1"/>
            <p:nvPr/>
          </p:nvSpPr>
          <p:spPr>
            <a:xfrm flipH="1">
              <a:off x="4443431" y="4474065"/>
              <a:ext cx="2488310" cy="364061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Product A</a:t>
              </a:r>
            </a:p>
          </p:txBody>
        </p:sp>
        <p:sp>
          <p:nvSpPr>
            <p:cNvPr id="16" name="Textbox 200">
              <a:extLst>
                <a:ext uri="{FF2B5EF4-FFF2-40B4-BE49-F238E27FC236}">
                  <a16:creationId xmlns:a16="http://schemas.microsoft.com/office/drawing/2014/main" id="{45A2A949-649F-AE12-0F8F-D92574F8505D}"/>
                </a:ext>
              </a:extLst>
            </p:cNvPr>
            <p:cNvSpPr txBox="1"/>
            <p:nvPr/>
          </p:nvSpPr>
          <p:spPr>
            <a:xfrm flipH="1">
              <a:off x="4443431" y="4866131"/>
              <a:ext cx="2488310" cy="588099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Meet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7" name="Textbox 200">
              <a:extLst>
                <a:ext uri="{FF2B5EF4-FFF2-40B4-BE49-F238E27FC236}">
                  <a16:creationId xmlns:a16="http://schemas.microsoft.com/office/drawing/2014/main" id="{2B4D6549-FE08-4E9B-538E-D98D2D6BCD88}"/>
                </a:ext>
              </a:extLst>
            </p:cNvPr>
            <p:cNvSpPr txBox="1"/>
            <p:nvPr/>
          </p:nvSpPr>
          <p:spPr>
            <a:xfrm flipH="1">
              <a:off x="4443430" y="5550614"/>
              <a:ext cx="2488311" cy="86814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27" name="!!Pillar_1%">
            <a:extLst>
              <a:ext uri="{FF2B5EF4-FFF2-40B4-BE49-F238E27FC236}">
                <a16:creationId xmlns:a16="http://schemas.microsoft.com/office/drawing/2014/main" id="{FF5098AC-84A9-CA30-BC84-F8FAE69C6DAC}"/>
              </a:ext>
            </a:extLst>
          </p:cNvPr>
          <p:cNvSpPr txBox="1"/>
          <p:nvPr/>
        </p:nvSpPr>
        <p:spPr>
          <a:xfrm>
            <a:off x="12754908" y="6005413"/>
            <a:ext cx="2025649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71%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30" name="!!Pillar_2">
            <a:extLst>
              <a:ext uri="{FF2B5EF4-FFF2-40B4-BE49-F238E27FC236}">
                <a16:creationId xmlns:a16="http://schemas.microsoft.com/office/drawing/2014/main" id="{3259B918-B792-71F7-6B04-B7301CAB7DD7}"/>
              </a:ext>
            </a:extLst>
          </p:cNvPr>
          <p:cNvSpPr/>
          <p:nvPr/>
        </p:nvSpPr>
        <p:spPr>
          <a:xfrm>
            <a:off x="15181355" y="4108454"/>
            <a:ext cx="2025650" cy="5298437"/>
          </a:xfrm>
          <a:prstGeom prst="roundRect">
            <a:avLst>
              <a:gd name="adj" fmla="val 10203"/>
            </a:avLst>
          </a:prstGeom>
          <a:gradFill>
            <a:gsLst>
              <a:gs pos="0">
                <a:schemeClr val="accent3"/>
              </a:gs>
              <a:gs pos="80000">
                <a:schemeClr val="accent3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" name="!!Pillar_L_2">
            <a:extLst>
              <a:ext uri="{FF2B5EF4-FFF2-40B4-BE49-F238E27FC236}">
                <a16:creationId xmlns:a16="http://schemas.microsoft.com/office/drawing/2014/main" id="{48A4FA9B-D8E3-4150-ED83-C181F621B1AC}"/>
              </a:ext>
            </a:extLst>
          </p:cNvPr>
          <p:cNvGrpSpPr/>
          <p:nvPr/>
        </p:nvGrpSpPr>
        <p:grpSpPr>
          <a:xfrm flipH="1">
            <a:off x="15181355" y="9682773"/>
            <a:ext cx="2025649" cy="2137253"/>
            <a:chOff x="4443430" y="4474065"/>
            <a:chExt cx="2488311" cy="1944694"/>
          </a:xfrm>
          <a:noFill/>
        </p:grpSpPr>
        <p:sp>
          <p:nvSpPr>
            <p:cNvPr id="33" name="Textbox 200">
              <a:extLst>
                <a:ext uri="{FF2B5EF4-FFF2-40B4-BE49-F238E27FC236}">
                  <a16:creationId xmlns:a16="http://schemas.microsoft.com/office/drawing/2014/main" id="{DA52E83A-86A8-B668-A398-B9A8018E57E5}"/>
                </a:ext>
              </a:extLst>
            </p:cNvPr>
            <p:cNvSpPr txBox="1"/>
            <p:nvPr/>
          </p:nvSpPr>
          <p:spPr>
            <a:xfrm flipH="1">
              <a:off x="4443431" y="4474065"/>
              <a:ext cx="2488310" cy="364061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Product B</a:t>
              </a:r>
            </a:p>
          </p:txBody>
        </p:sp>
        <p:sp>
          <p:nvSpPr>
            <p:cNvPr id="34" name="Textbox 200">
              <a:extLst>
                <a:ext uri="{FF2B5EF4-FFF2-40B4-BE49-F238E27FC236}">
                  <a16:creationId xmlns:a16="http://schemas.microsoft.com/office/drawing/2014/main" id="{2A0A0C9B-836D-0636-9B43-02E873B6230D}"/>
                </a:ext>
              </a:extLst>
            </p:cNvPr>
            <p:cNvSpPr txBox="1"/>
            <p:nvPr/>
          </p:nvSpPr>
          <p:spPr>
            <a:xfrm flipH="1">
              <a:off x="4443431" y="4866131"/>
              <a:ext cx="2488310" cy="588099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Top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5" name="Textbox 200">
              <a:extLst>
                <a:ext uri="{FF2B5EF4-FFF2-40B4-BE49-F238E27FC236}">
                  <a16:creationId xmlns:a16="http://schemas.microsoft.com/office/drawing/2014/main" id="{442F0336-1A35-B6A9-33D8-9E708236EB66}"/>
                </a:ext>
              </a:extLst>
            </p:cNvPr>
            <p:cNvSpPr txBox="1"/>
            <p:nvPr/>
          </p:nvSpPr>
          <p:spPr>
            <a:xfrm flipH="1">
              <a:off x="4443430" y="5550614"/>
              <a:ext cx="2488311" cy="86814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32" name="!!Pillar_2%">
            <a:extLst>
              <a:ext uri="{FF2B5EF4-FFF2-40B4-BE49-F238E27FC236}">
                <a16:creationId xmlns:a16="http://schemas.microsoft.com/office/drawing/2014/main" id="{C985F6CA-9639-7277-A422-60427BE0FC49}"/>
              </a:ext>
            </a:extLst>
          </p:cNvPr>
          <p:cNvSpPr txBox="1"/>
          <p:nvPr/>
        </p:nvSpPr>
        <p:spPr>
          <a:xfrm>
            <a:off x="15181355" y="4384337"/>
            <a:ext cx="2025649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100%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37" name="!!Pillar_3">
            <a:extLst>
              <a:ext uri="{FF2B5EF4-FFF2-40B4-BE49-F238E27FC236}">
                <a16:creationId xmlns:a16="http://schemas.microsoft.com/office/drawing/2014/main" id="{D3B4DFAA-993A-8019-4CED-F923D3F2FE4F}"/>
              </a:ext>
            </a:extLst>
          </p:cNvPr>
          <p:cNvSpPr/>
          <p:nvPr/>
        </p:nvSpPr>
        <p:spPr>
          <a:xfrm>
            <a:off x="17607802" y="6757672"/>
            <a:ext cx="2025650" cy="2649218"/>
          </a:xfrm>
          <a:prstGeom prst="roundRect">
            <a:avLst>
              <a:gd name="adj" fmla="val 10203"/>
            </a:avLst>
          </a:prstGeom>
          <a:gradFill>
            <a:gsLst>
              <a:gs pos="0">
                <a:schemeClr val="accent5"/>
              </a:gs>
              <a:gs pos="80000">
                <a:schemeClr val="accent5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8" name="!!Pillar_L_3">
            <a:extLst>
              <a:ext uri="{FF2B5EF4-FFF2-40B4-BE49-F238E27FC236}">
                <a16:creationId xmlns:a16="http://schemas.microsoft.com/office/drawing/2014/main" id="{6E4F20CE-E78A-3D9E-9646-2EA39570A582}"/>
              </a:ext>
            </a:extLst>
          </p:cNvPr>
          <p:cNvGrpSpPr/>
          <p:nvPr/>
        </p:nvGrpSpPr>
        <p:grpSpPr>
          <a:xfrm flipH="1">
            <a:off x="17607802" y="9682773"/>
            <a:ext cx="2025649" cy="2137253"/>
            <a:chOff x="4443430" y="4474065"/>
            <a:chExt cx="2488311" cy="1944694"/>
          </a:xfrm>
          <a:noFill/>
        </p:grpSpPr>
        <p:sp>
          <p:nvSpPr>
            <p:cNvPr id="40" name="Textbox 200">
              <a:extLst>
                <a:ext uri="{FF2B5EF4-FFF2-40B4-BE49-F238E27FC236}">
                  <a16:creationId xmlns:a16="http://schemas.microsoft.com/office/drawing/2014/main" id="{BBD41900-7099-5E19-281A-F23955AA0B1F}"/>
                </a:ext>
              </a:extLst>
            </p:cNvPr>
            <p:cNvSpPr txBox="1"/>
            <p:nvPr/>
          </p:nvSpPr>
          <p:spPr>
            <a:xfrm flipH="1">
              <a:off x="4443431" y="4474065"/>
              <a:ext cx="2488310" cy="364061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Product C</a:t>
              </a:r>
            </a:p>
          </p:txBody>
        </p:sp>
        <p:sp>
          <p:nvSpPr>
            <p:cNvPr id="41" name="Textbox 200">
              <a:extLst>
                <a:ext uri="{FF2B5EF4-FFF2-40B4-BE49-F238E27FC236}">
                  <a16:creationId xmlns:a16="http://schemas.microsoft.com/office/drawing/2014/main" id="{4D48D4D2-9BAD-3792-76F9-EE270E4BF4A7}"/>
                </a:ext>
              </a:extLst>
            </p:cNvPr>
            <p:cNvSpPr txBox="1"/>
            <p:nvPr/>
          </p:nvSpPr>
          <p:spPr>
            <a:xfrm flipH="1">
              <a:off x="4443431" y="4866131"/>
              <a:ext cx="2488310" cy="588099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Under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2" name="Textbox 200">
              <a:extLst>
                <a:ext uri="{FF2B5EF4-FFF2-40B4-BE49-F238E27FC236}">
                  <a16:creationId xmlns:a16="http://schemas.microsoft.com/office/drawing/2014/main" id="{F7C32382-F506-E435-CEC5-FA5F4BFDF29E}"/>
                </a:ext>
              </a:extLst>
            </p:cNvPr>
            <p:cNvSpPr txBox="1"/>
            <p:nvPr/>
          </p:nvSpPr>
          <p:spPr>
            <a:xfrm flipH="1">
              <a:off x="4443430" y="5550614"/>
              <a:ext cx="2488311" cy="86814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39" name="!!Pillar_3%">
            <a:extLst>
              <a:ext uri="{FF2B5EF4-FFF2-40B4-BE49-F238E27FC236}">
                <a16:creationId xmlns:a16="http://schemas.microsoft.com/office/drawing/2014/main" id="{420C66E2-E56A-305F-5EA5-46E5842BB6A4}"/>
              </a:ext>
            </a:extLst>
          </p:cNvPr>
          <p:cNvSpPr txBox="1"/>
          <p:nvPr/>
        </p:nvSpPr>
        <p:spPr>
          <a:xfrm>
            <a:off x="17607802" y="7075660"/>
            <a:ext cx="2025649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50%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44" name="!!Pillar_4">
            <a:extLst>
              <a:ext uri="{FF2B5EF4-FFF2-40B4-BE49-F238E27FC236}">
                <a16:creationId xmlns:a16="http://schemas.microsoft.com/office/drawing/2014/main" id="{3F5DC88C-C6B9-C654-8B26-5DA02B47E463}"/>
              </a:ext>
            </a:extLst>
          </p:cNvPr>
          <p:cNvSpPr/>
          <p:nvPr/>
        </p:nvSpPr>
        <p:spPr>
          <a:xfrm>
            <a:off x="20034250" y="6216101"/>
            <a:ext cx="2025650" cy="3190789"/>
          </a:xfrm>
          <a:prstGeom prst="roundRect">
            <a:avLst>
              <a:gd name="adj" fmla="val 10203"/>
            </a:avLst>
          </a:prstGeom>
          <a:gradFill>
            <a:gsLst>
              <a:gs pos="0">
                <a:schemeClr val="accent6"/>
              </a:gs>
              <a:gs pos="80000">
                <a:schemeClr val="accent6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5" name="!!Pillar_L_4">
            <a:extLst>
              <a:ext uri="{FF2B5EF4-FFF2-40B4-BE49-F238E27FC236}">
                <a16:creationId xmlns:a16="http://schemas.microsoft.com/office/drawing/2014/main" id="{29462D2D-B007-8D52-3DF0-37F33E83EEA2}"/>
              </a:ext>
            </a:extLst>
          </p:cNvPr>
          <p:cNvGrpSpPr/>
          <p:nvPr/>
        </p:nvGrpSpPr>
        <p:grpSpPr>
          <a:xfrm flipH="1">
            <a:off x="20034250" y="9682773"/>
            <a:ext cx="2025649" cy="2137253"/>
            <a:chOff x="4443430" y="4474065"/>
            <a:chExt cx="2488311" cy="1944694"/>
          </a:xfrm>
          <a:noFill/>
        </p:grpSpPr>
        <p:sp>
          <p:nvSpPr>
            <p:cNvPr id="47" name="Textbox 200">
              <a:extLst>
                <a:ext uri="{FF2B5EF4-FFF2-40B4-BE49-F238E27FC236}">
                  <a16:creationId xmlns:a16="http://schemas.microsoft.com/office/drawing/2014/main" id="{C4A74066-1B2E-3252-4E73-18EFD4AA17CE}"/>
                </a:ext>
              </a:extLst>
            </p:cNvPr>
            <p:cNvSpPr txBox="1"/>
            <p:nvPr/>
          </p:nvSpPr>
          <p:spPr>
            <a:xfrm flipH="1">
              <a:off x="4443431" y="4474065"/>
              <a:ext cx="2488310" cy="364061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Product D</a:t>
              </a:r>
            </a:p>
          </p:txBody>
        </p:sp>
        <p:sp>
          <p:nvSpPr>
            <p:cNvPr id="48" name="Textbox 200">
              <a:extLst>
                <a:ext uri="{FF2B5EF4-FFF2-40B4-BE49-F238E27FC236}">
                  <a16:creationId xmlns:a16="http://schemas.microsoft.com/office/drawing/2014/main" id="{CAB446BF-B66B-6ADC-0C1C-5DFCB0F4071B}"/>
                </a:ext>
              </a:extLst>
            </p:cNvPr>
            <p:cNvSpPr txBox="1"/>
            <p:nvPr/>
          </p:nvSpPr>
          <p:spPr>
            <a:xfrm flipH="1">
              <a:off x="4443431" y="4866131"/>
              <a:ext cx="2488310" cy="588099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Under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9" name="Textbox 200">
              <a:extLst>
                <a:ext uri="{FF2B5EF4-FFF2-40B4-BE49-F238E27FC236}">
                  <a16:creationId xmlns:a16="http://schemas.microsoft.com/office/drawing/2014/main" id="{73D0E9E1-6879-5FC7-1F88-33ABAF01146A}"/>
                </a:ext>
              </a:extLst>
            </p:cNvPr>
            <p:cNvSpPr txBox="1"/>
            <p:nvPr/>
          </p:nvSpPr>
          <p:spPr>
            <a:xfrm flipH="1">
              <a:off x="4443430" y="5550614"/>
              <a:ext cx="2488311" cy="86814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46" name="!!Pillar_4%">
            <a:extLst>
              <a:ext uri="{FF2B5EF4-FFF2-40B4-BE49-F238E27FC236}">
                <a16:creationId xmlns:a16="http://schemas.microsoft.com/office/drawing/2014/main" id="{FD33D273-465F-99B2-D57C-D9EC031AA7C4}"/>
              </a:ext>
            </a:extLst>
          </p:cNvPr>
          <p:cNvSpPr txBox="1"/>
          <p:nvPr/>
        </p:nvSpPr>
        <p:spPr>
          <a:xfrm>
            <a:off x="20034250" y="6534834"/>
            <a:ext cx="2025649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60%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graphicFrame>
        <p:nvGraphicFramePr>
          <p:cNvPr id="55" name="!!PieChart">
            <a:extLst>
              <a:ext uri="{FF2B5EF4-FFF2-40B4-BE49-F238E27FC236}">
                <a16:creationId xmlns:a16="http://schemas.microsoft.com/office/drawing/2014/main" id="{BD549140-B7EB-52AD-17D5-E6BA5F016489}"/>
              </a:ext>
            </a:extLst>
          </p:cNvPr>
          <p:cNvGraphicFramePr/>
          <p:nvPr/>
        </p:nvGraphicFramePr>
        <p:xfrm>
          <a:off x="3950528" y="5074315"/>
          <a:ext cx="6667790" cy="63237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4" name="!!Legend">
            <a:extLst>
              <a:ext uri="{FF2B5EF4-FFF2-40B4-BE49-F238E27FC236}">
                <a16:creationId xmlns:a16="http://schemas.microsoft.com/office/drawing/2014/main" id="{07BB0E2E-7A79-4A5D-C960-FB98D850B8D5}"/>
              </a:ext>
            </a:extLst>
          </p:cNvPr>
          <p:cNvGrpSpPr/>
          <p:nvPr/>
        </p:nvGrpSpPr>
        <p:grpSpPr>
          <a:xfrm>
            <a:off x="2313081" y="7347647"/>
            <a:ext cx="1939583" cy="1777045"/>
            <a:chOff x="2313081" y="7347647"/>
            <a:chExt cx="1939583" cy="1777045"/>
          </a:xfrm>
        </p:grpSpPr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5FA8C649-BC53-1F52-D077-89FEED0443B5}"/>
                </a:ext>
              </a:extLst>
            </p:cNvPr>
            <p:cNvGrpSpPr/>
            <p:nvPr/>
          </p:nvGrpSpPr>
          <p:grpSpPr>
            <a:xfrm>
              <a:off x="2313081" y="7347647"/>
              <a:ext cx="1939583" cy="338554"/>
              <a:chOff x="9617417" y="6342892"/>
              <a:chExt cx="1939583" cy="338554"/>
            </a:xfrm>
          </p:grpSpPr>
          <p:sp>
            <p:nvSpPr>
              <p:cNvPr id="57" name="Rectangle: Rounded Corners 56">
                <a:extLst>
                  <a:ext uri="{FF2B5EF4-FFF2-40B4-BE49-F238E27FC236}">
                    <a16:creationId xmlns:a16="http://schemas.microsoft.com/office/drawing/2014/main" id="{14F9111F-1197-F917-73E3-F6C2B4558622}"/>
                  </a:ext>
                </a:extLst>
              </p:cNvPr>
              <p:cNvSpPr/>
              <p:nvPr/>
            </p:nvSpPr>
            <p:spPr>
              <a:xfrm>
                <a:off x="9617417" y="6394071"/>
                <a:ext cx="236196" cy="236196"/>
              </a:xfrm>
              <a:prstGeom prst="round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Textbox 200">
                <a:extLst>
                  <a:ext uri="{FF2B5EF4-FFF2-40B4-BE49-F238E27FC236}">
                    <a16:creationId xmlns:a16="http://schemas.microsoft.com/office/drawing/2014/main" id="{45C8EEDD-D3DD-EB03-B58C-D1BFDC0C6E44}"/>
                  </a:ext>
                </a:extLst>
              </p:cNvPr>
              <p:cNvSpPr txBox="1"/>
              <p:nvPr/>
            </p:nvSpPr>
            <p:spPr>
              <a:xfrm>
                <a:off x="9927663" y="6342892"/>
                <a:ext cx="162933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Product A</a:t>
                </a:r>
              </a:p>
            </p:txBody>
          </p:sp>
        </p:grp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64A40B4B-9A16-9DB5-0C88-1648DFC0F671}"/>
                </a:ext>
              </a:extLst>
            </p:cNvPr>
            <p:cNvGrpSpPr/>
            <p:nvPr/>
          </p:nvGrpSpPr>
          <p:grpSpPr>
            <a:xfrm>
              <a:off x="2313081" y="7827144"/>
              <a:ext cx="1939583" cy="338554"/>
              <a:chOff x="9617417" y="6342892"/>
              <a:chExt cx="1939583" cy="338554"/>
            </a:xfrm>
          </p:grpSpPr>
          <p:sp>
            <p:nvSpPr>
              <p:cNvPr id="63" name="Rectangle: Rounded Corners 62">
                <a:extLst>
                  <a:ext uri="{FF2B5EF4-FFF2-40B4-BE49-F238E27FC236}">
                    <a16:creationId xmlns:a16="http://schemas.microsoft.com/office/drawing/2014/main" id="{D1CC451B-F738-D89C-6764-CBD4F7A62200}"/>
                  </a:ext>
                </a:extLst>
              </p:cNvPr>
              <p:cNvSpPr/>
              <p:nvPr/>
            </p:nvSpPr>
            <p:spPr>
              <a:xfrm>
                <a:off x="9617417" y="6394071"/>
                <a:ext cx="236196" cy="236196"/>
              </a:xfrm>
              <a:prstGeom prst="round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Textbox 200">
                <a:extLst>
                  <a:ext uri="{FF2B5EF4-FFF2-40B4-BE49-F238E27FC236}">
                    <a16:creationId xmlns:a16="http://schemas.microsoft.com/office/drawing/2014/main" id="{3C0E1E2B-8337-1D83-7761-FAFF0DC487A3}"/>
                  </a:ext>
                </a:extLst>
              </p:cNvPr>
              <p:cNvSpPr txBox="1"/>
              <p:nvPr/>
            </p:nvSpPr>
            <p:spPr>
              <a:xfrm>
                <a:off x="9927663" y="6342892"/>
                <a:ext cx="162933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Product B</a:t>
                </a:r>
              </a:p>
            </p:txBody>
          </p:sp>
        </p:grp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61B917D2-773F-EBE6-1569-4DAADD72E9A8}"/>
                </a:ext>
              </a:extLst>
            </p:cNvPr>
            <p:cNvGrpSpPr/>
            <p:nvPr/>
          </p:nvGrpSpPr>
          <p:grpSpPr>
            <a:xfrm>
              <a:off x="2313081" y="8306641"/>
              <a:ext cx="1939583" cy="338554"/>
              <a:chOff x="9617417" y="6342892"/>
              <a:chExt cx="1939583" cy="338554"/>
            </a:xfrm>
          </p:grpSpPr>
          <p:sp>
            <p:nvSpPr>
              <p:cNvPr id="66" name="Rectangle: Rounded Corners 65">
                <a:extLst>
                  <a:ext uri="{FF2B5EF4-FFF2-40B4-BE49-F238E27FC236}">
                    <a16:creationId xmlns:a16="http://schemas.microsoft.com/office/drawing/2014/main" id="{D9F3D387-7012-B302-1A98-29E74C993052}"/>
                  </a:ext>
                </a:extLst>
              </p:cNvPr>
              <p:cNvSpPr/>
              <p:nvPr/>
            </p:nvSpPr>
            <p:spPr>
              <a:xfrm>
                <a:off x="9617417" y="6394071"/>
                <a:ext cx="236196" cy="236196"/>
              </a:xfrm>
              <a:prstGeom prst="round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Textbox 200">
                <a:extLst>
                  <a:ext uri="{FF2B5EF4-FFF2-40B4-BE49-F238E27FC236}">
                    <a16:creationId xmlns:a16="http://schemas.microsoft.com/office/drawing/2014/main" id="{965A4C31-31F2-B345-F6CC-9BE3EE9F5067}"/>
                  </a:ext>
                </a:extLst>
              </p:cNvPr>
              <p:cNvSpPr txBox="1"/>
              <p:nvPr/>
            </p:nvSpPr>
            <p:spPr>
              <a:xfrm>
                <a:off x="9927663" y="6342892"/>
                <a:ext cx="162933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Product C</a:t>
                </a:r>
              </a:p>
            </p:txBody>
          </p:sp>
        </p:grp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EA910DC6-957A-A5D8-EB67-C44DE7B9B671}"/>
                </a:ext>
              </a:extLst>
            </p:cNvPr>
            <p:cNvGrpSpPr/>
            <p:nvPr/>
          </p:nvGrpSpPr>
          <p:grpSpPr>
            <a:xfrm>
              <a:off x="2313081" y="8786138"/>
              <a:ext cx="1939583" cy="338554"/>
              <a:chOff x="9617417" y="6342892"/>
              <a:chExt cx="1939583" cy="338554"/>
            </a:xfrm>
          </p:grpSpPr>
          <p:sp>
            <p:nvSpPr>
              <p:cNvPr id="69" name="Rectangle: Rounded Corners 68">
                <a:extLst>
                  <a:ext uri="{FF2B5EF4-FFF2-40B4-BE49-F238E27FC236}">
                    <a16:creationId xmlns:a16="http://schemas.microsoft.com/office/drawing/2014/main" id="{F39DC370-CE65-098B-97A6-C95427C2B262}"/>
                  </a:ext>
                </a:extLst>
              </p:cNvPr>
              <p:cNvSpPr/>
              <p:nvPr/>
            </p:nvSpPr>
            <p:spPr>
              <a:xfrm>
                <a:off x="9617417" y="6394071"/>
                <a:ext cx="236196" cy="236196"/>
              </a:xfrm>
              <a:prstGeom prst="round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Textbox 200">
                <a:extLst>
                  <a:ext uri="{FF2B5EF4-FFF2-40B4-BE49-F238E27FC236}">
                    <a16:creationId xmlns:a16="http://schemas.microsoft.com/office/drawing/2014/main" id="{C741FDC3-88DA-142F-82F0-E065B4AD2BC4}"/>
                  </a:ext>
                </a:extLst>
              </p:cNvPr>
              <p:cNvSpPr txBox="1"/>
              <p:nvPr/>
            </p:nvSpPr>
            <p:spPr>
              <a:xfrm>
                <a:off x="9927663" y="6342892"/>
                <a:ext cx="162933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Product D</a:t>
                </a:r>
              </a:p>
            </p:txBody>
          </p:sp>
        </p:grpSp>
      </p:grpSp>
      <p:sp>
        <p:nvSpPr>
          <p:cNvPr id="72" name="!!MainTitle1">
            <a:extLst>
              <a:ext uri="{FF2B5EF4-FFF2-40B4-BE49-F238E27FC236}">
                <a16:creationId xmlns:a16="http://schemas.microsoft.com/office/drawing/2014/main" id="{D40BE60D-5C94-98FC-DB1A-1E28970DF216}"/>
              </a:ext>
            </a:extLst>
          </p:cNvPr>
          <p:cNvSpPr txBox="1"/>
          <p:nvPr/>
        </p:nvSpPr>
        <p:spPr>
          <a:xfrm>
            <a:off x="13529104" y="1037172"/>
            <a:ext cx="9114996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lang="en-US" sz="7500" b="1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Charts </a:t>
            </a:r>
            <a:r>
              <a:rPr lang="en-US" sz="7500" noProof="0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73" name="!!SubTitle">
            <a:extLst>
              <a:ext uri="{FF2B5EF4-FFF2-40B4-BE49-F238E27FC236}">
                <a16:creationId xmlns:a16="http://schemas.microsoft.com/office/drawing/2014/main" id="{EA5652F0-12E0-12A5-32D2-683CD40B350D}"/>
              </a:ext>
            </a:extLst>
          </p:cNvPr>
          <p:cNvSpPr txBox="1"/>
          <p:nvPr/>
        </p:nvSpPr>
        <p:spPr>
          <a:xfrm>
            <a:off x="17470419" y="2251205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grpSp>
        <p:nvGrpSpPr>
          <p:cNvPr id="88" name="!!Legend2">
            <a:extLst>
              <a:ext uri="{FF2B5EF4-FFF2-40B4-BE49-F238E27FC236}">
                <a16:creationId xmlns:a16="http://schemas.microsoft.com/office/drawing/2014/main" id="{16766FA6-A93A-50D3-9A7E-06D633304649}"/>
              </a:ext>
            </a:extLst>
          </p:cNvPr>
          <p:cNvGrpSpPr/>
          <p:nvPr/>
        </p:nvGrpSpPr>
        <p:grpSpPr>
          <a:xfrm>
            <a:off x="-9704604" y="12926288"/>
            <a:ext cx="7064808" cy="338554"/>
            <a:chOff x="9086338" y="3666321"/>
            <a:chExt cx="7064808" cy="338554"/>
          </a:xfrm>
        </p:grpSpPr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E5A87CF4-8BDB-BD61-FFCD-0B9EC32E6127}"/>
                </a:ext>
              </a:extLst>
            </p:cNvPr>
            <p:cNvGrpSpPr/>
            <p:nvPr/>
          </p:nvGrpSpPr>
          <p:grpSpPr>
            <a:xfrm>
              <a:off x="9086338" y="3666321"/>
              <a:ext cx="1939583" cy="338554"/>
              <a:chOff x="9617417" y="6342892"/>
              <a:chExt cx="1939583" cy="338554"/>
            </a:xfrm>
          </p:grpSpPr>
          <p:sp>
            <p:nvSpPr>
              <p:cNvPr id="85" name="Rectangle: Rounded Corners 84">
                <a:extLst>
                  <a:ext uri="{FF2B5EF4-FFF2-40B4-BE49-F238E27FC236}">
                    <a16:creationId xmlns:a16="http://schemas.microsoft.com/office/drawing/2014/main" id="{9FBE1058-8D15-EE53-49E4-22E1A43E7DDF}"/>
                  </a:ext>
                </a:extLst>
              </p:cNvPr>
              <p:cNvSpPr/>
              <p:nvPr/>
            </p:nvSpPr>
            <p:spPr>
              <a:xfrm>
                <a:off x="9617417" y="6394071"/>
                <a:ext cx="236196" cy="236196"/>
              </a:xfrm>
              <a:prstGeom prst="round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Textbox 200">
                <a:extLst>
                  <a:ext uri="{FF2B5EF4-FFF2-40B4-BE49-F238E27FC236}">
                    <a16:creationId xmlns:a16="http://schemas.microsoft.com/office/drawing/2014/main" id="{2BB99732-EC7A-2EAB-6C70-38F820BDD75B}"/>
                  </a:ext>
                </a:extLst>
              </p:cNvPr>
              <p:cNvSpPr txBox="1"/>
              <p:nvPr/>
            </p:nvSpPr>
            <p:spPr>
              <a:xfrm>
                <a:off x="9927663" y="6342892"/>
                <a:ext cx="162933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Product A</a:t>
                </a:r>
              </a:p>
            </p:txBody>
          </p:sp>
        </p:grpSp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B7F666B4-991B-27AA-E590-78D90A8043AF}"/>
                </a:ext>
              </a:extLst>
            </p:cNvPr>
            <p:cNvGrpSpPr/>
            <p:nvPr/>
          </p:nvGrpSpPr>
          <p:grpSpPr>
            <a:xfrm>
              <a:off x="10794746" y="3666321"/>
              <a:ext cx="1939583" cy="338554"/>
              <a:chOff x="9617417" y="6342892"/>
              <a:chExt cx="1939583" cy="338554"/>
            </a:xfrm>
          </p:grpSpPr>
          <p:sp>
            <p:nvSpPr>
              <p:cNvPr id="83" name="Rectangle: Rounded Corners 82">
                <a:extLst>
                  <a:ext uri="{FF2B5EF4-FFF2-40B4-BE49-F238E27FC236}">
                    <a16:creationId xmlns:a16="http://schemas.microsoft.com/office/drawing/2014/main" id="{A3ABDE94-D3AE-0331-108D-6BB9D6CF93A7}"/>
                  </a:ext>
                </a:extLst>
              </p:cNvPr>
              <p:cNvSpPr/>
              <p:nvPr/>
            </p:nvSpPr>
            <p:spPr>
              <a:xfrm>
                <a:off x="9617417" y="6394071"/>
                <a:ext cx="236196" cy="236196"/>
              </a:xfrm>
              <a:prstGeom prst="round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Textbox 200">
                <a:extLst>
                  <a:ext uri="{FF2B5EF4-FFF2-40B4-BE49-F238E27FC236}">
                    <a16:creationId xmlns:a16="http://schemas.microsoft.com/office/drawing/2014/main" id="{0293774A-88CE-335F-1CBD-F19A0BE1C4AF}"/>
                  </a:ext>
                </a:extLst>
              </p:cNvPr>
              <p:cNvSpPr txBox="1"/>
              <p:nvPr/>
            </p:nvSpPr>
            <p:spPr>
              <a:xfrm>
                <a:off x="9927663" y="6342892"/>
                <a:ext cx="162933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Product B</a:t>
                </a:r>
              </a:p>
            </p:txBody>
          </p:sp>
        </p:grp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EC47F8B7-52B0-1FDE-A82C-285892CE7723}"/>
                </a:ext>
              </a:extLst>
            </p:cNvPr>
            <p:cNvGrpSpPr/>
            <p:nvPr/>
          </p:nvGrpSpPr>
          <p:grpSpPr>
            <a:xfrm>
              <a:off x="12503154" y="3666321"/>
              <a:ext cx="1939583" cy="338554"/>
              <a:chOff x="9617417" y="6342892"/>
              <a:chExt cx="1939583" cy="338554"/>
            </a:xfrm>
          </p:grpSpPr>
          <p:sp>
            <p:nvSpPr>
              <p:cNvPr id="81" name="Rectangle: Rounded Corners 80">
                <a:extLst>
                  <a:ext uri="{FF2B5EF4-FFF2-40B4-BE49-F238E27FC236}">
                    <a16:creationId xmlns:a16="http://schemas.microsoft.com/office/drawing/2014/main" id="{CA94076B-8FF5-7AE6-857D-FE8CB7865282}"/>
                  </a:ext>
                </a:extLst>
              </p:cNvPr>
              <p:cNvSpPr/>
              <p:nvPr/>
            </p:nvSpPr>
            <p:spPr>
              <a:xfrm>
                <a:off x="9617417" y="6394071"/>
                <a:ext cx="236196" cy="236196"/>
              </a:xfrm>
              <a:prstGeom prst="round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Textbox 200">
                <a:extLst>
                  <a:ext uri="{FF2B5EF4-FFF2-40B4-BE49-F238E27FC236}">
                    <a16:creationId xmlns:a16="http://schemas.microsoft.com/office/drawing/2014/main" id="{E317F5B8-0134-2718-E83D-6B032D8CB82D}"/>
                  </a:ext>
                </a:extLst>
              </p:cNvPr>
              <p:cNvSpPr txBox="1"/>
              <p:nvPr/>
            </p:nvSpPr>
            <p:spPr>
              <a:xfrm>
                <a:off x="9927663" y="6342892"/>
                <a:ext cx="162933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Product C</a:t>
                </a:r>
              </a:p>
            </p:txBody>
          </p: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94C0A93E-2064-E0F0-AF35-8BE75EF02327}"/>
                </a:ext>
              </a:extLst>
            </p:cNvPr>
            <p:cNvGrpSpPr/>
            <p:nvPr/>
          </p:nvGrpSpPr>
          <p:grpSpPr>
            <a:xfrm>
              <a:off x="14211563" y="3666321"/>
              <a:ext cx="1939583" cy="338554"/>
              <a:chOff x="9617417" y="6342892"/>
              <a:chExt cx="1939583" cy="338554"/>
            </a:xfrm>
          </p:grpSpPr>
          <p:sp>
            <p:nvSpPr>
              <p:cNvPr id="79" name="Rectangle: Rounded Corners 78">
                <a:extLst>
                  <a:ext uri="{FF2B5EF4-FFF2-40B4-BE49-F238E27FC236}">
                    <a16:creationId xmlns:a16="http://schemas.microsoft.com/office/drawing/2014/main" id="{315CE6A8-5F27-AD8D-567C-FF000AE250AB}"/>
                  </a:ext>
                </a:extLst>
              </p:cNvPr>
              <p:cNvSpPr/>
              <p:nvPr/>
            </p:nvSpPr>
            <p:spPr>
              <a:xfrm>
                <a:off x="9617417" y="6394071"/>
                <a:ext cx="236196" cy="236196"/>
              </a:xfrm>
              <a:prstGeom prst="round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Textbox 200">
                <a:extLst>
                  <a:ext uri="{FF2B5EF4-FFF2-40B4-BE49-F238E27FC236}">
                    <a16:creationId xmlns:a16="http://schemas.microsoft.com/office/drawing/2014/main" id="{8D410D00-BA90-46AB-BA87-3596801595C0}"/>
                  </a:ext>
                </a:extLst>
              </p:cNvPr>
              <p:cNvSpPr txBox="1"/>
              <p:nvPr/>
            </p:nvSpPr>
            <p:spPr>
              <a:xfrm>
                <a:off x="9927663" y="6342892"/>
                <a:ext cx="162933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Product D</a:t>
                </a:r>
              </a:p>
            </p:txBody>
          </p:sp>
        </p:grpSp>
      </p:grpSp>
      <p:sp>
        <p:nvSpPr>
          <p:cNvPr id="103" name="!!#">
            <a:extLst>
              <a:ext uri="{FF2B5EF4-FFF2-40B4-BE49-F238E27FC236}">
                <a16:creationId xmlns:a16="http://schemas.microsoft.com/office/drawing/2014/main" id="{091CBEAD-BEB7-DCB1-6633-F3BF9B9BD99D}"/>
              </a:ext>
            </a:extLst>
          </p:cNvPr>
          <p:cNvSpPr>
            <a:spLocks/>
          </p:cNvSpPr>
          <p:nvPr/>
        </p:nvSpPr>
        <p:spPr bwMode="auto">
          <a:xfrm>
            <a:off x="2453578" y="12864733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218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2" name="!!B_B_highlight">
            <a:extLst>
              <a:ext uri="{FF2B5EF4-FFF2-40B4-BE49-F238E27FC236}">
                <a16:creationId xmlns:a16="http://schemas.microsoft.com/office/drawing/2014/main" id="{1B482741-4D64-894A-A7D4-7A9EF2C39377}"/>
              </a:ext>
            </a:extLst>
          </p:cNvPr>
          <p:cNvSpPr/>
          <p:nvPr/>
        </p:nvSpPr>
        <p:spPr>
          <a:xfrm>
            <a:off x="4713504" y="1306873"/>
            <a:ext cx="2252013" cy="70709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!!B_L_1">
            <a:extLst>
              <a:ext uri="{FF2B5EF4-FFF2-40B4-BE49-F238E27FC236}">
                <a16:creationId xmlns:a16="http://schemas.microsoft.com/office/drawing/2014/main" id="{8491A209-F302-C6A4-76F6-1B31D7A832C9}"/>
              </a:ext>
            </a:extLst>
          </p:cNvPr>
          <p:cNvSpPr txBox="1"/>
          <p:nvPr/>
        </p:nvSpPr>
        <p:spPr>
          <a:xfrm>
            <a:off x="2647551" y="1460364"/>
            <a:ext cx="1605113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i="0" u="none" strike="noStrike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defRPr>
            </a:lvl1pPr>
          </a:lstStyle>
          <a:p>
            <a:r>
              <a:rPr lang="en-US" dirty="0"/>
              <a:t>Quarter 1</a:t>
            </a:r>
          </a:p>
        </p:txBody>
      </p:sp>
      <p:sp>
        <p:nvSpPr>
          <p:cNvPr id="97" name="!!B_L_1">
            <a:extLst>
              <a:ext uri="{FF2B5EF4-FFF2-40B4-BE49-F238E27FC236}">
                <a16:creationId xmlns:a16="http://schemas.microsoft.com/office/drawing/2014/main" id="{AF398373-0E93-D2D0-9FC8-14EC7495515B}"/>
              </a:ext>
            </a:extLst>
          </p:cNvPr>
          <p:cNvSpPr txBox="1"/>
          <p:nvPr/>
        </p:nvSpPr>
        <p:spPr>
          <a:xfrm>
            <a:off x="7426359" y="1475753"/>
            <a:ext cx="1605113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rPr>
              <a:t>Quarter 3</a:t>
            </a:r>
          </a:p>
        </p:txBody>
      </p:sp>
      <p:sp>
        <p:nvSpPr>
          <p:cNvPr id="100" name="!!B_L_1">
            <a:extLst>
              <a:ext uri="{FF2B5EF4-FFF2-40B4-BE49-F238E27FC236}">
                <a16:creationId xmlns:a16="http://schemas.microsoft.com/office/drawing/2014/main" id="{82DC5459-44F0-174A-FDF4-388C08984E6C}"/>
              </a:ext>
            </a:extLst>
          </p:cNvPr>
          <p:cNvSpPr txBox="1"/>
          <p:nvPr/>
        </p:nvSpPr>
        <p:spPr>
          <a:xfrm>
            <a:off x="9815763" y="1475753"/>
            <a:ext cx="1605113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rPr>
              <a:t>Quarter 4</a:t>
            </a:r>
          </a:p>
        </p:txBody>
      </p:sp>
      <p:sp>
        <p:nvSpPr>
          <p:cNvPr id="94" name="!!B_L_1">
            <a:extLst>
              <a:ext uri="{FF2B5EF4-FFF2-40B4-BE49-F238E27FC236}">
                <a16:creationId xmlns:a16="http://schemas.microsoft.com/office/drawing/2014/main" id="{12F31E76-E300-D83E-0D3F-1BAE4D3CA417}"/>
              </a:ext>
            </a:extLst>
          </p:cNvPr>
          <p:cNvSpPr txBox="1"/>
          <p:nvPr/>
        </p:nvSpPr>
        <p:spPr>
          <a:xfrm>
            <a:off x="5036955" y="1460364"/>
            <a:ext cx="1605113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b="1" i="0" u="none" strike="noStrike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defRPr>
            </a:lvl1pPr>
          </a:lstStyle>
          <a:p>
            <a:r>
              <a:rPr lang="en-US" dirty="0"/>
              <a:t>Quarter 2</a:t>
            </a:r>
          </a:p>
        </p:txBody>
      </p:sp>
      <p:sp>
        <p:nvSpPr>
          <p:cNvPr id="3" name="!!Chart_L_1">
            <a:extLst>
              <a:ext uri="{FF2B5EF4-FFF2-40B4-BE49-F238E27FC236}">
                <a16:creationId xmlns:a16="http://schemas.microsoft.com/office/drawing/2014/main" id="{F91C47FA-221A-FB89-B8B0-D0B626D32AAB}"/>
              </a:ext>
            </a:extLst>
          </p:cNvPr>
          <p:cNvSpPr txBox="1"/>
          <p:nvPr/>
        </p:nvSpPr>
        <p:spPr>
          <a:xfrm>
            <a:off x="5537375" y="12366418"/>
            <a:ext cx="3494098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b="1" i="0" u="none" strike="noStrike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defRPr>
            </a:lvl1pPr>
          </a:lstStyle>
          <a:p>
            <a:r>
              <a:rPr lang="en-US" dirty="0"/>
              <a:t>ALL PRODUCTS</a:t>
            </a:r>
          </a:p>
        </p:txBody>
      </p:sp>
      <p:sp>
        <p:nvSpPr>
          <p:cNvPr id="5" name="!!Chart_L_2">
            <a:extLst>
              <a:ext uri="{FF2B5EF4-FFF2-40B4-BE49-F238E27FC236}">
                <a16:creationId xmlns:a16="http://schemas.microsoft.com/office/drawing/2014/main" id="{0A96E79A-77DF-92D5-3FF8-73120F729BD4}"/>
              </a:ext>
            </a:extLst>
          </p:cNvPr>
          <p:cNvSpPr txBox="1"/>
          <p:nvPr/>
        </p:nvSpPr>
        <p:spPr>
          <a:xfrm>
            <a:off x="15723370" y="12366418"/>
            <a:ext cx="3494098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b="1" i="0" u="none" strike="noStrike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defRPr>
            </a:lvl1pPr>
          </a:lstStyle>
          <a:p>
            <a:r>
              <a:rPr lang="en-US" dirty="0"/>
              <a:t>BY PRODUCTS</a:t>
            </a:r>
          </a:p>
        </p:txBody>
      </p:sp>
    </p:spTree>
    <p:extLst>
      <p:ext uri="{BB962C8B-B14F-4D97-AF65-F5344CB8AC3E}">
        <p14:creationId xmlns:p14="http://schemas.microsoft.com/office/powerpoint/2010/main" val="75813559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 advClick="0" advTm="2000">
        <p159:morph option="byObject"/>
      </p:transition>
    </mc:Choice>
    <mc:Fallback xmlns="">
      <p:transition spd="slow" advClick="0" advTm="2000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01C734-D1FE-0AEA-D06F-19F74C6B67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!!B_B_2">
            <a:extLst>
              <a:ext uri="{FF2B5EF4-FFF2-40B4-BE49-F238E27FC236}">
                <a16:creationId xmlns:a16="http://schemas.microsoft.com/office/drawing/2014/main" id="{A8B9566E-FA1A-19F9-7628-49D95F5A1A57}"/>
              </a:ext>
            </a:extLst>
          </p:cNvPr>
          <p:cNvSpPr/>
          <p:nvPr/>
        </p:nvSpPr>
        <p:spPr>
          <a:xfrm>
            <a:off x="4713504" y="1306873"/>
            <a:ext cx="2252013" cy="707093"/>
          </a:xfrm>
          <a:prstGeom prst="roundRect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!!B_B_1">
            <a:extLst>
              <a:ext uri="{FF2B5EF4-FFF2-40B4-BE49-F238E27FC236}">
                <a16:creationId xmlns:a16="http://schemas.microsoft.com/office/drawing/2014/main" id="{57016A4B-624F-8028-B98C-897672D11635}"/>
              </a:ext>
            </a:extLst>
          </p:cNvPr>
          <p:cNvSpPr/>
          <p:nvPr/>
        </p:nvSpPr>
        <p:spPr>
          <a:xfrm>
            <a:off x="2324100" y="1306873"/>
            <a:ext cx="2252013" cy="707093"/>
          </a:xfrm>
          <a:prstGeom prst="roundRect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!!B_B_3">
            <a:extLst>
              <a:ext uri="{FF2B5EF4-FFF2-40B4-BE49-F238E27FC236}">
                <a16:creationId xmlns:a16="http://schemas.microsoft.com/office/drawing/2014/main" id="{9948F1EB-49A7-0CB4-B3E4-2F409B523CDD}"/>
              </a:ext>
            </a:extLst>
          </p:cNvPr>
          <p:cNvSpPr/>
          <p:nvPr/>
        </p:nvSpPr>
        <p:spPr>
          <a:xfrm>
            <a:off x="7102908" y="1306873"/>
            <a:ext cx="2252013" cy="707093"/>
          </a:xfrm>
          <a:prstGeom prst="roundRect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!!B_B_4">
            <a:extLst>
              <a:ext uri="{FF2B5EF4-FFF2-40B4-BE49-F238E27FC236}">
                <a16:creationId xmlns:a16="http://schemas.microsoft.com/office/drawing/2014/main" id="{46D7C074-77C7-9661-4F1B-979D7A1074C9}"/>
              </a:ext>
            </a:extLst>
          </p:cNvPr>
          <p:cNvSpPr/>
          <p:nvPr/>
        </p:nvSpPr>
        <p:spPr>
          <a:xfrm>
            <a:off x="9492312" y="1306873"/>
            <a:ext cx="2252013" cy="707093"/>
          </a:xfrm>
          <a:prstGeom prst="roundRect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!!Pillar_1">
            <a:extLst>
              <a:ext uri="{FF2B5EF4-FFF2-40B4-BE49-F238E27FC236}">
                <a16:creationId xmlns:a16="http://schemas.microsoft.com/office/drawing/2014/main" id="{382D7F63-7B34-BB61-F2E0-92A1C17D349F}"/>
              </a:ext>
            </a:extLst>
          </p:cNvPr>
          <p:cNvSpPr/>
          <p:nvPr/>
        </p:nvSpPr>
        <p:spPr>
          <a:xfrm>
            <a:off x="12754908" y="6788451"/>
            <a:ext cx="2025650" cy="2618439"/>
          </a:xfrm>
          <a:prstGeom prst="roundRect">
            <a:avLst>
              <a:gd name="adj" fmla="val 10203"/>
            </a:avLst>
          </a:prstGeom>
          <a:gradFill>
            <a:gsLst>
              <a:gs pos="0">
                <a:schemeClr val="accent1"/>
              </a:gs>
              <a:gs pos="80000">
                <a:schemeClr val="accent1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!!Pillar_L_1">
            <a:extLst>
              <a:ext uri="{FF2B5EF4-FFF2-40B4-BE49-F238E27FC236}">
                <a16:creationId xmlns:a16="http://schemas.microsoft.com/office/drawing/2014/main" id="{AEFB6628-B768-3372-7AE5-563F8E092B86}"/>
              </a:ext>
            </a:extLst>
          </p:cNvPr>
          <p:cNvGrpSpPr/>
          <p:nvPr/>
        </p:nvGrpSpPr>
        <p:grpSpPr>
          <a:xfrm flipH="1">
            <a:off x="12754908" y="9682773"/>
            <a:ext cx="2025649" cy="2137253"/>
            <a:chOff x="4443430" y="4474065"/>
            <a:chExt cx="2488311" cy="1944694"/>
          </a:xfrm>
          <a:noFill/>
        </p:grpSpPr>
        <p:sp>
          <p:nvSpPr>
            <p:cNvPr id="15" name="Textbox 200">
              <a:extLst>
                <a:ext uri="{FF2B5EF4-FFF2-40B4-BE49-F238E27FC236}">
                  <a16:creationId xmlns:a16="http://schemas.microsoft.com/office/drawing/2014/main" id="{0D2E162C-B781-14B8-8157-A033881F4472}"/>
                </a:ext>
              </a:extLst>
            </p:cNvPr>
            <p:cNvSpPr txBox="1"/>
            <p:nvPr/>
          </p:nvSpPr>
          <p:spPr>
            <a:xfrm flipH="1">
              <a:off x="4443431" y="4474065"/>
              <a:ext cx="2488310" cy="364061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Product A</a:t>
              </a:r>
            </a:p>
          </p:txBody>
        </p:sp>
        <p:sp>
          <p:nvSpPr>
            <p:cNvPr id="16" name="Textbox 200">
              <a:extLst>
                <a:ext uri="{FF2B5EF4-FFF2-40B4-BE49-F238E27FC236}">
                  <a16:creationId xmlns:a16="http://schemas.microsoft.com/office/drawing/2014/main" id="{F87E4325-198A-68B0-08AB-48EC69093D16}"/>
                </a:ext>
              </a:extLst>
            </p:cNvPr>
            <p:cNvSpPr txBox="1"/>
            <p:nvPr/>
          </p:nvSpPr>
          <p:spPr>
            <a:xfrm flipH="1">
              <a:off x="4443431" y="4866131"/>
              <a:ext cx="2488310" cy="588099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Under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7" name="Textbox 200">
              <a:extLst>
                <a:ext uri="{FF2B5EF4-FFF2-40B4-BE49-F238E27FC236}">
                  <a16:creationId xmlns:a16="http://schemas.microsoft.com/office/drawing/2014/main" id="{77F2384A-1255-FEB2-F2B0-20DF2A5D43EA}"/>
                </a:ext>
              </a:extLst>
            </p:cNvPr>
            <p:cNvSpPr txBox="1"/>
            <p:nvPr/>
          </p:nvSpPr>
          <p:spPr>
            <a:xfrm flipH="1">
              <a:off x="4443430" y="5550614"/>
              <a:ext cx="2488311" cy="86814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27" name="!!Pillar_1%">
            <a:extLst>
              <a:ext uri="{FF2B5EF4-FFF2-40B4-BE49-F238E27FC236}">
                <a16:creationId xmlns:a16="http://schemas.microsoft.com/office/drawing/2014/main" id="{8C1E7067-6F7E-18D7-DA88-C0512A3FC394}"/>
              </a:ext>
            </a:extLst>
          </p:cNvPr>
          <p:cNvSpPr txBox="1"/>
          <p:nvPr/>
        </p:nvSpPr>
        <p:spPr>
          <a:xfrm>
            <a:off x="12754908" y="7029602"/>
            <a:ext cx="2025649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50%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30" name="!!Pillar_2">
            <a:extLst>
              <a:ext uri="{FF2B5EF4-FFF2-40B4-BE49-F238E27FC236}">
                <a16:creationId xmlns:a16="http://schemas.microsoft.com/office/drawing/2014/main" id="{C20BAE3F-2260-EAA1-AFDA-C4E9E4858A66}"/>
              </a:ext>
            </a:extLst>
          </p:cNvPr>
          <p:cNvSpPr/>
          <p:nvPr/>
        </p:nvSpPr>
        <p:spPr>
          <a:xfrm>
            <a:off x="15181355" y="5433063"/>
            <a:ext cx="2025650" cy="3973828"/>
          </a:xfrm>
          <a:prstGeom prst="roundRect">
            <a:avLst>
              <a:gd name="adj" fmla="val 10203"/>
            </a:avLst>
          </a:prstGeom>
          <a:gradFill>
            <a:gsLst>
              <a:gs pos="0">
                <a:schemeClr val="accent3"/>
              </a:gs>
              <a:gs pos="80000">
                <a:schemeClr val="accent3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" name="!!Pillar_L_2">
            <a:extLst>
              <a:ext uri="{FF2B5EF4-FFF2-40B4-BE49-F238E27FC236}">
                <a16:creationId xmlns:a16="http://schemas.microsoft.com/office/drawing/2014/main" id="{C7C28159-5DF6-21A5-7479-EBA1F8C8D76F}"/>
              </a:ext>
            </a:extLst>
          </p:cNvPr>
          <p:cNvGrpSpPr/>
          <p:nvPr/>
        </p:nvGrpSpPr>
        <p:grpSpPr>
          <a:xfrm flipH="1">
            <a:off x="15181355" y="9682773"/>
            <a:ext cx="2025649" cy="2137253"/>
            <a:chOff x="4443430" y="4474065"/>
            <a:chExt cx="2488311" cy="1944694"/>
          </a:xfrm>
          <a:noFill/>
        </p:grpSpPr>
        <p:sp>
          <p:nvSpPr>
            <p:cNvPr id="33" name="Textbox 200">
              <a:extLst>
                <a:ext uri="{FF2B5EF4-FFF2-40B4-BE49-F238E27FC236}">
                  <a16:creationId xmlns:a16="http://schemas.microsoft.com/office/drawing/2014/main" id="{E88CDF86-F611-47B3-FA66-F76E33C91C0D}"/>
                </a:ext>
              </a:extLst>
            </p:cNvPr>
            <p:cNvSpPr txBox="1"/>
            <p:nvPr/>
          </p:nvSpPr>
          <p:spPr>
            <a:xfrm flipH="1">
              <a:off x="4443431" y="4474065"/>
              <a:ext cx="2488310" cy="364061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Product B</a:t>
              </a:r>
            </a:p>
          </p:txBody>
        </p:sp>
        <p:sp>
          <p:nvSpPr>
            <p:cNvPr id="34" name="Textbox 200">
              <a:extLst>
                <a:ext uri="{FF2B5EF4-FFF2-40B4-BE49-F238E27FC236}">
                  <a16:creationId xmlns:a16="http://schemas.microsoft.com/office/drawing/2014/main" id="{23A57D9C-1BB7-D231-693D-4FB3820CDAFC}"/>
                </a:ext>
              </a:extLst>
            </p:cNvPr>
            <p:cNvSpPr txBox="1"/>
            <p:nvPr/>
          </p:nvSpPr>
          <p:spPr>
            <a:xfrm flipH="1">
              <a:off x="4443431" y="4866131"/>
              <a:ext cx="2488310" cy="588099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Meet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5" name="Textbox 200">
              <a:extLst>
                <a:ext uri="{FF2B5EF4-FFF2-40B4-BE49-F238E27FC236}">
                  <a16:creationId xmlns:a16="http://schemas.microsoft.com/office/drawing/2014/main" id="{97DE2B17-E55D-2DD1-5961-51750ACEFCBA}"/>
                </a:ext>
              </a:extLst>
            </p:cNvPr>
            <p:cNvSpPr txBox="1"/>
            <p:nvPr/>
          </p:nvSpPr>
          <p:spPr>
            <a:xfrm flipH="1">
              <a:off x="4443430" y="5550614"/>
              <a:ext cx="2488311" cy="86814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32" name="!!Pillar_2%">
            <a:extLst>
              <a:ext uri="{FF2B5EF4-FFF2-40B4-BE49-F238E27FC236}">
                <a16:creationId xmlns:a16="http://schemas.microsoft.com/office/drawing/2014/main" id="{00D88F9E-5E09-DB4B-3487-758E127D8375}"/>
              </a:ext>
            </a:extLst>
          </p:cNvPr>
          <p:cNvSpPr txBox="1"/>
          <p:nvPr/>
        </p:nvSpPr>
        <p:spPr>
          <a:xfrm>
            <a:off x="15181355" y="5772787"/>
            <a:ext cx="2025649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75%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37" name="!!Pillar_3">
            <a:extLst>
              <a:ext uri="{FF2B5EF4-FFF2-40B4-BE49-F238E27FC236}">
                <a16:creationId xmlns:a16="http://schemas.microsoft.com/office/drawing/2014/main" id="{06B290E1-2C0C-E6F4-2AE3-62FAB6C6BA4C}"/>
              </a:ext>
            </a:extLst>
          </p:cNvPr>
          <p:cNvSpPr/>
          <p:nvPr/>
        </p:nvSpPr>
        <p:spPr>
          <a:xfrm>
            <a:off x="17607802" y="4553046"/>
            <a:ext cx="2025650" cy="4853844"/>
          </a:xfrm>
          <a:prstGeom prst="roundRect">
            <a:avLst>
              <a:gd name="adj" fmla="val 10203"/>
            </a:avLst>
          </a:prstGeom>
          <a:gradFill>
            <a:gsLst>
              <a:gs pos="0">
                <a:schemeClr val="accent5"/>
              </a:gs>
              <a:gs pos="80000">
                <a:schemeClr val="accent5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8" name="!!Pillar_L_3">
            <a:extLst>
              <a:ext uri="{FF2B5EF4-FFF2-40B4-BE49-F238E27FC236}">
                <a16:creationId xmlns:a16="http://schemas.microsoft.com/office/drawing/2014/main" id="{57D3442F-2DC3-3443-F508-06387C9C3B62}"/>
              </a:ext>
            </a:extLst>
          </p:cNvPr>
          <p:cNvGrpSpPr/>
          <p:nvPr/>
        </p:nvGrpSpPr>
        <p:grpSpPr>
          <a:xfrm flipH="1">
            <a:off x="17607802" y="9682773"/>
            <a:ext cx="2025649" cy="2137253"/>
            <a:chOff x="4443430" y="4474065"/>
            <a:chExt cx="2488311" cy="1944694"/>
          </a:xfrm>
          <a:noFill/>
        </p:grpSpPr>
        <p:sp>
          <p:nvSpPr>
            <p:cNvPr id="40" name="Textbox 200">
              <a:extLst>
                <a:ext uri="{FF2B5EF4-FFF2-40B4-BE49-F238E27FC236}">
                  <a16:creationId xmlns:a16="http://schemas.microsoft.com/office/drawing/2014/main" id="{BCCA8E84-BCFF-BF43-8A29-FBA7EF7CE52B}"/>
                </a:ext>
              </a:extLst>
            </p:cNvPr>
            <p:cNvSpPr txBox="1"/>
            <p:nvPr/>
          </p:nvSpPr>
          <p:spPr>
            <a:xfrm flipH="1">
              <a:off x="4443431" y="4474065"/>
              <a:ext cx="2488310" cy="364061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Product C</a:t>
              </a:r>
            </a:p>
          </p:txBody>
        </p:sp>
        <p:sp>
          <p:nvSpPr>
            <p:cNvPr id="41" name="Textbox 200">
              <a:extLst>
                <a:ext uri="{FF2B5EF4-FFF2-40B4-BE49-F238E27FC236}">
                  <a16:creationId xmlns:a16="http://schemas.microsoft.com/office/drawing/2014/main" id="{942E6531-BFE6-BA76-97E5-ED8822AA5341}"/>
                </a:ext>
              </a:extLst>
            </p:cNvPr>
            <p:cNvSpPr txBox="1"/>
            <p:nvPr/>
          </p:nvSpPr>
          <p:spPr>
            <a:xfrm flipH="1">
              <a:off x="4443431" y="4866131"/>
              <a:ext cx="2488310" cy="588099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Exceed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2" name="Textbox 200">
              <a:extLst>
                <a:ext uri="{FF2B5EF4-FFF2-40B4-BE49-F238E27FC236}">
                  <a16:creationId xmlns:a16="http://schemas.microsoft.com/office/drawing/2014/main" id="{23E17B2A-C9E2-8F86-7924-65C417925D68}"/>
                </a:ext>
              </a:extLst>
            </p:cNvPr>
            <p:cNvSpPr txBox="1"/>
            <p:nvPr/>
          </p:nvSpPr>
          <p:spPr>
            <a:xfrm flipH="1">
              <a:off x="4443430" y="5550614"/>
              <a:ext cx="2488311" cy="86814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39" name="!!Pillar_3%">
            <a:extLst>
              <a:ext uri="{FF2B5EF4-FFF2-40B4-BE49-F238E27FC236}">
                <a16:creationId xmlns:a16="http://schemas.microsoft.com/office/drawing/2014/main" id="{27348625-4E9B-45A7-D503-A6BF110918B9}"/>
              </a:ext>
            </a:extLst>
          </p:cNvPr>
          <p:cNvSpPr txBox="1"/>
          <p:nvPr/>
        </p:nvSpPr>
        <p:spPr>
          <a:xfrm>
            <a:off x="17607802" y="4891492"/>
            <a:ext cx="2025649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90%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44" name="!!Pillar_4">
            <a:extLst>
              <a:ext uri="{FF2B5EF4-FFF2-40B4-BE49-F238E27FC236}">
                <a16:creationId xmlns:a16="http://schemas.microsoft.com/office/drawing/2014/main" id="{D8DA078D-887D-DAA8-1D43-9F4A6A34FCA1}"/>
              </a:ext>
            </a:extLst>
          </p:cNvPr>
          <p:cNvSpPr/>
          <p:nvPr/>
        </p:nvSpPr>
        <p:spPr>
          <a:xfrm>
            <a:off x="20034250" y="6005413"/>
            <a:ext cx="2025650" cy="3401477"/>
          </a:xfrm>
          <a:prstGeom prst="roundRect">
            <a:avLst>
              <a:gd name="adj" fmla="val 10203"/>
            </a:avLst>
          </a:prstGeom>
          <a:gradFill>
            <a:gsLst>
              <a:gs pos="0">
                <a:schemeClr val="accent6"/>
              </a:gs>
              <a:gs pos="80000">
                <a:schemeClr val="accent6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5" name="!!Pillar_L_4">
            <a:extLst>
              <a:ext uri="{FF2B5EF4-FFF2-40B4-BE49-F238E27FC236}">
                <a16:creationId xmlns:a16="http://schemas.microsoft.com/office/drawing/2014/main" id="{530C550D-F710-8623-4392-042AC55F3DF5}"/>
              </a:ext>
            </a:extLst>
          </p:cNvPr>
          <p:cNvGrpSpPr/>
          <p:nvPr/>
        </p:nvGrpSpPr>
        <p:grpSpPr>
          <a:xfrm flipH="1">
            <a:off x="20034250" y="9682773"/>
            <a:ext cx="2025649" cy="2137253"/>
            <a:chOff x="4443430" y="4474065"/>
            <a:chExt cx="2488311" cy="1944694"/>
          </a:xfrm>
          <a:noFill/>
        </p:grpSpPr>
        <p:sp>
          <p:nvSpPr>
            <p:cNvPr id="47" name="Textbox 200">
              <a:extLst>
                <a:ext uri="{FF2B5EF4-FFF2-40B4-BE49-F238E27FC236}">
                  <a16:creationId xmlns:a16="http://schemas.microsoft.com/office/drawing/2014/main" id="{7B0718C2-A040-8D67-CFE1-7B6A4F3BEB62}"/>
                </a:ext>
              </a:extLst>
            </p:cNvPr>
            <p:cNvSpPr txBox="1"/>
            <p:nvPr/>
          </p:nvSpPr>
          <p:spPr>
            <a:xfrm flipH="1">
              <a:off x="4443431" y="4474065"/>
              <a:ext cx="2488310" cy="364061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Product D</a:t>
              </a:r>
            </a:p>
          </p:txBody>
        </p:sp>
        <p:sp>
          <p:nvSpPr>
            <p:cNvPr id="48" name="Textbox 200">
              <a:extLst>
                <a:ext uri="{FF2B5EF4-FFF2-40B4-BE49-F238E27FC236}">
                  <a16:creationId xmlns:a16="http://schemas.microsoft.com/office/drawing/2014/main" id="{D77EA7DA-F24A-4387-15FF-9B619692F457}"/>
                </a:ext>
              </a:extLst>
            </p:cNvPr>
            <p:cNvSpPr txBox="1"/>
            <p:nvPr/>
          </p:nvSpPr>
          <p:spPr>
            <a:xfrm flipH="1">
              <a:off x="4443431" y="4866131"/>
              <a:ext cx="2488310" cy="588099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Under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9" name="Textbox 200">
              <a:extLst>
                <a:ext uri="{FF2B5EF4-FFF2-40B4-BE49-F238E27FC236}">
                  <a16:creationId xmlns:a16="http://schemas.microsoft.com/office/drawing/2014/main" id="{0D7D4866-0F95-1739-C8C5-46BE314C0884}"/>
                </a:ext>
              </a:extLst>
            </p:cNvPr>
            <p:cNvSpPr txBox="1"/>
            <p:nvPr/>
          </p:nvSpPr>
          <p:spPr>
            <a:xfrm flipH="1">
              <a:off x="4443430" y="5550614"/>
              <a:ext cx="2488311" cy="86814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46" name="!!Pillar_4%">
            <a:extLst>
              <a:ext uri="{FF2B5EF4-FFF2-40B4-BE49-F238E27FC236}">
                <a16:creationId xmlns:a16="http://schemas.microsoft.com/office/drawing/2014/main" id="{084A9BA7-C376-919F-CC53-486D37BFF0DF}"/>
              </a:ext>
            </a:extLst>
          </p:cNvPr>
          <p:cNvSpPr txBox="1"/>
          <p:nvPr/>
        </p:nvSpPr>
        <p:spPr>
          <a:xfrm>
            <a:off x="20034250" y="6300087"/>
            <a:ext cx="2025649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65%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graphicFrame>
        <p:nvGraphicFramePr>
          <p:cNvPr id="55" name="!!PieChart">
            <a:extLst>
              <a:ext uri="{FF2B5EF4-FFF2-40B4-BE49-F238E27FC236}">
                <a16:creationId xmlns:a16="http://schemas.microsoft.com/office/drawing/2014/main" id="{05AA2BA6-0B96-F7D5-BC08-7AEA0F40B819}"/>
              </a:ext>
            </a:extLst>
          </p:cNvPr>
          <p:cNvGraphicFramePr/>
          <p:nvPr/>
        </p:nvGraphicFramePr>
        <p:xfrm>
          <a:off x="3950528" y="5074315"/>
          <a:ext cx="6667790" cy="63237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4" name="!!Legend">
            <a:extLst>
              <a:ext uri="{FF2B5EF4-FFF2-40B4-BE49-F238E27FC236}">
                <a16:creationId xmlns:a16="http://schemas.microsoft.com/office/drawing/2014/main" id="{872A940C-3923-CA3C-8FC1-92C39440B345}"/>
              </a:ext>
            </a:extLst>
          </p:cNvPr>
          <p:cNvGrpSpPr/>
          <p:nvPr/>
        </p:nvGrpSpPr>
        <p:grpSpPr>
          <a:xfrm>
            <a:off x="2313081" y="7347647"/>
            <a:ext cx="1939583" cy="1777045"/>
            <a:chOff x="2313081" y="7347647"/>
            <a:chExt cx="1939583" cy="1777045"/>
          </a:xfrm>
        </p:grpSpPr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C9A0F2A4-BB79-A8D3-8D3C-D4199055585C}"/>
                </a:ext>
              </a:extLst>
            </p:cNvPr>
            <p:cNvGrpSpPr/>
            <p:nvPr/>
          </p:nvGrpSpPr>
          <p:grpSpPr>
            <a:xfrm>
              <a:off x="2313081" y="7347647"/>
              <a:ext cx="1939583" cy="338554"/>
              <a:chOff x="9617417" y="6342892"/>
              <a:chExt cx="1939583" cy="338554"/>
            </a:xfrm>
          </p:grpSpPr>
          <p:sp>
            <p:nvSpPr>
              <p:cNvPr id="57" name="Rectangle: Rounded Corners 56">
                <a:extLst>
                  <a:ext uri="{FF2B5EF4-FFF2-40B4-BE49-F238E27FC236}">
                    <a16:creationId xmlns:a16="http://schemas.microsoft.com/office/drawing/2014/main" id="{A7932820-A137-90E6-FE1A-FE254F2BCF3A}"/>
                  </a:ext>
                </a:extLst>
              </p:cNvPr>
              <p:cNvSpPr/>
              <p:nvPr/>
            </p:nvSpPr>
            <p:spPr>
              <a:xfrm>
                <a:off x="9617417" y="6394071"/>
                <a:ext cx="236196" cy="236196"/>
              </a:xfrm>
              <a:prstGeom prst="round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Textbox 200">
                <a:extLst>
                  <a:ext uri="{FF2B5EF4-FFF2-40B4-BE49-F238E27FC236}">
                    <a16:creationId xmlns:a16="http://schemas.microsoft.com/office/drawing/2014/main" id="{94DF3CB0-481E-1AEA-D50C-4D11311942BD}"/>
                  </a:ext>
                </a:extLst>
              </p:cNvPr>
              <p:cNvSpPr txBox="1"/>
              <p:nvPr/>
            </p:nvSpPr>
            <p:spPr>
              <a:xfrm>
                <a:off x="9927663" y="6342892"/>
                <a:ext cx="162933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Product A</a:t>
                </a:r>
              </a:p>
            </p:txBody>
          </p:sp>
        </p:grp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15FFDB1B-7693-0CBB-C56F-6E53FB73D1A2}"/>
                </a:ext>
              </a:extLst>
            </p:cNvPr>
            <p:cNvGrpSpPr/>
            <p:nvPr/>
          </p:nvGrpSpPr>
          <p:grpSpPr>
            <a:xfrm>
              <a:off x="2313081" y="7827144"/>
              <a:ext cx="1939583" cy="338554"/>
              <a:chOff x="9617417" y="6342892"/>
              <a:chExt cx="1939583" cy="338554"/>
            </a:xfrm>
          </p:grpSpPr>
          <p:sp>
            <p:nvSpPr>
              <p:cNvPr id="63" name="Rectangle: Rounded Corners 62">
                <a:extLst>
                  <a:ext uri="{FF2B5EF4-FFF2-40B4-BE49-F238E27FC236}">
                    <a16:creationId xmlns:a16="http://schemas.microsoft.com/office/drawing/2014/main" id="{26451E43-7A5E-12C4-D650-D92A48E265CD}"/>
                  </a:ext>
                </a:extLst>
              </p:cNvPr>
              <p:cNvSpPr/>
              <p:nvPr/>
            </p:nvSpPr>
            <p:spPr>
              <a:xfrm>
                <a:off x="9617417" y="6394071"/>
                <a:ext cx="236196" cy="236196"/>
              </a:xfrm>
              <a:prstGeom prst="round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Textbox 200">
                <a:extLst>
                  <a:ext uri="{FF2B5EF4-FFF2-40B4-BE49-F238E27FC236}">
                    <a16:creationId xmlns:a16="http://schemas.microsoft.com/office/drawing/2014/main" id="{BA4655E9-E3AC-9268-E212-63AC6C838D3C}"/>
                  </a:ext>
                </a:extLst>
              </p:cNvPr>
              <p:cNvSpPr txBox="1"/>
              <p:nvPr/>
            </p:nvSpPr>
            <p:spPr>
              <a:xfrm>
                <a:off x="9927663" y="6342892"/>
                <a:ext cx="162933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Product B</a:t>
                </a:r>
              </a:p>
            </p:txBody>
          </p:sp>
        </p:grp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20E52292-0D39-32D9-BF80-B660138CF861}"/>
                </a:ext>
              </a:extLst>
            </p:cNvPr>
            <p:cNvGrpSpPr/>
            <p:nvPr/>
          </p:nvGrpSpPr>
          <p:grpSpPr>
            <a:xfrm>
              <a:off x="2313081" y="8306641"/>
              <a:ext cx="1939583" cy="338554"/>
              <a:chOff x="9617417" y="6342892"/>
              <a:chExt cx="1939583" cy="338554"/>
            </a:xfrm>
          </p:grpSpPr>
          <p:sp>
            <p:nvSpPr>
              <p:cNvPr id="66" name="Rectangle: Rounded Corners 65">
                <a:extLst>
                  <a:ext uri="{FF2B5EF4-FFF2-40B4-BE49-F238E27FC236}">
                    <a16:creationId xmlns:a16="http://schemas.microsoft.com/office/drawing/2014/main" id="{353DC056-B19E-0241-E3A3-FAF767776589}"/>
                  </a:ext>
                </a:extLst>
              </p:cNvPr>
              <p:cNvSpPr/>
              <p:nvPr/>
            </p:nvSpPr>
            <p:spPr>
              <a:xfrm>
                <a:off x="9617417" y="6394071"/>
                <a:ext cx="236196" cy="236196"/>
              </a:xfrm>
              <a:prstGeom prst="round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Textbox 200">
                <a:extLst>
                  <a:ext uri="{FF2B5EF4-FFF2-40B4-BE49-F238E27FC236}">
                    <a16:creationId xmlns:a16="http://schemas.microsoft.com/office/drawing/2014/main" id="{A3E4A2E7-F040-391D-5404-1B1AA13F098F}"/>
                  </a:ext>
                </a:extLst>
              </p:cNvPr>
              <p:cNvSpPr txBox="1"/>
              <p:nvPr/>
            </p:nvSpPr>
            <p:spPr>
              <a:xfrm>
                <a:off x="9927663" y="6342892"/>
                <a:ext cx="162933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Product C</a:t>
                </a:r>
              </a:p>
            </p:txBody>
          </p:sp>
        </p:grp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21AAF35E-B389-0DA1-9B44-C4B9277E43CD}"/>
                </a:ext>
              </a:extLst>
            </p:cNvPr>
            <p:cNvGrpSpPr/>
            <p:nvPr/>
          </p:nvGrpSpPr>
          <p:grpSpPr>
            <a:xfrm>
              <a:off x="2313081" y="8786138"/>
              <a:ext cx="1939583" cy="338554"/>
              <a:chOff x="9617417" y="6342892"/>
              <a:chExt cx="1939583" cy="338554"/>
            </a:xfrm>
          </p:grpSpPr>
          <p:sp>
            <p:nvSpPr>
              <p:cNvPr id="69" name="Rectangle: Rounded Corners 68">
                <a:extLst>
                  <a:ext uri="{FF2B5EF4-FFF2-40B4-BE49-F238E27FC236}">
                    <a16:creationId xmlns:a16="http://schemas.microsoft.com/office/drawing/2014/main" id="{58634307-B856-2F9B-FA0C-7ECC1E8198D8}"/>
                  </a:ext>
                </a:extLst>
              </p:cNvPr>
              <p:cNvSpPr/>
              <p:nvPr/>
            </p:nvSpPr>
            <p:spPr>
              <a:xfrm>
                <a:off x="9617417" y="6394071"/>
                <a:ext cx="236196" cy="236196"/>
              </a:xfrm>
              <a:prstGeom prst="round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Textbox 200">
                <a:extLst>
                  <a:ext uri="{FF2B5EF4-FFF2-40B4-BE49-F238E27FC236}">
                    <a16:creationId xmlns:a16="http://schemas.microsoft.com/office/drawing/2014/main" id="{D44CDB8C-EF1D-6020-C691-2810C5F65517}"/>
                  </a:ext>
                </a:extLst>
              </p:cNvPr>
              <p:cNvSpPr txBox="1"/>
              <p:nvPr/>
            </p:nvSpPr>
            <p:spPr>
              <a:xfrm>
                <a:off x="9927663" y="6342892"/>
                <a:ext cx="162933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Product D</a:t>
                </a:r>
              </a:p>
            </p:txBody>
          </p:sp>
        </p:grpSp>
      </p:grpSp>
      <p:sp>
        <p:nvSpPr>
          <p:cNvPr id="72" name="!!MainTitle1">
            <a:extLst>
              <a:ext uri="{FF2B5EF4-FFF2-40B4-BE49-F238E27FC236}">
                <a16:creationId xmlns:a16="http://schemas.microsoft.com/office/drawing/2014/main" id="{B69202E8-8BDC-CCCB-5753-D6A651B029ED}"/>
              </a:ext>
            </a:extLst>
          </p:cNvPr>
          <p:cNvSpPr txBox="1"/>
          <p:nvPr/>
        </p:nvSpPr>
        <p:spPr>
          <a:xfrm>
            <a:off x="13529104" y="1037172"/>
            <a:ext cx="9114996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lang="en-US" sz="7500" b="1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Charts </a:t>
            </a:r>
            <a:r>
              <a:rPr lang="en-US" sz="7500" noProof="0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73" name="!!SubTitle">
            <a:extLst>
              <a:ext uri="{FF2B5EF4-FFF2-40B4-BE49-F238E27FC236}">
                <a16:creationId xmlns:a16="http://schemas.microsoft.com/office/drawing/2014/main" id="{B935098B-4ED2-11B5-CC3E-196EA7BA3A9A}"/>
              </a:ext>
            </a:extLst>
          </p:cNvPr>
          <p:cNvSpPr txBox="1"/>
          <p:nvPr/>
        </p:nvSpPr>
        <p:spPr>
          <a:xfrm>
            <a:off x="17470419" y="2251205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grpSp>
        <p:nvGrpSpPr>
          <p:cNvPr id="88" name="!!Legend2">
            <a:extLst>
              <a:ext uri="{FF2B5EF4-FFF2-40B4-BE49-F238E27FC236}">
                <a16:creationId xmlns:a16="http://schemas.microsoft.com/office/drawing/2014/main" id="{7DC234BE-49D6-DB09-FC41-0EDC3D25ED5A}"/>
              </a:ext>
            </a:extLst>
          </p:cNvPr>
          <p:cNvGrpSpPr/>
          <p:nvPr/>
        </p:nvGrpSpPr>
        <p:grpSpPr>
          <a:xfrm>
            <a:off x="-9704604" y="12926288"/>
            <a:ext cx="7064808" cy="338554"/>
            <a:chOff x="9086338" y="3666321"/>
            <a:chExt cx="7064808" cy="338554"/>
          </a:xfrm>
        </p:grpSpPr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5D1FC785-7F78-8508-1DC7-3F97C14DF945}"/>
                </a:ext>
              </a:extLst>
            </p:cNvPr>
            <p:cNvGrpSpPr/>
            <p:nvPr/>
          </p:nvGrpSpPr>
          <p:grpSpPr>
            <a:xfrm>
              <a:off x="9086338" y="3666321"/>
              <a:ext cx="1939583" cy="338554"/>
              <a:chOff x="9617417" y="6342892"/>
              <a:chExt cx="1939583" cy="338554"/>
            </a:xfrm>
          </p:grpSpPr>
          <p:sp>
            <p:nvSpPr>
              <p:cNvPr id="85" name="Rectangle: Rounded Corners 84">
                <a:extLst>
                  <a:ext uri="{FF2B5EF4-FFF2-40B4-BE49-F238E27FC236}">
                    <a16:creationId xmlns:a16="http://schemas.microsoft.com/office/drawing/2014/main" id="{733E4B4F-EE5A-54B6-0192-8822E71672D2}"/>
                  </a:ext>
                </a:extLst>
              </p:cNvPr>
              <p:cNvSpPr/>
              <p:nvPr/>
            </p:nvSpPr>
            <p:spPr>
              <a:xfrm>
                <a:off x="9617417" y="6394071"/>
                <a:ext cx="236196" cy="236196"/>
              </a:xfrm>
              <a:prstGeom prst="round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Textbox 200">
                <a:extLst>
                  <a:ext uri="{FF2B5EF4-FFF2-40B4-BE49-F238E27FC236}">
                    <a16:creationId xmlns:a16="http://schemas.microsoft.com/office/drawing/2014/main" id="{A5594A5B-2423-8C01-87CB-411ADDC2D23B}"/>
                  </a:ext>
                </a:extLst>
              </p:cNvPr>
              <p:cNvSpPr txBox="1"/>
              <p:nvPr/>
            </p:nvSpPr>
            <p:spPr>
              <a:xfrm>
                <a:off x="9927663" y="6342892"/>
                <a:ext cx="162933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Product A</a:t>
                </a:r>
              </a:p>
            </p:txBody>
          </p:sp>
        </p:grpSp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A986AD49-91AC-F7FD-6014-448C46921258}"/>
                </a:ext>
              </a:extLst>
            </p:cNvPr>
            <p:cNvGrpSpPr/>
            <p:nvPr/>
          </p:nvGrpSpPr>
          <p:grpSpPr>
            <a:xfrm>
              <a:off x="10794746" y="3666321"/>
              <a:ext cx="1939583" cy="338554"/>
              <a:chOff x="9617417" y="6342892"/>
              <a:chExt cx="1939583" cy="338554"/>
            </a:xfrm>
          </p:grpSpPr>
          <p:sp>
            <p:nvSpPr>
              <p:cNvPr id="83" name="Rectangle: Rounded Corners 82">
                <a:extLst>
                  <a:ext uri="{FF2B5EF4-FFF2-40B4-BE49-F238E27FC236}">
                    <a16:creationId xmlns:a16="http://schemas.microsoft.com/office/drawing/2014/main" id="{C7A71904-90D5-8586-74E8-134C48EFC8F6}"/>
                  </a:ext>
                </a:extLst>
              </p:cNvPr>
              <p:cNvSpPr/>
              <p:nvPr/>
            </p:nvSpPr>
            <p:spPr>
              <a:xfrm>
                <a:off x="9617417" y="6394071"/>
                <a:ext cx="236196" cy="236196"/>
              </a:xfrm>
              <a:prstGeom prst="round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Textbox 200">
                <a:extLst>
                  <a:ext uri="{FF2B5EF4-FFF2-40B4-BE49-F238E27FC236}">
                    <a16:creationId xmlns:a16="http://schemas.microsoft.com/office/drawing/2014/main" id="{42B1F2A0-553C-D1BC-D21B-2A84F55F32E3}"/>
                  </a:ext>
                </a:extLst>
              </p:cNvPr>
              <p:cNvSpPr txBox="1"/>
              <p:nvPr/>
            </p:nvSpPr>
            <p:spPr>
              <a:xfrm>
                <a:off x="9927663" y="6342892"/>
                <a:ext cx="162933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Product B</a:t>
                </a:r>
              </a:p>
            </p:txBody>
          </p:sp>
        </p:grp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AF817C20-169F-835F-4D74-6E411A379D93}"/>
                </a:ext>
              </a:extLst>
            </p:cNvPr>
            <p:cNvGrpSpPr/>
            <p:nvPr/>
          </p:nvGrpSpPr>
          <p:grpSpPr>
            <a:xfrm>
              <a:off x="12503154" y="3666321"/>
              <a:ext cx="1939583" cy="338554"/>
              <a:chOff x="9617417" y="6342892"/>
              <a:chExt cx="1939583" cy="338554"/>
            </a:xfrm>
          </p:grpSpPr>
          <p:sp>
            <p:nvSpPr>
              <p:cNvPr id="81" name="Rectangle: Rounded Corners 80">
                <a:extLst>
                  <a:ext uri="{FF2B5EF4-FFF2-40B4-BE49-F238E27FC236}">
                    <a16:creationId xmlns:a16="http://schemas.microsoft.com/office/drawing/2014/main" id="{C383E89D-D88B-DBCE-9193-200CDB0A5EEF}"/>
                  </a:ext>
                </a:extLst>
              </p:cNvPr>
              <p:cNvSpPr/>
              <p:nvPr/>
            </p:nvSpPr>
            <p:spPr>
              <a:xfrm>
                <a:off x="9617417" y="6394071"/>
                <a:ext cx="236196" cy="236196"/>
              </a:xfrm>
              <a:prstGeom prst="round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Textbox 200">
                <a:extLst>
                  <a:ext uri="{FF2B5EF4-FFF2-40B4-BE49-F238E27FC236}">
                    <a16:creationId xmlns:a16="http://schemas.microsoft.com/office/drawing/2014/main" id="{188FBD25-F349-30AA-1D8D-AFB1F7F17D65}"/>
                  </a:ext>
                </a:extLst>
              </p:cNvPr>
              <p:cNvSpPr txBox="1"/>
              <p:nvPr/>
            </p:nvSpPr>
            <p:spPr>
              <a:xfrm>
                <a:off x="9927663" y="6342892"/>
                <a:ext cx="162933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Product C</a:t>
                </a:r>
              </a:p>
            </p:txBody>
          </p: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5A5062F0-D2C2-F23A-AD37-9D688D3234BF}"/>
                </a:ext>
              </a:extLst>
            </p:cNvPr>
            <p:cNvGrpSpPr/>
            <p:nvPr/>
          </p:nvGrpSpPr>
          <p:grpSpPr>
            <a:xfrm>
              <a:off x="14211563" y="3666321"/>
              <a:ext cx="1939583" cy="338554"/>
              <a:chOff x="9617417" y="6342892"/>
              <a:chExt cx="1939583" cy="338554"/>
            </a:xfrm>
          </p:grpSpPr>
          <p:sp>
            <p:nvSpPr>
              <p:cNvPr id="79" name="Rectangle: Rounded Corners 78">
                <a:extLst>
                  <a:ext uri="{FF2B5EF4-FFF2-40B4-BE49-F238E27FC236}">
                    <a16:creationId xmlns:a16="http://schemas.microsoft.com/office/drawing/2014/main" id="{41DBD6D3-D8EB-4ECC-5D6A-B8516D0CBC08}"/>
                  </a:ext>
                </a:extLst>
              </p:cNvPr>
              <p:cNvSpPr/>
              <p:nvPr/>
            </p:nvSpPr>
            <p:spPr>
              <a:xfrm>
                <a:off x="9617417" y="6394071"/>
                <a:ext cx="236196" cy="236196"/>
              </a:xfrm>
              <a:prstGeom prst="round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Textbox 200">
                <a:extLst>
                  <a:ext uri="{FF2B5EF4-FFF2-40B4-BE49-F238E27FC236}">
                    <a16:creationId xmlns:a16="http://schemas.microsoft.com/office/drawing/2014/main" id="{05B670C4-942A-CF20-47A9-2557374AEB52}"/>
                  </a:ext>
                </a:extLst>
              </p:cNvPr>
              <p:cNvSpPr txBox="1"/>
              <p:nvPr/>
            </p:nvSpPr>
            <p:spPr>
              <a:xfrm>
                <a:off x="9927663" y="6342892"/>
                <a:ext cx="162933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Product D</a:t>
                </a:r>
              </a:p>
            </p:txBody>
          </p:sp>
        </p:grpSp>
      </p:grpSp>
      <p:sp>
        <p:nvSpPr>
          <p:cNvPr id="103" name="!!#">
            <a:extLst>
              <a:ext uri="{FF2B5EF4-FFF2-40B4-BE49-F238E27FC236}">
                <a16:creationId xmlns:a16="http://schemas.microsoft.com/office/drawing/2014/main" id="{9B8128FF-5316-2F17-48B0-EA15D195B0EB}"/>
              </a:ext>
            </a:extLst>
          </p:cNvPr>
          <p:cNvSpPr>
            <a:spLocks/>
          </p:cNvSpPr>
          <p:nvPr/>
        </p:nvSpPr>
        <p:spPr bwMode="auto">
          <a:xfrm>
            <a:off x="2453578" y="12864733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218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2" name="!!B_B_highlight">
            <a:extLst>
              <a:ext uri="{FF2B5EF4-FFF2-40B4-BE49-F238E27FC236}">
                <a16:creationId xmlns:a16="http://schemas.microsoft.com/office/drawing/2014/main" id="{C4BC0AA1-EC93-E1AA-0AA8-CCB181689B0B}"/>
              </a:ext>
            </a:extLst>
          </p:cNvPr>
          <p:cNvSpPr/>
          <p:nvPr/>
        </p:nvSpPr>
        <p:spPr>
          <a:xfrm>
            <a:off x="7102908" y="1306873"/>
            <a:ext cx="2252013" cy="70709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!!B_L_1">
            <a:extLst>
              <a:ext uri="{FF2B5EF4-FFF2-40B4-BE49-F238E27FC236}">
                <a16:creationId xmlns:a16="http://schemas.microsoft.com/office/drawing/2014/main" id="{288E3B30-A0CF-5475-58A6-4006A47DAB0D}"/>
              </a:ext>
            </a:extLst>
          </p:cNvPr>
          <p:cNvSpPr txBox="1"/>
          <p:nvPr/>
        </p:nvSpPr>
        <p:spPr>
          <a:xfrm>
            <a:off x="2647551" y="1460364"/>
            <a:ext cx="1605113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i="0" u="none" strike="noStrike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defRPr>
            </a:lvl1pPr>
          </a:lstStyle>
          <a:p>
            <a:r>
              <a:rPr lang="en-US" dirty="0"/>
              <a:t>Quarter 1</a:t>
            </a:r>
          </a:p>
        </p:txBody>
      </p:sp>
      <p:sp>
        <p:nvSpPr>
          <p:cNvPr id="97" name="!!B_L_1">
            <a:extLst>
              <a:ext uri="{FF2B5EF4-FFF2-40B4-BE49-F238E27FC236}">
                <a16:creationId xmlns:a16="http://schemas.microsoft.com/office/drawing/2014/main" id="{92250C90-B417-06D4-C3BE-98F7B1F5F7CA}"/>
              </a:ext>
            </a:extLst>
          </p:cNvPr>
          <p:cNvSpPr txBox="1"/>
          <p:nvPr/>
        </p:nvSpPr>
        <p:spPr>
          <a:xfrm>
            <a:off x="7426359" y="1475753"/>
            <a:ext cx="1605113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b="1" i="0" u="none" strike="noStrike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defRPr>
            </a:lvl1pPr>
          </a:lstStyle>
          <a:p>
            <a:r>
              <a:rPr lang="en-US" dirty="0"/>
              <a:t>Quarter 3</a:t>
            </a:r>
          </a:p>
        </p:txBody>
      </p:sp>
      <p:sp>
        <p:nvSpPr>
          <p:cNvPr id="100" name="!!B_L_1">
            <a:extLst>
              <a:ext uri="{FF2B5EF4-FFF2-40B4-BE49-F238E27FC236}">
                <a16:creationId xmlns:a16="http://schemas.microsoft.com/office/drawing/2014/main" id="{C3D8F83D-A5DE-3653-D978-3200F4BA2F4A}"/>
              </a:ext>
            </a:extLst>
          </p:cNvPr>
          <p:cNvSpPr txBox="1"/>
          <p:nvPr/>
        </p:nvSpPr>
        <p:spPr>
          <a:xfrm>
            <a:off x="9815763" y="1475753"/>
            <a:ext cx="1605113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rPr>
              <a:t>Quarter 4</a:t>
            </a:r>
          </a:p>
        </p:txBody>
      </p:sp>
      <p:sp>
        <p:nvSpPr>
          <p:cNvPr id="94" name="!!B_L_1">
            <a:extLst>
              <a:ext uri="{FF2B5EF4-FFF2-40B4-BE49-F238E27FC236}">
                <a16:creationId xmlns:a16="http://schemas.microsoft.com/office/drawing/2014/main" id="{FD4E3C8A-40E6-AD4C-7616-FBC2B5558C6A}"/>
              </a:ext>
            </a:extLst>
          </p:cNvPr>
          <p:cNvSpPr txBox="1"/>
          <p:nvPr/>
        </p:nvSpPr>
        <p:spPr>
          <a:xfrm>
            <a:off x="5036955" y="1460364"/>
            <a:ext cx="1605113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i="0" u="none" strike="noStrike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defRPr>
            </a:lvl1pPr>
          </a:lstStyle>
          <a:p>
            <a:r>
              <a:rPr lang="en-US" dirty="0"/>
              <a:t>Quarter 2</a:t>
            </a:r>
          </a:p>
        </p:txBody>
      </p:sp>
      <p:sp>
        <p:nvSpPr>
          <p:cNvPr id="3" name="!!Chart_L_1">
            <a:extLst>
              <a:ext uri="{FF2B5EF4-FFF2-40B4-BE49-F238E27FC236}">
                <a16:creationId xmlns:a16="http://schemas.microsoft.com/office/drawing/2014/main" id="{AE6608E0-85A4-A0CA-6EC2-B7AAF2536097}"/>
              </a:ext>
            </a:extLst>
          </p:cNvPr>
          <p:cNvSpPr txBox="1"/>
          <p:nvPr/>
        </p:nvSpPr>
        <p:spPr>
          <a:xfrm>
            <a:off x="5537375" y="12366418"/>
            <a:ext cx="3494098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b="1" i="0" u="none" strike="noStrike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defRPr>
            </a:lvl1pPr>
          </a:lstStyle>
          <a:p>
            <a:r>
              <a:rPr lang="en-US" dirty="0"/>
              <a:t>ALL PRODUCTS</a:t>
            </a:r>
          </a:p>
        </p:txBody>
      </p:sp>
      <p:sp>
        <p:nvSpPr>
          <p:cNvPr id="5" name="!!Chart_L_2">
            <a:extLst>
              <a:ext uri="{FF2B5EF4-FFF2-40B4-BE49-F238E27FC236}">
                <a16:creationId xmlns:a16="http://schemas.microsoft.com/office/drawing/2014/main" id="{D4076CAC-0F6F-3AE9-5ECF-39EBB0C20594}"/>
              </a:ext>
            </a:extLst>
          </p:cNvPr>
          <p:cNvSpPr txBox="1"/>
          <p:nvPr/>
        </p:nvSpPr>
        <p:spPr>
          <a:xfrm>
            <a:off x="15723370" y="12366418"/>
            <a:ext cx="3494098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b="1" i="0" u="none" strike="noStrike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defRPr>
            </a:lvl1pPr>
          </a:lstStyle>
          <a:p>
            <a:r>
              <a:rPr lang="en-US" dirty="0"/>
              <a:t>BY PRODUCTS</a:t>
            </a:r>
          </a:p>
        </p:txBody>
      </p:sp>
    </p:spTree>
    <p:extLst>
      <p:ext uri="{BB962C8B-B14F-4D97-AF65-F5344CB8AC3E}">
        <p14:creationId xmlns:p14="http://schemas.microsoft.com/office/powerpoint/2010/main" val="274305382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 advClick="0" advTm="2000">
        <p159:morph option="byObject"/>
      </p:transition>
    </mc:Choice>
    <mc:Fallback xmlns="">
      <p:transition spd="slow" advClick="0" advTm="2000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6924748-A55C-91C5-6F51-0FCE21C1FB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!!B_B_2">
            <a:extLst>
              <a:ext uri="{FF2B5EF4-FFF2-40B4-BE49-F238E27FC236}">
                <a16:creationId xmlns:a16="http://schemas.microsoft.com/office/drawing/2014/main" id="{08305833-26D7-97F2-9B87-16E2B97E1B1F}"/>
              </a:ext>
            </a:extLst>
          </p:cNvPr>
          <p:cNvSpPr/>
          <p:nvPr/>
        </p:nvSpPr>
        <p:spPr>
          <a:xfrm>
            <a:off x="4713504" y="1306873"/>
            <a:ext cx="2252013" cy="707093"/>
          </a:xfrm>
          <a:prstGeom prst="roundRect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!!B_B_1">
            <a:extLst>
              <a:ext uri="{FF2B5EF4-FFF2-40B4-BE49-F238E27FC236}">
                <a16:creationId xmlns:a16="http://schemas.microsoft.com/office/drawing/2014/main" id="{02D846A6-5F49-AC1A-D5E6-B325E2DEC243}"/>
              </a:ext>
            </a:extLst>
          </p:cNvPr>
          <p:cNvSpPr/>
          <p:nvPr/>
        </p:nvSpPr>
        <p:spPr>
          <a:xfrm>
            <a:off x="2324100" y="1306873"/>
            <a:ext cx="2252013" cy="707093"/>
          </a:xfrm>
          <a:prstGeom prst="roundRect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!!B_B_3">
            <a:extLst>
              <a:ext uri="{FF2B5EF4-FFF2-40B4-BE49-F238E27FC236}">
                <a16:creationId xmlns:a16="http://schemas.microsoft.com/office/drawing/2014/main" id="{7EC862A3-A3D7-A447-DD0C-0DAF03FBF84E}"/>
              </a:ext>
            </a:extLst>
          </p:cNvPr>
          <p:cNvSpPr/>
          <p:nvPr/>
        </p:nvSpPr>
        <p:spPr>
          <a:xfrm>
            <a:off x="7102908" y="1306873"/>
            <a:ext cx="2252013" cy="707093"/>
          </a:xfrm>
          <a:prstGeom prst="roundRect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!!B_B_4">
            <a:extLst>
              <a:ext uri="{FF2B5EF4-FFF2-40B4-BE49-F238E27FC236}">
                <a16:creationId xmlns:a16="http://schemas.microsoft.com/office/drawing/2014/main" id="{7F92F604-486E-620D-28B7-3ABEC49F3483}"/>
              </a:ext>
            </a:extLst>
          </p:cNvPr>
          <p:cNvSpPr/>
          <p:nvPr/>
        </p:nvSpPr>
        <p:spPr>
          <a:xfrm>
            <a:off x="9492312" y="1306873"/>
            <a:ext cx="2252013" cy="707093"/>
          </a:xfrm>
          <a:prstGeom prst="roundRect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!!Pillar_1">
            <a:extLst>
              <a:ext uri="{FF2B5EF4-FFF2-40B4-BE49-F238E27FC236}">
                <a16:creationId xmlns:a16="http://schemas.microsoft.com/office/drawing/2014/main" id="{A1C63B58-9914-2E0D-4F38-07618655D2DC}"/>
              </a:ext>
            </a:extLst>
          </p:cNvPr>
          <p:cNvSpPr/>
          <p:nvPr/>
        </p:nvSpPr>
        <p:spPr>
          <a:xfrm>
            <a:off x="12754908" y="4214383"/>
            <a:ext cx="2025650" cy="5192508"/>
          </a:xfrm>
          <a:prstGeom prst="roundRect">
            <a:avLst>
              <a:gd name="adj" fmla="val 10203"/>
            </a:avLst>
          </a:prstGeom>
          <a:gradFill>
            <a:gsLst>
              <a:gs pos="0">
                <a:schemeClr val="accent1"/>
              </a:gs>
              <a:gs pos="80000">
                <a:schemeClr val="accent1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!!Pillar_L_1">
            <a:extLst>
              <a:ext uri="{FF2B5EF4-FFF2-40B4-BE49-F238E27FC236}">
                <a16:creationId xmlns:a16="http://schemas.microsoft.com/office/drawing/2014/main" id="{AEFA27BC-6119-FB0E-5D74-A9BDE715D7AF}"/>
              </a:ext>
            </a:extLst>
          </p:cNvPr>
          <p:cNvGrpSpPr/>
          <p:nvPr/>
        </p:nvGrpSpPr>
        <p:grpSpPr>
          <a:xfrm flipH="1">
            <a:off x="12754908" y="9682773"/>
            <a:ext cx="2025649" cy="2137253"/>
            <a:chOff x="4443430" y="4474065"/>
            <a:chExt cx="2488311" cy="1944694"/>
          </a:xfrm>
          <a:noFill/>
        </p:grpSpPr>
        <p:sp>
          <p:nvSpPr>
            <p:cNvPr id="15" name="Textbox 200">
              <a:extLst>
                <a:ext uri="{FF2B5EF4-FFF2-40B4-BE49-F238E27FC236}">
                  <a16:creationId xmlns:a16="http://schemas.microsoft.com/office/drawing/2014/main" id="{032121A5-ACEC-5527-21D2-25F7D03F46BA}"/>
                </a:ext>
              </a:extLst>
            </p:cNvPr>
            <p:cNvSpPr txBox="1"/>
            <p:nvPr/>
          </p:nvSpPr>
          <p:spPr>
            <a:xfrm flipH="1">
              <a:off x="4443431" y="4474065"/>
              <a:ext cx="2488310" cy="364061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Product A</a:t>
              </a:r>
            </a:p>
          </p:txBody>
        </p:sp>
        <p:sp>
          <p:nvSpPr>
            <p:cNvPr id="16" name="Textbox 200">
              <a:extLst>
                <a:ext uri="{FF2B5EF4-FFF2-40B4-BE49-F238E27FC236}">
                  <a16:creationId xmlns:a16="http://schemas.microsoft.com/office/drawing/2014/main" id="{2FCC4DEF-900C-4267-4C29-EC6F2F768D9E}"/>
                </a:ext>
              </a:extLst>
            </p:cNvPr>
            <p:cNvSpPr txBox="1"/>
            <p:nvPr/>
          </p:nvSpPr>
          <p:spPr>
            <a:xfrm flipH="1">
              <a:off x="4443431" y="4866131"/>
              <a:ext cx="2488310" cy="588099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Exceed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7" name="Textbox 200">
              <a:extLst>
                <a:ext uri="{FF2B5EF4-FFF2-40B4-BE49-F238E27FC236}">
                  <a16:creationId xmlns:a16="http://schemas.microsoft.com/office/drawing/2014/main" id="{45B54A6F-A89B-9D69-51D3-CAACEBB538C7}"/>
                </a:ext>
              </a:extLst>
            </p:cNvPr>
            <p:cNvSpPr txBox="1"/>
            <p:nvPr/>
          </p:nvSpPr>
          <p:spPr>
            <a:xfrm flipH="1">
              <a:off x="4443430" y="5550614"/>
              <a:ext cx="2488311" cy="86814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27" name="!!Pillar_1%">
            <a:extLst>
              <a:ext uri="{FF2B5EF4-FFF2-40B4-BE49-F238E27FC236}">
                <a16:creationId xmlns:a16="http://schemas.microsoft.com/office/drawing/2014/main" id="{43864EAF-99C6-26E1-A539-C648A63A91BE}"/>
              </a:ext>
            </a:extLst>
          </p:cNvPr>
          <p:cNvSpPr txBox="1"/>
          <p:nvPr/>
        </p:nvSpPr>
        <p:spPr>
          <a:xfrm>
            <a:off x="12754908" y="4510850"/>
            <a:ext cx="2025649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96%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30" name="!!Pillar_2">
            <a:extLst>
              <a:ext uri="{FF2B5EF4-FFF2-40B4-BE49-F238E27FC236}">
                <a16:creationId xmlns:a16="http://schemas.microsoft.com/office/drawing/2014/main" id="{C42265DB-30BF-8EB7-B1DC-79A897B6C508}"/>
              </a:ext>
            </a:extLst>
          </p:cNvPr>
          <p:cNvSpPr/>
          <p:nvPr/>
        </p:nvSpPr>
        <p:spPr>
          <a:xfrm>
            <a:off x="15181355" y="5157181"/>
            <a:ext cx="2025650" cy="4249710"/>
          </a:xfrm>
          <a:prstGeom prst="roundRect">
            <a:avLst>
              <a:gd name="adj" fmla="val 10203"/>
            </a:avLst>
          </a:prstGeom>
          <a:gradFill>
            <a:gsLst>
              <a:gs pos="0">
                <a:schemeClr val="accent3"/>
              </a:gs>
              <a:gs pos="80000">
                <a:schemeClr val="accent3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" name="!!Pillar_L_2">
            <a:extLst>
              <a:ext uri="{FF2B5EF4-FFF2-40B4-BE49-F238E27FC236}">
                <a16:creationId xmlns:a16="http://schemas.microsoft.com/office/drawing/2014/main" id="{04E26303-DFDE-94D8-6999-AEF9A835864E}"/>
              </a:ext>
            </a:extLst>
          </p:cNvPr>
          <p:cNvGrpSpPr/>
          <p:nvPr/>
        </p:nvGrpSpPr>
        <p:grpSpPr>
          <a:xfrm flipH="1">
            <a:off x="15181355" y="9682773"/>
            <a:ext cx="2025649" cy="2137253"/>
            <a:chOff x="4443430" y="4474065"/>
            <a:chExt cx="2488311" cy="1944694"/>
          </a:xfrm>
          <a:noFill/>
        </p:grpSpPr>
        <p:sp>
          <p:nvSpPr>
            <p:cNvPr id="33" name="Textbox 200">
              <a:extLst>
                <a:ext uri="{FF2B5EF4-FFF2-40B4-BE49-F238E27FC236}">
                  <a16:creationId xmlns:a16="http://schemas.microsoft.com/office/drawing/2014/main" id="{2449233F-F868-EBF4-7A65-F7D52CAE0541}"/>
                </a:ext>
              </a:extLst>
            </p:cNvPr>
            <p:cNvSpPr txBox="1"/>
            <p:nvPr/>
          </p:nvSpPr>
          <p:spPr>
            <a:xfrm flipH="1">
              <a:off x="4443431" y="4474065"/>
              <a:ext cx="2488310" cy="364061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Product B</a:t>
              </a:r>
            </a:p>
          </p:txBody>
        </p:sp>
        <p:sp>
          <p:nvSpPr>
            <p:cNvPr id="34" name="Textbox 200">
              <a:extLst>
                <a:ext uri="{FF2B5EF4-FFF2-40B4-BE49-F238E27FC236}">
                  <a16:creationId xmlns:a16="http://schemas.microsoft.com/office/drawing/2014/main" id="{4853CBCD-D86F-8343-8004-0E7095F8511B}"/>
                </a:ext>
              </a:extLst>
            </p:cNvPr>
            <p:cNvSpPr txBox="1"/>
            <p:nvPr/>
          </p:nvSpPr>
          <p:spPr>
            <a:xfrm flipH="1">
              <a:off x="4443431" y="4866131"/>
              <a:ext cx="2488310" cy="588099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Exceed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5" name="Textbox 200">
              <a:extLst>
                <a:ext uri="{FF2B5EF4-FFF2-40B4-BE49-F238E27FC236}">
                  <a16:creationId xmlns:a16="http://schemas.microsoft.com/office/drawing/2014/main" id="{C864C02C-47B9-D224-143C-32159A9E0EDF}"/>
                </a:ext>
              </a:extLst>
            </p:cNvPr>
            <p:cNvSpPr txBox="1"/>
            <p:nvPr/>
          </p:nvSpPr>
          <p:spPr>
            <a:xfrm flipH="1">
              <a:off x="4443430" y="5550614"/>
              <a:ext cx="2488311" cy="86814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32" name="!!Pillar_2%">
            <a:extLst>
              <a:ext uri="{FF2B5EF4-FFF2-40B4-BE49-F238E27FC236}">
                <a16:creationId xmlns:a16="http://schemas.microsoft.com/office/drawing/2014/main" id="{3FD4613D-4C18-CB48-C065-54FC7C4D67B5}"/>
              </a:ext>
            </a:extLst>
          </p:cNvPr>
          <p:cNvSpPr txBox="1"/>
          <p:nvPr/>
        </p:nvSpPr>
        <p:spPr>
          <a:xfrm>
            <a:off x="15181355" y="5449036"/>
            <a:ext cx="2025649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78%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37" name="!!Pillar_3">
            <a:extLst>
              <a:ext uri="{FF2B5EF4-FFF2-40B4-BE49-F238E27FC236}">
                <a16:creationId xmlns:a16="http://schemas.microsoft.com/office/drawing/2014/main" id="{E8BEEBD4-AB04-01AF-9520-7B886D490D38}"/>
              </a:ext>
            </a:extLst>
          </p:cNvPr>
          <p:cNvSpPr/>
          <p:nvPr/>
        </p:nvSpPr>
        <p:spPr>
          <a:xfrm>
            <a:off x="17607802" y="5643750"/>
            <a:ext cx="2025650" cy="3763139"/>
          </a:xfrm>
          <a:prstGeom prst="roundRect">
            <a:avLst>
              <a:gd name="adj" fmla="val 10203"/>
            </a:avLst>
          </a:prstGeom>
          <a:gradFill>
            <a:gsLst>
              <a:gs pos="0">
                <a:schemeClr val="accent5"/>
              </a:gs>
              <a:gs pos="80000">
                <a:schemeClr val="accent5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8" name="!!Pillar_L_3">
            <a:extLst>
              <a:ext uri="{FF2B5EF4-FFF2-40B4-BE49-F238E27FC236}">
                <a16:creationId xmlns:a16="http://schemas.microsoft.com/office/drawing/2014/main" id="{57F2F7D5-EBD1-247F-C20C-8712C4D8EE60}"/>
              </a:ext>
            </a:extLst>
          </p:cNvPr>
          <p:cNvGrpSpPr/>
          <p:nvPr/>
        </p:nvGrpSpPr>
        <p:grpSpPr>
          <a:xfrm flipH="1">
            <a:off x="17607802" y="9682773"/>
            <a:ext cx="2025649" cy="2137253"/>
            <a:chOff x="4443430" y="4474065"/>
            <a:chExt cx="2488311" cy="1944694"/>
          </a:xfrm>
          <a:noFill/>
        </p:grpSpPr>
        <p:sp>
          <p:nvSpPr>
            <p:cNvPr id="40" name="Textbox 200">
              <a:extLst>
                <a:ext uri="{FF2B5EF4-FFF2-40B4-BE49-F238E27FC236}">
                  <a16:creationId xmlns:a16="http://schemas.microsoft.com/office/drawing/2014/main" id="{350AF389-91EE-0019-2D96-204680D5DCC3}"/>
                </a:ext>
              </a:extLst>
            </p:cNvPr>
            <p:cNvSpPr txBox="1"/>
            <p:nvPr/>
          </p:nvSpPr>
          <p:spPr>
            <a:xfrm flipH="1">
              <a:off x="4443431" y="4474065"/>
              <a:ext cx="2488310" cy="364061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Product C</a:t>
              </a:r>
            </a:p>
          </p:txBody>
        </p:sp>
        <p:sp>
          <p:nvSpPr>
            <p:cNvPr id="41" name="Textbox 200">
              <a:extLst>
                <a:ext uri="{FF2B5EF4-FFF2-40B4-BE49-F238E27FC236}">
                  <a16:creationId xmlns:a16="http://schemas.microsoft.com/office/drawing/2014/main" id="{880F880A-1160-6CFB-BB28-00B12DA0C1DF}"/>
                </a:ext>
              </a:extLst>
            </p:cNvPr>
            <p:cNvSpPr txBox="1"/>
            <p:nvPr/>
          </p:nvSpPr>
          <p:spPr>
            <a:xfrm flipH="1">
              <a:off x="4443431" y="4866131"/>
              <a:ext cx="2488310" cy="588099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Exceed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2" name="Textbox 200">
              <a:extLst>
                <a:ext uri="{FF2B5EF4-FFF2-40B4-BE49-F238E27FC236}">
                  <a16:creationId xmlns:a16="http://schemas.microsoft.com/office/drawing/2014/main" id="{1B2B91A2-DE37-4182-EA23-484EA864AF46}"/>
                </a:ext>
              </a:extLst>
            </p:cNvPr>
            <p:cNvSpPr txBox="1"/>
            <p:nvPr/>
          </p:nvSpPr>
          <p:spPr>
            <a:xfrm flipH="1">
              <a:off x="4443430" y="5550614"/>
              <a:ext cx="2488311" cy="86814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39" name="!!Pillar_3%">
            <a:extLst>
              <a:ext uri="{FF2B5EF4-FFF2-40B4-BE49-F238E27FC236}">
                <a16:creationId xmlns:a16="http://schemas.microsoft.com/office/drawing/2014/main" id="{38AFFC9C-0171-37BD-3653-32512228864C}"/>
              </a:ext>
            </a:extLst>
          </p:cNvPr>
          <p:cNvSpPr txBox="1"/>
          <p:nvPr/>
        </p:nvSpPr>
        <p:spPr>
          <a:xfrm>
            <a:off x="17607802" y="5877546"/>
            <a:ext cx="2025649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72%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44" name="!!Pillar_4">
            <a:extLst>
              <a:ext uri="{FF2B5EF4-FFF2-40B4-BE49-F238E27FC236}">
                <a16:creationId xmlns:a16="http://schemas.microsoft.com/office/drawing/2014/main" id="{E42994CA-9122-A04A-438A-701C61F86B23}"/>
              </a:ext>
            </a:extLst>
          </p:cNvPr>
          <p:cNvSpPr/>
          <p:nvPr/>
        </p:nvSpPr>
        <p:spPr>
          <a:xfrm>
            <a:off x="20034250" y="5433063"/>
            <a:ext cx="2025650" cy="3973827"/>
          </a:xfrm>
          <a:prstGeom prst="roundRect">
            <a:avLst>
              <a:gd name="adj" fmla="val 10203"/>
            </a:avLst>
          </a:prstGeom>
          <a:gradFill>
            <a:gsLst>
              <a:gs pos="0">
                <a:schemeClr val="accent6"/>
              </a:gs>
              <a:gs pos="80000">
                <a:schemeClr val="accent6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5" name="!!Pillar_L_4">
            <a:extLst>
              <a:ext uri="{FF2B5EF4-FFF2-40B4-BE49-F238E27FC236}">
                <a16:creationId xmlns:a16="http://schemas.microsoft.com/office/drawing/2014/main" id="{999FC203-5489-E7AF-9D05-D0C9431512F5}"/>
              </a:ext>
            </a:extLst>
          </p:cNvPr>
          <p:cNvGrpSpPr/>
          <p:nvPr/>
        </p:nvGrpSpPr>
        <p:grpSpPr>
          <a:xfrm flipH="1">
            <a:off x="20034250" y="9682773"/>
            <a:ext cx="2025649" cy="2137253"/>
            <a:chOff x="4443430" y="4474065"/>
            <a:chExt cx="2488311" cy="1944694"/>
          </a:xfrm>
          <a:noFill/>
        </p:grpSpPr>
        <p:sp>
          <p:nvSpPr>
            <p:cNvPr id="47" name="Textbox 200">
              <a:extLst>
                <a:ext uri="{FF2B5EF4-FFF2-40B4-BE49-F238E27FC236}">
                  <a16:creationId xmlns:a16="http://schemas.microsoft.com/office/drawing/2014/main" id="{A9BECA1E-A49C-BD9F-5A6C-83127138F219}"/>
                </a:ext>
              </a:extLst>
            </p:cNvPr>
            <p:cNvSpPr txBox="1"/>
            <p:nvPr/>
          </p:nvSpPr>
          <p:spPr>
            <a:xfrm flipH="1">
              <a:off x="4443431" y="4474065"/>
              <a:ext cx="2488310" cy="364061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Product D</a:t>
              </a:r>
            </a:p>
          </p:txBody>
        </p:sp>
        <p:sp>
          <p:nvSpPr>
            <p:cNvPr id="48" name="Textbox 200">
              <a:extLst>
                <a:ext uri="{FF2B5EF4-FFF2-40B4-BE49-F238E27FC236}">
                  <a16:creationId xmlns:a16="http://schemas.microsoft.com/office/drawing/2014/main" id="{D054FB72-5C01-3DAB-B955-18F7DD36F06F}"/>
                </a:ext>
              </a:extLst>
            </p:cNvPr>
            <p:cNvSpPr txBox="1"/>
            <p:nvPr/>
          </p:nvSpPr>
          <p:spPr>
            <a:xfrm flipH="1">
              <a:off x="4443431" y="4866131"/>
              <a:ext cx="2488310" cy="588099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Exceed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9" name="Textbox 200">
              <a:extLst>
                <a:ext uri="{FF2B5EF4-FFF2-40B4-BE49-F238E27FC236}">
                  <a16:creationId xmlns:a16="http://schemas.microsoft.com/office/drawing/2014/main" id="{6DA1A919-08AC-C8A6-98E2-2FF131DA156A}"/>
                </a:ext>
              </a:extLst>
            </p:cNvPr>
            <p:cNvSpPr txBox="1"/>
            <p:nvPr/>
          </p:nvSpPr>
          <p:spPr>
            <a:xfrm flipH="1">
              <a:off x="4443430" y="5550614"/>
              <a:ext cx="2488311" cy="86814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46" name="!!Pillar_4%">
            <a:extLst>
              <a:ext uri="{FF2B5EF4-FFF2-40B4-BE49-F238E27FC236}">
                <a16:creationId xmlns:a16="http://schemas.microsoft.com/office/drawing/2014/main" id="{65BBFC86-D3CE-06B2-B634-52F39FA17EF0}"/>
              </a:ext>
            </a:extLst>
          </p:cNvPr>
          <p:cNvSpPr txBox="1"/>
          <p:nvPr/>
        </p:nvSpPr>
        <p:spPr>
          <a:xfrm>
            <a:off x="20034250" y="5643750"/>
            <a:ext cx="2025649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75%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graphicFrame>
        <p:nvGraphicFramePr>
          <p:cNvPr id="55" name="!!PieChart">
            <a:extLst>
              <a:ext uri="{FF2B5EF4-FFF2-40B4-BE49-F238E27FC236}">
                <a16:creationId xmlns:a16="http://schemas.microsoft.com/office/drawing/2014/main" id="{64C584B3-094F-1C6F-6ECA-CB0B7D8A5B38}"/>
              </a:ext>
            </a:extLst>
          </p:cNvPr>
          <p:cNvGraphicFramePr/>
          <p:nvPr/>
        </p:nvGraphicFramePr>
        <p:xfrm>
          <a:off x="3950528" y="5074315"/>
          <a:ext cx="6667790" cy="63237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4" name="!!Legend">
            <a:extLst>
              <a:ext uri="{FF2B5EF4-FFF2-40B4-BE49-F238E27FC236}">
                <a16:creationId xmlns:a16="http://schemas.microsoft.com/office/drawing/2014/main" id="{34B8A798-FFD5-EFEB-2FC5-CC49829E45CD}"/>
              </a:ext>
            </a:extLst>
          </p:cNvPr>
          <p:cNvGrpSpPr/>
          <p:nvPr/>
        </p:nvGrpSpPr>
        <p:grpSpPr>
          <a:xfrm>
            <a:off x="2313081" y="7347647"/>
            <a:ext cx="1939583" cy="1777045"/>
            <a:chOff x="2313081" y="7347647"/>
            <a:chExt cx="1939583" cy="1777045"/>
          </a:xfrm>
        </p:grpSpPr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D28BBCBC-C6D9-5A69-C852-EB194157E461}"/>
                </a:ext>
              </a:extLst>
            </p:cNvPr>
            <p:cNvGrpSpPr/>
            <p:nvPr/>
          </p:nvGrpSpPr>
          <p:grpSpPr>
            <a:xfrm>
              <a:off x="2313081" y="7347647"/>
              <a:ext cx="1939583" cy="338554"/>
              <a:chOff x="9617417" y="6342892"/>
              <a:chExt cx="1939583" cy="338554"/>
            </a:xfrm>
          </p:grpSpPr>
          <p:sp>
            <p:nvSpPr>
              <p:cNvPr id="57" name="Rectangle: Rounded Corners 56">
                <a:extLst>
                  <a:ext uri="{FF2B5EF4-FFF2-40B4-BE49-F238E27FC236}">
                    <a16:creationId xmlns:a16="http://schemas.microsoft.com/office/drawing/2014/main" id="{A40C39AD-BF02-7D47-2F13-B37C3F05815C}"/>
                  </a:ext>
                </a:extLst>
              </p:cNvPr>
              <p:cNvSpPr/>
              <p:nvPr/>
            </p:nvSpPr>
            <p:spPr>
              <a:xfrm>
                <a:off x="9617417" y="6394071"/>
                <a:ext cx="236196" cy="236196"/>
              </a:xfrm>
              <a:prstGeom prst="round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Textbox 200">
                <a:extLst>
                  <a:ext uri="{FF2B5EF4-FFF2-40B4-BE49-F238E27FC236}">
                    <a16:creationId xmlns:a16="http://schemas.microsoft.com/office/drawing/2014/main" id="{49C3491C-197E-3BD1-B8D8-701845AEE877}"/>
                  </a:ext>
                </a:extLst>
              </p:cNvPr>
              <p:cNvSpPr txBox="1"/>
              <p:nvPr/>
            </p:nvSpPr>
            <p:spPr>
              <a:xfrm>
                <a:off x="9927663" y="6342892"/>
                <a:ext cx="162933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Product A</a:t>
                </a:r>
              </a:p>
            </p:txBody>
          </p:sp>
        </p:grp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F69762C3-C192-EAF5-2D2B-A7B31B27D088}"/>
                </a:ext>
              </a:extLst>
            </p:cNvPr>
            <p:cNvGrpSpPr/>
            <p:nvPr/>
          </p:nvGrpSpPr>
          <p:grpSpPr>
            <a:xfrm>
              <a:off x="2313081" y="7827144"/>
              <a:ext cx="1939583" cy="338554"/>
              <a:chOff x="9617417" y="6342892"/>
              <a:chExt cx="1939583" cy="338554"/>
            </a:xfrm>
          </p:grpSpPr>
          <p:sp>
            <p:nvSpPr>
              <p:cNvPr id="63" name="Rectangle: Rounded Corners 62">
                <a:extLst>
                  <a:ext uri="{FF2B5EF4-FFF2-40B4-BE49-F238E27FC236}">
                    <a16:creationId xmlns:a16="http://schemas.microsoft.com/office/drawing/2014/main" id="{53F0CACC-7594-603F-5ED4-E0F6C7586D36}"/>
                  </a:ext>
                </a:extLst>
              </p:cNvPr>
              <p:cNvSpPr/>
              <p:nvPr/>
            </p:nvSpPr>
            <p:spPr>
              <a:xfrm>
                <a:off x="9617417" y="6394071"/>
                <a:ext cx="236196" cy="236196"/>
              </a:xfrm>
              <a:prstGeom prst="round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Textbox 200">
                <a:extLst>
                  <a:ext uri="{FF2B5EF4-FFF2-40B4-BE49-F238E27FC236}">
                    <a16:creationId xmlns:a16="http://schemas.microsoft.com/office/drawing/2014/main" id="{A6329260-FCF1-2093-B128-3BBDC95C948C}"/>
                  </a:ext>
                </a:extLst>
              </p:cNvPr>
              <p:cNvSpPr txBox="1"/>
              <p:nvPr/>
            </p:nvSpPr>
            <p:spPr>
              <a:xfrm>
                <a:off x="9927663" y="6342892"/>
                <a:ext cx="162933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Product B</a:t>
                </a:r>
              </a:p>
            </p:txBody>
          </p:sp>
        </p:grp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C1B1F52F-1C76-01D1-0713-1158DCFA20AA}"/>
                </a:ext>
              </a:extLst>
            </p:cNvPr>
            <p:cNvGrpSpPr/>
            <p:nvPr/>
          </p:nvGrpSpPr>
          <p:grpSpPr>
            <a:xfrm>
              <a:off x="2313081" y="8306641"/>
              <a:ext cx="1939583" cy="338554"/>
              <a:chOff x="9617417" y="6342892"/>
              <a:chExt cx="1939583" cy="338554"/>
            </a:xfrm>
          </p:grpSpPr>
          <p:sp>
            <p:nvSpPr>
              <p:cNvPr id="66" name="Rectangle: Rounded Corners 65">
                <a:extLst>
                  <a:ext uri="{FF2B5EF4-FFF2-40B4-BE49-F238E27FC236}">
                    <a16:creationId xmlns:a16="http://schemas.microsoft.com/office/drawing/2014/main" id="{DD0698AE-9972-B1CE-FA7A-066FDF45E9F4}"/>
                  </a:ext>
                </a:extLst>
              </p:cNvPr>
              <p:cNvSpPr/>
              <p:nvPr/>
            </p:nvSpPr>
            <p:spPr>
              <a:xfrm>
                <a:off x="9617417" y="6394071"/>
                <a:ext cx="236196" cy="236196"/>
              </a:xfrm>
              <a:prstGeom prst="round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Textbox 200">
                <a:extLst>
                  <a:ext uri="{FF2B5EF4-FFF2-40B4-BE49-F238E27FC236}">
                    <a16:creationId xmlns:a16="http://schemas.microsoft.com/office/drawing/2014/main" id="{8C833E4C-1547-7C70-5051-70271FDC872B}"/>
                  </a:ext>
                </a:extLst>
              </p:cNvPr>
              <p:cNvSpPr txBox="1"/>
              <p:nvPr/>
            </p:nvSpPr>
            <p:spPr>
              <a:xfrm>
                <a:off x="9927663" y="6342892"/>
                <a:ext cx="162933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Product C</a:t>
                </a:r>
              </a:p>
            </p:txBody>
          </p:sp>
        </p:grp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28C6A787-30B3-FD91-A1B2-8F1F48B7DF82}"/>
                </a:ext>
              </a:extLst>
            </p:cNvPr>
            <p:cNvGrpSpPr/>
            <p:nvPr/>
          </p:nvGrpSpPr>
          <p:grpSpPr>
            <a:xfrm>
              <a:off x="2313081" y="8786138"/>
              <a:ext cx="1939583" cy="338554"/>
              <a:chOff x="9617417" y="6342892"/>
              <a:chExt cx="1939583" cy="338554"/>
            </a:xfrm>
          </p:grpSpPr>
          <p:sp>
            <p:nvSpPr>
              <p:cNvPr id="69" name="Rectangle: Rounded Corners 68">
                <a:extLst>
                  <a:ext uri="{FF2B5EF4-FFF2-40B4-BE49-F238E27FC236}">
                    <a16:creationId xmlns:a16="http://schemas.microsoft.com/office/drawing/2014/main" id="{9E781A0C-B53A-F37D-A1E2-4538283BC406}"/>
                  </a:ext>
                </a:extLst>
              </p:cNvPr>
              <p:cNvSpPr/>
              <p:nvPr/>
            </p:nvSpPr>
            <p:spPr>
              <a:xfrm>
                <a:off x="9617417" y="6394071"/>
                <a:ext cx="236196" cy="236196"/>
              </a:xfrm>
              <a:prstGeom prst="round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Textbox 200">
                <a:extLst>
                  <a:ext uri="{FF2B5EF4-FFF2-40B4-BE49-F238E27FC236}">
                    <a16:creationId xmlns:a16="http://schemas.microsoft.com/office/drawing/2014/main" id="{8F573888-98D8-B725-EBEC-518EE24ECE31}"/>
                  </a:ext>
                </a:extLst>
              </p:cNvPr>
              <p:cNvSpPr txBox="1"/>
              <p:nvPr/>
            </p:nvSpPr>
            <p:spPr>
              <a:xfrm>
                <a:off x="9927663" y="6342892"/>
                <a:ext cx="162933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Product D</a:t>
                </a:r>
              </a:p>
            </p:txBody>
          </p:sp>
        </p:grpSp>
      </p:grpSp>
      <p:sp>
        <p:nvSpPr>
          <p:cNvPr id="72" name="!!MainTitle1">
            <a:extLst>
              <a:ext uri="{FF2B5EF4-FFF2-40B4-BE49-F238E27FC236}">
                <a16:creationId xmlns:a16="http://schemas.microsoft.com/office/drawing/2014/main" id="{72BE8E04-92B6-D2EE-61F1-491A1841EA08}"/>
              </a:ext>
            </a:extLst>
          </p:cNvPr>
          <p:cNvSpPr txBox="1"/>
          <p:nvPr/>
        </p:nvSpPr>
        <p:spPr>
          <a:xfrm>
            <a:off x="13529104" y="1037172"/>
            <a:ext cx="9114996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lang="en-US" sz="7500" b="1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Charts </a:t>
            </a:r>
            <a:r>
              <a:rPr lang="en-US" sz="7500" noProof="0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73" name="!!SubTitle">
            <a:extLst>
              <a:ext uri="{FF2B5EF4-FFF2-40B4-BE49-F238E27FC236}">
                <a16:creationId xmlns:a16="http://schemas.microsoft.com/office/drawing/2014/main" id="{6EAA64D2-4830-84F1-5249-7051867015B2}"/>
              </a:ext>
            </a:extLst>
          </p:cNvPr>
          <p:cNvSpPr txBox="1"/>
          <p:nvPr/>
        </p:nvSpPr>
        <p:spPr>
          <a:xfrm>
            <a:off x="17470419" y="2251205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grpSp>
        <p:nvGrpSpPr>
          <p:cNvPr id="88" name="!!Legend2">
            <a:extLst>
              <a:ext uri="{FF2B5EF4-FFF2-40B4-BE49-F238E27FC236}">
                <a16:creationId xmlns:a16="http://schemas.microsoft.com/office/drawing/2014/main" id="{A3C7CE95-E7B1-5BE2-C674-2B127F229D0F}"/>
              </a:ext>
            </a:extLst>
          </p:cNvPr>
          <p:cNvGrpSpPr/>
          <p:nvPr/>
        </p:nvGrpSpPr>
        <p:grpSpPr>
          <a:xfrm>
            <a:off x="-9704604" y="12926288"/>
            <a:ext cx="7064808" cy="338554"/>
            <a:chOff x="9086338" y="3666321"/>
            <a:chExt cx="7064808" cy="338554"/>
          </a:xfrm>
        </p:grpSpPr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A7FCB9CF-7589-B68E-5FB6-6ACABC0F4B2F}"/>
                </a:ext>
              </a:extLst>
            </p:cNvPr>
            <p:cNvGrpSpPr/>
            <p:nvPr/>
          </p:nvGrpSpPr>
          <p:grpSpPr>
            <a:xfrm>
              <a:off x="9086338" y="3666321"/>
              <a:ext cx="1939583" cy="338554"/>
              <a:chOff x="9617417" y="6342892"/>
              <a:chExt cx="1939583" cy="338554"/>
            </a:xfrm>
          </p:grpSpPr>
          <p:sp>
            <p:nvSpPr>
              <p:cNvPr id="85" name="Rectangle: Rounded Corners 84">
                <a:extLst>
                  <a:ext uri="{FF2B5EF4-FFF2-40B4-BE49-F238E27FC236}">
                    <a16:creationId xmlns:a16="http://schemas.microsoft.com/office/drawing/2014/main" id="{77669BEA-6F6C-51BA-501A-C633CDC7A3C1}"/>
                  </a:ext>
                </a:extLst>
              </p:cNvPr>
              <p:cNvSpPr/>
              <p:nvPr/>
            </p:nvSpPr>
            <p:spPr>
              <a:xfrm>
                <a:off x="9617417" y="6394071"/>
                <a:ext cx="236196" cy="236196"/>
              </a:xfrm>
              <a:prstGeom prst="round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Textbox 200">
                <a:extLst>
                  <a:ext uri="{FF2B5EF4-FFF2-40B4-BE49-F238E27FC236}">
                    <a16:creationId xmlns:a16="http://schemas.microsoft.com/office/drawing/2014/main" id="{8E7E89A4-E04D-C848-7008-818BF738D8B1}"/>
                  </a:ext>
                </a:extLst>
              </p:cNvPr>
              <p:cNvSpPr txBox="1"/>
              <p:nvPr/>
            </p:nvSpPr>
            <p:spPr>
              <a:xfrm>
                <a:off x="9927663" y="6342892"/>
                <a:ext cx="162933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Product A</a:t>
                </a:r>
              </a:p>
            </p:txBody>
          </p:sp>
        </p:grpSp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37B224FA-5061-0531-DD9A-C2F6137E4365}"/>
                </a:ext>
              </a:extLst>
            </p:cNvPr>
            <p:cNvGrpSpPr/>
            <p:nvPr/>
          </p:nvGrpSpPr>
          <p:grpSpPr>
            <a:xfrm>
              <a:off x="10794746" y="3666321"/>
              <a:ext cx="1939583" cy="338554"/>
              <a:chOff x="9617417" y="6342892"/>
              <a:chExt cx="1939583" cy="338554"/>
            </a:xfrm>
          </p:grpSpPr>
          <p:sp>
            <p:nvSpPr>
              <p:cNvPr id="83" name="Rectangle: Rounded Corners 82">
                <a:extLst>
                  <a:ext uri="{FF2B5EF4-FFF2-40B4-BE49-F238E27FC236}">
                    <a16:creationId xmlns:a16="http://schemas.microsoft.com/office/drawing/2014/main" id="{9A93E882-6206-E5EB-449A-4F16864D35E4}"/>
                  </a:ext>
                </a:extLst>
              </p:cNvPr>
              <p:cNvSpPr/>
              <p:nvPr/>
            </p:nvSpPr>
            <p:spPr>
              <a:xfrm>
                <a:off x="9617417" y="6394071"/>
                <a:ext cx="236196" cy="236196"/>
              </a:xfrm>
              <a:prstGeom prst="round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Textbox 200">
                <a:extLst>
                  <a:ext uri="{FF2B5EF4-FFF2-40B4-BE49-F238E27FC236}">
                    <a16:creationId xmlns:a16="http://schemas.microsoft.com/office/drawing/2014/main" id="{270548D6-CB98-0646-C459-A6EC090DAB96}"/>
                  </a:ext>
                </a:extLst>
              </p:cNvPr>
              <p:cNvSpPr txBox="1"/>
              <p:nvPr/>
            </p:nvSpPr>
            <p:spPr>
              <a:xfrm>
                <a:off x="9927663" y="6342892"/>
                <a:ext cx="162933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Product B</a:t>
                </a:r>
              </a:p>
            </p:txBody>
          </p:sp>
        </p:grp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4994815D-D591-4435-5C12-032E89EB0D25}"/>
                </a:ext>
              </a:extLst>
            </p:cNvPr>
            <p:cNvGrpSpPr/>
            <p:nvPr/>
          </p:nvGrpSpPr>
          <p:grpSpPr>
            <a:xfrm>
              <a:off x="12503154" y="3666321"/>
              <a:ext cx="1939583" cy="338554"/>
              <a:chOff x="9617417" y="6342892"/>
              <a:chExt cx="1939583" cy="338554"/>
            </a:xfrm>
          </p:grpSpPr>
          <p:sp>
            <p:nvSpPr>
              <p:cNvPr id="81" name="Rectangle: Rounded Corners 80">
                <a:extLst>
                  <a:ext uri="{FF2B5EF4-FFF2-40B4-BE49-F238E27FC236}">
                    <a16:creationId xmlns:a16="http://schemas.microsoft.com/office/drawing/2014/main" id="{BCB27BEA-78B9-82D5-1433-D97EB0F148CA}"/>
                  </a:ext>
                </a:extLst>
              </p:cNvPr>
              <p:cNvSpPr/>
              <p:nvPr/>
            </p:nvSpPr>
            <p:spPr>
              <a:xfrm>
                <a:off x="9617417" y="6394071"/>
                <a:ext cx="236196" cy="236196"/>
              </a:xfrm>
              <a:prstGeom prst="round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Textbox 200">
                <a:extLst>
                  <a:ext uri="{FF2B5EF4-FFF2-40B4-BE49-F238E27FC236}">
                    <a16:creationId xmlns:a16="http://schemas.microsoft.com/office/drawing/2014/main" id="{B617ADD9-660F-85E5-563E-02AA3E1E7790}"/>
                  </a:ext>
                </a:extLst>
              </p:cNvPr>
              <p:cNvSpPr txBox="1"/>
              <p:nvPr/>
            </p:nvSpPr>
            <p:spPr>
              <a:xfrm>
                <a:off x="9927663" y="6342892"/>
                <a:ext cx="162933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Product C</a:t>
                </a:r>
              </a:p>
            </p:txBody>
          </p: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636AFB37-D658-163F-D828-A25F5B9371A9}"/>
                </a:ext>
              </a:extLst>
            </p:cNvPr>
            <p:cNvGrpSpPr/>
            <p:nvPr/>
          </p:nvGrpSpPr>
          <p:grpSpPr>
            <a:xfrm>
              <a:off x="14211563" y="3666321"/>
              <a:ext cx="1939583" cy="338554"/>
              <a:chOff x="9617417" y="6342892"/>
              <a:chExt cx="1939583" cy="338554"/>
            </a:xfrm>
          </p:grpSpPr>
          <p:sp>
            <p:nvSpPr>
              <p:cNvPr id="79" name="Rectangle: Rounded Corners 78">
                <a:extLst>
                  <a:ext uri="{FF2B5EF4-FFF2-40B4-BE49-F238E27FC236}">
                    <a16:creationId xmlns:a16="http://schemas.microsoft.com/office/drawing/2014/main" id="{ECA16E6F-5AEC-77EB-C2C7-9F16A00AC876}"/>
                  </a:ext>
                </a:extLst>
              </p:cNvPr>
              <p:cNvSpPr/>
              <p:nvPr/>
            </p:nvSpPr>
            <p:spPr>
              <a:xfrm>
                <a:off x="9617417" y="6394071"/>
                <a:ext cx="236196" cy="236196"/>
              </a:xfrm>
              <a:prstGeom prst="round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Textbox 200">
                <a:extLst>
                  <a:ext uri="{FF2B5EF4-FFF2-40B4-BE49-F238E27FC236}">
                    <a16:creationId xmlns:a16="http://schemas.microsoft.com/office/drawing/2014/main" id="{5D49ADE6-57E2-4FC6-BFF6-51A42A503DDF}"/>
                  </a:ext>
                </a:extLst>
              </p:cNvPr>
              <p:cNvSpPr txBox="1"/>
              <p:nvPr/>
            </p:nvSpPr>
            <p:spPr>
              <a:xfrm>
                <a:off x="9927663" y="6342892"/>
                <a:ext cx="162933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Product D</a:t>
                </a:r>
              </a:p>
            </p:txBody>
          </p:sp>
        </p:grpSp>
      </p:grpSp>
      <p:sp>
        <p:nvSpPr>
          <p:cNvPr id="103" name="!!#">
            <a:extLst>
              <a:ext uri="{FF2B5EF4-FFF2-40B4-BE49-F238E27FC236}">
                <a16:creationId xmlns:a16="http://schemas.microsoft.com/office/drawing/2014/main" id="{28923935-E376-CAE7-5113-BB13D57B6044}"/>
              </a:ext>
            </a:extLst>
          </p:cNvPr>
          <p:cNvSpPr>
            <a:spLocks/>
          </p:cNvSpPr>
          <p:nvPr/>
        </p:nvSpPr>
        <p:spPr bwMode="auto">
          <a:xfrm>
            <a:off x="2453578" y="12864733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218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2" name="!!B_B_highlight">
            <a:extLst>
              <a:ext uri="{FF2B5EF4-FFF2-40B4-BE49-F238E27FC236}">
                <a16:creationId xmlns:a16="http://schemas.microsoft.com/office/drawing/2014/main" id="{5B749D1D-FB12-7C5A-0A8D-7A9B806DF0D5}"/>
              </a:ext>
            </a:extLst>
          </p:cNvPr>
          <p:cNvSpPr/>
          <p:nvPr/>
        </p:nvSpPr>
        <p:spPr>
          <a:xfrm>
            <a:off x="9492312" y="1306873"/>
            <a:ext cx="2252013" cy="70709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!!B_L_1">
            <a:extLst>
              <a:ext uri="{FF2B5EF4-FFF2-40B4-BE49-F238E27FC236}">
                <a16:creationId xmlns:a16="http://schemas.microsoft.com/office/drawing/2014/main" id="{E1039487-DD36-24DF-7229-C87310C47865}"/>
              </a:ext>
            </a:extLst>
          </p:cNvPr>
          <p:cNvSpPr txBox="1"/>
          <p:nvPr/>
        </p:nvSpPr>
        <p:spPr>
          <a:xfrm>
            <a:off x="2647551" y="1460364"/>
            <a:ext cx="1605113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i="0" u="none" strike="noStrike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defRPr>
            </a:lvl1pPr>
          </a:lstStyle>
          <a:p>
            <a:r>
              <a:rPr lang="en-US" dirty="0"/>
              <a:t>Quarter 1</a:t>
            </a:r>
          </a:p>
        </p:txBody>
      </p:sp>
      <p:sp>
        <p:nvSpPr>
          <p:cNvPr id="97" name="!!B_L_1">
            <a:extLst>
              <a:ext uri="{FF2B5EF4-FFF2-40B4-BE49-F238E27FC236}">
                <a16:creationId xmlns:a16="http://schemas.microsoft.com/office/drawing/2014/main" id="{56516761-6D0C-B692-8482-E873E5DA60E4}"/>
              </a:ext>
            </a:extLst>
          </p:cNvPr>
          <p:cNvSpPr txBox="1"/>
          <p:nvPr/>
        </p:nvSpPr>
        <p:spPr>
          <a:xfrm>
            <a:off x="7426359" y="1475753"/>
            <a:ext cx="1605113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i="0" u="none" strike="noStrike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defRPr>
            </a:lvl1pPr>
          </a:lstStyle>
          <a:p>
            <a:r>
              <a:rPr lang="en-US" dirty="0"/>
              <a:t>Quarter 3</a:t>
            </a:r>
          </a:p>
        </p:txBody>
      </p:sp>
      <p:sp>
        <p:nvSpPr>
          <p:cNvPr id="100" name="!!B_L_1">
            <a:extLst>
              <a:ext uri="{FF2B5EF4-FFF2-40B4-BE49-F238E27FC236}">
                <a16:creationId xmlns:a16="http://schemas.microsoft.com/office/drawing/2014/main" id="{3D43314A-BF8B-EA83-4F97-5DB4246ABEA1}"/>
              </a:ext>
            </a:extLst>
          </p:cNvPr>
          <p:cNvSpPr txBox="1"/>
          <p:nvPr/>
        </p:nvSpPr>
        <p:spPr>
          <a:xfrm>
            <a:off x="9815763" y="1475753"/>
            <a:ext cx="1605113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b="1" i="0" u="none" strike="noStrike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defRPr>
            </a:lvl1pPr>
          </a:lstStyle>
          <a:p>
            <a:r>
              <a:rPr lang="en-US" dirty="0"/>
              <a:t>Quarter 4</a:t>
            </a:r>
          </a:p>
        </p:txBody>
      </p:sp>
      <p:sp>
        <p:nvSpPr>
          <p:cNvPr id="94" name="!!B_L_1">
            <a:extLst>
              <a:ext uri="{FF2B5EF4-FFF2-40B4-BE49-F238E27FC236}">
                <a16:creationId xmlns:a16="http://schemas.microsoft.com/office/drawing/2014/main" id="{37172F55-ECA8-728E-89D8-F1FA357BA60B}"/>
              </a:ext>
            </a:extLst>
          </p:cNvPr>
          <p:cNvSpPr txBox="1"/>
          <p:nvPr/>
        </p:nvSpPr>
        <p:spPr>
          <a:xfrm>
            <a:off x="5036955" y="1460364"/>
            <a:ext cx="1605113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i="0" u="none" strike="noStrike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defRPr>
            </a:lvl1pPr>
          </a:lstStyle>
          <a:p>
            <a:r>
              <a:rPr lang="en-US" dirty="0"/>
              <a:t>Quarter 2</a:t>
            </a:r>
          </a:p>
        </p:txBody>
      </p:sp>
      <p:sp>
        <p:nvSpPr>
          <p:cNvPr id="3" name="!!Chart_L_1">
            <a:extLst>
              <a:ext uri="{FF2B5EF4-FFF2-40B4-BE49-F238E27FC236}">
                <a16:creationId xmlns:a16="http://schemas.microsoft.com/office/drawing/2014/main" id="{C5DF8C66-1C1B-2FA6-A462-49F95005E573}"/>
              </a:ext>
            </a:extLst>
          </p:cNvPr>
          <p:cNvSpPr txBox="1"/>
          <p:nvPr/>
        </p:nvSpPr>
        <p:spPr>
          <a:xfrm>
            <a:off x="5537375" y="12366418"/>
            <a:ext cx="3494098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b="1" i="0" u="none" strike="noStrike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defRPr>
            </a:lvl1pPr>
          </a:lstStyle>
          <a:p>
            <a:r>
              <a:rPr lang="en-US" dirty="0"/>
              <a:t>ALL PRODUCTS</a:t>
            </a:r>
          </a:p>
        </p:txBody>
      </p:sp>
      <p:sp>
        <p:nvSpPr>
          <p:cNvPr id="5" name="!!Chart_L_2">
            <a:extLst>
              <a:ext uri="{FF2B5EF4-FFF2-40B4-BE49-F238E27FC236}">
                <a16:creationId xmlns:a16="http://schemas.microsoft.com/office/drawing/2014/main" id="{DA4422AD-C668-B96E-D293-E32A48212C13}"/>
              </a:ext>
            </a:extLst>
          </p:cNvPr>
          <p:cNvSpPr txBox="1"/>
          <p:nvPr/>
        </p:nvSpPr>
        <p:spPr>
          <a:xfrm>
            <a:off x="15723370" y="12366418"/>
            <a:ext cx="3494098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b="1" i="0" u="none" strike="noStrike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defRPr>
            </a:lvl1pPr>
          </a:lstStyle>
          <a:p>
            <a:r>
              <a:rPr lang="en-US" dirty="0"/>
              <a:t>BY PRODUCTS</a:t>
            </a:r>
          </a:p>
        </p:txBody>
      </p:sp>
    </p:spTree>
    <p:extLst>
      <p:ext uri="{BB962C8B-B14F-4D97-AF65-F5344CB8AC3E}">
        <p14:creationId xmlns:p14="http://schemas.microsoft.com/office/powerpoint/2010/main" val="110705145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 advClick="0" advTm="2000">
        <p159:morph option="byObject"/>
      </p:transition>
    </mc:Choice>
    <mc:Fallback xmlns="">
      <p:transition spd="slow" advClick="0" advTm="2000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10000"/>
            <a:lumOff val="9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D8F42AD-9E47-7BAF-22BF-149917397D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0A233B96-65A7-631E-566A-86760DBA0DD7}"/>
              </a:ext>
            </a:extLst>
          </p:cNvPr>
          <p:cNvGrpSpPr/>
          <p:nvPr/>
        </p:nvGrpSpPr>
        <p:grpSpPr>
          <a:xfrm>
            <a:off x="25038322" y="4108454"/>
            <a:ext cx="222125" cy="5298436"/>
            <a:chOff x="2619375" y="4108454"/>
            <a:chExt cx="19145250" cy="5298436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951288F2-176C-3B97-AFAF-302DC3354C4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619375" y="4108454"/>
              <a:ext cx="1914525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58E26F71-AE06-449F-6A82-441F8671ADF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619375" y="6757672"/>
              <a:ext cx="1914525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4D185C35-5955-D5F2-A7BE-3AF2EE98A0C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619375" y="9406890"/>
              <a:ext cx="1914525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CB255B80-1B58-35F6-EC13-771084138F6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619375" y="5433063"/>
              <a:ext cx="1914525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91C2B200-9C01-41A2-912B-3A025AF045C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619375" y="8082281"/>
              <a:ext cx="1914525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3" name="!!B_B_2">
            <a:extLst>
              <a:ext uri="{FF2B5EF4-FFF2-40B4-BE49-F238E27FC236}">
                <a16:creationId xmlns:a16="http://schemas.microsoft.com/office/drawing/2014/main" id="{4396DBF4-317F-8D4B-A700-19AB95564C99}"/>
              </a:ext>
            </a:extLst>
          </p:cNvPr>
          <p:cNvSpPr/>
          <p:nvPr/>
        </p:nvSpPr>
        <p:spPr>
          <a:xfrm>
            <a:off x="4713504" y="1306873"/>
            <a:ext cx="2252013" cy="707093"/>
          </a:xfrm>
          <a:prstGeom prst="roundRect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!!B_B_1">
            <a:extLst>
              <a:ext uri="{FF2B5EF4-FFF2-40B4-BE49-F238E27FC236}">
                <a16:creationId xmlns:a16="http://schemas.microsoft.com/office/drawing/2014/main" id="{B9A9EE16-1788-65B7-BE9C-C5617E1B1B3D}"/>
              </a:ext>
            </a:extLst>
          </p:cNvPr>
          <p:cNvSpPr/>
          <p:nvPr/>
        </p:nvSpPr>
        <p:spPr>
          <a:xfrm>
            <a:off x="2324100" y="1306873"/>
            <a:ext cx="2252013" cy="707093"/>
          </a:xfrm>
          <a:prstGeom prst="roundRect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!!B_B_3">
            <a:extLst>
              <a:ext uri="{FF2B5EF4-FFF2-40B4-BE49-F238E27FC236}">
                <a16:creationId xmlns:a16="http://schemas.microsoft.com/office/drawing/2014/main" id="{7D27F60D-0410-4B0C-D62F-D8A1F8913E29}"/>
              </a:ext>
            </a:extLst>
          </p:cNvPr>
          <p:cNvSpPr/>
          <p:nvPr/>
        </p:nvSpPr>
        <p:spPr>
          <a:xfrm>
            <a:off x="7102908" y="1306873"/>
            <a:ext cx="2252013" cy="707093"/>
          </a:xfrm>
          <a:prstGeom prst="roundRect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!!B_B_4">
            <a:extLst>
              <a:ext uri="{FF2B5EF4-FFF2-40B4-BE49-F238E27FC236}">
                <a16:creationId xmlns:a16="http://schemas.microsoft.com/office/drawing/2014/main" id="{45D81BFB-905F-42EC-A238-95F01223D93C}"/>
              </a:ext>
            </a:extLst>
          </p:cNvPr>
          <p:cNvSpPr/>
          <p:nvPr/>
        </p:nvSpPr>
        <p:spPr>
          <a:xfrm>
            <a:off x="9492312" y="1306873"/>
            <a:ext cx="2252013" cy="707093"/>
          </a:xfrm>
          <a:prstGeom prst="roundRect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!!Pillar_1">
            <a:extLst>
              <a:ext uri="{FF2B5EF4-FFF2-40B4-BE49-F238E27FC236}">
                <a16:creationId xmlns:a16="http://schemas.microsoft.com/office/drawing/2014/main" id="{FC64D14B-33C9-CFB1-3E82-2CAE116F500C}"/>
              </a:ext>
            </a:extLst>
          </p:cNvPr>
          <p:cNvSpPr/>
          <p:nvPr/>
        </p:nvSpPr>
        <p:spPr>
          <a:xfrm>
            <a:off x="12754908" y="4557489"/>
            <a:ext cx="2025650" cy="4849402"/>
          </a:xfrm>
          <a:prstGeom prst="roundRect">
            <a:avLst>
              <a:gd name="adj" fmla="val 10203"/>
            </a:avLst>
          </a:prstGeom>
          <a:gradFill>
            <a:gsLst>
              <a:gs pos="0">
                <a:schemeClr val="accent1"/>
              </a:gs>
              <a:gs pos="80000">
                <a:schemeClr val="accent1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!!Pillar_L_1">
            <a:extLst>
              <a:ext uri="{FF2B5EF4-FFF2-40B4-BE49-F238E27FC236}">
                <a16:creationId xmlns:a16="http://schemas.microsoft.com/office/drawing/2014/main" id="{DC8B42DE-60C4-D32C-1BB6-769B5A5AC885}"/>
              </a:ext>
            </a:extLst>
          </p:cNvPr>
          <p:cNvGrpSpPr/>
          <p:nvPr/>
        </p:nvGrpSpPr>
        <p:grpSpPr>
          <a:xfrm flipH="1">
            <a:off x="12754908" y="9682773"/>
            <a:ext cx="2025649" cy="2137253"/>
            <a:chOff x="4443430" y="4474065"/>
            <a:chExt cx="2488311" cy="1944694"/>
          </a:xfrm>
          <a:noFill/>
        </p:grpSpPr>
        <p:sp>
          <p:nvSpPr>
            <p:cNvPr id="15" name="Textbox 200">
              <a:extLst>
                <a:ext uri="{FF2B5EF4-FFF2-40B4-BE49-F238E27FC236}">
                  <a16:creationId xmlns:a16="http://schemas.microsoft.com/office/drawing/2014/main" id="{2E007465-CC03-5671-FFF2-5C1573DB9461}"/>
                </a:ext>
              </a:extLst>
            </p:cNvPr>
            <p:cNvSpPr txBox="1"/>
            <p:nvPr/>
          </p:nvSpPr>
          <p:spPr>
            <a:xfrm flipH="1">
              <a:off x="4443431" y="4474065"/>
              <a:ext cx="2488310" cy="364061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Product A</a:t>
              </a:r>
            </a:p>
          </p:txBody>
        </p:sp>
        <p:sp>
          <p:nvSpPr>
            <p:cNvPr id="16" name="Textbox 200">
              <a:extLst>
                <a:ext uri="{FF2B5EF4-FFF2-40B4-BE49-F238E27FC236}">
                  <a16:creationId xmlns:a16="http://schemas.microsoft.com/office/drawing/2014/main" id="{601D8832-6A85-C417-C55A-62053C6A7F77}"/>
                </a:ext>
              </a:extLst>
            </p:cNvPr>
            <p:cNvSpPr txBox="1"/>
            <p:nvPr/>
          </p:nvSpPr>
          <p:spPr>
            <a:xfrm flipH="1">
              <a:off x="4443431" y="4866131"/>
              <a:ext cx="2488310" cy="588099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Exceed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7" name="Textbox 200">
              <a:extLst>
                <a:ext uri="{FF2B5EF4-FFF2-40B4-BE49-F238E27FC236}">
                  <a16:creationId xmlns:a16="http://schemas.microsoft.com/office/drawing/2014/main" id="{1B872D61-F637-347A-EA21-3A7D64F78A5F}"/>
                </a:ext>
              </a:extLst>
            </p:cNvPr>
            <p:cNvSpPr txBox="1"/>
            <p:nvPr/>
          </p:nvSpPr>
          <p:spPr>
            <a:xfrm flipH="1">
              <a:off x="4443430" y="5550614"/>
              <a:ext cx="2488311" cy="86814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27" name="!!Pillar_1%">
            <a:extLst>
              <a:ext uri="{FF2B5EF4-FFF2-40B4-BE49-F238E27FC236}">
                <a16:creationId xmlns:a16="http://schemas.microsoft.com/office/drawing/2014/main" id="{0E6B8DE0-8F28-EE46-47BA-D6B76F4D854B}"/>
              </a:ext>
            </a:extLst>
          </p:cNvPr>
          <p:cNvSpPr txBox="1"/>
          <p:nvPr/>
        </p:nvSpPr>
        <p:spPr>
          <a:xfrm>
            <a:off x="12754908" y="4921152"/>
            <a:ext cx="2025649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87%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30" name="!!Pillar_2">
            <a:extLst>
              <a:ext uri="{FF2B5EF4-FFF2-40B4-BE49-F238E27FC236}">
                <a16:creationId xmlns:a16="http://schemas.microsoft.com/office/drawing/2014/main" id="{6754AF6A-FC4C-669E-EE11-C06BEB98111F}"/>
              </a:ext>
            </a:extLst>
          </p:cNvPr>
          <p:cNvSpPr/>
          <p:nvPr/>
        </p:nvSpPr>
        <p:spPr>
          <a:xfrm>
            <a:off x="15181355" y="4309110"/>
            <a:ext cx="2025650" cy="5097781"/>
          </a:xfrm>
          <a:prstGeom prst="roundRect">
            <a:avLst>
              <a:gd name="adj" fmla="val 10203"/>
            </a:avLst>
          </a:prstGeom>
          <a:gradFill>
            <a:gsLst>
              <a:gs pos="0">
                <a:schemeClr val="accent3"/>
              </a:gs>
              <a:gs pos="80000">
                <a:schemeClr val="accent3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" name="!!Pillar_L_2">
            <a:extLst>
              <a:ext uri="{FF2B5EF4-FFF2-40B4-BE49-F238E27FC236}">
                <a16:creationId xmlns:a16="http://schemas.microsoft.com/office/drawing/2014/main" id="{3F770030-D0DB-B9BE-DD82-4C67211B6A23}"/>
              </a:ext>
            </a:extLst>
          </p:cNvPr>
          <p:cNvGrpSpPr/>
          <p:nvPr/>
        </p:nvGrpSpPr>
        <p:grpSpPr>
          <a:xfrm flipH="1">
            <a:off x="15181355" y="9682773"/>
            <a:ext cx="2025649" cy="2137253"/>
            <a:chOff x="4443430" y="4474065"/>
            <a:chExt cx="2488311" cy="1944694"/>
          </a:xfrm>
          <a:noFill/>
        </p:grpSpPr>
        <p:sp>
          <p:nvSpPr>
            <p:cNvPr id="33" name="Textbox 200">
              <a:extLst>
                <a:ext uri="{FF2B5EF4-FFF2-40B4-BE49-F238E27FC236}">
                  <a16:creationId xmlns:a16="http://schemas.microsoft.com/office/drawing/2014/main" id="{04702EB0-BDD4-4C87-E0BB-0004430831C2}"/>
                </a:ext>
              </a:extLst>
            </p:cNvPr>
            <p:cNvSpPr txBox="1"/>
            <p:nvPr/>
          </p:nvSpPr>
          <p:spPr>
            <a:xfrm flipH="1">
              <a:off x="4443431" y="4474065"/>
              <a:ext cx="2488310" cy="364061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Product B</a:t>
              </a:r>
            </a:p>
          </p:txBody>
        </p:sp>
        <p:sp>
          <p:nvSpPr>
            <p:cNvPr id="34" name="Textbox 200">
              <a:extLst>
                <a:ext uri="{FF2B5EF4-FFF2-40B4-BE49-F238E27FC236}">
                  <a16:creationId xmlns:a16="http://schemas.microsoft.com/office/drawing/2014/main" id="{AE68EB85-33C1-582A-47A2-222E1D08F1CF}"/>
                </a:ext>
              </a:extLst>
            </p:cNvPr>
            <p:cNvSpPr txBox="1"/>
            <p:nvPr/>
          </p:nvSpPr>
          <p:spPr>
            <a:xfrm flipH="1">
              <a:off x="4443431" y="4866131"/>
              <a:ext cx="2488310" cy="588099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Exceed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5" name="Textbox 200">
              <a:extLst>
                <a:ext uri="{FF2B5EF4-FFF2-40B4-BE49-F238E27FC236}">
                  <a16:creationId xmlns:a16="http://schemas.microsoft.com/office/drawing/2014/main" id="{5E1956B2-CDC5-673C-69F3-757F8627EB02}"/>
                </a:ext>
              </a:extLst>
            </p:cNvPr>
            <p:cNvSpPr txBox="1"/>
            <p:nvPr/>
          </p:nvSpPr>
          <p:spPr>
            <a:xfrm flipH="1">
              <a:off x="4443430" y="5550614"/>
              <a:ext cx="2488311" cy="86814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32" name="!!Pillar_2%">
            <a:extLst>
              <a:ext uri="{FF2B5EF4-FFF2-40B4-BE49-F238E27FC236}">
                <a16:creationId xmlns:a16="http://schemas.microsoft.com/office/drawing/2014/main" id="{16B87908-3600-B745-BA33-28C1C1F6C9B7}"/>
              </a:ext>
            </a:extLst>
          </p:cNvPr>
          <p:cNvSpPr txBox="1"/>
          <p:nvPr/>
        </p:nvSpPr>
        <p:spPr>
          <a:xfrm>
            <a:off x="15181355" y="4630265"/>
            <a:ext cx="2025649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92%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37" name="!!Pillar_3">
            <a:extLst>
              <a:ext uri="{FF2B5EF4-FFF2-40B4-BE49-F238E27FC236}">
                <a16:creationId xmlns:a16="http://schemas.microsoft.com/office/drawing/2014/main" id="{630ADA30-D00C-442B-F092-1F0EBC3CAA42}"/>
              </a:ext>
            </a:extLst>
          </p:cNvPr>
          <p:cNvSpPr/>
          <p:nvPr/>
        </p:nvSpPr>
        <p:spPr>
          <a:xfrm>
            <a:off x="17607802" y="5708946"/>
            <a:ext cx="2025650" cy="3697944"/>
          </a:xfrm>
          <a:prstGeom prst="roundRect">
            <a:avLst>
              <a:gd name="adj" fmla="val 10203"/>
            </a:avLst>
          </a:prstGeom>
          <a:gradFill>
            <a:gsLst>
              <a:gs pos="0">
                <a:schemeClr val="accent5"/>
              </a:gs>
              <a:gs pos="80000">
                <a:schemeClr val="accent5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8" name="!!Pillar_L_3">
            <a:extLst>
              <a:ext uri="{FF2B5EF4-FFF2-40B4-BE49-F238E27FC236}">
                <a16:creationId xmlns:a16="http://schemas.microsoft.com/office/drawing/2014/main" id="{C25397F1-7681-8D35-C202-CFDD2E292A18}"/>
              </a:ext>
            </a:extLst>
          </p:cNvPr>
          <p:cNvGrpSpPr/>
          <p:nvPr/>
        </p:nvGrpSpPr>
        <p:grpSpPr>
          <a:xfrm flipH="1">
            <a:off x="17607802" y="9682773"/>
            <a:ext cx="2025649" cy="2137253"/>
            <a:chOff x="4443430" y="4474065"/>
            <a:chExt cx="2488311" cy="1944694"/>
          </a:xfrm>
          <a:noFill/>
        </p:grpSpPr>
        <p:sp>
          <p:nvSpPr>
            <p:cNvPr id="40" name="Textbox 200">
              <a:extLst>
                <a:ext uri="{FF2B5EF4-FFF2-40B4-BE49-F238E27FC236}">
                  <a16:creationId xmlns:a16="http://schemas.microsoft.com/office/drawing/2014/main" id="{60835EC3-5517-5105-55B4-2E3E04BB7771}"/>
                </a:ext>
              </a:extLst>
            </p:cNvPr>
            <p:cNvSpPr txBox="1"/>
            <p:nvPr/>
          </p:nvSpPr>
          <p:spPr>
            <a:xfrm flipH="1">
              <a:off x="4443431" y="4474065"/>
              <a:ext cx="2488310" cy="364061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Product C</a:t>
              </a:r>
            </a:p>
          </p:txBody>
        </p:sp>
        <p:sp>
          <p:nvSpPr>
            <p:cNvPr id="41" name="Textbox 200">
              <a:extLst>
                <a:ext uri="{FF2B5EF4-FFF2-40B4-BE49-F238E27FC236}">
                  <a16:creationId xmlns:a16="http://schemas.microsoft.com/office/drawing/2014/main" id="{3BCD915A-9F7D-90F2-220B-73E709AFB1D8}"/>
                </a:ext>
              </a:extLst>
            </p:cNvPr>
            <p:cNvSpPr txBox="1"/>
            <p:nvPr/>
          </p:nvSpPr>
          <p:spPr>
            <a:xfrm flipH="1">
              <a:off x="4443431" y="4866131"/>
              <a:ext cx="2488310" cy="588099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Meet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2" name="Textbox 200">
              <a:extLst>
                <a:ext uri="{FF2B5EF4-FFF2-40B4-BE49-F238E27FC236}">
                  <a16:creationId xmlns:a16="http://schemas.microsoft.com/office/drawing/2014/main" id="{BEEEACF5-4659-E585-283A-112C290F3841}"/>
                </a:ext>
              </a:extLst>
            </p:cNvPr>
            <p:cNvSpPr txBox="1"/>
            <p:nvPr/>
          </p:nvSpPr>
          <p:spPr>
            <a:xfrm flipH="1">
              <a:off x="4443430" y="5550614"/>
              <a:ext cx="2488311" cy="86814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39" name="!!Pillar_3%">
            <a:extLst>
              <a:ext uri="{FF2B5EF4-FFF2-40B4-BE49-F238E27FC236}">
                <a16:creationId xmlns:a16="http://schemas.microsoft.com/office/drawing/2014/main" id="{637CD79A-6671-0005-EF83-EB1B39211902}"/>
              </a:ext>
            </a:extLst>
          </p:cNvPr>
          <p:cNvSpPr txBox="1"/>
          <p:nvPr/>
        </p:nvSpPr>
        <p:spPr>
          <a:xfrm>
            <a:off x="17607802" y="6005413"/>
            <a:ext cx="2025649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70%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44" name="!!Pillar_4">
            <a:extLst>
              <a:ext uri="{FF2B5EF4-FFF2-40B4-BE49-F238E27FC236}">
                <a16:creationId xmlns:a16="http://schemas.microsoft.com/office/drawing/2014/main" id="{AC38FE61-89B9-B252-3456-595C251220A0}"/>
              </a:ext>
            </a:extLst>
          </p:cNvPr>
          <p:cNvSpPr/>
          <p:nvPr/>
        </p:nvSpPr>
        <p:spPr>
          <a:xfrm>
            <a:off x="20034250" y="6757672"/>
            <a:ext cx="2025650" cy="2649218"/>
          </a:xfrm>
          <a:prstGeom prst="roundRect">
            <a:avLst>
              <a:gd name="adj" fmla="val 10203"/>
            </a:avLst>
          </a:prstGeom>
          <a:gradFill>
            <a:gsLst>
              <a:gs pos="0">
                <a:schemeClr val="accent6"/>
              </a:gs>
              <a:gs pos="80000">
                <a:schemeClr val="accent6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5" name="!!Pillar_L_4">
            <a:extLst>
              <a:ext uri="{FF2B5EF4-FFF2-40B4-BE49-F238E27FC236}">
                <a16:creationId xmlns:a16="http://schemas.microsoft.com/office/drawing/2014/main" id="{D2B04137-B453-380F-C0B4-10D71E6B726A}"/>
              </a:ext>
            </a:extLst>
          </p:cNvPr>
          <p:cNvGrpSpPr/>
          <p:nvPr/>
        </p:nvGrpSpPr>
        <p:grpSpPr>
          <a:xfrm flipH="1">
            <a:off x="20034250" y="9682773"/>
            <a:ext cx="2025649" cy="2137253"/>
            <a:chOff x="4443430" y="4474065"/>
            <a:chExt cx="2488311" cy="1944694"/>
          </a:xfrm>
          <a:noFill/>
        </p:grpSpPr>
        <p:sp>
          <p:nvSpPr>
            <p:cNvPr id="47" name="Textbox 200">
              <a:extLst>
                <a:ext uri="{FF2B5EF4-FFF2-40B4-BE49-F238E27FC236}">
                  <a16:creationId xmlns:a16="http://schemas.microsoft.com/office/drawing/2014/main" id="{BEAE0D9F-B163-2CA5-F69A-72F61DD52228}"/>
                </a:ext>
              </a:extLst>
            </p:cNvPr>
            <p:cNvSpPr txBox="1"/>
            <p:nvPr/>
          </p:nvSpPr>
          <p:spPr>
            <a:xfrm flipH="1">
              <a:off x="4443431" y="4474065"/>
              <a:ext cx="2488310" cy="364061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Product D</a:t>
              </a:r>
            </a:p>
          </p:txBody>
        </p:sp>
        <p:sp>
          <p:nvSpPr>
            <p:cNvPr id="48" name="Textbox 200">
              <a:extLst>
                <a:ext uri="{FF2B5EF4-FFF2-40B4-BE49-F238E27FC236}">
                  <a16:creationId xmlns:a16="http://schemas.microsoft.com/office/drawing/2014/main" id="{99587C20-30EC-5A10-6459-6DC9E9DDAE90}"/>
                </a:ext>
              </a:extLst>
            </p:cNvPr>
            <p:cNvSpPr txBox="1"/>
            <p:nvPr/>
          </p:nvSpPr>
          <p:spPr>
            <a:xfrm flipH="1">
              <a:off x="4443431" y="4866131"/>
              <a:ext cx="2488310" cy="588099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Under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9" name="Textbox 200">
              <a:extLst>
                <a:ext uri="{FF2B5EF4-FFF2-40B4-BE49-F238E27FC236}">
                  <a16:creationId xmlns:a16="http://schemas.microsoft.com/office/drawing/2014/main" id="{4ED4BFC0-571F-3B78-6E34-ED763A52CA03}"/>
                </a:ext>
              </a:extLst>
            </p:cNvPr>
            <p:cNvSpPr txBox="1"/>
            <p:nvPr/>
          </p:nvSpPr>
          <p:spPr>
            <a:xfrm flipH="1">
              <a:off x="4443430" y="5550614"/>
              <a:ext cx="2488311" cy="86814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46" name="!!Pillar_4%">
            <a:extLst>
              <a:ext uri="{FF2B5EF4-FFF2-40B4-BE49-F238E27FC236}">
                <a16:creationId xmlns:a16="http://schemas.microsoft.com/office/drawing/2014/main" id="{51554D76-D46D-B23A-74B0-6951139E6782}"/>
              </a:ext>
            </a:extLst>
          </p:cNvPr>
          <p:cNvSpPr txBox="1"/>
          <p:nvPr/>
        </p:nvSpPr>
        <p:spPr>
          <a:xfrm>
            <a:off x="20034250" y="6988691"/>
            <a:ext cx="2025649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50%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graphicFrame>
        <p:nvGraphicFramePr>
          <p:cNvPr id="55" name="!!PieChart">
            <a:extLst>
              <a:ext uri="{FF2B5EF4-FFF2-40B4-BE49-F238E27FC236}">
                <a16:creationId xmlns:a16="http://schemas.microsoft.com/office/drawing/2014/main" id="{5AAAD38D-AAFD-EE1B-E5E6-18937F3D6180}"/>
              </a:ext>
            </a:extLst>
          </p:cNvPr>
          <p:cNvGraphicFramePr/>
          <p:nvPr/>
        </p:nvGraphicFramePr>
        <p:xfrm>
          <a:off x="3950528" y="5074315"/>
          <a:ext cx="6667790" cy="63237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4" name="!!Legend">
            <a:extLst>
              <a:ext uri="{FF2B5EF4-FFF2-40B4-BE49-F238E27FC236}">
                <a16:creationId xmlns:a16="http://schemas.microsoft.com/office/drawing/2014/main" id="{DEB962D0-2B79-9345-469F-5C026CDA8082}"/>
              </a:ext>
            </a:extLst>
          </p:cNvPr>
          <p:cNvGrpSpPr/>
          <p:nvPr/>
        </p:nvGrpSpPr>
        <p:grpSpPr>
          <a:xfrm>
            <a:off x="2313081" y="7347647"/>
            <a:ext cx="1939583" cy="1777045"/>
            <a:chOff x="2313081" y="7347647"/>
            <a:chExt cx="1939583" cy="1777045"/>
          </a:xfrm>
        </p:grpSpPr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BA5F8917-4B10-218D-9307-C0E183408849}"/>
                </a:ext>
              </a:extLst>
            </p:cNvPr>
            <p:cNvGrpSpPr/>
            <p:nvPr/>
          </p:nvGrpSpPr>
          <p:grpSpPr>
            <a:xfrm>
              <a:off x="2313081" y="7347647"/>
              <a:ext cx="1939583" cy="338554"/>
              <a:chOff x="9617417" y="6342892"/>
              <a:chExt cx="1939583" cy="338554"/>
            </a:xfrm>
          </p:grpSpPr>
          <p:sp>
            <p:nvSpPr>
              <p:cNvPr id="57" name="Rectangle: Rounded Corners 56">
                <a:extLst>
                  <a:ext uri="{FF2B5EF4-FFF2-40B4-BE49-F238E27FC236}">
                    <a16:creationId xmlns:a16="http://schemas.microsoft.com/office/drawing/2014/main" id="{A12EBD46-FDC2-1C37-23B4-8C9C801A2917}"/>
                  </a:ext>
                </a:extLst>
              </p:cNvPr>
              <p:cNvSpPr/>
              <p:nvPr/>
            </p:nvSpPr>
            <p:spPr>
              <a:xfrm>
                <a:off x="9617417" y="6394071"/>
                <a:ext cx="236196" cy="236196"/>
              </a:xfrm>
              <a:prstGeom prst="round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Textbox 200">
                <a:extLst>
                  <a:ext uri="{FF2B5EF4-FFF2-40B4-BE49-F238E27FC236}">
                    <a16:creationId xmlns:a16="http://schemas.microsoft.com/office/drawing/2014/main" id="{5E40ABA1-F836-A1D5-0C60-E15ED8E87824}"/>
                  </a:ext>
                </a:extLst>
              </p:cNvPr>
              <p:cNvSpPr txBox="1"/>
              <p:nvPr/>
            </p:nvSpPr>
            <p:spPr>
              <a:xfrm>
                <a:off x="9927663" y="6342892"/>
                <a:ext cx="162933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Product A</a:t>
                </a:r>
              </a:p>
            </p:txBody>
          </p:sp>
        </p:grp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4218A60E-8FBD-9293-F7BE-AFB8F0C568DC}"/>
                </a:ext>
              </a:extLst>
            </p:cNvPr>
            <p:cNvGrpSpPr/>
            <p:nvPr/>
          </p:nvGrpSpPr>
          <p:grpSpPr>
            <a:xfrm>
              <a:off x="2313081" y="7827144"/>
              <a:ext cx="1939583" cy="338554"/>
              <a:chOff x="9617417" y="6342892"/>
              <a:chExt cx="1939583" cy="338554"/>
            </a:xfrm>
          </p:grpSpPr>
          <p:sp>
            <p:nvSpPr>
              <p:cNvPr id="63" name="Rectangle: Rounded Corners 62">
                <a:extLst>
                  <a:ext uri="{FF2B5EF4-FFF2-40B4-BE49-F238E27FC236}">
                    <a16:creationId xmlns:a16="http://schemas.microsoft.com/office/drawing/2014/main" id="{5D4D92F9-B08A-AC27-6221-D90E1A138038}"/>
                  </a:ext>
                </a:extLst>
              </p:cNvPr>
              <p:cNvSpPr/>
              <p:nvPr/>
            </p:nvSpPr>
            <p:spPr>
              <a:xfrm>
                <a:off x="9617417" y="6394071"/>
                <a:ext cx="236196" cy="236196"/>
              </a:xfrm>
              <a:prstGeom prst="round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Textbox 200">
                <a:extLst>
                  <a:ext uri="{FF2B5EF4-FFF2-40B4-BE49-F238E27FC236}">
                    <a16:creationId xmlns:a16="http://schemas.microsoft.com/office/drawing/2014/main" id="{253C1CE4-6DD1-9E52-69A1-0F96969EE354}"/>
                  </a:ext>
                </a:extLst>
              </p:cNvPr>
              <p:cNvSpPr txBox="1"/>
              <p:nvPr/>
            </p:nvSpPr>
            <p:spPr>
              <a:xfrm>
                <a:off x="9927663" y="6342892"/>
                <a:ext cx="162933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Product B</a:t>
                </a:r>
              </a:p>
            </p:txBody>
          </p:sp>
        </p:grp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EB12AF6A-BB05-A8AB-3B3C-B50B167251CD}"/>
                </a:ext>
              </a:extLst>
            </p:cNvPr>
            <p:cNvGrpSpPr/>
            <p:nvPr/>
          </p:nvGrpSpPr>
          <p:grpSpPr>
            <a:xfrm>
              <a:off x="2313081" y="8306641"/>
              <a:ext cx="1939583" cy="338554"/>
              <a:chOff x="9617417" y="6342892"/>
              <a:chExt cx="1939583" cy="338554"/>
            </a:xfrm>
          </p:grpSpPr>
          <p:sp>
            <p:nvSpPr>
              <p:cNvPr id="66" name="Rectangle: Rounded Corners 65">
                <a:extLst>
                  <a:ext uri="{FF2B5EF4-FFF2-40B4-BE49-F238E27FC236}">
                    <a16:creationId xmlns:a16="http://schemas.microsoft.com/office/drawing/2014/main" id="{35349841-E546-82B9-1D17-A666E08B92C0}"/>
                  </a:ext>
                </a:extLst>
              </p:cNvPr>
              <p:cNvSpPr/>
              <p:nvPr/>
            </p:nvSpPr>
            <p:spPr>
              <a:xfrm>
                <a:off x="9617417" y="6394071"/>
                <a:ext cx="236196" cy="236196"/>
              </a:xfrm>
              <a:prstGeom prst="round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Textbox 200">
                <a:extLst>
                  <a:ext uri="{FF2B5EF4-FFF2-40B4-BE49-F238E27FC236}">
                    <a16:creationId xmlns:a16="http://schemas.microsoft.com/office/drawing/2014/main" id="{D45169EE-F80D-1CBD-1EAF-918936160E7D}"/>
                  </a:ext>
                </a:extLst>
              </p:cNvPr>
              <p:cNvSpPr txBox="1"/>
              <p:nvPr/>
            </p:nvSpPr>
            <p:spPr>
              <a:xfrm>
                <a:off x="9927663" y="6342892"/>
                <a:ext cx="162933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Product C</a:t>
                </a:r>
              </a:p>
            </p:txBody>
          </p:sp>
        </p:grp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04C7BD9C-9CF6-9D72-4E42-B190A0E56E85}"/>
                </a:ext>
              </a:extLst>
            </p:cNvPr>
            <p:cNvGrpSpPr/>
            <p:nvPr/>
          </p:nvGrpSpPr>
          <p:grpSpPr>
            <a:xfrm>
              <a:off x="2313081" y="8786138"/>
              <a:ext cx="1939583" cy="338554"/>
              <a:chOff x="9617417" y="6342892"/>
              <a:chExt cx="1939583" cy="338554"/>
            </a:xfrm>
          </p:grpSpPr>
          <p:sp>
            <p:nvSpPr>
              <p:cNvPr id="69" name="Rectangle: Rounded Corners 68">
                <a:extLst>
                  <a:ext uri="{FF2B5EF4-FFF2-40B4-BE49-F238E27FC236}">
                    <a16:creationId xmlns:a16="http://schemas.microsoft.com/office/drawing/2014/main" id="{BCBB9E97-B565-EFE0-9DB5-5536F652A354}"/>
                  </a:ext>
                </a:extLst>
              </p:cNvPr>
              <p:cNvSpPr/>
              <p:nvPr/>
            </p:nvSpPr>
            <p:spPr>
              <a:xfrm>
                <a:off x="9617417" y="6394071"/>
                <a:ext cx="236196" cy="236196"/>
              </a:xfrm>
              <a:prstGeom prst="round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Textbox 200">
                <a:extLst>
                  <a:ext uri="{FF2B5EF4-FFF2-40B4-BE49-F238E27FC236}">
                    <a16:creationId xmlns:a16="http://schemas.microsoft.com/office/drawing/2014/main" id="{E334D2B1-F7A6-9371-4FC6-069B2D352C14}"/>
                  </a:ext>
                </a:extLst>
              </p:cNvPr>
              <p:cNvSpPr txBox="1"/>
              <p:nvPr/>
            </p:nvSpPr>
            <p:spPr>
              <a:xfrm>
                <a:off x="9927663" y="6342892"/>
                <a:ext cx="162933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Product D</a:t>
                </a:r>
              </a:p>
            </p:txBody>
          </p:sp>
        </p:grpSp>
      </p:grpSp>
      <p:sp>
        <p:nvSpPr>
          <p:cNvPr id="72" name="!!MainTitle1">
            <a:extLst>
              <a:ext uri="{FF2B5EF4-FFF2-40B4-BE49-F238E27FC236}">
                <a16:creationId xmlns:a16="http://schemas.microsoft.com/office/drawing/2014/main" id="{71A5460A-3C90-A204-31B9-2D70FFB04151}"/>
              </a:ext>
            </a:extLst>
          </p:cNvPr>
          <p:cNvSpPr txBox="1"/>
          <p:nvPr/>
        </p:nvSpPr>
        <p:spPr>
          <a:xfrm>
            <a:off x="13529104" y="1037172"/>
            <a:ext cx="9114996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lang="en-US" sz="7500" b="1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Charts </a:t>
            </a:r>
            <a:r>
              <a:rPr lang="en-US" sz="7500" noProof="0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73" name="!!SubTitle">
            <a:extLst>
              <a:ext uri="{FF2B5EF4-FFF2-40B4-BE49-F238E27FC236}">
                <a16:creationId xmlns:a16="http://schemas.microsoft.com/office/drawing/2014/main" id="{3F6E0564-99BD-512F-61C4-0EB8F4E3756D}"/>
              </a:ext>
            </a:extLst>
          </p:cNvPr>
          <p:cNvSpPr txBox="1"/>
          <p:nvPr/>
        </p:nvSpPr>
        <p:spPr>
          <a:xfrm>
            <a:off x="17470419" y="2251205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grpSp>
        <p:nvGrpSpPr>
          <p:cNvPr id="88" name="!!Legend2">
            <a:extLst>
              <a:ext uri="{FF2B5EF4-FFF2-40B4-BE49-F238E27FC236}">
                <a16:creationId xmlns:a16="http://schemas.microsoft.com/office/drawing/2014/main" id="{05C60DC3-9766-3711-274A-5D7140C904EC}"/>
              </a:ext>
            </a:extLst>
          </p:cNvPr>
          <p:cNvGrpSpPr/>
          <p:nvPr/>
        </p:nvGrpSpPr>
        <p:grpSpPr>
          <a:xfrm>
            <a:off x="-9704604" y="12926288"/>
            <a:ext cx="7064808" cy="338554"/>
            <a:chOff x="9086338" y="3666321"/>
            <a:chExt cx="7064808" cy="338554"/>
          </a:xfrm>
        </p:grpSpPr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0A4F8C5A-9CBC-5474-3F12-E6DC6AE93FCE}"/>
                </a:ext>
              </a:extLst>
            </p:cNvPr>
            <p:cNvGrpSpPr/>
            <p:nvPr/>
          </p:nvGrpSpPr>
          <p:grpSpPr>
            <a:xfrm>
              <a:off x="9086338" y="3666321"/>
              <a:ext cx="1939583" cy="338554"/>
              <a:chOff x="9617417" y="6342892"/>
              <a:chExt cx="1939583" cy="338554"/>
            </a:xfrm>
          </p:grpSpPr>
          <p:sp>
            <p:nvSpPr>
              <p:cNvPr id="85" name="Rectangle: Rounded Corners 84">
                <a:extLst>
                  <a:ext uri="{FF2B5EF4-FFF2-40B4-BE49-F238E27FC236}">
                    <a16:creationId xmlns:a16="http://schemas.microsoft.com/office/drawing/2014/main" id="{A91FFEED-4053-B062-0A66-721736878EDD}"/>
                  </a:ext>
                </a:extLst>
              </p:cNvPr>
              <p:cNvSpPr/>
              <p:nvPr/>
            </p:nvSpPr>
            <p:spPr>
              <a:xfrm>
                <a:off x="9617417" y="6394071"/>
                <a:ext cx="236196" cy="236196"/>
              </a:xfrm>
              <a:prstGeom prst="round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Textbox 200">
                <a:extLst>
                  <a:ext uri="{FF2B5EF4-FFF2-40B4-BE49-F238E27FC236}">
                    <a16:creationId xmlns:a16="http://schemas.microsoft.com/office/drawing/2014/main" id="{1CE10841-FD1E-00B3-EDFE-C5140E32AFC3}"/>
                  </a:ext>
                </a:extLst>
              </p:cNvPr>
              <p:cNvSpPr txBox="1"/>
              <p:nvPr/>
            </p:nvSpPr>
            <p:spPr>
              <a:xfrm>
                <a:off x="9927663" y="6342892"/>
                <a:ext cx="162933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Product A</a:t>
                </a:r>
              </a:p>
            </p:txBody>
          </p:sp>
        </p:grpSp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75675F6B-8981-40A5-9C7F-0243FC6BFABF}"/>
                </a:ext>
              </a:extLst>
            </p:cNvPr>
            <p:cNvGrpSpPr/>
            <p:nvPr/>
          </p:nvGrpSpPr>
          <p:grpSpPr>
            <a:xfrm>
              <a:off x="10794746" y="3666321"/>
              <a:ext cx="1939583" cy="338554"/>
              <a:chOff x="9617417" y="6342892"/>
              <a:chExt cx="1939583" cy="338554"/>
            </a:xfrm>
          </p:grpSpPr>
          <p:sp>
            <p:nvSpPr>
              <p:cNvPr id="83" name="Rectangle: Rounded Corners 82">
                <a:extLst>
                  <a:ext uri="{FF2B5EF4-FFF2-40B4-BE49-F238E27FC236}">
                    <a16:creationId xmlns:a16="http://schemas.microsoft.com/office/drawing/2014/main" id="{0CE31834-6D60-076C-226F-59BC7EF782FA}"/>
                  </a:ext>
                </a:extLst>
              </p:cNvPr>
              <p:cNvSpPr/>
              <p:nvPr/>
            </p:nvSpPr>
            <p:spPr>
              <a:xfrm>
                <a:off x="9617417" y="6394071"/>
                <a:ext cx="236196" cy="236196"/>
              </a:xfrm>
              <a:prstGeom prst="round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Textbox 200">
                <a:extLst>
                  <a:ext uri="{FF2B5EF4-FFF2-40B4-BE49-F238E27FC236}">
                    <a16:creationId xmlns:a16="http://schemas.microsoft.com/office/drawing/2014/main" id="{CFD5E8D0-61F2-AAA4-3028-0DB18387955D}"/>
                  </a:ext>
                </a:extLst>
              </p:cNvPr>
              <p:cNvSpPr txBox="1"/>
              <p:nvPr/>
            </p:nvSpPr>
            <p:spPr>
              <a:xfrm>
                <a:off x="9927663" y="6342892"/>
                <a:ext cx="162933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Product B</a:t>
                </a:r>
              </a:p>
            </p:txBody>
          </p:sp>
        </p:grp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8B875BA4-A74D-8FC9-A244-76824EC46C23}"/>
                </a:ext>
              </a:extLst>
            </p:cNvPr>
            <p:cNvGrpSpPr/>
            <p:nvPr/>
          </p:nvGrpSpPr>
          <p:grpSpPr>
            <a:xfrm>
              <a:off x="12503154" y="3666321"/>
              <a:ext cx="1939583" cy="338554"/>
              <a:chOff x="9617417" y="6342892"/>
              <a:chExt cx="1939583" cy="338554"/>
            </a:xfrm>
          </p:grpSpPr>
          <p:sp>
            <p:nvSpPr>
              <p:cNvPr id="81" name="Rectangle: Rounded Corners 80">
                <a:extLst>
                  <a:ext uri="{FF2B5EF4-FFF2-40B4-BE49-F238E27FC236}">
                    <a16:creationId xmlns:a16="http://schemas.microsoft.com/office/drawing/2014/main" id="{0B78821C-2415-0844-92A9-48D7A3F8AA34}"/>
                  </a:ext>
                </a:extLst>
              </p:cNvPr>
              <p:cNvSpPr/>
              <p:nvPr/>
            </p:nvSpPr>
            <p:spPr>
              <a:xfrm>
                <a:off x="9617417" y="6394071"/>
                <a:ext cx="236196" cy="236196"/>
              </a:xfrm>
              <a:prstGeom prst="round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Textbox 200">
                <a:extLst>
                  <a:ext uri="{FF2B5EF4-FFF2-40B4-BE49-F238E27FC236}">
                    <a16:creationId xmlns:a16="http://schemas.microsoft.com/office/drawing/2014/main" id="{610A5C5F-AE1C-A04A-5DF3-26ECE7A40593}"/>
                  </a:ext>
                </a:extLst>
              </p:cNvPr>
              <p:cNvSpPr txBox="1"/>
              <p:nvPr/>
            </p:nvSpPr>
            <p:spPr>
              <a:xfrm>
                <a:off x="9927663" y="6342892"/>
                <a:ext cx="162933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Product C</a:t>
                </a:r>
              </a:p>
            </p:txBody>
          </p: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871EEF5B-EFA9-4968-6401-AA05F38CD9EE}"/>
                </a:ext>
              </a:extLst>
            </p:cNvPr>
            <p:cNvGrpSpPr/>
            <p:nvPr/>
          </p:nvGrpSpPr>
          <p:grpSpPr>
            <a:xfrm>
              <a:off x="14211563" y="3666321"/>
              <a:ext cx="1939583" cy="338554"/>
              <a:chOff x="9617417" y="6342892"/>
              <a:chExt cx="1939583" cy="338554"/>
            </a:xfrm>
          </p:grpSpPr>
          <p:sp>
            <p:nvSpPr>
              <p:cNvPr id="79" name="Rectangle: Rounded Corners 78">
                <a:extLst>
                  <a:ext uri="{FF2B5EF4-FFF2-40B4-BE49-F238E27FC236}">
                    <a16:creationId xmlns:a16="http://schemas.microsoft.com/office/drawing/2014/main" id="{930D2F56-1654-8E82-3ACE-EB2FC5374C64}"/>
                  </a:ext>
                </a:extLst>
              </p:cNvPr>
              <p:cNvSpPr/>
              <p:nvPr/>
            </p:nvSpPr>
            <p:spPr>
              <a:xfrm>
                <a:off x="9617417" y="6394071"/>
                <a:ext cx="236196" cy="236196"/>
              </a:xfrm>
              <a:prstGeom prst="round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Textbox 200">
                <a:extLst>
                  <a:ext uri="{FF2B5EF4-FFF2-40B4-BE49-F238E27FC236}">
                    <a16:creationId xmlns:a16="http://schemas.microsoft.com/office/drawing/2014/main" id="{3260F758-0822-02D6-9D30-B114987596E2}"/>
                  </a:ext>
                </a:extLst>
              </p:cNvPr>
              <p:cNvSpPr txBox="1"/>
              <p:nvPr/>
            </p:nvSpPr>
            <p:spPr>
              <a:xfrm>
                <a:off x="9927663" y="6342892"/>
                <a:ext cx="162933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Product D</a:t>
                </a:r>
              </a:p>
            </p:txBody>
          </p:sp>
        </p:grpSp>
      </p:grpSp>
      <p:sp>
        <p:nvSpPr>
          <p:cNvPr id="103" name="!!#">
            <a:extLst>
              <a:ext uri="{FF2B5EF4-FFF2-40B4-BE49-F238E27FC236}">
                <a16:creationId xmlns:a16="http://schemas.microsoft.com/office/drawing/2014/main" id="{73D4CFF7-C4BC-B7E1-82EE-79D458FDD071}"/>
              </a:ext>
            </a:extLst>
          </p:cNvPr>
          <p:cNvSpPr>
            <a:spLocks/>
          </p:cNvSpPr>
          <p:nvPr/>
        </p:nvSpPr>
        <p:spPr bwMode="auto">
          <a:xfrm>
            <a:off x="2453578" y="12864733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218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2" name="!!B_B_highlight">
            <a:extLst>
              <a:ext uri="{FF2B5EF4-FFF2-40B4-BE49-F238E27FC236}">
                <a16:creationId xmlns:a16="http://schemas.microsoft.com/office/drawing/2014/main" id="{A113B22A-374D-AF6C-35BE-9E1DB118313B}"/>
              </a:ext>
            </a:extLst>
          </p:cNvPr>
          <p:cNvSpPr/>
          <p:nvPr/>
        </p:nvSpPr>
        <p:spPr>
          <a:xfrm>
            <a:off x="2324100" y="1306873"/>
            <a:ext cx="2252013" cy="70709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!!B_L_1">
            <a:extLst>
              <a:ext uri="{FF2B5EF4-FFF2-40B4-BE49-F238E27FC236}">
                <a16:creationId xmlns:a16="http://schemas.microsoft.com/office/drawing/2014/main" id="{B56FF2C7-DF12-BE05-64E2-89E2114D6132}"/>
              </a:ext>
            </a:extLst>
          </p:cNvPr>
          <p:cNvSpPr txBox="1"/>
          <p:nvPr/>
        </p:nvSpPr>
        <p:spPr>
          <a:xfrm>
            <a:off x="2647551" y="1460364"/>
            <a:ext cx="1605113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b="1" i="0" u="none" strike="noStrike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defRPr>
            </a:lvl1pPr>
          </a:lstStyle>
          <a:p>
            <a:r>
              <a:rPr lang="en-US" dirty="0"/>
              <a:t>Quarter 1</a:t>
            </a:r>
          </a:p>
        </p:txBody>
      </p:sp>
      <p:sp>
        <p:nvSpPr>
          <p:cNvPr id="97" name="!!B_L_1">
            <a:extLst>
              <a:ext uri="{FF2B5EF4-FFF2-40B4-BE49-F238E27FC236}">
                <a16:creationId xmlns:a16="http://schemas.microsoft.com/office/drawing/2014/main" id="{0959816F-A4AB-E2AB-5FC7-E29E10B0097A}"/>
              </a:ext>
            </a:extLst>
          </p:cNvPr>
          <p:cNvSpPr txBox="1"/>
          <p:nvPr/>
        </p:nvSpPr>
        <p:spPr>
          <a:xfrm>
            <a:off x="7426359" y="1475753"/>
            <a:ext cx="1605113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rPr>
              <a:t>Quarter 3</a:t>
            </a:r>
          </a:p>
        </p:txBody>
      </p:sp>
      <p:sp>
        <p:nvSpPr>
          <p:cNvPr id="100" name="!!B_L_1">
            <a:extLst>
              <a:ext uri="{FF2B5EF4-FFF2-40B4-BE49-F238E27FC236}">
                <a16:creationId xmlns:a16="http://schemas.microsoft.com/office/drawing/2014/main" id="{BF109288-8CE2-E0AB-8EBA-1674083CBBD2}"/>
              </a:ext>
            </a:extLst>
          </p:cNvPr>
          <p:cNvSpPr txBox="1"/>
          <p:nvPr/>
        </p:nvSpPr>
        <p:spPr>
          <a:xfrm>
            <a:off x="9815763" y="1475753"/>
            <a:ext cx="1605113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rPr>
              <a:t>Quarter 4</a:t>
            </a:r>
          </a:p>
        </p:txBody>
      </p:sp>
      <p:sp>
        <p:nvSpPr>
          <p:cNvPr id="94" name="!!B_L_1">
            <a:extLst>
              <a:ext uri="{FF2B5EF4-FFF2-40B4-BE49-F238E27FC236}">
                <a16:creationId xmlns:a16="http://schemas.microsoft.com/office/drawing/2014/main" id="{39EAB744-9130-FAB0-52D4-F7AA4442C1BA}"/>
              </a:ext>
            </a:extLst>
          </p:cNvPr>
          <p:cNvSpPr txBox="1"/>
          <p:nvPr/>
        </p:nvSpPr>
        <p:spPr>
          <a:xfrm>
            <a:off x="5036955" y="1460364"/>
            <a:ext cx="1605113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i="0" u="none" strike="noStrike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defRPr>
            </a:lvl1pPr>
          </a:lstStyle>
          <a:p>
            <a:r>
              <a:rPr lang="en-US" dirty="0"/>
              <a:t>Quarter 2</a:t>
            </a:r>
          </a:p>
        </p:txBody>
      </p:sp>
      <p:sp>
        <p:nvSpPr>
          <p:cNvPr id="3" name="!!Chart_L_1">
            <a:extLst>
              <a:ext uri="{FF2B5EF4-FFF2-40B4-BE49-F238E27FC236}">
                <a16:creationId xmlns:a16="http://schemas.microsoft.com/office/drawing/2014/main" id="{65FA3CC9-4128-1A46-C8AE-AFF582F1F073}"/>
              </a:ext>
            </a:extLst>
          </p:cNvPr>
          <p:cNvSpPr txBox="1"/>
          <p:nvPr/>
        </p:nvSpPr>
        <p:spPr>
          <a:xfrm>
            <a:off x="5537375" y="12366418"/>
            <a:ext cx="3494098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b="1" i="0" u="none" strike="noStrike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defRPr>
            </a:lvl1pPr>
          </a:lstStyle>
          <a:p>
            <a:r>
              <a:rPr lang="en-US" dirty="0"/>
              <a:t>ALL PRODUCTS</a:t>
            </a:r>
          </a:p>
        </p:txBody>
      </p:sp>
      <p:sp>
        <p:nvSpPr>
          <p:cNvPr id="10" name="!!Chart_L_2">
            <a:extLst>
              <a:ext uri="{FF2B5EF4-FFF2-40B4-BE49-F238E27FC236}">
                <a16:creationId xmlns:a16="http://schemas.microsoft.com/office/drawing/2014/main" id="{70036E8B-4347-DE51-5DEF-1DC445026574}"/>
              </a:ext>
            </a:extLst>
          </p:cNvPr>
          <p:cNvSpPr txBox="1"/>
          <p:nvPr/>
        </p:nvSpPr>
        <p:spPr>
          <a:xfrm>
            <a:off x="15723370" y="12366418"/>
            <a:ext cx="3494098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b="1" i="0" u="none" strike="noStrike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defRPr>
            </a:lvl1pPr>
          </a:lstStyle>
          <a:p>
            <a:r>
              <a:rPr lang="en-US" dirty="0"/>
              <a:t>BY PRODUCTS</a:t>
            </a:r>
          </a:p>
        </p:txBody>
      </p:sp>
    </p:spTree>
    <p:extLst>
      <p:ext uri="{BB962C8B-B14F-4D97-AF65-F5344CB8AC3E}">
        <p14:creationId xmlns:p14="http://schemas.microsoft.com/office/powerpoint/2010/main" val="144048956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 advClick="0" advTm="2000">
        <p159:morph option="byObject"/>
      </p:transition>
    </mc:Choice>
    <mc:Fallback xmlns="">
      <p:transition spd="slow" advClick="0" advTm="2000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10000"/>
            <a:lumOff val="9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71F4156-35E4-08F6-F505-C7152709D4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!!B_B_2">
            <a:extLst>
              <a:ext uri="{FF2B5EF4-FFF2-40B4-BE49-F238E27FC236}">
                <a16:creationId xmlns:a16="http://schemas.microsoft.com/office/drawing/2014/main" id="{78AAE223-18A2-A499-FAA1-29E2ABBEE065}"/>
              </a:ext>
            </a:extLst>
          </p:cNvPr>
          <p:cNvSpPr/>
          <p:nvPr/>
        </p:nvSpPr>
        <p:spPr>
          <a:xfrm>
            <a:off x="4713504" y="1306873"/>
            <a:ext cx="2252013" cy="707093"/>
          </a:xfrm>
          <a:prstGeom prst="roundRect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!!B_B_1">
            <a:extLst>
              <a:ext uri="{FF2B5EF4-FFF2-40B4-BE49-F238E27FC236}">
                <a16:creationId xmlns:a16="http://schemas.microsoft.com/office/drawing/2014/main" id="{C24EFB39-18B3-D582-1B37-938F81A23CDD}"/>
              </a:ext>
            </a:extLst>
          </p:cNvPr>
          <p:cNvSpPr/>
          <p:nvPr/>
        </p:nvSpPr>
        <p:spPr>
          <a:xfrm>
            <a:off x="2324100" y="1306873"/>
            <a:ext cx="2252013" cy="707093"/>
          </a:xfrm>
          <a:prstGeom prst="roundRect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!!B_B_3">
            <a:extLst>
              <a:ext uri="{FF2B5EF4-FFF2-40B4-BE49-F238E27FC236}">
                <a16:creationId xmlns:a16="http://schemas.microsoft.com/office/drawing/2014/main" id="{2DEA8FDC-CD27-92CF-D180-D8E6308D154F}"/>
              </a:ext>
            </a:extLst>
          </p:cNvPr>
          <p:cNvSpPr/>
          <p:nvPr/>
        </p:nvSpPr>
        <p:spPr>
          <a:xfrm>
            <a:off x="7102908" y="1306873"/>
            <a:ext cx="2252013" cy="707093"/>
          </a:xfrm>
          <a:prstGeom prst="roundRect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!!B_B_4">
            <a:extLst>
              <a:ext uri="{FF2B5EF4-FFF2-40B4-BE49-F238E27FC236}">
                <a16:creationId xmlns:a16="http://schemas.microsoft.com/office/drawing/2014/main" id="{DEBA071E-A821-F69B-F84F-A5FCFB2269E1}"/>
              </a:ext>
            </a:extLst>
          </p:cNvPr>
          <p:cNvSpPr/>
          <p:nvPr/>
        </p:nvSpPr>
        <p:spPr>
          <a:xfrm>
            <a:off x="9492312" y="1306873"/>
            <a:ext cx="2252013" cy="707093"/>
          </a:xfrm>
          <a:prstGeom prst="roundRect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!!Pillar_1">
            <a:extLst>
              <a:ext uri="{FF2B5EF4-FFF2-40B4-BE49-F238E27FC236}">
                <a16:creationId xmlns:a16="http://schemas.microsoft.com/office/drawing/2014/main" id="{05FDB104-FB26-7FFB-52AB-24B58D228887}"/>
              </a:ext>
            </a:extLst>
          </p:cNvPr>
          <p:cNvSpPr/>
          <p:nvPr/>
        </p:nvSpPr>
        <p:spPr>
          <a:xfrm>
            <a:off x="12754908" y="5708945"/>
            <a:ext cx="2025650" cy="3697945"/>
          </a:xfrm>
          <a:prstGeom prst="roundRect">
            <a:avLst>
              <a:gd name="adj" fmla="val 10203"/>
            </a:avLst>
          </a:prstGeom>
          <a:gradFill>
            <a:gsLst>
              <a:gs pos="0">
                <a:schemeClr val="accent1"/>
              </a:gs>
              <a:gs pos="80000">
                <a:schemeClr val="accent1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!!Pillar_L_1">
            <a:extLst>
              <a:ext uri="{FF2B5EF4-FFF2-40B4-BE49-F238E27FC236}">
                <a16:creationId xmlns:a16="http://schemas.microsoft.com/office/drawing/2014/main" id="{636BFF02-1708-9DAB-3147-64B3163B62C6}"/>
              </a:ext>
            </a:extLst>
          </p:cNvPr>
          <p:cNvGrpSpPr/>
          <p:nvPr/>
        </p:nvGrpSpPr>
        <p:grpSpPr>
          <a:xfrm flipH="1">
            <a:off x="12754908" y="9682773"/>
            <a:ext cx="2025649" cy="2137253"/>
            <a:chOff x="4443430" y="4474065"/>
            <a:chExt cx="2488311" cy="1944694"/>
          </a:xfrm>
          <a:noFill/>
        </p:grpSpPr>
        <p:sp>
          <p:nvSpPr>
            <p:cNvPr id="15" name="Textbox 200">
              <a:extLst>
                <a:ext uri="{FF2B5EF4-FFF2-40B4-BE49-F238E27FC236}">
                  <a16:creationId xmlns:a16="http://schemas.microsoft.com/office/drawing/2014/main" id="{CC32F734-AE48-FB88-1BB7-13A2B3038BB3}"/>
                </a:ext>
              </a:extLst>
            </p:cNvPr>
            <p:cNvSpPr txBox="1"/>
            <p:nvPr/>
          </p:nvSpPr>
          <p:spPr>
            <a:xfrm flipH="1">
              <a:off x="4443431" y="4474065"/>
              <a:ext cx="2488310" cy="364061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Product A</a:t>
              </a:r>
            </a:p>
          </p:txBody>
        </p:sp>
        <p:sp>
          <p:nvSpPr>
            <p:cNvPr id="16" name="Textbox 200">
              <a:extLst>
                <a:ext uri="{FF2B5EF4-FFF2-40B4-BE49-F238E27FC236}">
                  <a16:creationId xmlns:a16="http://schemas.microsoft.com/office/drawing/2014/main" id="{7E3F070F-FDD2-B69C-FB0B-43A41DE3524A}"/>
                </a:ext>
              </a:extLst>
            </p:cNvPr>
            <p:cNvSpPr txBox="1"/>
            <p:nvPr/>
          </p:nvSpPr>
          <p:spPr>
            <a:xfrm flipH="1">
              <a:off x="4443431" y="4866131"/>
              <a:ext cx="2488310" cy="588099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Meet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7" name="Textbox 200">
              <a:extLst>
                <a:ext uri="{FF2B5EF4-FFF2-40B4-BE49-F238E27FC236}">
                  <a16:creationId xmlns:a16="http://schemas.microsoft.com/office/drawing/2014/main" id="{B320E182-0B6A-4A28-CA10-C9C25C27E171}"/>
                </a:ext>
              </a:extLst>
            </p:cNvPr>
            <p:cNvSpPr txBox="1"/>
            <p:nvPr/>
          </p:nvSpPr>
          <p:spPr>
            <a:xfrm flipH="1">
              <a:off x="4443430" y="5550614"/>
              <a:ext cx="2488311" cy="86814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27" name="!!Pillar_1%">
            <a:extLst>
              <a:ext uri="{FF2B5EF4-FFF2-40B4-BE49-F238E27FC236}">
                <a16:creationId xmlns:a16="http://schemas.microsoft.com/office/drawing/2014/main" id="{3909AC97-92F7-C75C-8A1E-6FC9128CA5A6}"/>
              </a:ext>
            </a:extLst>
          </p:cNvPr>
          <p:cNvSpPr txBox="1"/>
          <p:nvPr/>
        </p:nvSpPr>
        <p:spPr>
          <a:xfrm>
            <a:off x="12754908" y="6005413"/>
            <a:ext cx="2025649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71%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30" name="!!Pillar_2">
            <a:extLst>
              <a:ext uri="{FF2B5EF4-FFF2-40B4-BE49-F238E27FC236}">
                <a16:creationId xmlns:a16="http://schemas.microsoft.com/office/drawing/2014/main" id="{9923A318-5CFB-D85E-8E3C-D45407FB5F5B}"/>
              </a:ext>
            </a:extLst>
          </p:cNvPr>
          <p:cNvSpPr/>
          <p:nvPr/>
        </p:nvSpPr>
        <p:spPr>
          <a:xfrm>
            <a:off x="15181355" y="4108454"/>
            <a:ext cx="2025650" cy="5298437"/>
          </a:xfrm>
          <a:prstGeom prst="roundRect">
            <a:avLst>
              <a:gd name="adj" fmla="val 10203"/>
            </a:avLst>
          </a:prstGeom>
          <a:gradFill>
            <a:gsLst>
              <a:gs pos="0">
                <a:schemeClr val="accent3"/>
              </a:gs>
              <a:gs pos="80000">
                <a:schemeClr val="accent3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" name="!!Pillar_L_2">
            <a:extLst>
              <a:ext uri="{FF2B5EF4-FFF2-40B4-BE49-F238E27FC236}">
                <a16:creationId xmlns:a16="http://schemas.microsoft.com/office/drawing/2014/main" id="{0797A2E5-07DF-C618-4534-8E1662A28AEF}"/>
              </a:ext>
            </a:extLst>
          </p:cNvPr>
          <p:cNvGrpSpPr/>
          <p:nvPr/>
        </p:nvGrpSpPr>
        <p:grpSpPr>
          <a:xfrm flipH="1">
            <a:off x="15181355" y="9682773"/>
            <a:ext cx="2025649" cy="2137253"/>
            <a:chOff x="4443430" y="4474065"/>
            <a:chExt cx="2488311" cy="1944694"/>
          </a:xfrm>
          <a:noFill/>
        </p:grpSpPr>
        <p:sp>
          <p:nvSpPr>
            <p:cNvPr id="33" name="Textbox 200">
              <a:extLst>
                <a:ext uri="{FF2B5EF4-FFF2-40B4-BE49-F238E27FC236}">
                  <a16:creationId xmlns:a16="http://schemas.microsoft.com/office/drawing/2014/main" id="{562CF338-1D5E-B6B9-1503-E17544FB9748}"/>
                </a:ext>
              </a:extLst>
            </p:cNvPr>
            <p:cNvSpPr txBox="1"/>
            <p:nvPr/>
          </p:nvSpPr>
          <p:spPr>
            <a:xfrm flipH="1">
              <a:off x="4443431" y="4474065"/>
              <a:ext cx="2488310" cy="364061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Product B</a:t>
              </a:r>
            </a:p>
          </p:txBody>
        </p:sp>
        <p:sp>
          <p:nvSpPr>
            <p:cNvPr id="34" name="Textbox 200">
              <a:extLst>
                <a:ext uri="{FF2B5EF4-FFF2-40B4-BE49-F238E27FC236}">
                  <a16:creationId xmlns:a16="http://schemas.microsoft.com/office/drawing/2014/main" id="{80B5E531-69D7-951C-29C9-449944C1F698}"/>
                </a:ext>
              </a:extLst>
            </p:cNvPr>
            <p:cNvSpPr txBox="1"/>
            <p:nvPr/>
          </p:nvSpPr>
          <p:spPr>
            <a:xfrm flipH="1">
              <a:off x="4443431" y="4866131"/>
              <a:ext cx="2488310" cy="588099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Top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5" name="Textbox 200">
              <a:extLst>
                <a:ext uri="{FF2B5EF4-FFF2-40B4-BE49-F238E27FC236}">
                  <a16:creationId xmlns:a16="http://schemas.microsoft.com/office/drawing/2014/main" id="{03C2F5DD-51B5-80A0-20A0-CAFD98AB0697}"/>
                </a:ext>
              </a:extLst>
            </p:cNvPr>
            <p:cNvSpPr txBox="1"/>
            <p:nvPr/>
          </p:nvSpPr>
          <p:spPr>
            <a:xfrm flipH="1">
              <a:off x="4443430" y="5550614"/>
              <a:ext cx="2488311" cy="86814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32" name="!!Pillar_2%">
            <a:extLst>
              <a:ext uri="{FF2B5EF4-FFF2-40B4-BE49-F238E27FC236}">
                <a16:creationId xmlns:a16="http://schemas.microsoft.com/office/drawing/2014/main" id="{B5B495C6-1418-E0E2-F6C0-D9D53BC57618}"/>
              </a:ext>
            </a:extLst>
          </p:cNvPr>
          <p:cNvSpPr txBox="1"/>
          <p:nvPr/>
        </p:nvSpPr>
        <p:spPr>
          <a:xfrm>
            <a:off x="15181355" y="4384337"/>
            <a:ext cx="2025649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100%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37" name="!!Pillar_3">
            <a:extLst>
              <a:ext uri="{FF2B5EF4-FFF2-40B4-BE49-F238E27FC236}">
                <a16:creationId xmlns:a16="http://schemas.microsoft.com/office/drawing/2014/main" id="{DB42270C-3C9A-A170-66DE-320038542954}"/>
              </a:ext>
            </a:extLst>
          </p:cNvPr>
          <p:cNvSpPr/>
          <p:nvPr/>
        </p:nvSpPr>
        <p:spPr>
          <a:xfrm>
            <a:off x="17607802" y="6757672"/>
            <a:ext cx="2025650" cy="2649218"/>
          </a:xfrm>
          <a:prstGeom prst="roundRect">
            <a:avLst>
              <a:gd name="adj" fmla="val 10203"/>
            </a:avLst>
          </a:prstGeom>
          <a:gradFill>
            <a:gsLst>
              <a:gs pos="0">
                <a:schemeClr val="accent5"/>
              </a:gs>
              <a:gs pos="80000">
                <a:schemeClr val="accent5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8" name="!!Pillar_L_3">
            <a:extLst>
              <a:ext uri="{FF2B5EF4-FFF2-40B4-BE49-F238E27FC236}">
                <a16:creationId xmlns:a16="http://schemas.microsoft.com/office/drawing/2014/main" id="{7B50A404-B003-A9A8-8822-4CF7318DABF4}"/>
              </a:ext>
            </a:extLst>
          </p:cNvPr>
          <p:cNvGrpSpPr/>
          <p:nvPr/>
        </p:nvGrpSpPr>
        <p:grpSpPr>
          <a:xfrm flipH="1">
            <a:off x="17607802" y="9682773"/>
            <a:ext cx="2025649" cy="2137253"/>
            <a:chOff x="4443430" y="4474065"/>
            <a:chExt cx="2488311" cy="1944694"/>
          </a:xfrm>
          <a:noFill/>
        </p:grpSpPr>
        <p:sp>
          <p:nvSpPr>
            <p:cNvPr id="40" name="Textbox 200">
              <a:extLst>
                <a:ext uri="{FF2B5EF4-FFF2-40B4-BE49-F238E27FC236}">
                  <a16:creationId xmlns:a16="http://schemas.microsoft.com/office/drawing/2014/main" id="{C84F3F69-00C0-5AD8-50ED-DC378F9A1FAD}"/>
                </a:ext>
              </a:extLst>
            </p:cNvPr>
            <p:cNvSpPr txBox="1"/>
            <p:nvPr/>
          </p:nvSpPr>
          <p:spPr>
            <a:xfrm flipH="1">
              <a:off x="4443431" y="4474065"/>
              <a:ext cx="2488310" cy="364061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Product C</a:t>
              </a:r>
            </a:p>
          </p:txBody>
        </p:sp>
        <p:sp>
          <p:nvSpPr>
            <p:cNvPr id="41" name="Textbox 200">
              <a:extLst>
                <a:ext uri="{FF2B5EF4-FFF2-40B4-BE49-F238E27FC236}">
                  <a16:creationId xmlns:a16="http://schemas.microsoft.com/office/drawing/2014/main" id="{815BFB8A-A524-3671-8F88-899670F82205}"/>
                </a:ext>
              </a:extLst>
            </p:cNvPr>
            <p:cNvSpPr txBox="1"/>
            <p:nvPr/>
          </p:nvSpPr>
          <p:spPr>
            <a:xfrm flipH="1">
              <a:off x="4443431" y="4866131"/>
              <a:ext cx="2488310" cy="588099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Under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2" name="Textbox 200">
              <a:extLst>
                <a:ext uri="{FF2B5EF4-FFF2-40B4-BE49-F238E27FC236}">
                  <a16:creationId xmlns:a16="http://schemas.microsoft.com/office/drawing/2014/main" id="{E81ED5B1-0657-FB15-7B3A-2B6F7EC15DC2}"/>
                </a:ext>
              </a:extLst>
            </p:cNvPr>
            <p:cNvSpPr txBox="1"/>
            <p:nvPr/>
          </p:nvSpPr>
          <p:spPr>
            <a:xfrm flipH="1">
              <a:off x="4443430" y="5550614"/>
              <a:ext cx="2488311" cy="86814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39" name="!!Pillar_3%">
            <a:extLst>
              <a:ext uri="{FF2B5EF4-FFF2-40B4-BE49-F238E27FC236}">
                <a16:creationId xmlns:a16="http://schemas.microsoft.com/office/drawing/2014/main" id="{EC8AF552-E2F0-0611-AAB4-7D50D0DF3726}"/>
              </a:ext>
            </a:extLst>
          </p:cNvPr>
          <p:cNvSpPr txBox="1"/>
          <p:nvPr/>
        </p:nvSpPr>
        <p:spPr>
          <a:xfrm>
            <a:off x="17607802" y="7075660"/>
            <a:ext cx="2025649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50%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44" name="!!Pillar_4">
            <a:extLst>
              <a:ext uri="{FF2B5EF4-FFF2-40B4-BE49-F238E27FC236}">
                <a16:creationId xmlns:a16="http://schemas.microsoft.com/office/drawing/2014/main" id="{5817801B-8786-50C8-47F2-E8271EE852D5}"/>
              </a:ext>
            </a:extLst>
          </p:cNvPr>
          <p:cNvSpPr/>
          <p:nvPr/>
        </p:nvSpPr>
        <p:spPr>
          <a:xfrm>
            <a:off x="20034250" y="6216101"/>
            <a:ext cx="2025650" cy="3190789"/>
          </a:xfrm>
          <a:prstGeom prst="roundRect">
            <a:avLst>
              <a:gd name="adj" fmla="val 10203"/>
            </a:avLst>
          </a:prstGeom>
          <a:gradFill>
            <a:gsLst>
              <a:gs pos="0">
                <a:schemeClr val="accent6"/>
              </a:gs>
              <a:gs pos="80000">
                <a:schemeClr val="accent6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5" name="!!Pillar_L_4">
            <a:extLst>
              <a:ext uri="{FF2B5EF4-FFF2-40B4-BE49-F238E27FC236}">
                <a16:creationId xmlns:a16="http://schemas.microsoft.com/office/drawing/2014/main" id="{7A469A82-F955-A3A6-446C-54651C5096C7}"/>
              </a:ext>
            </a:extLst>
          </p:cNvPr>
          <p:cNvGrpSpPr/>
          <p:nvPr/>
        </p:nvGrpSpPr>
        <p:grpSpPr>
          <a:xfrm flipH="1">
            <a:off x="20034250" y="9682773"/>
            <a:ext cx="2025649" cy="2137253"/>
            <a:chOff x="4443430" y="4474065"/>
            <a:chExt cx="2488311" cy="1944694"/>
          </a:xfrm>
          <a:noFill/>
        </p:grpSpPr>
        <p:sp>
          <p:nvSpPr>
            <p:cNvPr id="47" name="Textbox 200">
              <a:extLst>
                <a:ext uri="{FF2B5EF4-FFF2-40B4-BE49-F238E27FC236}">
                  <a16:creationId xmlns:a16="http://schemas.microsoft.com/office/drawing/2014/main" id="{F936CF1C-2C30-8F64-C53D-4863B71664C0}"/>
                </a:ext>
              </a:extLst>
            </p:cNvPr>
            <p:cNvSpPr txBox="1"/>
            <p:nvPr/>
          </p:nvSpPr>
          <p:spPr>
            <a:xfrm flipH="1">
              <a:off x="4443431" y="4474065"/>
              <a:ext cx="2488310" cy="364061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Product D</a:t>
              </a:r>
            </a:p>
          </p:txBody>
        </p:sp>
        <p:sp>
          <p:nvSpPr>
            <p:cNvPr id="48" name="Textbox 200">
              <a:extLst>
                <a:ext uri="{FF2B5EF4-FFF2-40B4-BE49-F238E27FC236}">
                  <a16:creationId xmlns:a16="http://schemas.microsoft.com/office/drawing/2014/main" id="{2AB9BA6F-142A-B932-B6C7-E4E616A83128}"/>
                </a:ext>
              </a:extLst>
            </p:cNvPr>
            <p:cNvSpPr txBox="1"/>
            <p:nvPr/>
          </p:nvSpPr>
          <p:spPr>
            <a:xfrm flipH="1">
              <a:off x="4443431" y="4866131"/>
              <a:ext cx="2488310" cy="588099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Under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9" name="Textbox 200">
              <a:extLst>
                <a:ext uri="{FF2B5EF4-FFF2-40B4-BE49-F238E27FC236}">
                  <a16:creationId xmlns:a16="http://schemas.microsoft.com/office/drawing/2014/main" id="{CC627CA2-6299-9B23-B048-72EDC42B34E0}"/>
                </a:ext>
              </a:extLst>
            </p:cNvPr>
            <p:cNvSpPr txBox="1"/>
            <p:nvPr/>
          </p:nvSpPr>
          <p:spPr>
            <a:xfrm flipH="1">
              <a:off x="4443430" y="5550614"/>
              <a:ext cx="2488311" cy="86814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46" name="!!Pillar_4%">
            <a:extLst>
              <a:ext uri="{FF2B5EF4-FFF2-40B4-BE49-F238E27FC236}">
                <a16:creationId xmlns:a16="http://schemas.microsoft.com/office/drawing/2014/main" id="{E9E415B1-42C4-D2FB-0B7A-2C624A12ADCE}"/>
              </a:ext>
            </a:extLst>
          </p:cNvPr>
          <p:cNvSpPr txBox="1"/>
          <p:nvPr/>
        </p:nvSpPr>
        <p:spPr>
          <a:xfrm>
            <a:off x="20034250" y="6534834"/>
            <a:ext cx="2025649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60%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graphicFrame>
        <p:nvGraphicFramePr>
          <p:cNvPr id="55" name="!!PieChart">
            <a:extLst>
              <a:ext uri="{FF2B5EF4-FFF2-40B4-BE49-F238E27FC236}">
                <a16:creationId xmlns:a16="http://schemas.microsoft.com/office/drawing/2014/main" id="{58C26AE5-D08C-84F4-6DF0-606ECEE550DE}"/>
              </a:ext>
            </a:extLst>
          </p:cNvPr>
          <p:cNvGraphicFramePr/>
          <p:nvPr/>
        </p:nvGraphicFramePr>
        <p:xfrm>
          <a:off x="3950528" y="5074315"/>
          <a:ext cx="6667790" cy="63237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4" name="!!Legend">
            <a:extLst>
              <a:ext uri="{FF2B5EF4-FFF2-40B4-BE49-F238E27FC236}">
                <a16:creationId xmlns:a16="http://schemas.microsoft.com/office/drawing/2014/main" id="{80FD00B0-66CB-184A-C30F-88B2A272CB45}"/>
              </a:ext>
            </a:extLst>
          </p:cNvPr>
          <p:cNvGrpSpPr/>
          <p:nvPr/>
        </p:nvGrpSpPr>
        <p:grpSpPr>
          <a:xfrm>
            <a:off x="2313081" y="7347647"/>
            <a:ext cx="1939583" cy="1777045"/>
            <a:chOff x="2313081" y="7347647"/>
            <a:chExt cx="1939583" cy="1777045"/>
          </a:xfrm>
        </p:grpSpPr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97830A95-B2F4-A8A5-3886-FB7BF16CF2E9}"/>
                </a:ext>
              </a:extLst>
            </p:cNvPr>
            <p:cNvGrpSpPr/>
            <p:nvPr/>
          </p:nvGrpSpPr>
          <p:grpSpPr>
            <a:xfrm>
              <a:off x="2313081" y="7347647"/>
              <a:ext cx="1939583" cy="338554"/>
              <a:chOff x="9617417" y="6342892"/>
              <a:chExt cx="1939583" cy="338554"/>
            </a:xfrm>
          </p:grpSpPr>
          <p:sp>
            <p:nvSpPr>
              <p:cNvPr id="57" name="Rectangle: Rounded Corners 56">
                <a:extLst>
                  <a:ext uri="{FF2B5EF4-FFF2-40B4-BE49-F238E27FC236}">
                    <a16:creationId xmlns:a16="http://schemas.microsoft.com/office/drawing/2014/main" id="{BC3119AA-27E4-EB6C-CCA0-C1C359371918}"/>
                  </a:ext>
                </a:extLst>
              </p:cNvPr>
              <p:cNvSpPr/>
              <p:nvPr/>
            </p:nvSpPr>
            <p:spPr>
              <a:xfrm>
                <a:off x="9617417" y="6394071"/>
                <a:ext cx="236196" cy="236196"/>
              </a:xfrm>
              <a:prstGeom prst="round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Textbox 200">
                <a:extLst>
                  <a:ext uri="{FF2B5EF4-FFF2-40B4-BE49-F238E27FC236}">
                    <a16:creationId xmlns:a16="http://schemas.microsoft.com/office/drawing/2014/main" id="{B02BFAC1-1E9B-881A-5E37-256ADA869FFB}"/>
                  </a:ext>
                </a:extLst>
              </p:cNvPr>
              <p:cNvSpPr txBox="1"/>
              <p:nvPr/>
            </p:nvSpPr>
            <p:spPr>
              <a:xfrm>
                <a:off x="9927663" y="6342892"/>
                <a:ext cx="162933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Product A</a:t>
                </a:r>
              </a:p>
            </p:txBody>
          </p:sp>
        </p:grp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E061E973-14E4-22D0-10E2-52DFBC12FFFA}"/>
                </a:ext>
              </a:extLst>
            </p:cNvPr>
            <p:cNvGrpSpPr/>
            <p:nvPr/>
          </p:nvGrpSpPr>
          <p:grpSpPr>
            <a:xfrm>
              <a:off x="2313081" y="7827144"/>
              <a:ext cx="1939583" cy="338554"/>
              <a:chOff x="9617417" y="6342892"/>
              <a:chExt cx="1939583" cy="338554"/>
            </a:xfrm>
          </p:grpSpPr>
          <p:sp>
            <p:nvSpPr>
              <p:cNvPr id="63" name="Rectangle: Rounded Corners 62">
                <a:extLst>
                  <a:ext uri="{FF2B5EF4-FFF2-40B4-BE49-F238E27FC236}">
                    <a16:creationId xmlns:a16="http://schemas.microsoft.com/office/drawing/2014/main" id="{A00D353D-C620-9ABE-6DC7-DEC18AB2ED6F}"/>
                  </a:ext>
                </a:extLst>
              </p:cNvPr>
              <p:cNvSpPr/>
              <p:nvPr/>
            </p:nvSpPr>
            <p:spPr>
              <a:xfrm>
                <a:off x="9617417" y="6394071"/>
                <a:ext cx="236196" cy="236196"/>
              </a:xfrm>
              <a:prstGeom prst="round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Textbox 200">
                <a:extLst>
                  <a:ext uri="{FF2B5EF4-FFF2-40B4-BE49-F238E27FC236}">
                    <a16:creationId xmlns:a16="http://schemas.microsoft.com/office/drawing/2014/main" id="{7D44B8BF-0CCE-FCB2-B4E9-BAB8773932BE}"/>
                  </a:ext>
                </a:extLst>
              </p:cNvPr>
              <p:cNvSpPr txBox="1"/>
              <p:nvPr/>
            </p:nvSpPr>
            <p:spPr>
              <a:xfrm>
                <a:off x="9927663" y="6342892"/>
                <a:ext cx="162933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Product B</a:t>
                </a:r>
              </a:p>
            </p:txBody>
          </p:sp>
        </p:grp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FCC2F57B-3372-B710-72C9-3741B0DB7661}"/>
                </a:ext>
              </a:extLst>
            </p:cNvPr>
            <p:cNvGrpSpPr/>
            <p:nvPr/>
          </p:nvGrpSpPr>
          <p:grpSpPr>
            <a:xfrm>
              <a:off x="2313081" y="8306641"/>
              <a:ext cx="1939583" cy="338554"/>
              <a:chOff x="9617417" y="6342892"/>
              <a:chExt cx="1939583" cy="338554"/>
            </a:xfrm>
          </p:grpSpPr>
          <p:sp>
            <p:nvSpPr>
              <p:cNvPr id="66" name="Rectangle: Rounded Corners 65">
                <a:extLst>
                  <a:ext uri="{FF2B5EF4-FFF2-40B4-BE49-F238E27FC236}">
                    <a16:creationId xmlns:a16="http://schemas.microsoft.com/office/drawing/2014/main" id="{72BB626D-CDA4-A464-1239-59BD6659F40A}"/>
                  </a:ext>
                </a:extLst>
              </p:cNvPr>
              <p:cNvSpPr/>
              <p:nvPr/>
            </p:nvSpPr>
            <p:spPr>
              <a:xfrm>
                <a:off x="9617417" y="6394071"/>
                <a:ext cx="236196" cy="236196"/>
              </a:xfrm>
              <a:prstGeom prst="round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Textbox 200">
                <a:extLst>
                  <a:ext uri="{FF2B5EF4-FFF2-40B4-BE49-F238E27FC236}">
                    <a16:creationId xmlns:a16="http://schemas.microsoft.com/office/drawing/2014/main" id="{0272A036-F518-1BDC-B580-E8280B7D99BD}"/>
                  </a:ext>
                </a:extLst>
              </p:cNvPr>
              <p:cNvSpPr txBox="1"/>
              <p:nvPr/>
            </p:nvSpPr>
            <p:spPr>
              <a:xfrm>
                <a:off x="9927663" y="6342892"/>
                <a:ext cx="162933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Product C</a:t>
                </a:r>
              </a:p>
            </p:txBody>
          </p:sp>
        </p:grp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E9C4944B-EF6F-234F-557E-457DDBB1D496}"/>
                </a:ext>
              </a:extLst>
            </p:cNvPr>
            <p:cNvGrpSpPr/>
            <p:nvPr/>
          </p:nvGrpSpPr>
          <p:grpSpPr>
            <a:xfrm>
              <a:off x="2313081" y="8786138"/>
              <a:ext cx="1939583" cy="338554"/>
              <a:chOff x="9617417" y="6342892"/>
              <a:chExt cx="1939583" cy="338554"/>
            </a:xfrm>
          </p:grpSpPr>
          <p:sp>
            <p:nvSpPr>
              <p:cNvPr id="69" name="Rectangle: Rounded Corners 68">
                <a:extLst>
                  <a:ext uri="{FF2B5EF4-FFF2-40B4-BE49-F238E27FC236}">
                    <a16:creationId xmlns:a16="http://schemas.microsoft.com/office/drawing/2014/main" id="{A62689F8-7FE3-2849-F66A-6C8F26A107EC}"/>
                  </a:ext>
                </a:extLst>
              </p:cNvPr>
              <p:cNvSpPr/>
              <p:nvPr/>
            </p:nvSpPr>
            <p:spPr>
              <a:xfrm>
                <a:off x="9617417" y="6394071"/>
                <a:ext cx="236196" cy="236196"/>
              </a:xfrm>
              <a:prstGeom prst="round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Textbox 200">
                <a:extLst>
                  <a:ext uri="{FF2B5EF4-FFF2-40B4-BE49-F238E27FC236}">
                    <a16:creationId xmlns:a16="http://schemas.microsoft.com/office/drawing/2014/main" id="{B89CE988-9564-894B-AA6C-43B71CD748CC}"/>
                  </a:ext>
                </a:extLst>
              </p:cNvPr>
              <p:cNvSpPr txBox="1"/>
              <p:nvPr/>
            </p:nvSpPr>
            <p:spPr>
              <a:xfrm>
                <a:off x="9927663" y="6342892"/>
                <a:ext cx="162933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Product D</a:t>
                </a:r>
              </a:p>
            </p:txBody>
          </p:sp>
        </p:grpSp>
      </p:grpSp>
      <p:sp>
        <p:nvSpPr>
          <p:cNvPr id="72" name="!!MainTitle1">
            <a:extLst>
              <a:ext uri="{FF2B5EF4-FFF2-40B4-BE49-F238E27FC236}">
                <a16:creationId xmlns:a16="http://schemas.microsoft.com/office/drawing/2014/main" id="{5D08F580-F032-EFBE-F788-115FCFB8011C}"/>
              </a:ext>
            </a:extLst>
          </p:cNvPr>
          <p:cNvSpPr txBox="1"/>
          <p:nvPr/>
        </p:nvSpPr>
        <p:spPr>
          <a:xfrm>
            <a:off x="13529104" y="1037172"/>
            <a:ext cx="9114996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lang="en-US" sz="7500" b="1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Charts </a:t>
            </a:r>
            <a:r>
              <a:rPr lang="en-US" sz="7500" noProof="0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73" name="!!SubTitle">
            <a:extLst>
              <a:ext uri="{FF2B5EF4-FFF2-40B4-BE49-F238E27FC236}">
                <a16:creationId xmlns:a16="http://schemas.microsoft.com/office/drawing/2014/main" id="{B6C3CA71-CD36-C487-C55A-92134B3E1D99}"/>
              </a:ext>
            </a:extLst>
          </p:cNvPr>
          <p:cNvSpPr txBox="1"/>
          <p:nvPr/>
        </p:nvSpPr>
        <p:spPr>
          <a:xfrm>
            <a:off x="17470419" y="2251205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grpSp>
        <p:nvGrpSpPr>
          <p:cNvPr id="88" name="!!Legend2">
            <a:extLst>
              <a:ext uri="{FF2B5EF4-FFF2-40B4-BE49-F238E27FC236}">
                <a16:creationId xmlns:a16="http://schemas.microsoft.com/office/drawing/2014/main" id="{B22E099A-76B0-248B-8680-F748EDE609CE}"/>
              </a:ext>
            </a:extLst>
          </p:cNvPr>
          <p:cNvGrpSpPr/>
          <p:nvPr/>
        </p:nvGrpSpPr>
        <p:grpSpPr>
          <a:xfrm>
            <a:off x="-9704604" y="12926288"/>
            <a:ext cx="7064808" cy="338554"/>
            <a:chOff x="9086338" y="3666321"/>
            <a:chExt cx="7064808" cy="338554"/>
          </a:xfrm>
        </p:grpSpPr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B9ACD22A-0279-6AF7-46B8-123E43BDB02D}"/>
                </a:ext>
              </a:extLst>
            </p:cNvPr>
            <p:cNvGrpSpPr/>
            <p:nvPr/>
          </p:nvGrpSpPr>
          <p:grpSpPr>
            <a:xfrm>
              <a:off x="9086338" y="3666321"/>
              <a:ext cx="1939583" cy="338554"/>
              <a:chOff x="9617417" y="6342892"/>
              <a:chExt cx="1939583" cy="338554"/>
            </a:xfrm>
          </p:grpSpPr>
          <p:sp>
            <p:nvSpPr>
              <p:cNvPr id="85" name="Rectangle: Rounded Corners 84">
                <a:extLst>
                  <a:ext uri="{FF2B5EF4-FFF2-40B4-BE49-F238E27FC236}">
                    <a16:creationId xmlns:a16="http://schemas.microsoft.com/office/drawing/2014/main" id="{99E272FA-5FB5-BACD-A59B-C480E94EF3ED}"/>
                  </a:ext>
                </a:extLst>
              </p:cNvPr>
              <p:cNvSpPr/>
              <p:nvPr/>
            </p:nvSpPr>
            <p:spPr>
              <a:xfrm>
                <a:off x="9617417" y="6394071"/>
                <a:ext cx="236196" cy="236196"/>
              </a:xfrm>
              <a:prstGeom prst="round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Textbox 200">
                <a:extLst>
                  <a:ext uri="{FF2B5EF4-FFF2-40B4-BE49-F238E27FC236}">
                    <a16:creationId xmlns:a16="http://schemas.microsoft.com/office/drawing/2014/main" id="{7494B0FA-94E5-7097-9C60-737E7954C915}"/>
                  </a:ext>
                </a:extLst>
              </p:cNvPr>
              <p:cNvSpPr txBox="1"/>
              <p:nvPr/>
            </p:nvSpPr>
            <p:spPr>
              <a:xfrm>
                <a:off x="9927663" y="6342892"/>
                <a:ext cx="162933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Product A</a:t>
                </a:r>
              </a:p>
            </p:txBody>
          </p:sp>
        </p:grpSp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BFFDB55B-01A6-DBA3-BFF4-2D490799E042}"/>
                </a:ext>
              </a:extLst>
            </p:cNvPr>
            <p:cNvGrpSpPr/>
            <p:nvPr/>
          </p:nvGrpSpPr>
          <p:grpSpPr>
            <a:xfrm>
              <a:off x="10794746" y="3666321"/>
              <a:ext cx="1939583" cy="338554"/>
              <a:chOff x="9617417" y="6342892"/>
              <a:chExt cx="1939583" cy="338554"/>
            </a:xfrm>
          </p:grpSpPr>
          <p:sp>
            <p:nvSpPr>
              <p:cNvPr id="83" name="Rectangle: Rounded Corners 82">
                <a:extLst>
                  <a:ext uri="{FF2B5EF4-FFF2-40B4-BE49-F238E27FC236}">
                    <a16:creationId xmlns:a16="http://schemas.microsoft.com/office/drawing/2014/main" id="{CAFC9105-7B45-0817-E4F1-BF9D578A8719}"/>
                  </a:ext>
                </a:extLst>
              </p:cNvPr>
              <p:cNvSpPr/>
              <p:nvPr/>
            </p:nvSpPr>
            <p:spPr>
              <a:xfrm>
                <a:off x="9617417" y="6394071"/>
                <a:ext cx="236196" cy="236196"/>
              </a:xfrm>
              <a:prstGeom prst="round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Textbox 200">
                <a:extLst>
                  <a:ext uri="{FF2B5EF4-FFF2-40B4-BE49-F238E27FC236}">
                    <a16:creationId xmlns:a16="http://schemas.microsoft.com/office/drawing/2014/main" id="{B3D0C3FA-56A5-F023-4A08-B9A08338D05C}"/>
                  </a:ext>
                </a:extLst>
              </p:cNvPr>
              <p:cNvSpPr txBox="1"/>
              <p:nvPr/>
            </p:nvSpPr>
            <p:spPr>
              <a:xfrm>
                <a:off x="9927663" y="6342892"/>
                <a:ext cx="162933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Product B</a:t>
                </a:r>
              </a:p>
            </p:txBody>
          </p:sp>
        </p:grp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98F5C267-CC42-1D8A-0338-CAFF60F34143}"/>
                </a:ext>
              </a:extLst>
            </p:cNvPr>
            <p:cNvGrpSpPr/>
            <p:nvPr/>
          </p:nvGrpSpPr>
          <p:grpSpPr>
            <a:xfrm>
              <a:off x="12503154" y="3666321"/>
              <a:ext cx="1939583" cy="338554"/>
              <a:chOff x="9617417" y="6342892"/>
              <a:chExt cx="1939583" cy="338554"/>
            </a:xfrm>
          </p:grpSpPr>
          <p:sp>
            <p:nvSpPr>
              <p:cNvPr id="81" name="Rectangle: Rounded Corners 80">
                <a:extLst>
                  <a:ext uri="{FF2B5EF4-FFF2-40B4-BE49-F238E27FC236}">
                    <a16:creationId xmlns:a16="http://schemas.microsoft.com/office/drawing/2014/main" id="{EA438D67-A3E7-919D-1E72-F10E2A19E301}"/>
                  </a:ext>
                </a:extLst>
              </p:cNvPr>
              <p:cNvSpPr/>
              <p:nvPr/>
            </p:nvSpPr>
            <p:spPr>
              <a:xfrm>
                <a:off x="9617417" y="6394071"/>
                <a:ext cx="236196" cy="236196"/>
              </a:xfrm>
              <a:prstGeom prst="round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Textbox 200">
                <a:extLst>
                  <a:ext uri="{FF2B5EF4-FFF2-40B4-BE49-F238E27FC236}">
                    <a16:creationId xmlns:a16="http://schemas.microsoft.com/office/drawing/2014/main" id="{AF5D9A60-9527-7ED2-C528-CD3819531AAE}"/>
                  </a:ext>
                </a:extLst>
              </p:cNvPr>
              <p:cNvSpPr txBox="1"/>
              <p:nvPr/>
            </p:nvSpPr>
            <p:spPr>
              <a:xfrm>
                <a:off x="9927663" y="6342892"/>
                <a:ext cx="162933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Product C</a:t>
                </a:r>
              </a:p>
            </p:txBody>
          </p: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35E2B7D0-C860-B476-E60D-39D383E6FE47}"/>
                </a:ext>
              </a:extLst>
            </p:cNvPr>
            <p:cNvGrpSpPr/>
            <p:nvPr/>
          </p:nvGrpSpPr>
          <p:grpSpPr>
            <a:xfrm>
              <a:off x="14211563" y="3666321"/>
              <a:ext cx="1939583" cy="338554"/>
              <a:chOff x="9617417" y="6342892"/>
              <a:chExt cx="1939583" cy="338554"/>
            </a:xfrm>
          </p:grpSpPr>
          <p:sp>
            <p:nvSpPr>
              <p:cNvPr id="79" name="Rectangle: Rounded Corners 78">
                <a:extLst>
                  <a:ext uri="{FF2B5EF4-FFF2-40B4-BE49-F238E27FC236}">
                    <a16:creationId xmlns:a16="http://schemas.microsoft.com/office/drawing/2014/main" id="{02EC6DD6-A56E-F05C-B43B-9470B2A8169C}"/>
                  </a:ext>
                </a:extLst>
              </p:cNvPr>
              <p:cNvSpPr/>
              <p:nvPr/>
            </p:nvSpPr>
            <p:spPr>
              <a:xfrm>
                <a:off x="9617417" y="6394071"/>
                <a:ext cx="236196" cy="236196"/>
              </a:xfrm>
              <a:prstGeom prst="round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Textbox 200">
                <a:extLst>
                  <a:ext uri="{FF2B5EF4-FFF2-40B4-BE49-F238E27FC236}">
                    <a16:creationId xmlns:a16="http://schemas.microsoft.com/office/drawing/2014/main" id="{4C982BFE-4B9C-BE48-3E24-9053E0D3FCAC}"/>
                  </a:ext>
                </a:extLst>
              </p:cNvPr>
              <p:cNvSpPr txBox="1"/>
              <p:nvPr/>
            </p:nvSpPr>
            <p:spPr>
              <a:xfrm>
                <a:off x="9927663" y="6342892"/>
                <a:ext cx="162933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Product D</a:t>
                </a:r>
              </a:p>
            </p:txBody>
          </p:sp>
        </p:grpSp>
      </p:grpSp>
      <p:sp>
        <p:nvSpPr>
          <p:cNvPr id="103" name="!!#">
            <a:extLst>
              <a:ext uri="{FF2B5EF4-FFF2-40B4-BE49-F238E27FC236}">
                <a16:creationId xmlns:a16="http://schemas.microsoft.com/office/drawing/2014/main" id="{485CC99D-EACA-48E5-A165-16A864B4EB9D}"/>
              </a:ext>
            </a:extLst>
          </p:cNvPr>
          <p:cNvSpPr>
            <a:spLocks/>
          </p:cNvSpPr>
          <p:nvPr/>
        </p:nvSpPr>
        <p:spPr bwMode="auto">
          <a:xfrm>
            <a:off x="2453578" y="12864733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218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2" name="!!B_B_highlight">
            <a:extLst>
              <a:ext uri="{FF2B5EF4-FFF2-40B4-BE49-F238E27FC236}">
                <a16:creationId xmlns:a16="http://schemas.microsoft.com/office/drawing/2014/main" id="{2839E5E3-3C06-EE6E-3F23-739A7F2E925B}"/>
              </a:ext>
            </a:extLst>
          </p:cNvPr>
          <p:cNvSpPr/>
          <p:nvPr/>
        </p:nvSpPr>
        <p:spPr>
          <a:xfrm>
            <a:off x="4713504" y="1306873"/>
            <a:ext cx="2252013" cy="70709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!!B_L_1">
            <a:extLst>
              <a:ext uri="{FF2B5EF4-FFF2-40B4-BE49-F238E27FC236}">
                <a16:creationId xmlns:a16="http://schemas.microsoft.com/office/drawing/2014/main" id="{51324689-D5A1-E4E6-CE1B-9211D66215FB}"/>
              </a:ext>
            </a:extLst>
          </p:cNvPr>
          <p:cNvSpPr txBox="1"/>
          <p:nvPr/>
        </p:nvSpPr>
        <p:spPr>
          <a:xfrm>
            <a:off x="2647551" y="1460364"/>
            <a:ext cx="1605113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i="0" u="none" strike="noStrike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defRPr>
            </a:lvl1pPr>
          </a:lstStyle>
          <a:p>
            <a:r>
              <a:rPr lang="en-US" dirty="0"/>
              <a:t>Quarter 1</a:t>
            </a:r>
          </a:p>
        </p:txBody>
      </p:sp>
      <p:sp>
        <p:nvSpPr>
          <p:cNvPr id="97" name="!!B_L_1">
            <a:extLst>
              <a:ext uri="{FF2B5EF4-FFF2-40B4-BE49-F238E27FC236}">
                <a16:creationId xmlns:a16="http://schemas.microsoft.com/office/drawing/2014/main" id="{0BE92D69-C65C-065B-ECB5-C37886B0654A}"/>
              </a:ext>
            </a:extLst>
          </p:cNvPr>
          <p:cNvSpPr txBox="1"/>
          <p:nvPr/>
        </p:nvSpPr>
        <p:spPr>
          <a:xfrm>
            <a:off x="7426359" y="1475753"/>
            <a:ext cx="1605113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rPr>
              <a:t>Quarter 3</a:t>
            </a:r>
          </a:p>
        </p:txBody>
      </p:sp>
      <p:sp>
        <p:nvSpPr>
          <p:cNvPr id="100" name="!!B_L_1">
            <a:extLst>
              <a:ext uri="{FF2B5EF4-FFF2-40B4-BE49-F238E27FC236}">
                <a16:creationId xmlns:a16="http://schemas.microsoft.com/office/drawing/2014/main" id="{CC3361B3-C03E-D9C3-2F2B-2D201F905084}"/>
              </a:ext>
            </a:extLst>
          </p:cNvPr>
          <p:cNvSpPr txBox="1"/>
          <p:nvPr/>
        </p:nvSpPr>
        <p:spPr>
          <a:xfrm>
            <a:off x="9815763" y="1475753"/>
            <a:ext cx="1605113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rPr>
              <a:t>Quarter 4</a:t>
            </a:r>
          </a:p>
        </p:txBody>
      </p:sp>
      <p:sp>
        <p:nvSpPr>
          <p:cNvPr id="94" name="!!B_L_1">
            <a:extLst>
              <a:ext uri="{FF2B5EF4-FFF2-40B4-BE49-F238E27FC236}">
                <a16:creationId xmlns:a16="http://schemas.microsoft.com/office/drawing/2014/main" id="{B9183789-F9C6-D7E8-CA4E-F365348B5E60}"/>
              </a:ext>
            </a:extLst>
          </p:cNvPr>
          <p:cNvSpPr txBox="1"/>
          <p:nvPr/>
        </p:nvSpPr>
        <p:spPr>
          <a:xfrm>
            <a:off x="5036955" y="1460364"/>
            <a:ext cx="1605113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b="1" i="0" u="none" strike="noStrike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defRPr>
            </a:lvl1pPr>
          </a:lstStyle>
          <a:p>
            <a:r>
              <a:rPr lang="en-US" dirty="0"/>
              <a:t>Quarter 2</a:t>
            </a:r>
          </a:p>
        </p:txBody>
      </p:sp>
      <p:sp>
        <p:nvSpPr>
          <p:cNvPr id="3" name="!!Chart_L_1">
            <a:extLst>
              <a:ext uri="{FF2B5EF4-FFF2-40B4-BE49-F238E27FC236}">
                <a16:creationId xmlns:a16="http://schemas.microsoft.com/office/drawing/2014/main" id="{A0AC5CA3-B466-3841-F6FF-0826B0DA9BC1}"/>
              </a:ext>
            </a:extLst>
          </p:cNvPr>
          <p:cNvSpPr txBox="1"/>
          <p:nvPr/>
        </p:nvSpPr>
        <p:spPr>
          <a:xfrm>
            <a:off x="5537375" y="12366418"/>
            <a:ext cx="3494098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b="1" i="0" u="none" strike="noStrike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defRPr>
            </a:lvl1pPr>
          </a:lstStyle>
          <a:p>
            <a:r>
              <a:rPr lang="en-US" dirty="0"/>
              <a:t>ALL PRODUCTS</a:t>
            </a:r>
          </a:p>
        </p:txBody>
      </p:sp>
      <p:sp>
        <p:nvSpPr>
          <p:cNvPr id="5" name="!!Chart_L_2">
            <a:extLst>
              <a:ext uri="{FF2B5EF4-FFF2-40B4-BE49-F238E27FC236}">
                <a16:creationId xmlns:a16="http://schemas.microsoft.com/office/drawing/2014/main" id="{2264E4C8-A12C-C622-0612-4BDDBB2EB182}"/>
              </a:ext>
            </a:extLst>
          </p:cNvPr>
          <p:cNvSpPr txBox="1"/>
          <p:nvPr/>
        </p:nvSpPr>
        <p:spPr>
          <a:xfrm>
            <a:off x="15723370" y="12366418"/>
            <a:ext cx="3494098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b="1" i="0" u="none" strike="noStrike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defRPr>
            </a:lvl1pPr>
          </a:lstStyle>
          <a:p>
            <a:r>
              <a:rPr lang="en-US" dirty="0"/>
              <a:t>BY PRODUCTS</a:t>
            </a:r>
          </a:p>
        </p:txBody>
      </p:sp>
    </p:spTree>
    <p:extLst>
      <p:ext uri="{BB962C8B-B14F-4D97-AF65-F5344CB8AC3E}">
        <p14:creationId xmlns:p14="http://schemas.microsoft.com/office/powerpoint/2010/main" val="333503589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 advClick="0" advTm="2000">
        <p159:morph option="byObject"/>
      </p:transition>
    </mc:Choice>
    <mc:Fallback xmlns="">
      <p:transition spd="slow" advClick="0" advTm="2000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10000"/>
            <a:lumOff val="9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899D137-6121-753A-0DCA-55C1A2181A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!!B_B_2">
            <a:extLst>
              <a:ext uri="{FF2B5EF4-FFF2-40B4-BE49-F238E27FC236}">
                <a16:creationId xmlns:a16="http://schemas.microsoft.com/office/drawing/2014/main" id="{99FB02A0-210D-E5B2-2B77-FD295B041A29}"/>
              </a:ext>
            </a:extLst>
          </p:cNvPr>
          <p:cNvSpPr/>
          <p:nvPr/>
        </p:nvSpPr>
        <p:spPr>
          <a:xfrm>
            <a:off x="4713504" y="1306873"/>
            <a:ext cx="2252013" cy="707093"/>
          </a:xfrm>
          <a:prstGeom prst="roundRect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!!B_B_1">
            <a:extLst>
              <a:ext uri="{FF2B5EF4-FFF2-40B4-BE49-F238E27FC236}">
                <a16:creationId xmlns:a16="http://schemas.microsoft.com/office/drawing/2014/main" id="{391DA501-DA2D-97A1-4FDA-398287EE6E0D}"/>
              </a:ext>
            </a:extLst>
          </p:cNvPr>
          <p:cNvSpPr/>
          <p:nvPr/>
        </p:nvSpPr>
        <p:spPr>
          <a:xfrm>
            <a:off x="2324100" y="1306873"/>
            <a:ext cx="2252013" cy="707093"/>
          </a:xfrm>
          <a:prstGeom prst="roundRect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!!B_B_3">
            <a:extLst>
              <a:ext uri="{FF2B5EF4-FFF2-40B4-BE49-F238E27FC236}">
                <a16:creationId xmlns:a16="http://schemas.microsoft.com/office/drawing/2014/main" id="{87674639-98DF-3004-AFB9-13E0F88FA962}"/>
              </a:ext>
            </a:extLst>
          </p:cNvPr>
          <p:cNvSpPr/>
          <p:nvPr/>
        </p:nvSpPr>
        <p:spPr>
          <a:xfrm>
            <a:off x="7102908" y="1306873"/>
            <a:ext cx="2252013" cy="707093"/>
          </a:xfrm>
          <a:prstGeom prst="roundRect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!!B_B_4">
            <a:extLst>
              <a:ext uri="{FF2B5EF4-FFF2-40B4-BE49-F238E27FC236}">
                <a16:creationId xmlns:a16="http://schemas.microsoft.com/office/drawing/2014/main" id="{2C4D98EA-CD71-C209-E475-9AD82D124179}"/>
              </a:ext>
            </a:extLst>
          </p:cNvPr>
          <p:cNvSpPr/>
          <p:nvPr/>
        </p:nvSpPr>
        <p:spPr>
          <a:xfrm>
            <a:off x="9492312" y="1306873"/>
            <a:ext cx="2252013" cy="707093"/>
          </a:xfrm>
          <a:prstGeom prst="roundRect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!!Pillar_1">
            <a:extLst>
              <a:ext uri="{FF2B5EF4-FFF2-40B4-BE49-F238E27FC236}">
                <a16:creationId xmlns:a16="http://schemas.microsoft.com/office/drawing/2014/main" id="{85A05295-B5B7-0C5D-AEAB-816F14EF1818}"/>
              </a:ext>
            </a:extLst>
          </p:cNvPr>
          <p:cNvSpPr/>
          <p:nvPr/>
        </p:nvSpPr>
        <p:spPr>
          <a:xfrm>
            <a:off x="12754908" y="6788451"/>
            <a:ext cx="2025650" cy="2618439"/>
          </a:xfrm>
          <a:prstGeom prst="roundRect">
            <a:avLst>
              <a:gd name="adj" fmla="val 10203"/>
            </a:avLst>
          </a:prstGeom>
          <a:gradFill>
            <a:gsLst>
              <a:gs pos="0">
                <a:schemeClr val="accent1"/>
              </a:gs>
              <a:gs pos="80000">
                <a:schemeClr val="accent1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!!Pillar_L_1">
            <a:extLst>
              <a:ext uri="{FF2B5EF4-FFF2-40B4-BE49-F238E27FC236}">
                <a16:creationId xmlns:a16="http://schemas.microsoft.com/office/drawing/2014/main" id="{30CF8428-3419-B04D-7BE6-E76ACDCC9845}"/>
              </a:ext>
            </a:extLst>
          </p:cNvPr>
          <p:cNvGrpSpPr/>
          <p:nvPr/>
        </p:nvGrpSpPr>
        <p:grpSpPr>
          <a:xfrm flipH="1">
            <a:off x="12754908" y="9682773"/>
            <a:ext cx="2025649" cy="2137253"/>
            <a:chOff x="4443430" y="4474065"/>
            <a:chExt cx="2488311" cy="1944694"/>
          </a:xfrm>
          <a:noFill/>
        </p:grpSpPr>
        <p:sp>
          <p:nvSpPr>
            <p:cNvPr id="15" name="Textbox 200">
              <a:extLst>
                <a:ext uri="{FF2B5EF4-FFF2-40B4-BE49-F238E27FC236}">
                  <a16:creationId xmlns:a16="http://schemas.microsoft.com/office/drawing/2014/main" id="{FAF74ACC-4B55-1D78-D13D-7E219A017DA5}"/>
                </a:ext>
              </a:extLst>
            </p:cNvPr>
            <p:cNvSpPr txBox="1"/>
            <p:nvPr/>
          </p:nvSpPr>
          <p:spPr>
            <a:xfrm flipH="1">
              <a:off x="4443431" y="4474065"/>
              <a:ext cx="2488310" cy="364061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Product A</a:t>
              </a:r>
            </a:p>
          </p:txBody>
        </p:sp>
        <p:sp>
          <p:nvSpPr>
            <p:cNvPr id="16" name="Textbox 200">
              <a:extLst>
                <a:ext uri="{FF2B5EF4-FFF2-40B4-BE49-F238E27FC236}">
                  <a16:creationId xmlns:a16="http://schemas.microsoft.com/office/drawing/2014/main" id="{0080808C-6407-7F10-57F7-E9066A864CCE}"/>
                </a:ext>
              </a:extLst>
            </p:cNvPr>
            <p:cNvSpPr txBox="1"/>
            <p:nvPr/>
          </p:nvSpPr>
          <p:spPr>
            <a:xfrm flipH="1">
              <a:off x="4443431" y="4866131"/>
              <a:ext cx="2488310" cy="588099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Under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7" name="Textbox 200">
              <a:extLst>
                <a:ext uri="{FF2B5EF4-FFF2-40B4-BE49-F238E27FC236}">
                  <a16:creationId xmlns:a16="http://schemas.microsoft.com/office/drawing/2014/main" id="{A35B1730-0F91-A713-63C9-237EE896D531}"/>
                </a:ext>
              </a:extLst>
            </p:cNvPr>
            <p:cNvSpPr txBox="1"/>
            <p:nvPr/>
          </p:nvSpPr>
          <p:spPr>
            <a:xfrm flipH="1">
              <a:off x="4443430" y="5550614"/>
              <a:ext cx="2488311" cy="86814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27" name="!!Pillar_1%">
            <a:extLst>
              <a:ext uri="{FF2B5EF4-FFF2-40B4-BE49-F238E27FC236}">
                <a16:creationId xmlns:a16="http://schemas.microsoft.com/office/drawing/2014/main" id="{29C39E19-2E05-12A4-C262-341A9A77E2AF}"/>
              </a:ext>
            </a:extLst>
          </p:cNvPr>
          <p:cNvSpPr txBox="1"/>
          <p:nvPr/>
        </p:nvSpPr>
        <p:spPr>
          <a:xfrm>
            <a:off x="12754908" y="7029602"/>
            <a:ext cx="2025649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50%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30" name="!!Pillar_2">
            <a:extLst>
              <a:ext uri="{FF2B5EF4-FFF2-40B4-BE49-F238E27FC236}">
                <a16:creationId xmlns:a16="http://schemas.microsoft.com/office/drawing/2014/main" id="{98A04364-3B62-69F6-8F83-2489840ECC24}"/>
              </a:ext>
            </a:extLst>
          </p:cNvPr>
          <p:cNvSpPr/>
          <p:nvPr/>
        </p:nvSpPr>
        <p:spPr>
          <a:xfrm>
            <a:off x="15181355" y="5433063"/>
            <a:ext cx="2025650" cy="3973828"/>
          </a:xfrm>
          <a:prstGeom prst="roundRect">
            <a:avLst>
              <a:gd name="adj" fmla="val 10203"/>
            </a:avLst>
          </a:prstGeom>
          <a:gradFill>
            <a:gsLst>
              <a:gs pos="0">
                <a:schemeClr val="accent3"/>
              </a:gs>
              <a:gs pos="80000">
                <a:schemeClr val="accent3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" name="!!Pillar_L_2">
            <a:extLst>
              <a:ext uri="{FF2B5EF4-FFF2-40B4-BE49-F238E27FC236}">
                <a16:creationId xmlns:a16="http://schemas.microsoft.com/office/drawing/2014/main" id="{5B93BD18-B68B-8812-3DF0-AACB76E6BDB2}"/>
              </a:ext>
            </a:extLst>
          </p:cNvPr>
          <p:cNvGrpSpPr/>
          <p:nvPr/>
        </p:nvGrpSpPr>
        <p:grpSpPr>
          <a:xfrm flipH="1">
            <a:off x="15181355" y="9682773"/>
            <a:ext cx="2025649" cy="2137253"/>
            <a:chOff x="4443430" y="4474065"/>
            <a:chExt cx="2488311" cy="1944694"/>
          </a:xfrm>
          <a:noFill/>
        </p:grpSpPr>
        <p:sp>
          <p:nvSpPr>
            <p:cNvPr id="33" name="Textbox 200">
              <a:extLst>
                <a:ext uri="{FF2B5EF4-FFF2-40B4-BE49-F238E27FC236}">
                  <a16:creationId xmlns:a16="http://schemas.microsoft.com/office/drawing/2014/main" id="{C0DE8D13-9517-00B5-F309-D2799C73A274}"/>
                </a:ext>
              </a:extLst>
            </p:cNvPr>
            <p:cNvSpPr txBox="1"/>
            <p:nvPr/>
          </p:nvSpPr>
          <p:spPr>
            <a:xfrm flipH="1">
              <a:off x="4443431" y="4474065"/>
              <a:ext cx="2488310" cy="364061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Product B</a:t>
              </a:r>
            </a:p>
          </p:txBody>
        </p:sp>
        <p:sp>
          <p:nvSpPr>
            <p:cNvPr id="34" name="Textbox 200">
              <a:extLst>
                <a:ext uri="{FF2B5EF4-FFF2-40B4-BE49-F238E27FC236}">
                  <a16:creationId xmlns:a16="http://schemas.microsoft.com/office/drawing/2014/main" id="{479DCA99-B677-0CA6-6CED-8039B3BAE420}"/>
                </a:ext>
              </a:extLst>
            </p:cNvPr>
            <p:cNvSpPr txBox="1"/>
            <p:nvPr/>
          </p:nvSpPr>
          <p:spPr>
            <a:xfrm flipH="1">
              <a:off x="4443431" y="4866131"/>
              <a:ext cx="2488310" cy="588099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Meet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5" name="Textbox 200">
              <a:extLst>
                <a:ext uri="{FF2B5EF4-FFF2-40B4-BE49-F238E27FC236}">
                  <a16:creationId xmlns:a16="http://schemas.microsoft.com/office/drawing/2014/main" id="{C0B8E379-5B8A-4CAE-B0BE-E16F8BDC2379}"/>
                </a:ext>
              </a:extLst>
            </p:cNvPr>
            <p:cNvSpPr txBox="1"/>
            <p:nvPr/>
          </p:nvSpPr>
          <p:spPr>
            <a:xfrm flipH="1">
              <a:off x="4443430" y="5550614"/>
              <a:ext cx="2488311" cy="86814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32" name="!!Pillar_2%">
            <a:extLst>
              <a:ext uri="{FF2B5EF4-FFF2-40B4-BE49-F238E27FC236}">
                <a16:creationId xmlns:a16="http://schemas.microsoft.com/office/drawing/2014/main" id="{417C0A0C-677E-5CF2-32C9-5E7A44F53C2D}"/>
              </a:ext>
            </a:extLst>
          </p:cNvPr>
          <p:cNvSpPr txBox="1"/>
          <p:nvPr/>
        </p:nvSpPr>
        <p:spPr>
          <a:xfrm>
            <a:off x="15181355" y="5772787"/>
            <a:ext cx="2025649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75%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37" name="!!Pillar_3">
            <a:extLst>
              <a:ext uri="{FF2B5EF4-FFF2-40B4-BE49-F238E27FC236}">
                <a16:creationId xmlns:a16="http://schemas.microsoft.com/office/drawing/2014/main" id="{08DF3B97-B88E-4C61-1CD4-8F2433A893CC}"/>
              </a:ext>
            </a:extLst>
          </p:cNvPr>
          <p:cNvSpPr/>
          <p:nvPr/>
        </p:nvSpPr>
        <p:spPr>
          <a:xfrm>
            <a:off x="17607802" y="4553046"/>
            <a:ext cx="2025650" cy="4853844"/>
          </a:xfrm>
          <a:prstGeom prst="roundRect">
            <a:avLst>
              <a:gd name="adj" fmla="val 10203"/>
            </a:avLst>
          </a:prstGeom>
          <a:gradFill>
            <a:gsLst>
              <a:gs pos="0">
                <a:schemeClr val="accent5"/>
              </a:gs>
              <a:gs pos="80000">
                <a:schemeClr val="accent5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8" name="!!Pillar_L_3">
            <a:extLst>
              <a:ext uri="{FF2B5EF4-FFF2-40B4-BE49-F238E27FC236}">
                <a16:creationId xmlns:a16="http://schemas.microsoft.com/office/drawing/2014/main" id="{8BB93017-5E97-A4CF-9F99-E1998F35B873}"/>
              </a:ext>
            </a:extLst>
          </p:cNvPr>
          <p:cNvGrpSpPr/>
          <p:nvPr/>
        </p:nvGrpSpPr>
        <p:grpSpPr>
          <a:xfrm flipH="1">
            <a:off x="17607802" y="9682773"/>
            <a:ext cx="2025649" cy="2137253"/>
            <a:chOff x="4443430" y="4474065"/>
            <a:chExt cx="2488311" cy="1944694"/>
          </a:xfrm>
          <a:noFill/>
        </p:grpSpPr>
        <p:sp>
          <p:nvSpPr>
            <p:cNvPr id="40" name="Textbox 200">
              <a:extLst>
                <a:ext uri="{FF2B5EF4-FFF2-40B4-BE49-F238E27FC236}">
                  <a16:creationId xmlns:a16="http://schemas.microsoft.com/office/drawing/2014/main" id="{A4B51EF2-ED9E-8119-9AE2-170F4FB4E678}"/>
                </a:ext>
              </a:extLst>
            </p:cNvPr>
            <p:cNvSpPr txBox="1"/>
            <p:nvPr/>
          </p:nvSpPr>
          <p:spPr>
            <a:xfrm flipH="1">
              <a:off x="4443431" y="4474065"/>
              <a:ext cx="2488310" cy="364061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Product C</a:t>
              </a:r>
            </a:p>
          </p:txBody>
        </p:sp>
        <p:sp>
          <p:nvSpPr>
            <p:cNvPr id="41" name="Textbox 200">
              <a:extLst>
                <a:ext uri="{FF2B5EF4-FFF2-40B4-BE49-F238E27FC236}">
                  <a16:creationId xmlns:a16="http://schemas.microsoft.com/office/drawing/2014/main" id="{0875B68B-4746-CBE4-22F9-16DCD988919F}"/>
                </a:ext>
              </a:extLst>
            </p:cNvPr>
            <p:cNvSpPr txBox="1"/>
            <p:nvPr/>
          </p:nvSpPr>
          <p:spPr>
            <a:xfrm flipH="1">
              <a:off x="4443431" y="4866131"/>
              <a:ext cx="2488310" cy="588099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Exceed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2" name="Textbox 200">
              <a:extLst>
                <a:ext uri="{FF2B5EF4-FFF2-40B4-BE49-F238E27FC236}">
                  <a16:creationId xmlns:a16="http://schemas.microsoft.com/office/drawing/2014/main" id="{7B1FFABC-CAA8-9DAF-82DC-B64804793DA4}"/>
                </a:ext>
              </a:extLst>
            </p:cNvPr>
            <p:cNvSpPr txBox="1"/>
            <p:nvPr/>
          </p:nvSpPr>
          <p:spPr>
            <a:xfrm flipH="1">
              <a:off x="4443430" y="5550614"/>
              <a:ext cx="2488311" cy="86814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39" name="!!Pillar_3%">
            <a:extLst>
              <a:ext uri="{FF2B5EF4-FFF2-40B4-BE49-F238E27FC236}">
                <a16:creationId xmlns:a16="http://schemas.microsoft.com/office/drawing/2014/main" id="{2C6B153B-3719-6F01-CDE6-6408E45BA377}"/>
              </a:ext>
            </a:extLst>
          </p:cNvPr>
          <p:cNvSpPr txBox="1"/>
          <p:nvPr/>
        </p:nvSpPr>
        <p:spPr>
          <a:xfrm>
            <a:off x="17607802" y="4891492"/>
            <a:ext cx="2025649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90%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44" name="!!Pillar_4">
            <a:extLst>
              <a:ext uri="{FF2B5EF4-FFF2-40B4-BE49-F238E27FC236}">
                <a16:creationId xmlns:a16="http://schemas.microsoft.com/office/drawing/2014/main" id="{BF6E6AA7-956B-3827-83AD-5C1C4CDB0A94}"/>
              </a:ext>
            </a:extLst>
          </p:cNvPr>
          <p:cNvSpPr/>
          <p:nvPr/>
        </p:nvSpPr>
        <p:spPr>
          <a:xfrm>
            <a:off x="20034250" y="6005413"/>
            <a:ext cx="2025650" cy="3401477"/>
          </a:xfrm>
          <a:prstGeom prst="roundRect">
            <a:avLst>
              <a:gd name="adj" fmla="val 10203"/>
            </a:avLst>
          </a:prstGeom>
          <a:gradFill>
            <a:gsLst>
              <a:gs pos="0">
                <a:schemeClr val="accent6"/>
              </a:gs>
              <a:gs pos="80000">
                <a:schemeClr val="accent6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5" name="!!Pillar_L_4">
            <a:extLst>
              <a:ext uri="{FF2B5EF4-FFF2-40B4-BE49-F238E27FC236}">
                <a16:creationId xmlns:a16="http://schemas.microsoft.com/office/drawing/2014/main" id="{DD1591E1-2B97-0C8F-0606-06CCB324A521}"/>
              </a:ext>
            </a:extLst>
          </p:cNvPr>
          <p:cNvGrpSpPr/>
          <p:nvPr/>
        </p:nvGrpSpPr>
        <p:grpSpPr>
          <a:xfrm flipH="1">
            <a:off x="20034250" y="9682773"/>
            <a:ext cx="2025649" cy="2137253"/>
            <a:chOff x="4443430" y="4474065"/>
            <a:chExt cx="2488311" cy="1944694"/>
          </a:xfrm>
          <a:noFill/>
        </p:grpSpPr>
        <p:sp>
          <p:nvSpPr>
            <p:cNvPr id="47" name="Textbox 200">
              <a:extLst>
                <a:ext uri="{FF2B5EF4-FFF2-40B4-BE49-F238E27FC236}">
                  <a16:creationId xmlns:a16="http://schemas.microsoft.com/office/drawing/2014/main" id="{744830F3-FEA3-70E8-97A7-8C24EA822062}"/>
                </a:ext>
              </a:extLst>
            </p:cNvPr>
            <p:cNvSpPr txBox="1"/>
            <p:nvPr/>
          </p:nvSpPr>
          <p:spPr>
            <a:xfrm flipH="1">
              <a:off x="4443431" y="4474065"/>
              <a:ext cx="2488310" cy="364061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Product D</a:t>
              </a:r>
            </a:p>
          </p:txBody>
        </p:sp>
        <p:sp>
          <p:nvSpPr>
            <p:cNvPr id="48" name="Textbox 200">
              <a:extLst>
                <a:ext uri="{FF2B5EF4-FFF2-40B4-BE49-F238E27FC236}">
                  <a16:creationId xmlns:a16="http://schemas.microsoft.com/office/drawing/2014/main" id="{B93A9F54-9EB8-506E-FBE7-49BDD84D0EBD}"/>
                </a:ext>
              </a:extLst>
            </p:cNvPr>
            <p:cNvSpPr txBox="1"/>
            <p:nvPr/>
          </p:nvSpPr>
          <p:spPr>
            <a:xfrm flipH="1">
              <a:off x="4443431" y="4866131"/>
              <a:ext cx="2488310" cy="588099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Under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9" name="Textbox 200">
              <a:extLst>
                <a:ext uri="{FF2B5EF4-FFF2-40B4-BE49-F238E27FC236}">
                  <a16:creationId xmlns:a16="http://schemas.microsoft.com/office/drawing/2014/main" id="{F3516276-8E13-C337-59F9-686D07569BEE}"/>
                </a:ext>
              </a:extLst>
            </p:cNvPr>
            <p:cNvSpPr txBox="1"/>
            <p:nvPr/>
          </p:nvSpPr>
          <p:spPr>
            <a:xfrm flipH="1">
              <a:off x="4443430" y="5550614"/>
              <a:ext cx="2488311" cy="86814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46" name="!!Pillar_4%">
            <a:extLst>
              <a:ext uri="{FF2B5EF4-FFF2-40B4-BE49-F238E27FC236}">
                <a16:creationId xmlns:a16="http://schemas.microsoft.com/office/drawing/2014/main" id="{D666EEC6-DF84-15BD-4245-8E9B1C239973}"/>
              </a:ext>
            </a:extLst>
          </p:cNvPr>
          <p:cNvSpPr txBox="1"/>
          <p:nvPr/>
        </p:nvSpPr>
        <p:spPr>
          <a:xfrm>
            <a:off x="20034250" y="6300087"/>
            <a:ext cx="2025649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65%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graphicFrame>
        <p:nvGraphicFramePr>
          <p:cNvPr id="55" name="!!PieChart">
            <a:extLst>
              <a:ext uri="{FF2B5EF4-FFF2-40B4-BE49-F238E27FC236}">
                <a16:creationId xmlns:a16="http://schemas.microsoft.com/office/drawing/2014/main" id="{0A020EA9-AC99-2669-B22C-401700EB806B}"/>
              </a:ext>
            </a:extLst>
          </p:cNvPr>
          <p:cNvGraphicFramePr/>
          <p:nvPr/>
        </p:nvGraphicFramePr>
        <p:xfrm>
          <a:off x="3950528" y="5074315"/>
          <a:ext cx="6667790" cy="63237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4" name="!!Legend">
            <a:extLst>
              <a:ext uri="{FF2B5EF4-FFF2-40B4-BE49-F238E27FC236}">
                <a16:creationId xmlns:a16="http://schemas.microsoft.com/office/drawing/2014/main" id="{BD59B0EB-E3B8-E6FF-F9CE-6F95C1108772}"/>
              </a:ext>
            </a:extLst>
          </p:cNvPr>
          <p:cNvGrpSpPr/>
          <p:nvPr/>
        </p:nvGrpSpPr>
        <p:grpSpPr>
          <a:xfrm>
            <a:off x="2313081" y="7347647"/>
            <a:ext cx="1939583" cy="1777045"/>
            <a:chOff x="2313081" y="7347647"/>
            <a:chExt cx="1939583" cy="1777045"/>
          </a:xfrm>
        </p:grpSpPr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881C03E1-7299-BE03-628C-48CC530AFE8D}"/>
                </a:ext>
              </a:extLst>
            </p:cNvPr>
            <p:cNvGrpSpPr/>
            <p:nvPr/>
          </p:nvGrpSpPr>
          <p:grpSpPr>
            <a:xfrm>
              <a:off x="2313081" y="7347647"/>
              <a:ext cx="1939583" cy="338554"/>
              <a:chOff x="9617417" y="6342892"/>
              <a:chExt cx="1939583" cy="338554"/>
            </a:xfrm>
          </p:grpSpPr>
          <p:sp>
            <p:nvSpPr>
              <p:cNvPr id="57" name="Rectangle: Rounded Corners 56">
                <a:extLst>
                  <a:ext uri="{FF2B5EF4-FFF2-40B4-BE49-F238E27FC236}">
                    <a16:creationId xmlns:a16="http://schemas.microsoft.com/office/drawing/2014/main" id="{99AB5CF6-2722-22F7-D0EA-75A3DB650FD7}"/>
                  </a:ext>
                </a:extLst>
              </p:cNvPr>
              <p:cNvSpPr/>
              <p:nvPr/>
            </p:nvSpPr>
            <p:spPr>
              <a:xfrm>
                <a:off x="9617417" y="6394071"/>
                <a:ext cx="236196" cy="236196"/>
              </a:xfrm>
              <a:prstGeom prst="round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Textbox 200">
                <a:extLst>
                  <a:ext uri="{FF2B5EF4-FFF2-40B4-BE49-F238E27FC236}">
                    <a16:creationId xmlns:a16="http://schemas.microsoft.com/office/drawing/2014/main" id="{B158D8D5-F196-1627-CB5C-9BA1B3B2F17F}"/>
                  </a:ext>
                </a:extLst>
              </p:cNvPr>
              <p:cNvSpPr txBox="1"/>
              <p:nvPr/>
            </p:nvSpPr>
            <p:spPr>
              <a:xfrm>
                <a:off x="9927663" y="6342892"/>
                <a:ext cx="162933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Product A</a:t>
                </a:r>
              </a:p>
            </p:txBody>
          </p:sp>
        </p:grp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CFAF4124-B00E-3D73-2B5B-F3B8EB6FD4E6}"/>
                </a:ext>
              </a:extLst>
            </p:cNvPr>
            <p:cNvGrpSpPr/>
            <p:nvPr/>
          </p:nvGrpSpPr>
          <p:grpSpPr>
            <a:xfrm>
              <a:off x="2313081" y="7827144"/>
              <a:ext cx="1939583" cy="338554"/>
              <a:chOff x="9617417" y="6342892"/>
              <a:chExt cx="1939583" cy="338554"/>
            </a:xfrm>
          </p:grpSpPr>
          <p:sp>
            <p:nvSpPr>
              <p:cNvPr id="63" name="Rectangle: Rounded Corners 62">
                <a:extLst>
                  <a:ext uri="{FF2B5EF4-FFF2-40B4-BE49-F238E27FC236}">
                    <a16:creationId xmlns:a16="http://schemas.microsoft.com/office/drawing/2014/main" id="{32A83CEF-32D4-C6A7-56BB-3CCEB0E528B4}"/>
                  </a:ext>
                </a:extLst>
              </p:cNvPr>
              <p:cNvSpPr/>
              <p:nvPr/>
            </p:nvSpPr>
            <p:spPr>
              <a:xfrm>
                <a:off x="9617417" y="6394071"/>
                <a:ext cx="236196" cy="236196"/>
              </a:xfrm>
              <a:prstGeom prst="round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Textbox 200">
                <a:extLst>
                  <a:ext uri="{FF2B5EF4-FFF2-40B4-BE49-F238E27FC236}">
                    <a16:creationId xmlns:a16="http://schemas.microsoft.com/office/drawing/2014/main" id="{969340ED-42DB-D529-AAA4-EC2E4A9F58FC}"/>
                  </a:ext>
                </a:extLst>
              </p:cNvPr>
              <p:cNvSpPr txBox="1"/>
              <p:nvPr/>
            </p:nvSpPr>
            <p:spPr>
              <a:xfrm>
                <a:off x="9927663" y="6342892"/>
                <a:ext cx="162933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Product B</a:t>
                </a:r>
              </a:p>
            </p:txBody>
          </p:sp>
        </p:grp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E3DBB44D-6495-5797-7D75-427FDC33485A}"/>
                </a:ext>
              </a:extLst>
            </p:cNvPr>
            <p:cNvGrpSpPr/>
            <p:nvPr/>
          </p:nvGrpSpPr>
          <p:grpSpPr>
            <a:xfrm>
              <a:off x="2313081" y="8306641"/>
              <a:ext cx="1939583" cy="338554"/>
              <a:chOff x="9617417" y="6342892"/>
              <a:chExt cx="1939583" cy="338554"/>
            </a:xfrm>
          </p:grpSpPr>
          <p:sp>
            <p:nvSpPr>
              <p:cNvPr id="66" name="Rectangle: Rounded Corners 65">
                <a:extLst>
                  <a:ext uri="{FF2B5EF4-FFF2-40B4-BE49-F238E27FC236}">
                    <a16:creationId xmlns:a16="http://schemas.microsoft.com/office/drawing/2014/main" id="{D10CA77B-D8A2-D821-1B19-240A3AE6AFCB}"/>
                  </a:ext>
                </a:extLst>
              </p:cNvPr>
              <p:cNvSpPr/>
              <p:nvPr/>
            </p:nvSpPr>
            <p:spPr>
              <a:xfrm>
                <a:off x="9617417" y="6394071"/>
                <a:ext cx="236196" cy="236196"/>
              </a:xfrm>
              <a:prstGeom prst="round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Textbox 200">
                <a:extLst>
                  <a:ext uri="{FF2B5EF4-FFF2-40B4-BE49-F238E27FC236}">
                    <a16:creationId xmlns:a16="http://schemas.microsoft.com/office/drawing/2014/main" id="{F0721E50-2255-5E06-C30D-16CC5E00D5BC}"/>
                  </a:ext>
                </a:extLst>
              </p:cNvPr>
              <p:cNvSpPr txBox="1"/>
              <p:nvPr/>
            </p:nvSpPr>
            <p:spPr>
              <a:xfrm>
                <a:off x="9927663" y="6342892"/>
                <a:ext cx="162933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Product C</a:t>
                </a:r>
              </a:p>
            </p:txBody>
          </p:sp>
        </p:grp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839A6A56-2778-C675-2CF1-94B88E9FB387}"/>
                </a:ext>
              </a:extLst>
            </p:cNvPr>
            <p:cNvGrpSpPr/>
            <p:nvPr/>
          </p:nvGrpSpPr>
          <p:grpSpPr>
            <a:xfrm>
              <a:off x="2313081" y="8786138"/>
              <a:ext cx="1939583" cy="338554"/>
              <a:chOff x="9617417" y="6342892"/>
              <a:chExt cx="1939583" cy="338554"/>
            </a:xfrm>
          </p:grpSpPr>
          <p:sp>
            <p:nvSpPr>
              <p:cNvPr id="69" name="Rectangle: Rounded Corners 68">
                <a:extLst>
                  <a:ext uri="{FF2B5EF4-FFF2-40B4-BE49-F238E27FC236}">
                    <a16:creationId xmlns:a16="http://schemas.microsoft.com/office/drawing/2014/main" id="{EFF03358-AB5D-9333-5795-CCC7CD7D8B8E}"/>
                  </a:ext>
                </a:extLst>
              </p:cNvPr>
              <p:cNvSpPr/>
              <p:nvPr/>
            </p:nvSpPr>
            <p:spPr>
              <a:xfrm>
                <a:off x="9617417" y="6394071"/>
                <a:ext cx="236196" cy="236196"/>
              </a:xfrm>
              <a:prstGeom prst="round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Textbox 200">
                <a:extLst>
                  <a:ext uri="{FF2B5EF4-FFF2-40B4-BE49-F238E27FC236}">
                    <a16:creationId xmlns:a16="http://schemas.microsoft.com/office/drawing/2014/main" id="{95D9ED9A-3332-156B-9F93-429A47E0E355}"/>
                  </a:ext>
                </a:extLst>
              </p:cNvPr>
              <p:cNvSpPr txBox="1"/>
              <p:nvPr/>
            </p:nvSpPr>
            <p:spPr>
              <a:xfrm>
                <a:off x="9927663" y="6342892"/>
                <a:ext cx="162933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Product D</a:t>
                </a:r>
              </a:p>
            </p:txBody>
          </p:sp>
        </p:grpSp>
      </p:grpSp>
      <p:sp>
        <p:nvSpPr>
          <p:cNvPr id="72" name="!!MainTitle1">
            <a:extLst>
              <a:ext uri="{FF2B5EF4-FFF2-40B4-BE49-F238E27FC236}">
                <a16:creationId xmlns:a16="http://schemas.microsoft.com/office/drawing/2014/main" id="{045248A8-16B7-D940-D2A0-338B19B7A54E}"/>
              </a:ext>
            </a:extLst>
          </p:cNvPr>
          <p:cNvSpPr txBox="1"/>
          <p:nvPr/>
        </p:nvSpPr>
        <p:spPr>
          <a:xfrm>
            <a:off x="13529104" y="1037172"/>
            <a:ext cx="9114996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lang="en-US" sz="7500" b="1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Charts </a:t>
            </a:r>
            <a:r>
              <a:rPr lang="en-US" sz="7500" noProof="0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73" name="!!SubTitle">
            <a:extLst>
              <a:ext uri="{FF2B5EF4-FFF2-40B4-BE49-F238E27FC236}">
                <a16:creationId xmlns:a16="http://schemas.microsoft.com/office/drawing/2014/main" id="{3AD2222E-DEC4-DAAB-84C7-43F3FAB007B0}"/>
              </a:ext>
            </a:extLst>
          </p:cNvPr>
          <p:cNvSpPr txBox="1"/>
          <p:nvPr/>
        </p:nvSpPr>
        <p:spPr>
          <a:xfrm>
            <a:off x="17470419" y="2251205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grpSp>
        <p:nvGrpSpPr>
          <p:cNvPr id="88" name="!!Legend2">
            <a:extLst>
              <a:ext uri="{FF2B5EF4-FFF2-40B4-BE49-F238E27FC236}">
                <a16:creationId xmlns:a16="http://schemas.microsoft.com/office/drawing/2014/main" id="{DF052B9D-3CC4-2DD6-BC8A-2D517E553DB0}"/>
              </a:ext>
            </a:extLst>
          </p:cNvPr>
          <p:cNvGrpSpPr/>
          <p:nvPr/>
        </p:nvGrpSpPr>
        <p:grpSpPr>
          <a:xfrm>
            <a:off x="-9704604" y="12926288"/>
            <a:ext cx="7064808" cy="338554"/>
            <a:chOff x="9086338" y="3666321"/>
            <a:chExt cx="7064808" cy="338554"/>
          </a:xfrm>
        </p:grpSpPr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557309A3-93D8-7B8F-875F-5BD3FDC83FE3}"/>
                </a:ext>
              </a:extLst>
            </p:cNvPr>
            <p:cNvGrpSpPr/>
            <p:nvPr/>
          </p:nvGrpSpPr>
          <p:grpSpPr>
            <a:xfrm>
              <a:off x="9086338" y="3666321"/>
              <a:ext cx="1939583" cy="338554"/>
              <a:chOff x="9617417" y="6342892"/>
              <a:chExt cx="1939583" cy="338554"/>
            </a:xfrm>
          </p:grpSpPr>
          <p:sp>
            <p:nvSpPr>
              <p:cNvPr id="85" name="Rectangle: Rounded Corners 84">
                <a:extLst>
                  <a:ext uri="{FF2B5EF4-FFF2-40B4-BE49-F238E27FC236}">
                    <a16:creationId xmlns:a16="http://schemas.microsoft.com/office/drawing/2014/main" id="{DE14D8D6-7CBA-188A-35F3-0FB54AEE7F97}"/>
                  </a:ext>
                </a:extLst>
              </p:cNvPr>
              <p:cNvSpPr/>
              <p:nvPr/>
            </p:nvSpPr>
            <p:spPr>
              <a:xfrm>
                <a:off x="9617417" y="6394071"/>
                <a:ext cx="236196" cy="236196"/>
              </a:xfrm>
              <a:prstGeom prst="round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Textbox 200">
                <a:extLst>
                  <a:ext uri="{FF2B5EF4-FFF2-40B4-BE49-F238E27FC236}">
                    <a16:creationId xmlns:a16="http://schemas.microsoft.com/office/drawing/2014/main" id="{B0F0874E-B85E-7314-D4C9-2661A8C3ED6E}"/>
                  </a:ext>
                </a:extLst>
              </p:cNvPr>
              <p:cNvSpPr txBox="1"/>
              <p:nvPr/>
            </p:nvSpPr>
            <p:spPr>
              <a:xfrm>
                <a:off x="9927663" y="6342892"/>
                <a:ext cx="162933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Product A</a:t>
                </a:r>
              </a:p>
            </p:txBody>
          </p:sp>
        </p:grpSp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6C8D98A4-14E0-B8A6-B2B7-590B972B83FB}"/>
                </a:ext>
              </a:extLst>
            </p:cNvPr>
            <p:cNvGrpSpPr/>
            <p:nvPr/>
          </p:nvGrpSpPr>
          <p:grpSpPr>
            <a:xfrm>
              <a:off x="10794746" y="3666321"/>
              <a:ext cx="1939583" cy="338554"/>
              <a:chOff x="9617417" y="6342892"/>
              <a:chExt cx="1939583" cy="338554"/>
            </a:xfrm>
          </p:grpSpPr>
          <p:sp>
            <p:nvSpPr>
              <p:cNvPr id="83" name="Rectangle: Rounded Corners 82">
                <a:extLst>
                  <a:ext uri="{FF2B5EF4-FFF2-40B4-BE49-F238E27FC236}">
                    <a16:creationId xmlns:a16="http://schemas.microsoft.com/office/drawing/2014/main" id="{8BE9E503-E119-103B-3C52-BB4AC9E0E086}"/>
                  </a:ext>
                </a:extLst>
              </p:cNvPr>
              <p:cNvSpPr/>
              <p:nvPr/>
            </p:nvSpPr>
            <p:spPr>
              <a:xfrm>
                <a:off x="9617417" y="6394071"/>
                <a:ext cx="236196" cy="236196"/>
              </a:xfrm>
              <a:prstGeom prst="round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Textbox 200">
                <a:extLst>
                  <a:ext uri="{FF2B5EF4-FFF2-40B4-BE49-F238E27FC236}">
                    <a16:creationId xmlns:a16="http://schemas.microsoft.com/office/drawing/2014/main" id="{6FD314D6-5F26-4527-33CA-1C4D4DECAE3F}"/>
                  </a:ext>
                </a:extLst>
              </p:cNvPr>
              <p:cNvSpPr txBox="1"/>
              <p:nvPr/>
            </p:nvSpPr>
            <p:spPr>
              <a:xfrm>
                <a:off x="9927663" y="6342892"/>
                <a:ext cx="162933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Product B</a:t>
                </a:r>
              </a:p>
            </p:txBody>
          </p:sp>
        </p:grp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35762746-97D8-4E1D-2C9A-6AF14CC42337}"/>
                </a:ext>
              </a:extLst>
            </p:cNvPr>
            <p:cNvGrpSpPr/>
            <p:nvPr/>
          </p:nvGrpSpPr>
          <p:grpSpPr>
            <a:xfrm>
              <a:off x="12503154" y="3666321"/>
              <a:ext cx="1939583" cy="338554"/>
              <a:chOff x="9617417" y="6342892"/>
              <a:chExt cx="1939583" cy="338554"/>
            </a:xfrm>
          </p:grpSpPr>
          <p:sp>
            <p:nvSpPr>
              <p:cNvPr id="81" name="Rectangle: Rounded Corners 80">
                <a:extLst>
                  <a:ext uri="{FF2B5EF4-FFF2-40B4-BE49-F238E27FC236}">
                    <a16:creationId xmlns:a16="http://schemas.microsoft.com/office/drawing/2014/main" id="{D7CE1F4F-D30D-5DC7-EB0A-CDF8AA78A671}"/>
                  </a:ext>
                </a:extLst>
              </p:cNvPr>
              <p:cNvSpPr/>
              <p:nvPr/>
            </p:nvSpPr>
            <p:spPr>
              <a:xfrm>
                <a:off x="9617417" y="6394071"/>
                <a:ext cx="236196" cy="236196"/>
              </a:xfrm>
              <a:prstGeom prst="round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Textbox 200">
                <a:extLst>
                  <a:ext uri="{FF2B5EF4-FFF2-40B4-BE49-F238E27FC236}">
                    <a16:creationId xmlns:a16="http://schemas.microsoft.com/office/drawing/2014/main" id="{AC734224-B964-FE69-6330-697E639F3D99}"/>
                  </a:ext>
                </a:extLst>
              </p:cNvPr>
              <p:cNvSpPr txBox="1"/>
              <p:nvPr/>
            </p:nvSpPr>
            <p:spPr>
              <a:xfrm>
                <a:off x="9927663" y="6342892"/>
                <a:ext cx="162933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Product C</a:t>
                </a:r>
              </a:p>
            </p:txBody>
          </p: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7A54BA67-5FF3-AB59-B34D-3CEBE33C9709}"/>
                </a:ext>
              </a:extLst>
            </p:cNvPr>
            <p:cNvGrpSpPr/>
            <p:nvPr/>
          </p:nvGrpSpPr>
          <p:grpSpPr>
            <a:xfrm>
              <a:off x="14211563" y="3666321"/>
              <a:ext cx="1939583" cy="338554"/>
              <a:chOff x="9617417" y="6342892"/>
              <a:chExt cx="1939583" cy="338554"/>
            </a:xfrm>
          </p:grpSpPr>
          <p:sp>
            <p:nvSpPr>
              <p:cNvPr id="79" name="Rectangle: Rounded Corners 78">
                <a:extLst>
                  <a:ext uri="{FF2B5EF4-FFF2-40B4-BE49-F238E27FC236}">
                    <a16:creationId xmlns:a16="http://schemas.microsoft.com/office/drawing/2014/main" id="{4A0B9D27-FFE2-9D07-6439-185F31BB3416}"/>
                  </a:ext>
                </a:extLst>
              </p:cNvPr>
              <p:cNvSpPr/>
              <p:nvPr/>
            </p:nvSpPr>
            <p:spPr>
              <a:xfrm>
                <a:off x="9617417" y="6394071"/>
                <a:ext cx="236196" cy="236196"/>
              </a:xfrm>
              <a:prstGeom prst="round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Textbox 200">
                <a:extLst>
                  <a:ext uri="{FF2B5EF4-FFF2-40B4-BE49-F238E27FC236}">
                    <a16:creationId xmlns:a16="http://schemas.microsoft.com/office/drawing/2014/main" id="{0B06037D-9E9D-4D6B-E31C-AFAF870D63E8}"/>
                  </a:ext>
                </a:extLst>
              </p:cNvPr>
              <p:cNvSpPr txBox="1"/>
              <p:nvPr/>
            </p:nvSpPr>
            <p:spPr>
              <a:xfrm>
                <a:off x="9927663" y="6342892"/>
                <a:ext cx="162933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Product D</a:t>
                </a:r>
              </a:p>
            </p:txBody>
          </p:sp>
        </p:grpSp>
      </p:grpSp>
      <p:sp>
        <p:nvSpPr>
          <p:cNvPr id="103" name="!!#">
            <a:extLst>
              <a:ext uri="{FF2B5EF4-FFF2-40B4-BE49-F238E27FC236}">
                <a16:creationId xmlns:a16="http://schemas.microsoft.com/office/drawing/2014/main" id="{68485245-52F2-7A80-F3CD-B24AEA703DB6}"/>
              </a:ext>
            </a:extLst>
          </p:cNvPr>
          <p:cNvSpPr>
            <a:spLocks/>
          </p:cNvSpPr>
          <p:nvPr/>
        </p:nvSpPr>
        <p:spPr bwMode="auto">
          <a:xfrm>
            <a:off x="2453578" y="12864733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218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2" name="!!B_B_highlight">
            <a:extLst>
              <a:ext uri="{FF2B5EF4-FFF2-40B4-BE49-F238E27FC236}">
                <a16:creationId xmlns:a16="http://schemas.microsoft.com/office/drawing/2014/main" id="{55E690C5-DDBB-F7F4-910E-4C3725F3D05B}"/>
              </a:ext>
            </a:extLst>
          </p:cNvPr>
          <p:cNvSpPr/>
          <p:nvPr/>
        </p:nvSpPr>
        <p:spPr>
          <a:xfrm>
            <a:off x="7102908" y="1306873"/>
            <a:ext cx="2252013" cy="70709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!!B_L_1">
            <a:extLst>
              <a:ext uri="{FF2B5EF4-FFF2-40B4-BE49-F238E27FC236}">
                <a16:creationId xmlns:a16="http://schemas.microsoft.com/office/drawing/2014/main" id="{1039FBD1-BF73-1429-240F-E60DFE5CAAF2}"/>
              </a:ext>
            </a:extLst>
          </p:cNvPr>
          <p:cNvSpPr txBox="1"/>
          <p:nvPr/>
        </p:nvSpPr>
        <p:spPr>
          <a:xfrm>
            <a:off x="2647551" y="1460364"/>
            <a:ext cx="1605113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i="0" u="none" strike="noStrike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defRPr>
            </a:lvl1pPr>
          </a:lstStyle>
          <a:p>
            <a:r>
              <a:rPr lang="en-US" dirty="0"/>
              <a:t>Quarter 1</a:t>
            </a:r>
          </a:p>
        </p:txBody>
      </p:sp>
      <p:sp>
        <p:nvSpPr>
          <p:cNvPr id="97" name="!!B_L_1">
            <a:extLst>
              <a:ext uri="{FF2B5EF4-FFF2-40B4-BE49-F238E27FC236}">
                <a16:creationId xmlns:a16="http://schemas.microsoft.com/office/drawing/2014/main" id="{DB3FEEEB-E04A-03AF-2297-32020307BE74}"/>
              </a:ext>
            </a:extLst>
          </p:cNvPr>
          <p:cNvSpPr txBox="1"/>
          <p:nvPr/>
        </p:nvSpPr>
        <p:spPr>
          <a:xfrm>
            <a:off x="7426359" y="1475753"/>
            <a:ext cx="1605113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b="1" i="0" u="none" strike="noStrike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defRPr>
            </a:lvl1pPr>
          </a:lstStyle>
          <a:p>
            <a:r>
              <a:rPr lang="en-US" dirty="0"/>
              <a:t>Quarter 3</a:t>
            </a:r>
          </a:p>
        </p:txBody>
      </p:sp>
      <p:sp>
        <p:nvSpPr>
          <p:cNvPr id="100" name="!!B_L_1">
            <a:extLst>
              <a:ext uri="{FF2B5EF4-FFF2-40B4-BE49-F238E27FC236}">
                <a16:creationId xmlns:a16="http://schemas.microsoft.com/office/drawing/2014/main" id="{E180F223-4529-AB6B-48CA-950CADDDAC8D}"/>
              </a:ext>
            </a:extLst>
          </p:cNvPr>
          <p:cNvSpPr txBox="1"/>
          <p:nvPr/>
        </p:nvSpPr>
        <p:spPr>
          <a:xfrm>
            <a:off x="9815763" y="1475753"/>
            <a:ext cx="1605113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rPr>
              <a:t>Quarter 4</a:t>
            </a:r>
          </a:p>
        </p:txBody>
      </p:sp>
      <p:sp>
        <p:nvSpPr>
          <p:cNvPr id="94" name="!!B_L_1">
            <a:extLst>
              <a:ext uri="{FF2B5EF4-FFF2-40B4-BE49-F238E27FC236}">
                <a16:creationId xmlns:a16="http://schemas.microsoft.com/office/drawing/2014/main" id="{E2BCE79D-D1DE-C483-1FB9-D5532729EB5D}"/>
              </a:ext>
            </a:extLst>
          </p:cNvPr>
          <p:cNvSpPr txBox="1"/>
          <p:nvPr/>
        </p:nvSpPr>
        <p:spPr>
          <a:xfrm>
            <a:off x="5036955" y="1460364"/>
            <a:ext cx="1605113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i="0" u="none" strike="noStrike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defRPr>
            </a:lvl1pPr>
          </a:lstStyle>
          <a:p>
            <a:r>
              <a:rPr lang="en-US" dirty="0"/>
              <a:t>Quarter 2</a:t>
            </a:r>
          </a:p>
        </p:txBody>
      </p:sp>
      <p:sp>
        <p:nvSpPr>
          <p:cNvPr id="3" name="!!Chart_L_1">
            <a:extLst>
              <a:ext uri="{FF2B5EF4-FFF2-40B4-BE49-F238E27FC236}">
                <a16:creationId xmlns:a16="http://schemas.microsoft.com/office/drawing/2014/main" id="{FB2A1CA5-A4F4-AE53-AF45-A5200C3A1C55}"/>
              </a:ext>
            </a:extLst>
          </p:cNvPr>
          <p:cNvSpPr txBox="1"/>
          <p:nvPr/>
        </p:nvSpPr>
        <p:spPr>
          <a:xfrm>
            <a:off x="5537375" y="12366418"/>
            <a:ext cx="3494098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b="1" i="0" u="none" strike="noStrike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defRPr>
            </a:lvl1pPr>
          </a:lstStyle>
          <a:p>
            <a:r>
              <a:rPr lang="en-US" dirty="0"/>
              <a:t>ALL PRODUCTS</a:t>
            </a:r>
          </a:p>
        </p:txBody>
      </p:sp>
      <p:sp>
        <p:nvSpPr>
          <p:cNvPr id="5" name="!!Chart_L_2">
            <a:extLst>
              <a:ext uri="{FF2B5EF4-FFF2-40B4-BE49-F238E27FC236}">
                <a16:creationId xmlns:a16="http://schemas.microsoft.com/office/drawing/2014/main" id="{8FCB33EF-8BAC-69FE-6A4C-E6CEBA4BDFA5}"/>
              </a:ext>
            </a:extLst>
          </p:cNvPr>
          <p:cNvSpPr txBox="1"/>
          <p:nvPr/>
        </p:nvSpPr>
        <p:spPr>
          <a:xfrm>
            <a:off x="15723370" y="12366418"/>
            <a:ext cx="3494098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b="1" i="0" u="none" strike="noStrike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defRPr>
            </a:lvl1pPr>
          </a:lstStyle>
          <a:p>
            <a:r>
              <a:rPr lang="en-US" dirty="0"/>
              <a:t>BY PRODUCTS</a:t>
            </a:r>
          </a:p>
        </p:txBody>
      </p:sp>
    </p:spTree>
    <p:extLst>
      <p:ext uri="{BB962C8B-B14F-4D97-AF65-F5344CB8AC3E}">
        <p14:creationId xmlns:p14="http://schemas.microsoft.com/office/powerpoint/2010/main" val="9536261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 advClick="0" advTm="2000">
        <p159:morph option="byObject"/>
      </p:transition>
    </mc:Choice>
    <mc:Fallback xmlns="">
      <p:transition spd="slow" advClick="0" advTm="2000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10000"/>
            <a:lumOff val="9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D954E69-F87B-51E7-98D3-174953558E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!!B_B_2">
            <a:extLst>
              <a:ext uri="{FF2B5EF4-FFF2-40B4-BE49-F238E27FC236}">
                <a16:creationId xmlns:a16="http://schemas.microsoft.com/office/drawing/2014/main" id="{7DF7B5B8-0204-28C3-E579-6F67AB905706}"/>
              </a:ext>
            </a:extLst>
          </p:cNvPr>
          <p:cNvSpPr/>
          <p:nvPr/>
        </p:nvSpPr>
        <p:spPr>
          <a:xfrm>
            <a:off x="4713504" y="1306873"/>
            <a:ext cx="2252013" cy="707093"/>
          </a:xfrm>
          <a:prstGeom prst="roundRect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!!B_B_1">
            <a:extLst>
              <a:ext uri="{FF2B5EF4-FFF2-40B4-BE49-F238E27FC236}">
                <a16:creationId xmlns:a16="http://schemas.microsoft.com/office/drawing/2014/main" id="{2AF1423D-625B-486F-A69A-C0BFD5A0A925}"/>
              </a:ext>
            </a:extLst>
          </p:cNvPr>
          <p:cNvSpPr/>
          <p:nvPr/>
        </p:nvSpPr>
        <p:spPr>
          <a:xfrm>
            <a:off x="2324100" y="1306873"/>
            <a:ext cx="2252013" cy="707093"/>
          </a:xfrm>
          <a:prstGeom prst="roundRect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!!B_B_3">
            <a:extLst>
              <a:ext uri="{FF2B5EF4-FFF2-40B4-BE49-F238E27FC236}">
                <a16:creationId xmlns:a16="http://schemas.microsoft.com/office/drawing/2014/main" id="{064A68F6-9DAF-FD0F-A780-EE949396F402}"/>
              </a:ext>
            </a:extLst>
          </p:cNvPr>
          <p:cNvSpPr/>
          <p:nvPr/>
        </p:nvSpPr>
        <p:spPr>
          <a:xfrm>
            <a:off x="7102908" y="1306873"/>
            <a:ext cx="2252013" cy="707093"/>
          </a:xfrm>
          <a:prstGeom prst="roundRect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!!B_B_4">
            <a:extLst>
              <a:ext uri="{FF2B5EF4-FFF2-40B4-BE49-F238E27FC236}">
                <a16:creationId xmlns:a16="http://schemas.microsoft.com/office/drawing/2014/main" id="{2F347956-3120-07AA-8E02-A74AEA3B9904}"/>
              </a:ext>
            </a:extLst>
          </p:cNvPr>
          <p:cNvSpPr/>
          <p:nvPr/>
        </p:nvSpPr>
        <p:spPr>
          <a:xfrm>
            <a:off x="9492312" y="1306873"/>
            <a:ext cx="2252013" cy="707093"/>
          </a:xfrm>
          <a:prstGeom prst="roundRect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!!Pillar_1">
            <a:extLst>
              <a:ext uri="{FF2B5EF4-FFF2-40B4-BE49-F238E27FC236}">
                <a16:creationId xmlns:a16="http://schemas.microsoft.com/office/drawing/2014/main" id="{83EF293F-33C3-DA51-D90A-19E20DBFBAA6}"/>
              </a:ext>
            </a:extLst>
          </p:cNvPr>
          <p:cNvSpPr/>
          <p:nvPr/>
        </p:nvSpPr>
        <p:spPr>
          <a:xfrm>
            <a:off x="12754908" y="4214383"/>
            <a:ext cx="2025650" cy="5192508"/>
          </a:xfrm>
          <a:prstGeom prst="roundRect">
            <a:avLst>
              <a:gd name="adj" fmla="val 10203"/>
            </a:avLst>
          </a:prstGeom>
          <a:gradFill>
            <a:gsLst>
              <a:gs pos="0">
                <a:schemeClr val="accent1"/>
              </a:gs>
              <a:gs pos="80000">
                <a:schemeClr val="accent1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!!Pillar_L_1">
            <a:extLst>
              <a:ext uri="{FF2B5EF4-FFF2-40B4-BE49-F238E27FC236}">
                <a16:creationId xmlns:a16="http://schemas.microsoft.com/office/drawing/2014/main" id="{E4577B72-2073-EE60-0F76-623244F40946}"/>
              </a:ext>
            </a:extLst>
          </p:cNvPr>
          <p:cNvGrpSpPr/>
          <p:nvPr/>
        </p:nvGrpSpPr>
        <p:grpSpPr>
          <a:xfrm flipH="1">
            <a:off x="12754908" y="9682773"/>
            <a:ext cx="2025649" cy="2137253"/>
            <a:chOff x="4443430" y="4474065"/>
            <a:chExt cx="2488311" cy="1944694"/>
          </a:xfrm>
          <a:noFill/>
        </p:grpSpPr>
        <p:sp>
          <p:nvSpPr>
            <p:cNvPr id="15" name="Textbox 200">
              <a:extLst>
                <a:ext uri="{FF2B5EF4-FFF2-40B4-BE49-F238E27FC236}">
                  <a16:creationId xmlns:a16="http://schemas.microsoft.com/office/drawing/2014/main" id="{63558663-E3F1-598E-ADA6-267E020CE2A6}"/>
                </a:ext>
              </a:extLst>
            </p:cNvPr>
            <p:cNvSpPr txBox="1"/>
            <p:nvPr/>
          </p:nvSpPr>
          <p:spPr>
            <a:xfrm flipH="1">
              <a:off x="4443431" y="4474065"/>
              <a:ext cx="2488310" cy="364061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Product A</a:t>
              </a:r>
            </a:p>
          </p:txBody>
        </p:sp>
        <p:sp>
          <p:nvSpPr>
            <p:cNvPr id="16" name="Textbox 200">
              <a:extLst>
                <a:ext uri="{FF2B5EF4-FFF2-40B4-BE49-F238E27FC236}">
                  <a16:creationId xmlns:a16="http://schemas.microsoft.com/office/drawing/2014/main" id="{EB69F594-2BCE-F660-0C1F-23CDB3F96CB6}"/>
                </a:ext>
              </a:extLst>
            </p:cNvPr>
            <p:cNvSpPr txBox="1"/>
            <p:nvPr/>
          </p:nvSpPr>
          <p:spPr>
            <a:xfrm flipH="1">
              <a:off x="4443431" y="4866131"/>
              <a:ext cx="2488310" cy="588099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Exceed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7" name="Textbox 200">
              <a:extLst>
                <a:ext uri="{FF2B5EF4-FFF2-40B4-BE49-F238E27FC236}">
                  <a16:creationId xmlns:a16="http://schemas.microsoft.com/office/drawing/2014/main" id="{6463B28C-1778-28D6-B1C4-E135C642F9D3}"/>
                </a:ext>
              </a:extLst>
            </p:cNvPr>
            <p:cNvSpPr txBox="1"/>
            <p:nvPr/>
          </p:nvSpPr>
          <p:spPr>
            <a:xfrm flipH="1">
              <a:off x="4443430" y="5550614"/>
              <a:ext cx="2488311" cy="86814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27" name="!!Pillar_1%">
            <a:extLst>
              <a:ext uri="{FF2B5EF4-FFF2-40B4-BE49-F238E27FC236}">
                <a16:creationId xmlns:a16="http://schemas.microsoft.com/office/drawing/2014/main" id="{EFF5FECF-028E-487F-B374-67ED0C0C8383}"/>
              </a:ext>
            </a:extLst>
          </p:cNvPr>
          <p:cNvSpPr txBox="1"/>
          <p:nvPr/>
        </p:nvSpPr>
        <p:spPr>
          <a:xfrm>
            <a:off x="12754908" y="4510850"/>
            <a:ext cx="2025649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96%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30" name="!!Pillar_2">
            <a:extLst>
              <a:ext uri="{FF2B5EF4-FFF2-40B4-BE49-F238E27FC236}">
                <a16:creationId xmlns:a16="http://schemas.microsoft.com/office/drawing/2014/main" id="{25AE1ACB-D233-5415-7B20-AB99A2364F28}"/>
              </a:ext>
            </a:extLst>
          </p:cNvPr>
          <p:cNvSpPr/>
          <p:nvPr/>
        </p:nvSpPr>
        <p:spPr>
          <a:xfrm>
            <a:off x="15181355" y="5157181"/>
            <a:ext cx="2025650" cy="4249710"/>
          </a:xfrm>
          <a:prstGeom prst="roundRect">
            <a:avLst>
              <a:gd name="adj" fmla="val 10203"/>
            </a:avLst>
          </a:prstGeom>
          <a:gradFill>
            <a:gsLst>
              <a:gs pos="0">
                <a:schemeClr val="accent3"/>
              </a:gs>
              <a:gs pos="80000">
                <a:schemeClr val="accent3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" name="!!Pillar_L_2">
            <a:extLst>
              <a:ext uri="{FF2B5EF4-FFF2-40B4-BE49-F238E27FC236}">
                <a16:creationId xmlns:a16="http://schemas.microsoft.com/office/drawing/2014/main" id="{975B4991-CA14-C9EC-A927-B6ECCE4A6C72}"/>
              </a:ext>
            </a:extLst>
          </p:cNvPr>
          <p:cNvGrpSpPr/>
          <p:nvPr/>
        </p:nvGrpSpPr>
        <p:grpSpPr>
          <a:xfrm flipH="1">
            <a:off x="15181355" y="9682773"/>
            <a:ext cx="2025649" cy="2137253"/>
            <a:chOff x="4443430" y="4474065"/>
            <a:chExt cx="2488311" cy="1944694"/>
          </a:xfrm>
          <a:noFill/>
        </p:grpSpPr>
        <p:sp>
          <p:nvSpPr>
            <p:cNvPr id="33" name="Textbox 200">
              <a:extLst>
                <a:ext uri="{FF2B5EF4-FFF2-40B4-BE49-F238E27FC236}">
                  <a16:creationId xmlns:a16="http://schemas.microsoft.com/office/drawing/2014/main" id="{C754FEA8-D3E1-CD95-5A69-76E40D6794CB}"/>
                </a:ext>
              </a:extLst>
            </p:cNvPr>
            <p:cNvSpPr txBox="1"/>
            <p:nvPr/>
          </p:nvSpPr>
          <p:spPr>
            <a:xfrm flipH="1">
              <a:off x="4443431" y="4474065"/>
              <a:ext cx="2488310" cy="364061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Product B</a:t>
              </a:r>
            </a:p>
          </p:txBody>
        </p:sp>
        <p:sp>
          <p:nvSpPr>
            <p:cNvPr id="34" name="Textbox 200">
              <a:extLst>
                <a:ext uri="{FF2B5EF4-FFF2-40B4-BE49-F238E27FC236}">
                  <a16:creationId xmlns:a16="http://schemas.microsoft.com/office/drawing/2014/main" id="{FF964C40-4A54-D12E-31D6-F9A6509DBD81}"/>
                </a:ext>
              </a:extLst>
            </p:cNvPr>
            <p:cNvSpPr txBox="1"/>
            <p:nvPr/>
          </p:nvSpPr>
          <p:spPr>
            <a:xfrm flipH="1">
              <a:off x="4443431" y="4866131"/>
              <a:ext cx="2488310" cy="588099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Exceed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5" name="Textbox 200">
              <a:extLst>
                <a:ext uri="{FF2B5EF4-FFF2-40B4-BE49-F238E27FC236}">
                  <a16:creationId xmlns:a16="http://schemas.microsoft.com/office/drawing/2014/main" id="{3AF73893-C4CF-800C-F509-DA5A1DBC1D13}"/>
                </a:ext>
              </a:extLst>
            </p:cNvPr>
            <p:cNvSpPr txBox="1"/>
            <p:nvPr/>
          </p:nvSpPr>
          <p:spPr>
            <a:xfrm flipH="1">
              <a:off x="4443430" y="5550614"/>
              <a:ext cx="2488311" cy="86814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32" name="!!Pillar_2%">
            <a:extLst>
              <a:ext uri="{FF2B5EF4-FFF2-40B4-BE49-F238E27FC236}">
                <a16:creationId xmlns:a16="http://schemas.microsoft.com/office/drawing/2014/main" id="{9714D1F3-FFC1-42C7-6AF5-4DE94FEDD39D}"/>
              </a:ext>
            </a:extLst>
          </p:cNvPr>
          <p:cNvSpPr txBox="1"/>
          <p:nvPr/>
        </p:nvSpPr>
        <p:spPr>
          <a:xfrm>
            <a:off x="15181355" y="5449036"/>
            <a:ext cx="2025649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78%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37" name="!!Pillar_3">
            <a:extLst>
              <a:ext uri="{FF2B5EF4-FFF2-40B4-BE49-F238E27FC236}">
                <a16:creationId xmlns:a16="http://schemas.microsoft.com/office/drawing/2014/main" id="{9A82C900-EFA3-7903-A711-D94D45040E5C}"/>
              </a:ext>
            </a:extLst>
          </p:cNvPr>
          <p:cNvSpPr/>
          <p:nvPr/>
        </p:nvSpPr>
        <p:spPr>
          <a:xfrm>
            <a:off x="17607802" y="5643750"/>
            <a:ext cx="2025650" cy="3763139"/>
          </a:xfrm>
          <a:prstGeom prst="roundRect">
            <a:avLst>
              <a:gd name="adj" fmla="val 10203"/>
            </a:avLst>
          </a:prstGeom>
          <a:gradFill>
            <a:gsLst>
              <a:gs pos="0">
                <a:schemeClr val="accent5"/>
              </a:gs>
              <a:gs pos="80000">
                <a:schemeClr val="accent5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8" name="!!Pillar_L_3">
            <a:extLst>
              <a:ext uri="{FF2B5EF4-FFF2-40B4-BE49-F238E27FC236}">
                <a16:creationId xmlns:a16="http://schemas.microsoft.com/office/drawing/2014/main" id="{6341F152-BF9E-D854-2E72-5E8579E4933C}"/>
              </a:ext>
            </a:extLst>
          </p:cNvPr>
          <p:cNvGrpSpPr/>
          <p:nvPr/>
        </p:nvGrpSpPr>
        <p:grpSpPr>
          <a:xfrm flipH="1">
            <a:off x="17607802" y="9682773"/>
            <a:ext cx="2025649" cy="2137253"/>
            <a:chOff x="4443430" y="4474065"/>
            <a:chExt cx="2488311" cy="1944694"/>
          </a:xfrm>
          <a:noFill/>
        </p:grpSpPr>
        <p:sp>
          <p:nvSpPr>
            <p:cNvPr id="40" name="Textbox 200">
              <a:extLst>
                <a:ext uri="{FF2B5EF4-FFF2-40B4-BE49-F238E27FC236}">
                  <a16:creationId xmlns:a16="http://schemas.microsoft.com/office/drawing/2014/main" id="{63D6C0BC-1FFB-DC8A-0B1C-7C3C47C92839}"/>
                </a:ext>
              </a:extLst>
            </p:cNvPr>
            <p:cNvSpPr txBox="1"/>
            <p:nvPr/>
          </p:nvSpPr>
          <p:spPr>
            <a:xfrm flipH="1">
              <a:off x="4443431" y="4474065"/>
              <a:ext cx="2488310" cy="364061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Product C</a:t>
              </a:r>
            </a:p>
          </p:txBody>
        </p:sp>
        <p:sp>
          <p:nvSpPr>
            <p:cNvPr id="41" name="Textbox 200">
              <a:extLst>
                <a:ext uri="{FF2B5EF4-FFF2-40B4-BE49-F238E27FC236}">
                  <a16:creationId xmlns:a16="http://schemas.microsoft.com/office/drawing/2014/main" id="{9E12F48E-C280-3EAD-0800-716DBC00C45E}"/>
                </a:ext>
              </a:extLst>
            </p:cNvPr>
            <p:cNvSpPr txBox="1"/>
            <p:nvPr/>
          </p:nvSpPr>
          <p:spPr>
            <a:xfrm flipH="1">
              <a:off x="4443431" y="4866131"/>
              <a:ext cx="2488310" cy="588099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Exceed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2" name="Textbox 200">
              <a:extLst>
                <a:ext uri="{FF2B5EF4-FFF2-40B4-BE49-F238E27FC236}">
                  <a16:creationId xmlns:a16="http://schemas.microsoft.com/office/drawing/2014/main" id="{1BE17A64-CAD7-5F3E-2EA8-37525E31B671}"/>
                </a:ext>
              </a:extLst>
            </p:cNvPr>
            <p:cNvSpPr txBox="1"/>
            <p:nvPr/>
          </p:nvSpPr>
          <p:spPr>
            <a:xfrm flipH="1">
              <a:off x="4443430" y="5550614"/>
              <a:ext cx="2488311" cy="86814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39" name="!!Pillar_3%">
            <a:extLst>
              <a:ext uri="{FF2B5EF4-FFF2-40B4-BE49-F238E27FC236}">
                <a16:creationId xmlns:a16="http://schemas.microsoft.com/office/drawing/2014/main" id="{9F08FFC7-5EEB-E4CF-6E35-40939AB1FA5E}"/>
              </a:ext>
            </a:extLst>
          </p:cNvPr>
          <p:cNvSpPr txBox="1"/>
          <p:nvPr/>
        </p:nvSpPr>
        <p:spPr>
          <a:xfrm>
            <a:off x="17607802" y="5877546"/>
            <a:ext cx="2025649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72%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44" name="!!Pillar_4">
            <a:extLst>
              <a:ext uri="{FF2B5EF4-FFF2-40B4-BE49-F238E27FC236}">
                <a16:creationId xmlns:a16="http://schemas.microsoft.com/office/drawing/2014/main" id="{33303DE9-1117-F385-D2FC-A72604CBD603}"/>
              </a:ext>
            </a:extLst>
          </p:cNvPr>
          <p:cNvSpPr/>
          <p:nvPr/>
        </p:nvSpPr>
        <p:spPr>
          <a:xfrm>
            <a:off x="20034250" y="5433063"/>
            <a:ext cx="2025650" cy="3973827"/>
          </a:xfrm>
          <a:prstGeom prst="roundRect">
            <a:avLst>
              <a:gd name="adj" fmla="val 10203"/>
            </a:avLst>
          </a:prstGeom>
          <a:gradFill>
            <a:gsLst>
              <a:gs pos="0">
                <a:schemeClr val="accent6"/>
              </a:gs>
              <a:gs pos="80000">
                <a:schemeClr val="accent6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5" name="!!Pillar_L_4">
            <a:extLst>
              <a:ext uri="{FF2B5EF4-FFF2-40B4-BE49-F238E27FC236}">
                <a16:creationId xmlns:a16="http://schemas.microsoft.com/office/drawing/2014/main" id="{C2EF8670-DA02-8CBC-D207-DAF483F479DF}"/>
              </a:ext>
            </a:extLst>
          </p:cNvPr>
          <p:cNvGrpSpPr/>
          <p:nvPr/>
        </p:nvGrpSpPr>
        <p:grpSpPr>
          <a:xfrm flipH="1">
            <a:off x="20034250" y="9682773"/>
            <a:ext cx="2025649" cy="2137253"/>
            <a:chOff x="4443430" y="4474065"/>
            <a:chExt cx="2488311" cy="1944694"/>
          </a:xfrm>
          <a:noFill/>
        </p:grpSpPr>
        <p:sp>
          <p:nvSpPr>
            <p:cNvPr id="47" name="Textbox 200">
              <a:extLst>
                <a:ext uri="{FF2B5EF4-FFF2-40B4-BE49-F238E27FC236}">
                  <a16:creationId xmlns:a16="http://schemas.microsoft.com/office/drawing/2014/main" id="{5816554E-D68E-BFE5-C452-A7EF2D295F59}"/>
                </a:ext>
              </a:extLst>
            </p:cNvPr>
            <p:cNvSpPr txBox="1"/>
            <p:nvPr/>
          </p:nvSpPr>
          <p:spPr>
            <a:xfrm flipH="1">
              <a:off x="4443431" y="4474065"/>
              <a:ext cx="2488310" cy="364061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Product D</a:t>
              </a:r>
            </a:p>
          </p:txBody>
        </p:sp>
        <p:sp>
          <p:nvSpPr>
            <p:cNvPr id="48" name="Textbox 200">
              <a:extLst>
                <a:ext uri="{FF2B5EF4-FFF2-40B4-BE49-F238E27FC236}">
                  <a16:creationId xmlns:a16="http://schemas.microsoft.com/office/drawing/2014/main" id="{8447EEBE-025A-0CD5-C5CB-5714C597878C}"/>
                </a:ext>
              </a:extLst>
            </p:cNvPr>
            <p:cNvSpPr txBox="1"/>
            <p:nvPr/>
          </p:nvSpPr>
          <p:spPr>
            <a:xfrm flipH="1">
              <a:off x="4443431" y="4866131"/>
              <a:ext cx="2488310" cy="588099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Exceed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9" name="Textbox 200">
              <a:extLst>
                <a:ext uri="{FF2B5EF4-FFF2-40B4-BE49-F238E27FC236}">
                  <a16:creationId xmlns:a16="http://schemas.microsoft.com/office/drawing/2014/main" id="{580AC75B-5148-E615-7C82-CD46743DDF56}"/>
                </a:ext>
              </a:extLst>
            </p:cNvPr>
            <p:cNvSpPr txBox="1"/>
            <p:nvPr/>
          </p:nvSpPr>
          <p:spPr>
            <a:xfrm flipH="1">
              <a:off x="4443430" y="5550614"/>
              <a:ext cx="2488311" cy="86814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46" name="!!Pillar_4%">
            <a:extLst>
              <a:ext uri="{FF2B5EF4-FFF2-40B4-BE49-F238E27FC236}">
                <a16:creationId xmlns:a16="http://schemas.microsoft.com/office/drawing/2014/main" id="{3B0BB40B-9FEE-33FF-CAC8-52836C50A9A1}"/>
              </a:ext>
            </a:extLst>
          </p:cNvPr>
          <p:cNvSpPr txBox="1"/>
          <p:nvPr/>
        </p:nvSpPr>
        <p:spPr>
          <a:xfrm>
            <a:off x="20034250" y="5643750"/>
            <a:ext cx="2025649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75%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graphicFrame>
        <p:nvGraphicFramePr>
          <p:cNvPr id="55" name="!!PieChart">
            <a:extLst>
              <a:ext uri="{FF2B5EF4-FFF2-40B4-BE49-F238E27FC236}">
                <a16:creationId xmlns:a16="http://schemas.microsoft.com/office/drawing/2014/main" id="{6125BD7C-90A6-7353-D455-0757DE730A39}"/>
              </a:ext>
            </a:extLst>
          </p:cNvPr>
          <p:cNvGraphicFramePr/>
          <p:nvPr/>
        </p:nvGraphicFramePr>
        <p:xfrm>
          <a:off x="3950528" y="5074315"/>
          <a:ext cx="6667790" cy="63237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4" name="!!Legend">
            <a:extLst>
              <a:ext uri="{FF2B5EF4-FFF2-40B4-BE49-F238E27FC236}">
                <a16:creationId xmlns:a16="http://schemas.microsoft.com/office/drawing/2014/main" id="{F0AB75D9-BF1A-6EB0-2356-C26564735E9F}"/>
              </a:ext>
            </a:extLst>
          </p:cNvPr>
          <p:cNvGrpSpPr/>
          <p:nvPr/>
        </p:nvGrpSpPr>
        <p:grpSpPr>
          <a:xfrm>
            <a:off x="2313081" y="7347647"/>
            <a:ext cx="1939583" cy="1777045"/>
            <a:chOff x="2313081" y="7347647"/>
            <a:chExt cx="1939583" cy="1777045"/>
          </a:xfrm>
        </p:grpSpPr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2BE9B1B0-50BC-7DE3-254D-B30BA833BE5E}"/>
                </a:ext>
              </a:extLst>
            </p:cNvPr>
            <p:cNvGrpSpPr/>
            <p:nvPr/>
          </p:nvGrpSpPr>
          <p:grpSpPr>
            <a:xfrm>
              <a:off x="2313081" y="7347647"/>
              <a:ext cx="1939583" cy="338554"/>
              <a:chOff x="9617417" y="6342892"/>
              <a:chExt cx="1939583" cy="338554"/>
            </a:xfrm>
          </p:grpSpPr>
          <p:sp>
            <p:nvSpPr>
              <p:cNvPr id="57" name="Rectangle: Rounded Corners 56">
                <a:extLst>
                  <a:ext uri="{FF2B5EF4-FFF2-40B4-BE49-F238E27FC236}">
                    <a16:creationId xmlns:a16="http://schemas.microsoft.com/office/drawing/2014/main" id="{9346B602-4ED9-182A-3A86-3AC08DAD39B3}"/>
                  </a:ext>
                </a:extLst>
              </p:cNvPr>
              <p:cNvSpPr/>
              <p:nvPr/>
            </p:nvSpPr>
            <p:spPr>
              <a:xfrm>
                <a:off x="9617417" y="6394071"/>
                <a:ext cx="236196" cy="236196"/>
              </a:xfrm>
              <a:prstGeom prst="round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Textbox 200">
                <a:extLst>
                  <a:ext uri="{FF2B5EF4-FFF2-40B4-BE49-F238E27FC236}">
                    <a16:creationId xmlns:a16="http://schemas.microsoft.com/office/drawing/2014/main" id="{B1441E50-6249-5187-8181-3A4BCF8CAF69}"/>
                  </a:ext>
                </a:extLst>
              </p:cNvPr>
              <p:cNvSpPr txBox="1"/>
              <p:nvPr/>
            </p:nvSpPr>
            <p:spPr>
              <a:xfrm>
                <a:off x="9927663" y="6342892"/>
                <a:ext cx="162933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Product A</a:t>
                </a:r>
              </a:p>
            </p:txBody>
          </p:sp>
        </p:grp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A882CAD4-6F9D-BB5C-DB9C-DA5076297089}"/>
                </a:ext>
              </a:extLst>
            </p:cNvPr>
            <p:cNvGrpSpPr/>
            <p:nvPr/>
          </p:nvGrpSpPr>
          <p:grpSpPr>
            <a:xfrm>
              <a:off x="2313081" y="7827144"/>
              <a:ext cx="1939583" cy="338554"/>
              <a:chOff x="9617417" y="6342892"/>
              <a:chExt cx="1939583" cy="338554"/>
            </a:xfrm>
          </p:grpSpPr>
          <p:sp>
            <p:nvSpPr>
              <p:cNvPr id="63" name="Rectangle: Rounded Corners 62">
                <a:extLst>
                  <a:ext uri="{FF2B5EF4-FFF2-40B4-BE49-F238E27FC236}">
                    <a16:creationId xmlns:a16="http://schemas.microsoft.com/office/drawing/2014/main" id="{946A9EB8-BFD9-AFF2-C8AD-7232FA002C1A}"/>
                  </a:ext>
                </a:extLst>
              </p:cNvPr>
              <p:cNvSpPr/>
              <p:nvPr/>
            </p:nvSpPr>
            <p:spPr>
              <a:xfrm>
                <a:off x="9617417" y="6394071"/>
                <a:ext cx="236196" cy="236196"/>
              </a:xfrm>
              <a:prstGeom prst="round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Textbox 200">
                <a:extLst>
                  <a:ext uri="{FF2B5EF4-FFF2-40B4-BE49-F238E27FC236}">
                    <a16:creationId xmlns:a16="http://schemas.microsoft.com/office/drawing/2014/main" id="{349C005D-4D08-71C4-970C-C21E9A67C2D1}"/>
                  </a:ext>
                </a:extLst>
              </p:cNvPr>
              <p:cNvSpPr txBox="1"/>
              <p:nvPr/>
            </p:nvSpPr>
            <p:spPr>
              <a:xfrm>
                <a:off x="9927663" y="6342892"/>
                <a:ext cx="162933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Product B</a:t>
                </a:r>
              </a:p>
            </p:txBody>
          </p:sp>
        </p:grp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D7886BB0-7966-E934-CEE9-005259809827}"/>
                </a:ext>
              </a:extLst>
            </p:cNvPr>
            <p:cNvGrpSpPr/>
            <p:nvPr/>
          </p:nvGrpSpPr>
          <p:grpSpPr>
            <a:xfrm>
              <a:off x="2313081" y="8306641"/>
              <a:ext cx="1939583" cy="338554"/>
              <a:chOff x="9617417" y="6342892"/>
              <a:chExt cx="1939583" cy="338554"/>
            </a:xfrm>
          </p:grpSpPr>
          <p:sp>
            <p:nvSpPr>
              <p:cNvPr id="66" name="Rectangle: Rounded Corners 65">
                <a:extLst>
                  <a:ext uri="{FF2B5EF4-FFF2-40B4-BE49-F238E27FC236}">
                    <a16:creationId xmlns:a16="http://schemas.microsoft.com/office/drawing/2014/main" id="{3A9A4BA5-2AC9-96A0-36AF-14BB376E4095}"/>
                  </a:ext>
                </a:extLst>
              </p:cNvPr>
              <p:cNvSpPr/>
              <p:nvPr/>
            </p:nvSpPr>
            <p:spPr>
              <a:xfrm>
                <a:off x="9617417" y="6394071"/>
                <a:ext cx="236196" cy="236196"/>
              </a:xfrm>
              <a:prstGeom prst="round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Textbox 200">
                <a:extLst>
                  <a:ext uri="{FF2B5EF4-FFF2-40B4-BE49-F238E27FC236}">
                    <a16:creationId xmlns:a16="http://schemas.microsoft.com/office/drawing/2014/main" id="{1C913881-0538-31E3-09ED-EC47331B649E}"/>
                  </a:ext>
                </a:extLst>
              </p:cNvPr>
              <p:cNvSpPr txBox="1"/>
              <p:nvPr/>
            </p:nvSpPr>
            <p:spPr>
              <a:xfrm>
                <a:off x="9927663" y="6342892"/>
                <a:ext cx="162933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Product C</a:t>
                </a:r>
              </a:p>
            </p:txBody>
          </p:sp>
        </p:grp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31E80590-243A-A8B9-61C0-E4D31C68867E}"/>
                </a:ext>
              </a:extLst>
            </p:cNvPr>
            <p:cNvGrpSpPr/>
            <p:nvPr/>
          </p:nvGrpSpPr>
          <p:grpSpPr>
            <a:xfrm>
              <a:off x="2313081" y="8786138"/>
              <a:ext cx="1939583" cy="338554"/>
              <a:chOff x="9617417" y="6342892"/>
              <a:chExt cx="1939583" cy="338554"/>
            </a:xfrm>
          </p:grpSpPr>
          <p:sp>
            <p:nvSpPr>
              <p:cNvPr id="69" name="Rectangle: Rounded Corners 68">
                <a:extLst>
                  <a:ext uri="{FF2B5EF4-FFF2-40B4-BE49-F238E27FC236}">
                    <a16:creationId xmlns:a16="http://schemas.microsoft.com/office/drawing/2014/main" id="{AA02D93B-FC2D-56E2-C567-8AD8859C6F15}"/>
                  </a:ext>
                </a:extLst>
              </p:cNvPr>
              <p:cNvSpPr/>
              <p:nvPr/>
            </p:nvSpPr>
            <p:spPr>
              <a:xfrm>
                <a:off x="9617417" y="6394071"/>
                <a:ext cx="236196" cy="236196"/>
              </a:xfrm>
              <a:prstGeom prst="round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Textbox 200">
                <a:extLst>
                  <a:ext uri="{FF2B5EF4-FFF2-40B4-BE49-F238E27FC236}">
                    <a16:creationId xmlns:a16="http://schemas.microsoft.com/office/drawing/2014/main" id="{ABBFC8CF-0C44-E721-1013-C37A205E9417}"/>
                  </a:ext>
                </a:extLst>
              </p:cNvPr>
              <p:cNvSpPr txBox="1"/>
              <p:nvPr/>
            </p:nvSpPr>
            <p:spPr>
              <a:xfrm>
                <a:off x="9927663" y="6342892"/>
                <a:ext cx="162933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Product D</a:t>
                </a:r>
              </a:p>
            </p:txBody>
          </p:sp>
        </p:grpSp>
      </p:grpSp>
      <p:sp>
        <p:nvSpPr>
          <p:cNvPr id="72" name="!!MainTitle1">
            <a:extLst>
              <a:ext uri="{FF2B5EF4-FFF2-40B4-BE49-F238E27FC236}">
                <a16:creationId xmlns:a16="http://schemas.microsoft.com/office/drawing/2014/main" id="{3C7B91CA-E351-C007-2981-CA81BE0F504D}"/>
              </a:ext>
            </a:extLst>
          </p:cNvPr>
          <p:cNvSpPr txBox="1"/>
          <p:nvPr/>
        </p:nvSpPr>
        <p:spPr>
          <a:xfrm>
            <a:off x="13529104" y="1037172"/>
            <a:ext cx="9114996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lang="en-US" sz="7500" b="1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Charts </a:t>
            </a:r>
            <a:r>
              <a:rPr lang="en-US" sz="7500" noProof="0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73" name="!!SubTitle">
            <a:extLst>
              <a:ext uri="{FF2B5EF4-FFF2-40B4-BE49-F238E27FC236}">
                <a16:creationId xmlns:a16="http://schemas.microsoft.com/office/drawing/2014/main" id="{6B9FCA9C-9B79-4179-D80C-765D67F771DD}"/>
              </a:ext>
            </a:extLst>
          </p:cNvPr>
          <p:cNvSpPr txBox="1"/>
          <p:nvPr/>
        </p:nvSpPr>
        <p:spPr>
          <a:xfrm>
            <a:off x="17470419" y="2251205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grpSp>
        <p:nvGrpSpPr>
          <p:cNvPr id="88" name="!!Legend2">
            <a:extLst>
              <a:ext uri="{FF2B5EF4-FFF2-40B4-BE49-F238E27FC236}">
                <a16:creationId xmlns:a16="http://schemas.microsoft.com/office/drawing/2014/main" id="{7ED25A1F-A72B-F468-F92A-D4E1264DAEE0}"/>
              </a:ext>
            </a:extLst>
          </p:cNvPr>
          <p:cNvGrpSpPr/>
          <p:nvPr/>
        </p:nvGrpSpPr>
        <p:grpSpPr>
          <a:xfrm>
            <a:off x="-9704604" y="12926288"/>
            <a:ext cx="7064808" cy="338554"/>
            <a:chOff x="9086338" y="3666321"/>
            <a:chExt cx="7064808" cy="338554"/>
          </a:xfrm>
        </p:grpSpPr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A06A4AE5-3AF6-5882-19B0-57ADF46170E5}"/>
                </a:ext>
              </a:extLst>
            </p:cNvPr>
            <p:cNvGrpSpPr/>
            <p:nvPr/>
          </p:nvGrpSpPr>
          <p:grpSpPr>
            <a:xfrm>
              <a:off x="9086338" y="3666321"/>
              <a:ext cx="1939583" cy="338554"/>
              <a:chOff x="9617417" y="6342892"/>
              <a:chExt cx="1939583" cy="338554"/>
            </a:xfrm>
          </p:grpSpPr>
          <p:sp>
            <p:nvSpPr>
              <p:cNvPr id="85" name="Rectangle: Rounded Corners 84">
                <a:extLst>
                  <a:ext uri="{FF2B5EF4-FFF2-40B4-BE49-F238E27FC236}">
                    <a16:creationId xmlns:a16="http://schemas.microsoft.com/office/drawing/2014/main" id="{7E6E91BC-7DF9-D31A-BCF3-76A1B26B37DE}"/>
                  </a:ext>
                </a:extLst>
              </p:cNvPr>
              <p:cNvSpPr/>
              <p:nvPr/>
            </p:nvSpPr>
            <p:spPr>
              <a:xfrm>
                <a:off x="9617417" y="6394071"/>
                <a:ext cx="236196" cy="236196"/>
              </a:xfrm>
              <a:prstGeom prst="round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Textbox 200">
                <a:extLst>
                  <a:ext uri="{FF2B5EF4-FFF2-40B4-BE49-F238E27FC236}">
                    <a16:creationId xmlns:a16="http://schemas.microsoft.com/office/drawing/2014/main" id="{CF3CB7BC-9508-A47B-3003-2875139B42F4}"/>
                  </a:ext>
                </a:extLst>
              </p:cNvPr>
              <p:cNvSpPr txBox="1"/>
              <p:nvPr/>
            </p:nvSpPr>
            <p:spPr>
              <a:xfrm>
                <a:off x="9927663" y="6342892"/>
                <a:ext cx="162933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Product A</a:t>
                </a:r>
              </a:p>
            </p:txBody>
          </p:sp>
        </p:grpSp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31187D1F-92FD-6398-6116-E3A9D456DA20}"/>
                </a:ext>
              </a:extLst>
            </p:cNvPr>
            <p:cNvGrpSpPr/>
            <p:nvPr/>
          </p:nvGrpSpPr>
          <p:grpSpPr>
            <a:xfrm>
              <a:off x="10794746" y="3666321"/>
              <a:ext cx="1939583" cy="338554"/>
              <a:chOff x="9617417" y="6342892"/>
              <a:chExt cx="1939583" cy="338554"/>
            </a:xfrm>
          </p:grpSpPr>
          <p:sp>
            <p:nvSpPr>
              <p:cNvPr id="83" name="Rectangle: Rounded Corners 82">
                <a:extLst>
                  <a:ext uri="{FF2B5EF4-FFF2-40B4-BE49-F238E27FC236}">
                    <a16:creationId xmlns:a16="http://schemas.microsoft.com/office/drawing/2014/main" id="{46BD48FD-F082-ED42-B1F8-AAEBEF9C1268}"/>
                  </a:ext>
                </a:extLst>
              </p:cNvPr>
              <p:cNvSpPr/>
              <p:nvPr/>
            </p:nvSpPr>
            <p:spPr>
              <a:xfrm>
                <a:off x="9617417" y="6394071"/>
                <a:ext cx="236196" cy="236196"/>
              </a:xfrm>
              <a:prstGeom prst="round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Textbox 200">
                <a:extLst>
                  <a:ext uri="{FF2B5EF4-FFF2-40B4-BE49-F238E27FC236}">
                    <a16:creationId xmlns:a16="http://schemas.microsoft.com/office/drawing/2014/main" id="{215E7595-8136-8737-5625-68F698422881}"/>
                  </a:ext>
                </a:extLst>
              </p:cNvPr>
              <p:cNvSpPr txBox="1"/>
              <p:nvPr/>
            </p:nvSpPr>
            <p:spPr>
              <a:xfrm>
                <a:off x="9927663" y="6342892"/>
                <a:ext cx="162933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Product B</a:t>
                </a:r>
              </a:p>
            </p:txBody>
          </p:sp>
        </p:grp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DE3A62EA-07FF-D1FD-1167-FDB7EF1A10F6}"/>
                </a:ext>
              </a:extLst>
            </p:cNvPr>
            <p:cNvGrpSpPr/>
            <p:nvPr/>
          </p:nvGrpSpPr>
          <p:grpSpPr>
            <a:xfrm>
              <a:off x="12503154" y="3666321"/>
              <a:ext cx="1939583" cy="338554"/>
              <a:chOff x="9617417" y="6342892"/>
              <a:chExt cx="1939583" cy="338554"/>
            </a:xfrm>
          </p:grpSpPr>
          <p:sp>
            <p:nvSpPr>
              <p:cNvPr id="81" name="Rectangle: Rounded Corners 80">
                <a:extLst>
                  <a:ext uri="{FF2B5EF4-FFF2-40B4-BE49-F238E27FC236}">
                    <a16:creationId xmlns:a16="http://schemas.microsoft.com/office/drawing/2014/main" id="{88645C4B-3490-094A-B232-038B52B753B9}"/>
                  </a:ext>
                </a:extLst>
              </p:cNvPr>
              <p:cNvSpPr/>
              <p:nvPr/>
            </p:nvSpPr>
            <p:spPr>
              <a:xfrm>
                <a:off x="9617417" y="6394071"/>
                <a:ext cx="236196" cy="236196"/>
              </a:xfrm>
              <a:prstGeom prst="round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Textbox 200">
                <a:extLst>
                  <a:ext uri="{FF2B5EF4-FFF2-40B4-BE49-F238E27FC236}">
                    <a16:creationId xmlns:a16="http://schemas.microsoft.com/office/drawing/2014/main" id="{65AFF39F-111D-CAFE-1AB2-8DBFF129340D}"/>
                  </a:ext>
                </a:extLst>
              </p:cNvPr>
              <p:cNvSpPr txBox="1"/>
              <p:nvPr/>
            </p:nvSpPr>
            <p:spPr>
              <a:xfrm>
                <a:off x="9927663" y="6342892"/>
                <a:ext cx="162933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Product C</a:t>
                </a:r>
              </a:p>
            </p:txBody>
          </p: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B1142AA5-7365-91BF-312E-98DE40F7F044}"/>
                </a:ext>
              </a:extLst>
            </p:cNvPr>
            <p:cNvGrpSpPr/>
            <p:nvPr/>
          </p:nvGrpSpPr>
          <p:grpSpPr>
            <a:xfrm>
              <a:off x="14211563" y="3666321"/>
              <a:ext cx="1939583" cy="338554"/>
              <a:chOff x="9617417" y="6342892"/>
              <a:chExt cx="1939583" cy="338554"/>
            </a:xfrm>
          </p:grpSpPr>
          <p:sp>
            <p:nvSpPr>
              <p:cNvPr id="79" name="Rectangle: Rounded Corners 78">
                <a:extLst>
                  <a:ext uri="{FF2B5EF4-FFF2-40B4-BE49-F238E27FC236}">
                    <a16:creationId xmlns:a16="http://schemas.microsoft.com/office/drawing/2014/main" id="{64672895-5B8D-1E3D-091C-384478D62A54}"/>
                  </a:ext>
                </a:extLst>
              </p:cNvPr>
              <p:cNvSpPr/>
              <p:nvPr/>
            </p:nvSpPr>
            <p:spPr>
              <a:xfrm>
                <a:off x="9617417" y="6394071"/>
                <a:ext cx="236196" cy="236196"/>
              </a:xfrm>
              <a:prstGeom prst="round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Textbox 200">
                <a:extLst>
                  <a:ext uri="{FF2B5EF4-FFF2-40B4-BE49-F238E27FC236}">
                    <a16:creationId xmlns:a16="http://schemas.microsoft.com/office/drawing/2014/main" id="{64FE76F1-9DBA-A4A1-D2F5-E886ECF87954}"/>
                  </a:ext>
                </a:extLst>
              </p:cNvPr>
              <p:cNvSpPr txBox="1"/>
              <p:nvPr/>
            </p:nvSpPr>
            <p:spPr>
              <a:xfrm>
                <a:off x="9927663" y="6342892"/>
                <a:ext cx="162933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Product D</a:t>
                </a:r>
              </a:p>
            </p:txBody>
          </p:sp>
        </p:grpSp>
      </p:grpSp>
      <p:sp>
        <p:nvSpPr>
          <p:cNvPr id="103" name="!!#">
            <a:extLst>
              <a:ext uri="{FF2B5EF4-FFF2-40B4-BE49-F238E27FC236}">
                <a16:creationId xmlns:a16="http://schemas.microsoft.com/office/drawing/2014/main" id="{DE5E4D9E-21AC-747C-8790-1D7D76638493}"/>
              </a:ext>
            </a:extLst>
          </p:cNvPr>
          <p:cNvSpPr>
            <a:spLocks/>
          </p:cNvSpPr>
          <p:nvPr/>
        </p:nvSpPr>
        <p:spPr bwMode="auto">
          <a:xfrm>
            <a:off x="2453578" y="12864733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218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2" name="!!B_B_highlight">
            <a:extLst>
              <a:ext uri="{FF2B5EF4-FFF2-40B4-BE49-F238E27FC236}">
                <a16:creationId xmlns:a16="http://schemas.microsoft.com/office/drawing/2014/main" id="{1BC0F5D4-4F29-E319-4333-FD0B99AEE740}"/>
              </a:ext>
            </a:extLst>
          </p:cNvPr>
          <p:cNvSpPr/>
          <p:nvPr/>
        </p:nvSpPr>
        <p:spPr>
          <a:xfrm>
            <a:off x="9492312" y="1306873"/>
            <a:ext cx="2252013" cy="70709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!!B_L_1">
            <a:extLst>
              <a:ext uri="{FF2B5EF4-FFF2-40B4-BE49-F238E27FC236}">
                <a16:creationId xmlns:a16="http://schemas.microsoft.com/office/drawing/2014/main" id="{EC524595-EAEB-26B1-9553-268484B28B79}"/>
              </a:ext>
            </a:extLst>
          </p:cNvPr>
          <p:cNvSpPr txBox="1"/>
          <p:nvPr/>
        </p:nvSpPr>
        <p:spPr>
          <a:xfrm>
            <a:off x="2647551" y="1460364"/>
            <a:ext cx="1605113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i="0" u="none" strike="noStrike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defRPr>
            </a:lvl1pPr>
          </a:lstStyle>
          <a:p>
            <a:r>
              <a:rPr lang="en-US" dirty="0"/>
              <a:t>Quarter 1</a:t>
            </a:r>
          </a:p>
        </p:txBody>
      </p:sp>
      <p:sp>
        <p:nvSpPr>
          <p:cNvPr id="97" name="!!B_L_1">
            <a:extLst>
              <a:ext uri="{FF2B5EF4-FFF2-40B4-BE49-F238E27FC236}">
                <a16:creationId xmlns:a16="http://schemas.microsoft.com/office/drawing/2014/main" id="{60FEC9BD-8275-372A-42F4-A2387BC99DFD}"/>
              </a:ext>
            </a:extLst>
          </p:cNvPr>
          <p:cNvSpPr txBox="1"/>
          <p:nvPr/>
        </p:nvSpPr>
        <p:spPr>
          <a:xfrm>
            <a:off x="7426359" y="1475753"/>
            <a:ext cx="1605113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i="0" u="none" strike="noStrike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defRPr>
            </a:lvl1pPr>
          </a:lstStyle>
          <a:p>
            <a:r>
              <a:rPr lang="en-US" dirty="0"/>
              <a:t>Quarter 3</a:t>
            </a:r>
          </a:p>
        </p:txBody>
      </p:sp>
      <p:sp>
        <p:nvSpPr>
          <p:cNvPr id="100" name="!!B_L_1">
            <a:extLst>
              <a:ext uri="{FF2B5EF4-FFF2-40B4-BE49-F238E27FC236}">
                <a16:creationId xmlns:a16="http://schemas.microsoft.com/office/drawing/2014/main" id="{DB2BEA5D-D693-B8D0-46E3-36074D020366}"/>
              </a:ext>
            </a:extLst>
          </p:cNvPr>
          <p:cNvSpPr txBox="1"/>
          <p:nvPr/>
        </p:nvSpPr>
        <p:spPr>
          <a:xfrm>
            <a:off x="9815763" y="1475753"/>
            <a:ext cx="1605113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b="1" i="0" u="none" strike="noStrike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defRPr>
            </a:lvl1pPr>
          </a:lstStyle>
          <a:p>
            <a:r>
              <a:rPr lang="en-US" dirty="0"/>
              <a:t>Quarter 4</a:t>
            </a:r>
          </a:p>
        </p:txBody>
      </p:sp>
      <p:sp>
        <p:nvSpPr>
          <p:cNvPr id="94" name="!!B_L_1">
            <a:extLst>
              <a:ext uri="{FF2B5EF4-FFF2-40B4-BE49-F238E27FC236}">
                <a16:creationId xmlns:a16="http://schemas.microsoft.com/office/drawing/2014/main" id="{5BC34E73-BB68-A2B3-6EC1-C2369A597CF5}"/>
              </a:ext>
            </a:extLst>
          </p:cNvPr>
          <p:cNvSpPr txBox="1"/>
          <p:nvPr/>
        </p:nvSpPr>
        <p:spPr>
          <a:xfrm>
            <a:off x="5036955" y="1460364"/>
            <a:ext cx="1605113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i="0" u="none" strike="noStrike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defRPr>
            </a:lvl1pPr>
          </a:lstStyle>
          <a:p>
            <a:r>
              <a:rPr lang="en-US" dirty="0"/>
              <a:t>Quarter 2</a:t>
            </a:r>
          </a:p>
        </p:txBody>
      </p:sp>
      <p:sp>
        <p:nvSpPr>
          <p:cNvPr id="3" name="!!Chart_L_1">
            <a:extLst>
              <a:ext uri="{FF2B5EF4-FFF2-40B4-BE49-F238E27FC236}">
                <a16:creationId xmlns:a16="http://schemas.microsoft.com/office/drawing/2014/main" id="{6E1200D1-6AB7-90B5-146C-468DDCCE0E29}"/>
              </a:ext>
            </a:extLst>
          </p:cNvPr>
          <p:cNvSpPr txBox="1"/>
          <p:nvPr/>
        </p:nvSpPr>
        <p:spPr>
          <a:xfrm>
            <a:off x="5537375" y="12366418"/>
            <a:ext cx="3494098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b="1" i="0" u="none" strike="noStrike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defRPr>
            </a:lvl1pPr>
          </a:lstStyle>
          <a:p>
            <a:r>
              <a:rPr lang="en-US" dirty="0"/>
              <a:t>ALL PRODUCTS</a:t>
            </a:r>
          </a:p>
        </p:txBody>
      </p:sp>
      <p:sp>
        <p:nvSpPr>
          <p:cNvPr id="5" name="!!Chart_L_2">
            <a:extLst>
              <a:ext uri="{FF2B5EF4-FFF2-40B4-BE49-F238E27FC236}">
                <a16:creationId xmlns:a16="http://schemas.microsoft.com/office/drawing/2014/main" id="{63EE88FF-E54C-7E76-F49C-76ABBE954B1D}"/>
              </a:ext>
            </a:extLst>
          </p:cNvPr>
          <p:cNvSpPr txBox="1"/>
          <p:nvPr/>
        </p:nvSpPr>
        <p:spPr>
          <a:xfrm>
            <a:off x="15723370" y="12366418"/>
            <a:ext cx="3494098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b="1" i="0" u="none" strike="noStrike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defRPr>
            </a:lvl1pPr>
          </a:lstStyle>
          <a:p>
            <a:r>
              <a:rPr lang="en-US" dirty="0"/>
              <a:t>BY PRODUCTS</a:t>
            </a:r>
          </a:p>
        </p:txBody>
      </p:sp>
    </p:spTree>
    <p:extLst>
      <p:ext uri="{BB962C8B-B14F-4D97-AF65-F5344CB8AC3E}">
        <p14:creationId xmlns:p14="http://schemas.microsoft.com/office/powerpoint/2010/main" val="48383938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 advClick="0" advTm="2000">
        <p159:morph option="byObject"/>
      </p:transition>
    </mc:Choice>
    <mc:Fallback xmlns="">
      <p:transition spd="slow" advClick="0" advTm="200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!!B_B_2">
            <a:extLst>
              <a:ext uri="{FF2B5EF4-FFF2-40B4-BE49-F238E27FC236}">
                <a16:creationId xmlns:a16="http://schemas.microsoft.com/office/drawing/2014/main" id="{18DB9661-6190-E969-152A-3A3737C2D609}"/>
              </a:ext>
            </a:extLst>
          </p:cNvPr>
          <p:cNvSpPr/>
          <p:nvPr/>
        </p:nvSpPr>
        <p:spPr>
          <a:xfrm>
            <a:off x="4713504" y="1306873"/>
            <a:ext cx="2252013" cy="707093"/>
          </a:xfrm>
          <a:prstGeom prst="roundRect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!!B_B_1">
            <a:extLst>
              <a:ext uri="{FF2B5EF4-FFF2-40B4-BE49-F238E27FC236}">
                <a16:creationId xmlns:a16="http://schemas.microsoft.com/office/drawing/2014/main" id="{0EEA4827-9C72-9CD6-AB81-29BE1C24CD8F}"/>
              </a:ext>
            </a:extLst>
          </p:cNvPr>
          <p:cNvSpPr/>
          <p:nvPr/>
        </p:nvSpPr>
        <p:spPr>
          <a:xfrm>
            <a:off x="2324100" y="1306873"/>
            <a:ext cx="2252013" cy="707093"/>
          </a:xfrm>
          <a:prstGeom prst="roundRect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!!B_B_3">
            <a:extLst>
              <a:ext uri="{FF2B5EF4-FFF2-40B4-BE49-F238E27FC236}">
                <a16:creationId xmlns:a16="http://schemas.microsoft.com/office/drawing/2014/main" id="{E97645D7-3DC1-DCB6-4269-0621BDED952A}"/>
              </a:ext>
            </a:extLst>
          </p:cNvPr>
          <p:cNvSpPr/>
          <p:nvPr/>
        </p:nvSpPr>
        <p:spPr>
          <a:xfrm>
            <a:off x="7102908" y="1306873"/>
            <a:ext cx="2252013" cy="707093"/>
          </a:xfrm>
          <a:prstGeom prst="roundRect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!!B_B_4">
            <a:extLst>
              <a:ext uri="{FF2B5EF4-FFF2-40B4-BE49-F238E27FC236}">
                <a16:creationId xmlns:a16="http://schemas.microsoft.com/office/drawing/2014/main" id="{56AC7977-A7A3-8839-08A1-B3025C503B5F}"/>
              </a:ext>
            </a:extLst>
          </p:cNvPr>
          <p:cNvSpPr/>
          <p:nvPr/>
        </p:nvSpPr>
        <p:spPr>
          <a:xfrm>
            <a:off x="9492312" y="1306873"/>
            <a:ext cx="2252013" cy="707093"/>
          </a:xfrm>
          <a:prstGeom prst="roundRect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!!Pillar_1">
            <a:extLst>
              <a:ext uri="{FF2B5EF4-FFF2-40B4-BE49-F238E27FC236}">
                <a16:creationId xmlns:a16="http://schemas.microsoft.com/office/drawing/2014/main" id="{61749520-B04F-0ACF-CA75-CE7AC0B9086E}"/>
              </a:ext>
            </a:extLst>
          </p:cNvPr>
          <p:cNvSpPr/>
          <p:nvPr/>
        </p:nvSpPr>
        <p:spPr>
          <a:xfrm>
            <a:off x="12754908" y="5708945"/>
            <a:ext cx="2025650" cy="3697945"/>
          </a:xfrm>
          <a:prstGeom prst="roundRect">
            <a:avLst>
              <a:gd name="adj" fmla="val 10203"/>
            </a:avLst>
          </a:prstGeom>
          <a:gradFill>
            <a:gsLst>
              <a:gs pos="0">
                <a:schemeClr val="accent1"/>
              </a:gs>
              <a:gs pos="80000">
                <a:schemeClr val="accent1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!!Pillar_L_1">
            <a:extLst>
              <a:ext uri="{FF2B5EF4-FFF2-40B4-BE49-F238E27FC236}">
                <a16:creationId xmlns:a16="http://schemas.microsoft.com/office/drawing/2014/main" id="{161FF653-34C5-F1CD-DF85-86BDCE098C9A}"/>
              </a:ext>
            </a:extLst>
          </p:cNvPr>
          <p:cNvGrpSpPr/>
          <p:nvPr/>
        </p:nvGrpSpPr>
        <p:grpSpPr>
          <a:xfrm flipH="1">
            <a:off x="12754908" y="9682773"/>
            <a:ext cx="2025649" cy="2137253"/>
            <a:chOff x="4443430" y="4474065"/>
            <a:chExt cx="2488311" cy="1944694"/>
          </a:xfrm>
          <a:noFill/>
        </p:grpSpPr>
        <p:sp>
          <p:nvSpPr>
            <p:cNvPr id="15" name="Textbox 200">
              <a:extLst>
                <a:ext uri="{FF2B5EF4-FFF2-40B4-BE49-F238E27FC236}">
                  <a16:creationId xmlns:a16="http://schemas.microsoft.com/office/drawing/2014/main" id="{397B4AFA-5618-1795-F50E-378425488606}"/>
                </a:ext>
              </a:extLst>
            </p:cNvPr>
            <p:cNvSpPr txBox="1"/>
            <p:nvPr/>
          </p:nvSpPr>
          <p:spPr>
            <a:xfrm flipH="1">
              <a:off x="4443431" y="4474065"/>
              <a:ext cx="2488310" cy="364061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Product A</a:t>
              </a:r>
            </a:p>
          </p:txBody>
        </p:sp>
        <p:sp>
          <p:nvSpPr>
            <p:cNvPr id="16" name="Textbox 200">
              <a:extLst>
                <a:ext uri="{FF2B5EF4-FFF2-40B4-BE49-F238E27FC236}">
                  <a16:creationId xmlns:a16="http://schemas.microsoft.com/office/drawing/2014/main" id="{EA051C84-0460-2521-75FF-CB27A71013D6}"/>
                </a:ext>
              </a:extLst>
            </p:cNvPr>
            <p:cNvSpPr txBox="1"/>
            <p:nvPr/>
          </p:nvSpPr>
          <p:spPr>
            <a:xfrm flipH="1">
              <a:off x="4443431" y="4866131"/>
              <a:ext cx="2488310" cy="588099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Meet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7" name="Textbox 200">
              <a:extLst>
                <a:ext uri="{FF2B5EF4-FFF2-40B4-BE49-F238E27FC236}">
                  <a16:creationId xmlns:a16="http://schemas.microsoft.com/office/drawing/2014/main" id="{8F75E4CD-44FA-EA25-27F7-15AA92550463}"/>
                </a:ext>
              </a:extLst>
            </p:cNvPr>
            <p:cNvSpPr txBox="1"/>
            <p:nvPr/>
          </p:nvSpPr>
          <p:spPr>
            <a:xfrm flipH="1">
              <a:off x="4443430" y="5550614"/>
              <a:ext cx="2488311" cy="86814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27" name="!!Pillar_1%">
            <a:extLst>
              <a:ext uri="{FF2B5EF4-FFF2-40B4-BE49-F238E27FC236}">
                <a16:creationId xmlns:a16="http://schemas.microsoft.com/office/drawing/2014/main" id="{9C089775-22F4-6CF9-9DF4-C35F2082540D}"/>
              </a:ext>
            </a:extLst>
          </p:cNvPr>
          <p:cNvSpPr txBox="1"/>
          <p:nvPr/>
        </p:nvSpPr>
        <p:spPr>
          <a:xfrm>
            <a:off x="12754908" y="6005413"/>
            <a:ext cx="2025649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71%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30" name="!!Pillar_2">
            <a:extLst>
              <a:ext uri="{FF2B5EF4-FFF2-40B4-BE49-F238E27FC236}">
                <a16:creationId xmlns:a16="http://schemas.microsoft.com/office/drawing/2014/main" id="{BAB0B8DC-245B-4D53-F0ED-C1E2685C3F46}"/>
              </a:ext>
            </a:extLst>
          </p:cNvPr>
          <p:cNvSpPr/>
          <p:nvPr/>
        </p:nvSpPr>
        <p:spPr>
          <a:xfrm>
            <a:off x="15181355" y="4108454"/>
            <a:ext cx="2025650" cy="5298437"/>
          </a:xfrm>
          <a:prstGeom prst="roundRect">
            <a:avLst>
              <a:gd name="adj" fmla="val 10203"/>
            </a:avLst>
          </a:prstGeom>
          <a:gradFill>
            <a:gsLst>
              <a:gs pos="0">
                <a:schemeClr val="accent3"/>
              </a:gs>
              <a:gs pos="80000">
                <a:schemeClr val="accent3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" name="!!Pillar_L_2">
            <a:extLst>
              <a:ext uri="{FF2B5EF4-FFF2-40B4-BE49-F238E27FC236}">
                <a16:creationId xmlns:a16="http://schemas.microsoft.com/office/drawing/2014/main" id="{DFDE4518-C245-3D88-B570-718F4A51D59F}"/>
              </a:ext>
            </a:extLst>
          </p:cNvPr>
          <p:cNvGrpSpPr/>
          <p:nvPr/>
        </p:nvGrpSpPr>
        <p:grpSpPr>
          <a:xfrm flipH="1">
            <a:off x="15181355" y="9682773"/>
            <a:ext cx="2025649" cy="2137253"/>
            <a:chOff x="4443430" y="4474065"/>
            <a:chExt cx="2488311" cy="1944694"/>
          </a:xfrm>
          <a:noFill/>
        </p:grpSpPr>
        <p:sp>
          <p:nvSpPr>
            <p:cNvPr id="33" name="Textbox 200">
              <a:extLst>
                <a:ext uri="{FF2B5EF4-FFF2-40B4-BE49-F238E27FC236}">
                  <a16:creationId xmlns:a16="http://schemas.microsoft.com/office/drawing/2014/main" id="{8727A903-3B30-CD82-46BD-F37A6BCCB529}"/>
                </a:ext>
              </a:extLst>
            </p:cNvPr>
            <p:cNvSpPr txBox="1"/>
            <p:nvPr/>
          </p:nvSpPr>
          <p:spPr>
            <a:xfrm flipH="1">
              <a:off x="4443431" y="4474065"/>
              <a:ext cx="2488310" cy="364061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Product B</a:t>
              </a:r>
            </a:p>
          </p:txBody>
        </p:sp>
        <p:sp>
          <p:nvSpPr>
            <p:cNvPr id="34" name="Textbox 200">
              <a:extLst>
                <a:ext uri="{FF2B5EF4-FFF2-40B4-BE49-F238E27FC236}">
                  <a16:creationId xmlns:a16="http://schemas.microsoft.com/office/drawing/2014/main" id="{806D508C-3431-1A1D-01BE-1E44DB2C672B}"/>
                </a:ext>
              </a:extLst>
            </p:cNvPr>
            <p:cNvSpPr txBox="1"/>
            <p:nvPr/>
          </p:nvSpPr>
          <p:spPr>
            <a:xfrm flipH="1">
              <a:off x="4443431" y="4866131"/>
              <a:ext cx="2488310" cy="588099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Top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5" name="Textbox 200">
              <a:extLst>
                <a:ext uri="{FF2B5EF4-FFF2-40B4-BE49-F238E27FC236}">
                  <a16:creationId xmlns:a16="http://schemas.microsoft.com/office/drawing/2014/main" id="{247189BF-1F29-4FFB-D86F-BAFAB177C036}"/>
                </a:ext>
              </a:extLst>
            </p:cNvPr>
            <p:cNvSpPr txBox="1"/>
            <p:nvPr/>
          </p:nvSpPr>
          <p:spPr>
            <a:xfrm flipH="1">
              <a:off x="4443430" y="5550614"/>
              <a:ext cx="2488311" cy="86814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32" name="!!Pillar_2%">
            <a:extLst>
              <a:ext uri="{FF2B5EF4-FFF2-40B4-BE49-F238E27FC236}">
                <a16:creationId xmlns:a16="http://schemas.microsoft.com/office/drawing/2014/main" id="{D7AA1046-15E0-B483-97E5-C7B45C9F4D64}"/>
              </a:ext>
            </a:extLst>
          </p:cNvPr>
          <p:cNvSpPr txBox="1"/>
          <p:nvPr/>
        </p:nvSpPr>
        <p:spPr>
          <a:xfrm>
            <a:off x="15181355" y="4384337"/>
            <a:ext cx="2025649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100%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37" name="!!Pillar_3">
            <a:extLst>
              <a:ext uri="{FF2B5EF4-FFF2-40B4-BE49-F238E27FC236}">
                <a16:creationId xmlns:a16="http://schemas.microsoft.com/office/drawing/2014/main" id="{DDA0317B-C8ED-157D-83ED-C255BFECDDCD}"/>
              </a:ext>
            </a:extLst>
          </p:cNvPr>
          <p:cNvSpPr/>
          <p:nvPr/>
        </p:nvSpPr>
        <p:spPr>
          <a:xfrm>
            <a:off x="17607802" y="6757672"/>
            <a:ext cx="2025650" cy="2649218"/>
          </a:xfrm>
          <a:prstGeom prst="roundRect">
            <a:avLst>
              <a:gd name="adj" fmla="val 10203"/>
            </a:avLst>
          </a:prstGeom>
          <a:gradFill>
            <a:gsLst>
              <a:gs pos="0">
                <a:schemeClr val="accent5"/>
              </a:gs>
              <a:gs pos="80000">
                <a:schemeClr val="accent5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8" name="!!Pillar_L_3">
            <a:extLst>
              <a:ext uri="{FF2B5EF4-FFF2-40B4-BE49-F238E27FC236}">
                <a16:creationId xmlns:a16="http://schemas.microsoft.com/office/drawing/2014/main" id="{C960E3DD-FE15-B7AC-1670-E5EAF31F28DC}"/>
              </a:ext>
            </a:extLst>
          </p:cNvPr>
          <p:cNvGrpSpPr/>
          <p:nvPr/>
        </p:nvGrpSpPr>
        <p:grpSpPr>
          <a:xfrm flipH="1">
            <a:off x="17607802" y="9682773"/>
            <a:ext cx="2025649" cy="2137253"/>
            <a:chOff x="4443430" y="4474065"/>
            <a:chExt cx="2488311" cy="1944694"/>
          </a:xfrm>
          <a:noFill/>
        </p:grpSpPr>
        <p:sp>
          <p:nvSpPr>
            <p:cNvPr id="40" name="Textbox 200">
              <a:extLst>
                <a:ext uri="{FF2B5EF4-FFF2-40B4-BE49-F238E27FC236}">
                  <a16:creationId xmlns:a16="http://schemas.microsoft.com/office/drawing/2014/main" id="{0941E3D4-615E-D023-3008-1BF897B22FDC}"/>
                </a:ext>
              </a:extLst>
            </p:cNvPr>
            <p:cNvSpPr txBox="1"/>
            <p:nvPr/>
          </p:nvSpPr>
          <p:spPr>
            <a:xfrm flipH="1">
              <a:off x="4443431" y="4474065"/>
              <a:ext cx="2488310" cy="364061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Product C</a:t>
              </a:r>
            </a:p>
          </p:txBody>
        </p:sp>
        <p:sp>
          <p:nvSpPr>
            <p:cNvPr id="41" name="Textbox 200">
              <a:extLst>
                <a:ext uri="{FF2B5EF4-FFF2-40B4-BE49-F238E27FC236}">
                  <a16:creationId xmlns:a16="http://schemas.microsoft.com/office/drawing/2014/main" id="{044FFE49-0CD6-DD23-F5FF-8461AA93A240}"/>
                </a:ext>
              </a:extLst>
            </p:cNvPr>
            <p:cNvSpPr txBox="1"/>
            <p:nvPr/>
          </p:nvSpPr>
          <p:spPr>
            <a:xfrm flipH="1">
              <a:off x="4443431" y="4866131"/>
              <a:ext cx="2488310" cy="588099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Under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2" name="Textbox 200">
              <a:extLst>
                <a:ext uri="{FF2B5EF4-FFF2-40B4-BE49-F238E27FC236}">
                  <a16:creationId xmlns:a16="http://schemas.microsoft.com/office/drawing/2014/main" id="{DAB213DF-BDC5-2F6D-44BF-7A6CD6117D2F}"/>
                </a:ext>
              </a:extLst>
            </p:cNvPr>
            <p:cNvSpPr txBox="1"/>
            <p:nvPr/>
          </p:nvSpPr>
          <p:spPr>
            <a:xfrm flipH="1">
              <a:off x="4443430" y="5550614"/>
              <a:ext cx="2488311" cy="86814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39" name="!!Pillar_3%">
            <a:extLst>
              <a:ext uri="{FF2B5EF4-FFF2-40B4-BE49-F238E27FC236}">
                <a16:creationId xmlns:a16="http://schemas.microsoft.com/office/drawing/2014/main" id="{D4C1C79D-53DF-4D64-D35D-3DA1E4C55151}"/>
              </a:ext>
            </a:extLst>
          </p:cNvPr>
          <p:cNvSpPr txBox="1"/>
          <p:nvPr/>
        </p:nvSpPr>
        <p:spPr>
          <a:xfrm>
            <a:off x="17607802" y="7075660"/>
            <a:ext cx="2025649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50%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44" name="!!Pillar_4">
            <a:extLst>
              <a:ext uri="{FF2B5EF4-FFF2-40B4-BE49-F238E27FC236}">
                <a16:creationId xmlns:a16="http://schemas.microsoft.com/office/drawing/2014/main" id="{EC62B256-A91E-1DDA-ACA0-18A4836A9020}"/>
              </a:ext>
            </a:extLst>
          </p:cNvPr>
          <p:cNvSpPr/>
          <p:nvPr/>
        </p:nvSpPr>
        <p:spPr>
          <a:xfrm>
            <a:off x="20034250" y="6216101"/>
            <a:ext cx="2025650" cy="3190789"/>
          </a:xfrm>
          <a:prstGeom prst="roundRect">
            <a:avLst>
              <a:gd name="adj" fmla="val 10203"/>
            </a:avLst>
          </a:prstGeom>
          <a:gradFill>
            <a:gsLst>
              <a:gs pos="0">
                <a:schemeClr val="accent6"/>
              </a:gs>
              <a:gs pos="80000">
                <a:schemeClr val="accent6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5" name="!!Pillar_L_4">
            <a:extLst>
              <a:ext uri="{FF2B5EF4-FFF2-40B4-BE49-F238E27FC236}">
                <a16:creationId xmlns:a16="http://schemas.microsoft.com/office/drawing/2014/main" id="{58425657-0549-092B-AB88-CEFA662DE3F8}"/>
              </a:ext>
            </a:extLst>
          </p:cNvPr>
          <p:cNvGrpSpPr/>
          <p:nvPr/>
        </p:nvGrpSpPr>
        <p:grpSpPr>
          <a:xfrm flipH="1">
            <a:off x="20034250" y="9682773"/>
            <a:ext cx="2025649" cy="2137253"/>
            <a:chOff x="4443430" y="4474065"/>
            <a:chExt cx="2488311" cy="1944694"/>
          </a:xfrm>
          <a:noFill/>
        </p:grpSpPr>
        <p:sp>
          <p:nvSpPr>
            <p:cNvPr id="47" name="Textbox 200">
              <a:extLst>
                <a:ext uri="{FF2B5EF4-FFF2-40B4-BE49-F238E27FC236}">
                  <a16:creationId xmlns:a16="http://schemas.microsoft.com/office/drawing/2014/main" id="{B1F22806-103D-EB18-150D-F87FA3B81AF2}"/>
                </a:ext>
              </a:extLst>
            </p:cNvPr>
            <p:cNvSpPr txBox="1"/>
            <p:nvPr/>
          </p:nvSpPr>
          <p:spPr>
            <a:xfrm flipH="1">
              <a:off x="4443431" y="4474065"/>
              <a:ext cx="2488310" cy="364061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Product D</a:t>
              </a:r>
            </a:p>
          </p:txBody>
        </p:sp>
        <p:sp>
          <p:nvSpPr>
            <p:cNvPr id="48" name="Textbox 200">
              <a:extLst>
                <a:ext uri="{FF2B5EF4-FFF2-40B4-BE49-F238E27FC236}">
                  <a16:creationId xmlns:a16="http://schemas.microsoft.com/office/drawing/2014/main" id="{05860022-7693-0C52-7776-9BB73FF7D54D}"/>
                </a:ext>
              </a:extLst>
            </p:cNvPr>
            <p:cNvSpPr txBox="1"/>
            <p:nvPr/>
          </p:nvSpPr>
          <p:spPr>
            <a:xfrm flipH="1">
              <a:off x="4443431" y="4866131"/>
              <a:ext cx="2488310" cy="588099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Under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9" name="Textbox 200">
              <a:extLst>
                <a:ext uri="{FF2B5EF4-FFF2-40B4-BE49-F238E27FC236}">
                  <a16:creationId xmlns:a16="http://schemas.microsoft.com/office/drawing/2014/main" id="{AFD90AFB-F62C-2B27-172F-44875C64E7C3}"/>
                </a:ext>
              </a:extLst>
            </p:cNvPr>
            <p:cNvSpPr txBox="1"/>
            <p:nvPr/>
          </p:nvSpPr>
          <p:spPr>
            <a:xfrm flipH="1">
              <a:off x="4443430" y="5550614"/>
              <a:ext cx="2488311" cy="86814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46" name="!!Pillar_4%">
            <a:extLst>
              <a:ext uri="{FF2B5EF4-FFF2-40B4-BE49-F238E27FC236}">
                <a16:creationId xmlns:a16="http://schemas.microsoft.com/office/drawing/2014/main" id="{41B5C125-E87C-BC66-A1E6-F1F0F0CA90B3}"/>
              </a:ext>
            </a:extLst>
          </p:cNvPr>
          <p:cNvSpPr txBox="1"/>
          <p:nvPr/>
        </p:nvSpPr>
        <p:spPr>
          <a:xfrm>
            <a:off x="20034250" y="6534834"/>
            <a:ext cx="2025649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60%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graphicFrame>
        <p:nvGraphicFramePr>
          <p:cNvPr id="55" name="!!PieChart">
            <a:extLst>
              <a:ext uri="{FF2B5EF4-FFF2-40B4-BE49-F238E27FC236}">
                <a16:creationId xmlns:a16="http://schemas.microsoft.com/office/drawing/2014/main" id="{11900E84-634B-DC24-8001-402EF06D4DA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98163750"/>
              </p:ext>
            </p:extLst>
          </p:nvPr>
        </p:nvGraphicFramePr>
        <p:xfrm>
          <a:off x="3950528" y="5074315"/>
          <a:ext cx="6667790" cy="63237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4" name="!!Legend">
            <a:extLst>
              <a:ext uri="{FF2B5EF4-FFF2-40B4-BE49-F238E27FC236}">
                <a16:creationId xmlns:a16="http://schemas.microsoft.com/office/drawing/2014/main" id="{581D9BFD-7F5F-C4B5-E57B-75072EF31979}"/>
              </a:ext>
            </a:extLst>
          </p:cNvPr>
          <p:cNvGrpSpPr/>
          <p:nvPr/>
        </p:nvGrpSpPr>
        <p:grpSpPr>
          <a:xfrm>
            <a:off x="2313081" y="7347647"/>
            <a:ext cx="1939583" cy="1777045"/>
            <a:chOff x="2313081" y="7347647"/>
            <a:chExt cx="1939583" cy="1777045"/>
          </a:xfrm>
        </p:grpSpPr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FC852E5B-D25F-AD30-4F2D-222C9CABB42A}"/>
                </a:ext>
              </a:extLst>
            </p:cNvPr>
            <p:cNvGrpSpPr/>
            <p:nvPr/>
          </p:nvGrpSpPr>
          <p:grpSpPr>
            <a:xfrm>
              <a:off x="2313081" y="7347647"/>
              <a:ext cx="1939583" cy="338554"/>
              <a:chOff x="9617417" y="6342892"/>
              <a:chExt cx="1939583" cy="338554"/>
            </a:xfrm>
          </p:grpSpPr>
          <p:sp>
            <p:nvSpPr>
              <p:cNvPr id="57" name="Rectangle: Rounded Corners 56">
                <a:extLst>
                  <a:ext uri="{FF2B5EF4-FFF2-40B4-BE49-F238E27FC236}">
                    <a16:creationId xmlns:a16="http://schemas.microsoft.com/office/drawing/2014/main" id="{95ED3AAF-6E90-7E56-DD80-F157A44F5357}"/>
                  </a:ext>
                </a:extLst>
              </p:cNvPr>
              <p:cNvSpPr/>
              <p:nvPr/>
            </p:nvSpPr>
            <p:spPr>
              <a:xfrm>
                <a:off x="9617417" y="6394071"/>
                <a:ext cx="236196" cy="236196"/>
              </a:xfrm>
              <a:prstGeom prst="round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Textbox 200">
                <a:extLst>
                  <a:ext uri="{FF2B5EF4-FFF2-40B4-BE49-F238E27FC236}">
                    <a16:creationId xmlns:a16="http://schemas.microsoft.com/office/drawing/2014/main" id="{3A48805D-7E75-9CD9-C923-78BF89528AE9}"/>
                  </a:ext>
                </a:extLst>
              </p:cNvPr>
              <p:cNvSpPr txBox="1"/>
              <p:nvPr/>
            </p:nvSpPr>
            <p:spPr>
              <a:xfrm>
                <a:off x="9927663" y="6342892"/>
                <a:ext cx="162933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Product A</a:t>
                </a:r>
              </a:p>
            </p:txBody>
          </p:sp>
        </p:grp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D5B1C1C6-6FE0-9395-06E3-881AB2F66D1E}"/>
                </a:ext>
              </a:extLst>
            </p:cNvPr>
            <p:cNvGrpSpPr/>
            <p:nvPr/>
          </p:nvGrpSpPr>
          <p:grpSpPr>
            <a:xfrm>
              <a:off x="2313081" y="7827144"/>
              <a:ext cx="1939583" cy="338554"/>
              <a:chOff x="9617417" y="6342892"/>
              <a:chExt cx="1939583" cy="338554"/>
            </a:xfrm>
          </p:grpSpPr>
          <p:sp>
            <p:nvSpPr>
              <p:cNvPr id="63" name="Rectangle: Rounded Corners 62">
                <a:extLst>
                  <a:ext uri="{FF2B5EF4-FFF2-40B4-BE49-F238E27FC236}">
                    <a16:creationId xmlns:a16="http://schemas.microsoft.com/office/drawing/2014/main" id="{78C16880-5577-3D19-FF1A-BA88CABDFC55}"/>
                  </a:ext>
                </a:extLst>
              </p:cNvPr>
              <p:cNvSpPr/>
              <p:nvPr/>
            </p:nvSpPr>
            <p:spPr>
              <a:xfrm>
                <a:off x="9617417" y="6394071"/>
                <a:ext cx="236196" cy="236196"/>
              </a:xfrm>
              <a:prstGeom prst="round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Textbox 200">
                <a:extLst>
                  <a:ext uri="{FF2B5EF4-FFF2-40B4-BE49-F238E27FC236}">
                    <a16:creationId xmlns:a16="http://schemas.microsoft.com/office/drawing/2014/main" id="{3055B3E1-5E6C-3ECC-9316-D2D01EBF3DF4}"/>
                  </a:ext>
                </a:extLst>
              </p:cNvPr>
              <p:cNvSpPr txBox="1"/>
              <p:nvPr/>
            </p:nvSpPr>
            <p:spPr>
              <a:xfrm>
                <a:off x="9927663" y="6342892"/>
                <a:ext cx="162933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Product B</a:t>
                </a:r>
              </a:p>
            </p:txBody>
          </p:sp>
        </p:grp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4724E817-A725-ED69-0D14-4AD7AED06EF1}"/>
                </a:ext>
              </a:extLst>
            </p:cNvPr>
            <p:cNvGrpSpPr/>
            <p:nvPr/>
          </p:nvGrpSpPr>
          <p:grpSpPr>
            <a:xfrm>
              <a:off x="2313081" y="8306641"/>
              <a:ext cx="1939583" cy="338554"/>
              <a:chOff x="9617417" y="6342892"/>
              <a:chExt cx="1939583" cy="338554"/>
            </a:xfrm>
          </p:grpSpPr>
          <p:sp>
            <p:nvSpPr>
              <p:cNvPr id="66" name="Rectangle: Rounded Corners 65">
                <a:extLst>
                  <a:ext uri="{FF2B5EF4-FFF2-40B4-BE49-F238E27FC236}">
                    <a16:creationId xmlns:a16="http://schemas.microsoft.com/office/drawing/2014/main" id="{80F98009-FF72-8287-8FAC-53F8621B335F}"/>
                  </a:ext>
                </a:extLst>
              </p:cNvPr>
              <p:cNvSpPr/>
              <p:nvPr/>
            </p:nvSpPr>
            <p:spPr>
              <a:xfrm>
                <a:off x="9617417" y="6394071"/>
                <a:ext cx="236196" cy="236196"/>
              </a:xfrm>
              <a:prstGeom prst="round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Textbox 200">
                <a:extLst>
                  <a:ext uri="{FF2B5EF4-FFF2-40B4-BE49-F238E27FC236}">
                    <a16:creationId xmlns:a16="http://schemas.microsoft.com/office/drawing/2014/main" id="{61803DC7-635F-3395-A745-BFDE1768BB7A}"/>
                  </a:ext>
                </a:extLst>
              </p:cNvPr>
              <p:cNvSpPr txBox="1"/>
              <p:nvPr/>
            </p:nvSpPr>
            <p:spPr>
              <a:xfrm>
                <a:off x="9927663" y="6342892"/>
                <a:ext cx="162933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Product C</a:t>
                </a:r>
              </a:p>
            </p:txBody>
          </p:sp>
        </p:grp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54F1239C-B729-D580-E905-8B8BCEF6B90A}"/>
                </a:ext>
              </a:extLst>
            </p:cNvPr>
            <p:cNvGrpSpPr/>
            <p:nvPr/>
          </p:nvGrpSpPr>
          <p:grpSpPr>
            <a:xfrm>
              <a:off x="2313081" y="8786138"/>
              <a:ext cx="1939583" cy="338554"/>
              <a:chOff x="9617417" y="6342892"/>
              <a:chExt cx="1939583" cy="338554"/>
            </a:xfrm>
          </p:grpSpPr>
          <p:sp>
            <p:nvSpPr>
              <p:cNvPr id="69" name="Rectangle: Rounded Corners 68">
                <a:extLst>
                  <a:ext uri="{FF2B5EF4-FFF2-40B4-BE49-F238E27FC236}">
                    <a16:creationId xmlns:a16="http://schemas.microsoft.com/office/drawing/2014/main" id="{56BF185E-AAC7-B23A-6CCF-BBD5ADAB18E9}"/>
                  </a:ext>
                </a:extLst>
              </p:cNvPr>
              <p:cNvSpPr/>
              <p:nvPr/>
            </p:nvSpPr>
            <p:spPr>
              <a:xfrm>
                <a:off x="9617417" y="6394071"/>
                <a:ext cx="236196" cy="236196"/>
              </a:xfrm>
              <a:prstGeom prst="round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Textbox 200">
                <a:extLst>
                  <a:ext uri="{FF2B5EF4-FFF2-40B4-BE49-F238E27FC236}">
                    <a16:creationId xmlns:a16="http://schemas.microsoft.com/office/drawing/2014/main" id="{1E3332ED-7B7F-4E85-F8ED-D0779236A522}"/>
                  </a:ext>
                </a:extLst>
              </p:cNvPr>
              <p:cNvSpPr txBox="1"/>
              <p:nvPr/>
            </p:nvSpPr>
            <p:spPr>
              <a:xfrm>
                <a:off x="9927663" y="6342892"/>
                <a:ext cx="162933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Product D</a:t>
                </a:r>
              </a:p>
            </p:txBody>
          </p:sp>
        </p:grpSp>
      </p:grpSp>
      <p:sp>
        <p:nvSpPr>
          <p:cNvPr id="72" name="!!MainTitle1">
            <a:extLst>
              <a:ext uri="{FF2B5EF4-FFF2-40B4-BE49-F238E27FC236}">
                <a16:creationId xmlns:a16="http://schemas.microsoft.com/office/drawing/2014/main" id="{805CB027-D244-1C9E-69F0-66C83EE1558D}"/>
              </a:ext>
            </a:extLst>
          </p:cNvPr>
          <p:cNvSpPr txBox="1"/>
          <p:nvPr/>
        </p:nvSpPr>
        <p:spPr>
          <a:xfrm>
            <a:off x="13529104" y="1037172"/>
            <a:ext cx="9114996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lang="en-US" sz="7500" b="1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Charts </a:t>
            </a:r>
            <a:r>
              <a:rPr lang="en-US" sz="7500" noProof="0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73" name="!!SubTitle">
            <a:extLst>
              <a:ext uri="{FF2B5EF4-FFF2-40B4-BE49-F238E27FC236}">
                <a16:creationId xmlns:a16="http://schemas.microsoft.com/office/drawing/2014/main" id="{552E9CEB-787C-1A4C-1E0D-D8B72C5E7E7C}"/>
              </a:ext>
            </a:extLst>
          </p:cNvPr>
          <p:cNvSpPr txBox="1"/>
          <p:nvPr/>
        </p:nvSpPr>
        <p:spPr>
          <a:xfrm>
            <a:off x="17470419" y="2251205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grpSp>
        <p:nvGrpSpPr>
          <p:cNvPr id="88" name="!!Legend2">
            <a:extLst>
              <a:ext uri="{FF2B5EF4-FFF2-40B4-BE49-F238E27FC236}">
                <a16:creationId xmlns:a16="http://schemas.microsoft.com/office/drawing/2014/main" id="{9F158EE6-D45F-91AD-E739-BD025F18FCD0}"/>
              </a:ext>
            </a:extLst>
          </p:cNvPr>
          <p:cNvGrpSpPr/>
          <p:nvPr/>
        </p:nvGrpSpPr>
        <p:grpSpPr>
          <a:xfrm>
            <a:off x="-9704604" y="12926288"/>
            <a:ext cx="7064808" cy="338554"/>
            <a:chOff x="9086338" y="3666321"/>
            <a:chExt cx="7064808" cy="338554"/>
          </a:xfrm>
        </p:grpSpPr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52780439-F2E5-E486-A055-FA22FB6568BD}"/>
                </a:ext>
              </a:extLst>
            </p:cNvPr>
            <p:cNvGrpSpPr/>
            <p:nvPr/>
          </p:nvGrpSpPr>
          <p:grpSpPr>
            <a:xfrm>
              <a:off x="9086338" y="3666321"/>
              <a:ext cx="1939583" cy="338554"/>
              <a:chOff x="9617417" y="6342892"/>
              <a:chExt cx="1939583" cy="338554"/>
            </a:xfrm>
          </p:grpSpPr>
          <p:sp>
            <p:nvSpPr>
              <p:cNvPr id="85" name="Rectangle: Rounded Corners 84">
                <a:extLst>
                  <a:ext uri="{FF2B5EF4-FFF2-40B4-BE49-F238E27FC236}">
                    <a16:creationId xmlns:a16="http://schemas.microsoft.com/office/drawing/2014/main" id="{FB6DA0EC-8D1A-72E3-3FFF-7BE798BC3EDA}"/>
                  </a:ext>
                </a:extLst>
              </p:cNvPr>
              <p:cNvSpPr/>
              <p:nvPr/>
            </p:nvSpPr>
            <p:spPr>
              <a:xfrm>
                <a:off x="9617417" y="6394071"/>
                <a:ext cx="236196" cy="236196"/>
              </a:xfrm>
              <a:prstGeom prst="round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Textbox 200">
                <a:extLst>
                  <a:ext uri="{FF2B5EF4-FFF2-40B4-BE49-F238E27FC236}">
                    <a16:creationId xmlns:a16="http://schemas.microsoft.com/office/drawing/2014/main" id="{850440DE-858D-EA8C-960D-049E72F644E0}"/>
                  </a:ext>
                </a:extLst>
              </p:cNvPr>
              <p:cNvSpPr txBox="1"/>
              <p:nvPr/>
            </p:nvSpPr>
            <p:spPr>
              <a:xfrm>
                <a:off x="9927663" y="6342892"/>
                <a:ext cx="162933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Product A</a:t>
                </a:r>
              </a:p>
            </p:txBody>
          </p:sp>
        </p:grpSp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4377EEE3-2D79-4D6B-B07D-2AC18CC0287B}"/>
                </a:ext>
              </a:extLst>
            </p:cNvPr>
            <p:cNvGrpSpPr/>
            <p:nvPr/>
          </p:nvGrpSpPr>
          <p:grpSpPr>
            <a:xfrm>
              <a:off x="10794746" y="3666321"/>
              <a:ext cx="1939583" cy="338554"/>
              <a:chOff x="9617417" y="6342892"/>
              <a:chExt cx="1939583" cy="338554"/>
            </a:xfrm>
          </p:grpSpPr>
          <p:sp>
            <p:nvSpPr>
              <p:cNvPr id="83" name="Rectangle: Rounded Corners 82">
                <a:extLst>
                  <a:ext uri="{FF2B5EF4-FFF2-40B4-BE49-F238E27FC236}">
                    <a16:creationId xmlns:a16="http://schemas.microsoft.com/office/drawing/2014/main" id="{CE2BCBBC-9842-2759-5D68-F7CC7D0A92CC}"/>
                  </a:ext>
                </a:extLst>
              </p:cNvPr>
              <p:cNvSpPr/>
              <p:nvPr/>
            </p:nvSpPr>
            <p:spPr>
              <a:xfrm>
                <a:off x="9617417" y="6394071"/>
                <a:ext cx="236196" cy="236196"/>
              </a:xfrm>
              <a:prstGeom prst="round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Textbox 200">
                <a:extLst>
                  <a:ext uri="{FF2B5EF4-FFF2-40B4-BE49-F238E27FC236}">
                    <a16:creationId xmlns:a16="http://schemas.microsoft.com/office/drawing/2014/main" id="{3C7ABEFC-CA9A-B492-7351-1893970FBA9A}"/>
                  </a:ext>
                </a:extLst>
              </p:cNvPr>
              <p:cNvSpPr txBox="1"/>
              <p:nvPr/>
            </p:nvSpPr>
            <p:spPr>
              <a:xfrm>
                <a:off x="9927663" y="6342892"/>
                <a:ext cx="162933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Product B</a:t>
                </a:r>
              </a:p>
            </p:txBody>
          </p:sp>
        </p:grp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A044CB8E-C647-4916-68D5-186DFC3F179E}"/>
                </a:ext>
              </a:extLst>
            </p:cNvPr>
            <p:cNvGrpSpPr/>
            <p:nvPr/>
          </p:nvGrpSpPr>
          <p:grpSpPr>
            <a:xfrm>
              <a:off x="12503154" y="3666321"/>
              <a:ext cx="1939583" cy="338554"/>
              <a:chOff x="9617417" y="6342892"/>
              <a:chExt cx="1939583" cy="338554"/>
            </a:xfrm>
          </p:grpSpPr>
          <p:sp>
            <p:nvSpPr>
              <p:cNvPr id="81" name="Rectangle: Rounded Corners 80">
                <a:extLst>
                  <a:ext uri="{FF2B5EF4-FFF2-40B4-BE49-F238E27FC236}">
                    <a16:creationId xmlns:a16="http://schemas.microsoft.com/office/drawing/2014/main" id="{0ECD7E72-8DEE-4730-2DAC-540B972657EB}"/>
                  </a:ext>
                </a:extLst>
              </p:cNvPr>
              <p:cNvSpPr/>
              <p:nvPr/>
            </p:nvSpPr>
            <p:spPr>
              <a:xfrm>
                <a:off x="9617417" y="6394071"/>
                <a:ext cx="236196" cy="236196"/>
              </a:xfrm>
              <a:prstGeom prst="round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Textbox 200">
                <a:extLst>
                  <a:ext uri="{FF2B5EF4-FFF2-40B4-BE49-F238E27FC236}">
                    <a16:creationId xmlns:a16="http://schemas.microsoft.com/office/drawing/2014/main" id="{E5A386E4-4456-12DA-FB2D-7892607D6B97}"/>
                  </a:ext>
                </a:extLst>
              </p:cNvPr>
              <p:cNvSpPr txBox="1"/>
              <p:nvPr/>
            </p:nvSpPr>
            <p:spPr>
              <a:xfrm>
                <a:off x="9927663" y="6342892"/>
                <a:ext cx="162933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Product C</a:t>
                </a:r>
              </a:p>
            </p:txBody>
          </p: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B4A4910C-7F37-5882-EF64-A50788290F8B}"/>
                </a:ext>
              </a:extLst>
            </p:cNvPr>
            <p:cNvGrpSpPr/>
            <p:nvPr/>
          </p:nvGrpSpPr>
          <p:grpSpPr>
            <a:xfrm>
              <a:off x="14211563" y="3666321"/>
              <a:ext cx="1939583" cy="338554"/>
              <a:chOff x="9617417" y="6342892"/>
              <a:chExt cx="1939583" cy="338554"/>
            </a:xfrm>
          </p:grpSpPr>
          <p:sp>
            <p:nvSpPr>
              <p:cNvPr id="79" name="Rectangle: Rounded Corners 78">
                <a:extLst>
                  <a:ext uri="{FF2B5EF4-FFF2-40B4-BE49-F238E27FC236}">
                    <a16:creationId xmlns:a16="http://schemas.microsoft.com/office/drawing/2014/main" id="{3AE17F40-9EFB-A476-3600-4351B277A2B4}"/>
                  </a:ext>
                </a:extLst>
              </p:cNvPr>
              <p:cNvSpPr/>
              <p:nvPr/>
            </p:nvSpPr>
            <p:spPr>
              <a:xfrm>
                <a:off x="9617417" y="6394071"/>
                <a:ext cx="236196" cy="236196"/>
              </a:xfrm>
              <a:prstGeom prst="round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Textbox 200">
                <a:extLst>
                  <a:ext uri="{FF2B5EF4-FFF2-40B4-BE49-F238E27FC236}">
                    <a16:creationId xmlns:a16="http://schemas.microsoft.com/office/drawing/2014/main" id="{B58F6477-F16D-C626-136C-577F4D80EDAC}"/>
                  </a:ext>
                </a:extLst>
              </p:cNvPr>
              <p:cNvSpPr txBox="1"/>
              <p:nvPr/>
            </p:nvSpPr>
            <p:spPr>
              <a:xfrm>
                <a:off x="9927663" y="6342892"/>
                <a:ext cx="162933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Product D</a:t>
                </a:r>
              </a:p>
            </p:txBody>
          </p:sp>
        </p:grpSp>
      </p:grpSp>
      <p:sp>
        <p:nvSpPr>
          <p:cNvPr id="103" name="!!#">
            <a:extLst>
              <a:ext uri="{FF2B5EF4-FFF2-40B4-BE49-F238E27FC236}">
                <a16:creationId xmlns:a16="http://schemas.microsoft.com/office/drawing/2014/main" id="{F0A3929A-57FC-3C8B-77FD-92C1443CC32D}"/>
              </a:ext>
            </a:extLst>
          </p:cNvPr>
          <p:cNvSpPr>
            <a:spLocks/>
          </p:cNvSpPr>
          <p:nvPr/>
        </p:nvSpPr>
        <p:spPr bwMode="auto">
          <a:xfrm>
            <a:off x="2453578" y="12864733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218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2" name="!!B_B_highlight">
            <a:extLst>
              <a:ext uri="{FF2B5EF4-FFF2-40B4-BE49-F238E27FC236}">
                <a16:creationId xmlns:a16="http://schemas.microsoft.com/office/drawing/2014/main" id="{DA2D2416-FE5A-E60B-EC29-21C9FB41D680}"/>
              </a:ext>
            </a:extLst>
          </p:cNvPr>
          <p:cNvSpPr/>
          <p:nvPr/>
        </p:nvSpPr>
        <p:spPr>
          <a:xfrm>
            <a:off x="4713504" y="1306873"/>
            <a:ext cx="2252013" cy="70709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!!B_L_1">
            <a:extLst>
              <a:ext uri="{FF2B5EF4-FFF2-40B4-BE49-F238E27FC236}">
                <a16:creationId xmlns:a16="http://schemas.microsoft.com/office/drawing/2014/main" id="{C7641087-D9BF-461D-8505-1C8052EA45E6}"/>
              </a:ext>
            </a:extLst>
          </p:cNvPr>
          <p:cNvSpPr txBox="1"/>
          <p:nvPr/>
        </p:nvSpPr>
        <p:spPr>
          <a:xfrm>
            <a:off x="2647551" y="1460364"/>
            <a:ext cx="1605113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i="0" u="none" strike="noStrike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defRPr>
            </a:lvl1pPr>
          </a:lstStyle>
          <a:p>
            <a:r>
              <a:rPr lang="en-US" dirty="0"/>
              <a:t>Quarter 1</a:t>
            </a:r>
          </a:p>
        </p:txBody>
      </p:sp>
      <p:sp>
        <p:nvSpPr>
          <p:cNvPr id="97" name="!!B_L_1">
            <a:extLst>
              <a:ext uri="{FF2B5EF4-FFF2-40B4-BE49-F238E27FC236}">
                <a16:creationId xmlns:a16="http://schemas.microsoft.com/office/drawing/2014/main" id="{77BDB716-F4AD-9F8D-7624-58B6B44EF864}"/>
              </a:ext>
            </a:extLst>
          </p:cNvPr>
          <p:cNvSpPr txBox="1"/>
          <p:nvPr/>
        </p:nvSpPr>
        <p:spPr>
          <a:xfrm>
            <a:off x="7426359" y="1475753"/>
            <a:ext cx="1605113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rPr>
              <a:t>Quarter 3</a:t>
            </a:r>
          </a:p>
        </p:txBody>
      </p:sp>
      <p:sp>
        <p:nvSpPr>
          <p:cNvPr id="100" name="!!B_L_1">
            <a:extLst>
              <a:ext uri="{FF2B5EF4-FFF2-40B4-BE49-F238E27FC236}">
                <a16:creationId xmlns:a16="http://schemas.microsoft.com/office/drawing/2014/main" id="{D0582F6F-A743-2DAD-25D3-12D2F86BDB62}"/>
              </a:ext>
            </a:extLst>
          </p:cNvPr>
          <p:cNvSpPr txBox="1"/>
          <p:nvPr/>
        </p:nvSpPr>
        <p:spPr>
          <a:xfrm>
            <a:off x="9815763" y="1475753"/>
            <a:ext cx="1605113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rPr>
              <a:t>Quarter 4</a:t>
            </a:r>
          </a:p>
        </p:txBody>
      </p:sp>
      <p:sp>
        <p:nvSpPr>
          <p:cNvPr id="94" name="!!B_L_1">
            <a:extLst>
              <a:ext uri="{FF2B5EF4-FFF2-40B4-BE49-F238E27FC236}">
                <a16:creationId xmlns:a16="http://schemas.microsoft.com/office/drawing/2014/main" id="{BE04C6BB-98D7-D2E9-49E7-F813E1AFD1ED}"/>
              </a:ext>
            </a:extLst>
          </p:cNvPr>
          <p:cNvSpPr txBox="1"/>
          <p:nvPr/>
        </p:nvSpPr>
        <p:spPr>
          <a:xfrm>
            <a:off x="5036955" y="1460364"/>
            <a:ext cx="1605113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b="1" i="0" u="none" strike="noStrike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defRPr>
            </a:lvl1pPr>
          </a:lstStyle>
          <a:p>
            <a:r>
              <a:rPr lang="en-US" dirty="0"/>
              <a:t>Quarter 2</a:t>
            </a:r>
          </a:p>
        </p:txBody>
      </p:sp>
      <p:sp>
        <p:nvSpPr>
          <p:cNvPr id="6" name="!!Chart_L_1">
            <a:extLst>
              <a:ext uri="{FF2B5EF4-FFF2-40B4-BE49-F238E27FC236}">
                <a16:creationId xmlns:a16="http://schemas.microsoft.com/office/drawing/2014/main" id="{540F5045-2AC2-B7D1-0D1C-E7B3BB07E8B1}"/>
              </a:ext>
            </a:extLst>
          </p:cNvPr>
          <p:cNvSpPr txBox="1"/>
          <p:nvPr/>
        </p:nvSpPr>
        <p:spPr>
          <a:xfrm>
            <a:off x="5537375" y="12366418"/>
            <a:ext cx="3494098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b="1" i="0" u="none" strike="noStrike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defRPr>
            </a:lvl1pPr>
          </a:lstStyle>
          <a:p>
            <a:r>
              <a:rPr lang="en-US" dirty="0"/>
              <a:t>ALL PRODUCTS</a:t>
            </a:r>
          </a:p>
        </p:txBody>
      </p:sp>
      <p:sp>
        <p:nvSpPr>
          <p:cNvPr id="7" name="!!Chart_L_2">
            <a:extLst>
              <a:ext uri="{FF2B5EF4-FFF2-40B4-BE49-F238E27FC236}">
                <a16:creationId xmlns:a16="http://schemas.microsoft.com/office/drawing/2014/main" id="{FE04E9FA-79D6-09CB-5C84-6134F7465D10}"/>
              </a:ext>
            </a:extLst>
          </p:cNvPr>
          <p:cNvSpPr txBox="1"/>
          <p:nvPr/>
        </p:nvSpPr>
        <p:spPr>
          <a:xfrm>
            <a:off x="15723370" y="12366418"/>
            <a:ext cx="3494098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b="1" i="0" u="none" strike="noStrike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defRPr>
            </a:lvl1pPr>
          </a:lstStyle>
          <a:p>
            <a:r>
              <a:rPr lang="en-US" dirty="0"/>
              <a:t>BY PRODUCTS</a:t>
            </a:r>
          </a:p>
        </p:txBody>
      </p:sp>
    </p:spTree>
    <p:extLst>
      <p:ext uri="{BB962C8B-B14F-4D97-AF65-F5344CB8AC3E}">
        <p14:creationId xmlns:p14="http://schemas.microsoft.com/office/powerpoint/2010/main" val="111253041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 advClick="0" advTm="2000">
        <p159:morph option="byObject"/>
      </p:transition>
    </mc:Choice>
    <mc:Fallback xmlns="">
      <p:transition spd="slow" advClick="0" advTm="200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!!B_B_2">
            <a:extLst>
              <a:ext uri="{FF2B5EF4-FFF2-40B4-BE49-F238E27FC236}">
                <a16:creationId xmlns:a16="http://schemas.microsoft.com/office/drawing/2014/main" id="{18DB9661-6190-E969-152A-3A3737C2D609}"/>
              </a:ext>
            </a:extLst>
          </p:cNvPr>
          <p:cNvSpPr/>
          <p:nvPr/>
        </p:nvSpPr>
        <p:spPr>
          <a:xfrm>
            <a:off x="4713504" y="1306873"/>
            <a:ext cx="2252013" cy="707093"/>
          </a:xfrm>
          <a:prstGeom prst="roundRect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!!B_B_1">
            <a:extLst>
              <a:ext uri="{FF2B5EF4-FFF2-40B4-BE49-F238E27FC236}">
                <a16:creationId xmlns:a16="http://schemas.microsoft.com/office/drawing/2014/main" id="{0EEA4827-9C72-9CD6-AB81-29BE1C24CD8F}"/>
              </a:ext>
            </a:extLst>
          </p:cNvPr>
          <p:cNvSpPr/>
          <p:nvPr/>
        </p:nvSpPr>
        <p:spPr>
          <a:xfrm>
            <a:off x="2324100" y="1306873"/>
            <a:ext cx="2252013" cy="707093"/>
          </a:xfrm>
          <a:prstGeom prst="roundRect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!!B_B_3">
            <a:extLst>
              <a:ext uri="{FF2B5EF4-FFF2-40B4-BE49-F238E27FC236}">
                <a16:creationId xmlns:a16="http://schemas.microsoft.com/office/drawing/2014/main" id="{E97645D7-3DC1-DCB6-4269-0621BDED952A}"/>
              </a:ext>
            </a:extLst>
          </p:cNvPr>
          <p:cNvSpPr/>
          <p:nvPr/>
        </p:nvSpPr>
        <p:spPr>
          <a:xfrm>
            <a:off x="7102908" y="1306873"/>
            <a:ext cx="2252013" cy="707093"/>
          </a:xfrm>
          <a:prstGeom prst="roundRect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!!B_B_4">
            <a:extLst>
              <a:ext uri="{FF2B5EF4-FFF2-40B4-BE49-F238E27FC236}">
                <a16:creationId xmlns:a16="http://schemas.microsoft.com/office/drawing/2014/main" id="{56AC7977-A7A3-8839-08A1-B3025C503B5F}"/>
              </a:ext>
            </a:extLst>
          </p:cNvPr>
          <p:cNvSpPr/>
          <p:nvPr/>
        </p:nvSpPr>
        <p:spPr>
          <a:xfrm>
            <a:off x="9492312" y="1306873"/>
            <a:ext cx="2252013" cy="707093"/>
          </a:xfrm>
          <a:prstGeom prst="roundRect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!!Pillar_1">
            <a:extLst>
              <a:ext uri="{FF2B5EF4-FFF2-40B4-BE49-F238E27FC236}">
                <a16:creationId xmlns:a16="http://schemas.microsoft.com/office/drawing/2014/main" id="{61749520-B04F-0ACF-CA75-CE7AC0B9086E}"/>
              </a:ext>
            </a:extLst>
          </p:cNvPr>
          <p:cNvSpPr/>
          <p:nvPr/>
        </p:nvSpPr>
        <p:spPr>
          <a:xfrm>
            <a:off x="12754908" y="6788451"/>
            <a:ext cx="2025650" cy="2618439"/>
          </a:xfrm>
          <a:prstGeom prst="roundRect">
            <a:avLst>
              <a:gd name="adj" fmla="val 10203"/>
            </a:avLst>
          </a:prstGeom>
          <a:gradFill>
            <a:gsLst>
              <a:gs pos="0">
                <a:schemeClr val="accent1"/>
              </a:gs>
              <a:gs pos="80000">
                <a:schemeClr val="accent1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!!Pillar_L_1">
            <a:extLst>
              <a:ext uri="{FF2B5EF4-FFF2-40B4-BE49-F238E27FC236}">
                <a16:creationId xmlns:a16="http://schemas.microsoft.com/office/drawing/2014/main" id="{161FF653-34C5-F1CD-DF85-86BDCE098C9A}"/>
              </a:ext>
            </a:extLst>
          </p:cNvPr>
          <p:cNvGrpSpPr/>
          <p:nvPr/>
        </p:nvGrpSpPr>
        <p:grpSpPr>
          <a:xfrm flipH="1">
            <a:off x="12754908" y="9682773"/>
            <a:ext cx="2025649" cy="2137253"/>
            <a:chOff x="4443430" y="4474065"/>
            <a:chExt cx="2488311" cy="1944694"/>
          </a:xfrm>
          <a:noFill/>
        </p:grpSpPr>
        <p:sp>
          <p:nvSpPr>
            <p:cNvPr id="15" name="Textbox 200">
              <a:extLst>
                <a:ext uri="{FF2B5EF4-FFF2-40B4-BE49-F238E27FC236}">
                  <a16:creationId xmlns:a16="http://schemas.microsoft.com/office/drawing/2014/main" id="{397B4AFA-5618-1795-F50E-378425488606}"/>
                </a:ext>
              </a:extLst>
            </p:cNvPr>
            <p:cNvSpPr txBox="1"/>
            <p:nvPr/>
          </p:nvSpPr>
          <p:spPr>
            <a:xfrm flipH="1">
              <a:off x="4443431" y="4474065"/>
              <a:ext cx="2488310" cy="364061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Product A</a:t>
              </a:r>
            </a:p>
          </p:txBody>
        </p:sp>
        <p:sp>
          <p:nvSpPr>
            <p:cNvPr id="16" name="Textbox 200">
              <a:extLst>
                <a:ext uri="{FF2B5EF4-FFF2-40B4-BE49-F238E27FC236}">
                  <a16:creationId xmlns:a16="http://schemas.microsoft.com/office/drawing/2014/main" id="{EA051C84-0460-2521-75FF-CB27A71013D6}"/>
                </a:ext>
              </a:extLst>
            </p:cNvPr>
            <p:cNvSpPr txBox="1"/>
            <p:nvPr/>
          </p:nvSpPr>
          <p:spPr>
            <a:xfrm flipH="1">
              <a:off x="4443431" y="4866131"/>
              <a:ext cx="2488310" cy="588099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Under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7" name="Textbox 200">
              <a:extLst>
                <a:ext uri="{FF2B5EF4-FFF2-40B4-BE49-F238E27FC236}">
                  <a16:creationId xmlns:a16="http://schemas.microsoft.com/office/drawing/2014/main" id="{8F75E4CD-44FA-EA25-27F7-15AA92550463}"/>
                </a:ext>
              </a:extLst>
            </p:cNvPr>
            <p:cNvSpPr txBox="1"/>
            <p:nvPr/>
          </p:nvSpPr>
          <p:spPr>
            <a:xfrm flipH="1">
              <a:off x="4443430" y="5550614"/>
              <a:ext cx="2488311" cy="86814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27" name="!!Pillar_1%">
            <a:extLst>
              <a:ext uri="{FF2B5EF4-FFF2-40B4-BE49-F238E27FC236}">
                <a16:creationId xmlns:a16="http://schemas.microsoft.com/office/drawing/2014/main" id="{9C089775-22F4-6CF9-9DF4-C35F2082540D}"/>
              </a:ext>
            </a:extLst>
          </p:cNvPr>
          <p:cNvSpPr txBox="1"/>
          <p:nvPr/>
        </p:nvSpPr>
        <p:spPr>
          <a:xfrm>
            <a:off x="12754908" y="7029602"/>
            <a:ext cx="2025649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50%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30" name="!!Pillar_2">
            <a:extLst>
              <a:ext uri="{FF2B5EF4-FFF2-40B4-BE49-F238E27FC236}">
                <a16:creationId xmlns:a16="http://schemas.microsoft.com/office/drawing/2014/main" id="{BAB0B8DC-245B-4D53-F0ED-C1E2685C3F46}"/>
              </a:ext>
            </a:extLst>
          </p:cNvPr>
          <p:cNvSpPr/>
          <p:nvPr/>
        </p:nvSpPr>
        <p:spPr>
          <a:xfrm>
            <a:off x="15181355" y="5433063"/>
            <a:ext cx="2025650" cy="3973828"/>
          </a:xfrm>
          <a:prstGeom prst="roundRect">
            <a:avLst>
              <a:gd name="adj" fmla="val 10203"/>
            </a:avLst>
          </a:prstGeom>
          <a:gradFill>
            <a:gsLst>
              <a:gs pos="0">
                <a:schemeClr val="accent3"/>
              </a:gs>
              <a:gs pos="80000">
                <a:schemeClr val="accent3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" name="!!Pillar_L_2">
            <a:extLst>
              <a:ext uri="{FF2B5EF4-FFF2-40B4-BE49-F238E27FC236}">
                <a16:creationId xmlns:a16="http://schemas.microsoft.com/office/drawing/2014/main" id="{DFDE4518-C245-3D88-B570-718F4A51D59F}"/>
              </a:ext>
            </a:extLst>
          </p:cNvPr>
          <p:cNvGrpSpPr/>
          <p:nvPr/>
        </p:nvGrpSpPr>
        <p:grpSpPr>
          <a:xfrm flipH="1">
            <a:off x="15181355" y="9682773"/>
            <a:ext cx="2025649" cy="2137253"/>
            <a:chOff x="4443430" y="4474065"/>
            <a:chExt cx="2488311" cy="1944694"/>
          </a:xfrm>
          <a:noFill/>
        </p:grpSpPr>
        <p:sp>
          <p:nvSpPr>
            <p:cNvPr id="33" name="Textbox 200">
              <a:extLst>
                <a:ext uri="{FF2B5EF4-FFF2-40B4-BE49-F238E27FC236}">
                  <a16:creationId xmlns:a16="http://schemas.microsoft.com/office/drawing/2014/main" id="{8727A903-3B30-CD82-46BD-F37A6BCCB529}"/>
                </a:ext>
              </a:extLst>
            </p:cNvPr>
            <p:cNvSpPr txBox="1"/>
            <p:nvPr/>
          </p:nvSpPr>
          <p:spPr>
            <a:xfrm flipH="1">
              <a:off x="4443431" y="4474065"/>
              <a:ext cx="2488310" cy="364061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Product B</a:t>
              </a:r>
            </a:p>
          </p:txBody>
        </p:sp>
        <p:sp>
          <p:nvSpPr>
            <p:cNvPr id="34" name="Textbox 200">
              <a:extLst>
                <a:ext uri="{FF2B5EF4-FFF2-40B4-BE49-F238E27FC236}">
                  <a16:creationId xmlns:a16="http://schemas.microsoft.com/office/drawing/2014/main" id="{806D508C-3431-1A1D-01BE-1E44DB2C672B}"/>
                </a:ext>
              </a:extLst>
            </p:cNvPr>
            <p:cNvSpPr txBox="1"/>
            <p:nvPr/>
          </p:nvSpPr>
          <p:spPr>
            <a:xfrm flipH="1">
              <a:off x="4443431" y="4866131"/>
              <a:ext cx="2488310" cy="588099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Meet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5" name="Textbox 200">
              <a:extLst>
                <a:ext uri="{FF2B5EF4-FFF2-40B4-BE49-F238E27FC236}">
                  <a16:creationId xmlns:a16="http://schemas.microsoft.com/office/drawing/2014/main" id="{247189BF-1F29-4FFB-D86F-BAFAB177C036}"/>
                </a:ext>
              </a:extLst>
            </p:cNvPr>
            <p:cNvSpPr txBox="1"/>
            <p:nvPr/>
          </p:nvSpPr>
          <p:spPr>
            <a:xfrm flipH="1">
              <a:off x="4443430" y="5550614"/>
              <a:ext cx="2488311" cy="86814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32" name="!!Pillar_2%">
            <a:extLst>
              <a:ext uri="{FF2B5EF4-FFF2-40B4-BE49-F238E27FC236}">
                <a16:creationId xmlns:a16="http://schemas.microsoft.com/office/drawing/2014/main" id="{D7AA1046-15E0-B483-97E5-C7B45C9F4D64}"/>
              </a:ext>
            </a:extLst>
          </p:cNvPr>
          <p:cNvSpPr txBox="1"/>
          <p:nvPr/>
        </p:nvSpPr>
        <p:spPr>
          <a:xfrm>
            <a:off x="15181355" y="5772787"/>
            <a:ext cx="2025649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75%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37" name="!!Pillar_3">
            <a:extLst>
              <a:ext uri="{FF2B5EF4-FFF2-40B4-BE49-F238E27FC236}">
                <a16:creationId xmlns:a16="http://schemas.microsoft.com/office/drawing/2014/main" id="{DDA0317B-C8ED-157D-83ED-C255BFECDDCD}"/>
              </a:ext>
            </a:extLst>
          </p:cNvPr>
          <p:cNvSpPr/>
          <p:nvPr/>
        </p:nvSpPr>
        <p:spPr>
          <a:xfrm>
            <a:off x="17607802" y="4553046"/>
            <a:ext cx="2025650" cy="4853844"/>
          </a:xfrm>
          <a:prstGeom prst="roundRect">
            <a:avLst>
              <a:gd name="adj" fmla="val 10203"/>
            </a:avLst>
          </a:prstGeom>
          <a:gradFill>
            <a:gsLst>
              <a:gs pos="0">
                <a:schemeClr val="accent5"/>
              </a:gs>
              <a:gs pos="80000">
                <a:schemeClr val="accent5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8" name="!!Pillar_L_3">
            <a:extLst>
              <a:ext uri="{FF2B5EF4-FFF2-40B4-BE49-F238E27FC236}">
                <a16:creationId xmlns:a16="http://schemas.microsoft.com/office/drawing/2014/main" id="{C960E3DD-FE15-B7AC-1670-E5EAF31F28DC}"/>
              </a:ext>
            </a:extLst>
          </p:cNvPr>
          <p:cNvGrpSpPr/>
          <p:nvPr/>
        </p:nvGrpSpPr>
        <p:grpSpPr>
          <a:xfrm flipH="1">
            <a:off x="17607802" y="9682773"/>
            <a:ext cx="2025649" cy="2137253"/>
            <a:chOff x="4443430" y="4474065"/>
            <a:chExt cx="2488311" cy="1944694"/>
          </a:xfrm>
          <a:noFill/>
        </p:grpSpPr>
        <p:sp>
          <p:nvSpPr>
            <p:cNvPr id="40" name="Textbox 200">
              <a:extLst>
                <a:ext uri="{FF2B5EF4-FFF2-40B4-BE49-F238E27FC236}">
                  <a16:creationId xmlns:a16="http://schemas.microsoft.com/office/drawing/2014/main" id="{0941E3D4-615E-D023-3008-1BF897B22FDC}"/>
                </a:ext>
              </a:extLst>
            </p:cNvPr>
            <p:cNvSpPr txBox="1"/>
            <p:nvPr/>
          </p:nvSpPr>
          <p:spPr>
            <a:xfrm flipH="1">
              <a:off x="4443431" y="4474065"/>
              <a:ext cx="2488310" cy="364061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Product C</a:t>
              </a:r>
            </a:p>
          </p:txBody>
        </p:sp>
        <p:sp>
          <p:nvSpPr>
            <p:cNvPr id="41" name="Textbox 200">
              <a:extLst>
                <a:ext uri="{FF2B5EF4-FFF2-40B4-BE49-F238E27FC236}">
                  <a16:creationId xmlns:a16="http://schemas.microsoft.com/office/drawing/2014/main" id="{044FFE49-0CD6-DD23-F5FF-8461AA93A240}"/>
                </a:ext>
              </a:extLst>
            </p:cNvPr>
            <p:cNvSpPr txBox="1"/>
            <p:nvPr/>
          </p:nvSpPr>
          <p:spPr>
            <a:xfrm flipH="1">
              <a:off x="4443431" y="4866131"/>
              <a:ext cx="2488310" cy="588099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Exceed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2" name="Textbox 200">
              <a:extLst>
                <a:ext uri="{FF2B5EF4-FFF2-40B4-BE49-F238E27FC236}">
                  <a16:creationId xmlns:a16="http://schemas.microsoft.com/office/drawing/2014/main" id="{DAB213DF-BDC5-2F6D-44BF-7A6CD6117D2F}"/>
                </a:ext>
              </a:extLst>
            </p:cNvPr>
            <p:cNvSpPr txBox="1"/>
            <p:nvPr/>
          </p:nvSpPr>
          <p:spPr>
            <a:xfrm flipH="1">
              <a:off x="4443430" y="5550614"/>
              <a:ext cx="2488311" cy="86814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39" name="!!Pillar_3%">
            <a:extLst>
              <a:ext uri="{FF2B5EF4-FFF2-40B4-BE49-F238E27FC236}">
                <a16:creationId xmlns:a16="http://schemas.microsoft.com/office/drawing/2014/main" id="{D4C1C79D-53DF-4D64-D35D-3DA1E4C55151}"/>
              </a:ext>
            </a:extLst>
          </p:cNvPr>
          <p:cNvSpPr txBox="1"/>
          <p:nvPr/>
        </p:nvSpPr>
        <p:spPr>
          <a:xfrm>
            <a:off x="17607802" y="4891492"/>
            <a:ext cx="2025649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90%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44" name="!!Pillar_4">
            <a:extLst>
              <a:ext uri="{FF2B5EF4-FFF2-40B4-BE49-F238E27FC236}">
                <a16:creationId xmlns:a16="http://schemas.microsoft.com/office/drawing/2014/main" id="{EC62B256-A91E-1DDA-ACA0-18A4836A9020}"/>
              </a:ext>
            </a:extLst>
          </p:cNvPr>
          <p:cNvSpPr/>
          <p:nvPr/>
        </p:nvSpPr>
        <p:spPr>
          <a:xfrm>
            <a:off x="20034250" y="6005413"/>
            <a:ext cx="2025650" cy="3401477"/>
          </a:xfrm>
          <a:prstGeom prst="roundRect">
            <a:avLst>
              <a:gd name="adj" fmla="val 10203"/>
            </a:avLst>
          </a:prstGeom>
          <a:gradFill>
            <a:gsLst>
              <a:gs pos="0">
                <a:schemeClr val="accent6"/>
              </a:gs>
              <a:gs pos="80000">
                <a:schemeClr val="accent6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5" name="!!Pillar_L_4">
            <a:extLst>
              <a:ext uri="{FF2B5EF4-FFF2-40B4-BE49-F238E27FC236}">
                <a16:creationId xmlns:a16="http://schemas.microsoft.com/office/drawing/2014/main" id="{58425657-0549-092B-AB88-CEFA662DE3F8}"/>
              </a:ext>
            </a:extLst>
          </p:cNvPr>
          <p:cNvGrpSpPr/>
          <p:nvPr/>
        </p:nvGrpSpPr>
        <p:grpSpPr>
          <a:xfrm flipH="1">
            <a:off x="20034250" y="9682773"/>
            <a:ext cx="2025649" cy="2137253"/>
            <a:chOff x="4443430" y="4474065"/>
            <a:chExt cx="2488311" cy="1944694"/>
          </a:xfrm>
          <a:noFill/>
        </p:grpSpPr>
        <p:sp>
          <p:nvSpPr>
            <p:cNvPr id="47" name="Textbox 200">
              <a:extLst>
                <a:ext uri="{FF2B5EF4-FFF2-40B4-BE49-F238E27FC236}">
                  <a16:creationId xmlns:a16="http://schemas.microsoft.com/office/drawing/2014/main" id="{B1F22806-103D-EB18-150D-F87FA3B81AF2}"/>
                </a:ext>
              </a:extLst>
            </p:cNvPr>
            <p:cNvSpPr txBox="1"/>
            <p:nvPr/>
          </p:nvSpPr>
          <p:spPr>
            <a:xfrm flipH="1">
              <a:off x="4443431" y="4474065"/>
              <a:ext cx="2488310" cy="364061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Product D</a:t>
              </a:r>
            </a:p>
          </p:txBody>
        </p:sp>
        <p:sp>
          <p:nvSpPr>
            <p:cNvPr id="48" name="Textbox 200">
              <a:extLst>
                <a:ext uri="{FF2B5EF4-FFF2-40B4-BE49-F238E27FC236}">
                  <a16:creationId xmlns:a16="http://schemas.microsoft.com/office/drawing/2014/main" id="{05860022-7693-0C52-7776-9BB73FF7D54D}"/>
                </a:ext>
              </a:extLst>
            </p:cNvPr>
            <p:cNvSpPr txBox="1"/>
            <p:nvPr/>
          </p:nvSpPr>
          <p:spPr>
            <a:xfrm flipH="1">
              <a:off x="4443431" y="4866131"/>
              <a:ext cx="2488310" cy="588099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Under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9" name="Textbox 200">
              <a:extLst>
                <a:ext uri="{FF2B5EF4-FFF2-40B4-BE49-F238E27FC236}">
                  <a16:creationId xmlns:a16="http://schemas.microsoft.com/office/drawing/2014/main" id="{AFD90AFB-F62C-2B27-172F-44875C64E7C3}"/>
                </a:ext>
              </a:extLst>
            </p:cNvPr>
            <p:cNvSpPr txBox="1"/>
            <p:nvPr/>
          </p:nvSpPr>
          <p:spPr>
            <a:xfrm flipH="1">
              <a:off x="4443430" y="5550614"/>
              <a:ext cx="2488311" cy="86814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46" name="!!Pillar_4%">
            <a:extLst>
              <a:ext uri="{FF2B5EF4-FFF2-40B4-BE49-F238E27FC236}">
                <a16:creationId xmlns:a16="http://schemas.microsoft.com/office/drawing/2014/main" id="{41B5C125-E87C-BC66-A1E6-F1F0F0CA90B3}"/>
              </a:ext>
            </a:extLst>
          </p:cNvPr>
          <p:cNvSpPr txBox="1"/>
          <p:nvPr/>
        </p:nvSpPr>
        <p:spPr>
          <a:xfrm>
            <a:off x="20034250" y="6300087"/>
            <a:ext cx="2025649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65%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graphicFrame>
        <p:nvGraphicFramePr>
          <p:cNvPr id="55" name="!!PieChart">
            <a:extLst>
              <a:ext uri="{FF2B5EF4-FFF2-40B4-BE49-F238E27FC236}">
                <a16:creationId xmlns:a16="http://schemas.microsoft.com/office/drawing/2014/main" id="{11900E84-634B-DC24-8001-402EF06D4DA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68156809"/>
              </p:ext>
            </p:extLst>
          </p:nvPr>
        </p:nvGraphicFramePr>
        <p:xfrm>
          <a:off x="3950528" y="5074315"/>
          <a:ext cx="6667790" cy="63237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4" name="!!Legend">
            <a:extLst>
              <a:ext uri="{FF2B5EF4-FFF2-40B4-BE49-F238E27FC236}">
                <a16:creationId xmlns:a16="http://schemas.microsoft.com/office/drawing/2014/main" id="{581D9BFD-7F5F-C4B5-E57B-75072EF31979}"/>
              </a:ext>
            </a:extLst>
          </p:cNvPr>
          <p:cNvGrpSpPr/>
          <p:nvPr/>
        </p:nvGrpSpPr>
        <p:grpSpPr>
          <a:xfrm>
            <a:off x="2313081" y="7347647"/>
            <a:ext cx="1939583" cy="1777045"/>
            <a:chOff x="2313081" y="7347647"/>
            <a:chExt cx="1939583" cy="1777045"/>
          </a:xfrm>
        </p:grpSpPr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FC852E5B-D25F-AD30-4F2D-222C9CABB42A}"/>
                </a:ext>
              </a:extLst>
            </p:cNvPr>
            <p:cNvGrpSpPr/>
            <p:nvPr/>
          </p:nvGrpSpPr>
          <p:grpSpPr>
            <a:xfrm>
              <a:off x="2313081" y="7347647"/>
              <a:ext cx="1939583" cy="338554"/>
              <a:chOff x="9617417" y="6342892"/>
              <a:chExt cx="1939583" cy="338554"/>
            </a:xfrm>
          </p:grpSpPr>
          <p:sp>
            <p:nvSpPr>
              <p:cNvPr id="57" name="Rectangle: Rounded Corners 56">
                <a:extLst>
                  <a:ext uri="{FF2B5EF4-FFF2-40B4-BE49-F238E27FC236}">
                    <a16:creationId xmlns:a16="http://schemas.microsoft.com/office/drawing/2014/main" id="{95ED3AAF-6E90-7E56-DD80-F157A44F5357}"/>
                  </a:ext>
                </a:extLst>
              </p:cNvPr>
              <p:cNvSpPr/>
              <p:nvPr/>
            </p:nvSpPr>
            <p:spPr>
              <a:xfrm>
                <a:off x="9617417" y="6394071"/>
                <a:ext cx="236196" cy="236196"/>
              </a:xfrm>
              <a:prstGeom prst="round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Textbox 200">
                <a:extLst>
                  <a:ext uri="{FF2B5EF4-FFF2-40B4-BE49-F238E27FC236}">
                    <a16:creationId xmlns:a16="http://schemas.microsoft.com/office/drawing/2014/main" id="{3A48805D-7E75-9CD9-C923-78BF89528AE9}"/>
                  </a:ext>
                </a:extLst>
              </p:cNvPr>
              <p:cNvSpPr txBox="1"/>
              <p:nvPr/>
            </p:nvSpPr>
            <p:spPr>
              <a:xfrm>
                <a:off x="9927663" y="6342892"/>
                <a:ext cx="162933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Product A</a:t>
                </a:r>
              </a:p>
            </p:txBody>
          </p:sp>
        </p:grp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D5B1C1C6-6FE0-9395-06E3-881AB2F66D1E}"/>
                </a:ext>
              </a:extLst>
            </p:cNvPr>
            <p:cNvGrpSpPr/>
            <p:nvPr/>
          </p:nvGrpSpPr>
          <p:grpSpPr>
            <a:xfrm>
              <a:off x="2313081" y="7827144"/>
              <a:ext cx="1939583" cy="338554"/>
              <a:chOff x="9617417" y="6342892"/>
              <a:chExt cx="1939583" cy="338554"/>
            </a:xfrm>
          </p:grpSpPr>
          <p:sp>
            <p:nvSpPr>
              <p:cNvPr id="63" name="Rectangle: Rounded Corners 62">
                <a:extLst>
                  <a:ext uri="{FF2B5EF4-FFF2-40B4-BE49-F238E27FC236}">
                    <a16:creationId xmlns:a16="http://schemas.microsoft.com/office/drawing/2014/main" id="{78C16880-5577-3D19-FF1A-BA88CABDFC55}"/>
                  </a:ext>
                </a:extLst>
              </p:cNvPr>
              <p:cNvSpPr/>
              <p:nvPr/>
            </p:nvSpPr>
            <p:spPr>
              <a:xfrm>
                <a:off x="9617417" y="6394071"/>
                <a:ext cx="236196" cy="236196"/>
              </a:xfrm>
              <a:prstGeom prst="round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Textbox 200">
                <a:extLst>
                  <a:ext uri="{FF2B5EF4-FFF2-40B4-BE49-F238E27FC236}">
                    <a16:creationId xmlns:a16="http://schemas.microsoft.com/office/drawing/2014/main" id="{3055B3E1-5E6C-3ECC-9316-D2D01EBF3DF4}"/>
                  </a:ext>
                </a:extLst>
              </p:cNvPr>
              <p:cNvSpPr txBox="1"/>
              <p:nvPr/>
            </p:nvSpPr>
            <p:spPr>
              <a:xfrm>
                <a:off x="9927663" y="6342892"/>
                <a:ext cx="162933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Product B</a:t>
                </a:r>
              </a:p>
            </p:txBody>
          </p:sp>
        </p:grp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4724E817-A725-ED69-0D14-4AD7AED06EF1}"/>
                </a:ext>
              </a:extLst>
            </p:cNvPr>
            <p:cNvGrpSpPr/>
            <p:nvPr/>
          </p:nvGrpSpPr>
          <p:grpSpPr>
            <a:xfrm>
              <a:off x="2313081" y="8306641"/>
              <a:ext cx="1939583" cy="338554"/>
              <a:chOff x="9617417" y="6342892"/>
              <a:chExt cx="1939583" cy="338554"/>
            </a:xfrm>
          </p:grpSpPr>
          <p:sp>
            <p:nvSpPr>
              <p:cNvPr id="66" name="Rectangle: Rounded Corners 65">
                <a:extLst>
                  <a:ext uri="{FF2B5EF4-FFF2-40B4-BE49-F238E27FC236}">
                    <a16:creationId xmlns:a16="http://schemas.microsoft.com/office/drawing/2014/main" id="{80F98009-FF72-8287-8FAC-53F8621B335F}"/>
                  </a:ext>
                </a:extLst>
              </p:cNvPr>
              <p:cNvSpPr/>
              <p:nvPr/>
            </p:nvSpPr>
            <p:spPr>
              <a:xfrm>
                <a:off x="9617417" y="6394071"/>
                <a:ext cx="236196" cy="236196"/>
              </a:xfrm>
              <a:prstGeom prst="round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Textbox 200">
                <a:extLst>
                  <a:ext uri="{FF2B5EF4-FFF2-40B4-BE49-F238E27FC236}">
                    <a16:creationId xmlns:a16="http://schemas.microsoft.com/office/drawing/2014/main" id="{61803DC7-635F-3395-A745-BFDE1768BB7A}"/>
                  </a:ext>
                </a:extLst>
              </p:cNvPr>
              <p:cNvSpPr txBox="1"/>
              <p:nvPr/>
            </p:nvSpPr>
            <p:spPr>
              <a:xfrm>
                <a:off x="9927663" y="6342892"/>
                <a:ext cx="162933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Product C</a:t>
                </a:r>
              </a:p>
            </p:txBody>
          </p:sp>
        </p:grp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54F1239C-B729-D580-E905-8B8BCEF6B90A}"/>
                </a:ext>
              </a:extLst>
            </p:cNvPr>
            <p:cNvGrpSpPr/>
            <p:nvPr/>
          </p:nvGrpSpPr>
          <p:grpSpPr>
            <a:xfrm>
              <a:off x="2313081" y="8786138"/>
              <a:ext cx="1939583" cy="338554"/>
              <a:chOff x="9617417" y="6342892"/>
              <a:chExt cx="1939583" cy="338554"/>
            </a:xfrm>
          </p:grpSpPr>
          <p:sp>
            <p:nvSpPr>
              <p:cNvPr id="69" name="Rectangle: Rounded Corners 68">
                <a:extLst>
                  <a:ext uri="{FF2B5EF4-FFF2-40B4-BE49-F238E27FC236}">
                    <a16:creationId xmlns:a16="http://schemas.microsoft.com/office/drawing/2014/main" id="{56BF185E-AAC7-B23A-6CCF-BBD5ADAB18E9}"/>
                  </a:ext>
                </a:extLst>
              </p:cNvPr>
              <p:cNvSpPr/>
              <p:nvPr/>
            </p:nvSpPr>
            <p:spPr>
              <a:xfrm>
                <a:off x="9617417" y="6394071"/>
                <a:ext cx="236196" cy="236196"/>
              </a:xfrm>
              <a:prstGeom prst="round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Textbox 200">
                <a:extLst>
                  <a:ext uri="{FF2B5EF4-FFF2-40B4-BE49-F238E27FC236}">
                    <a16:creationId xmlns:a16="http://schemas.microsoft.com/office/drawing/2014/main" id="{1E3332ED-7B7F-4E85-F8ED-D0779236A522}"/>
                  </a:ext>
                </a:extLst>
              </p:cNvPr>
              <p:cNvSpPr txBox="1"/>
              <p:nvPr/>
            </p:nvSpPr>
            <p:spPr>
              <a:xfrm>
                <a:off x="9927663" y="6342892"/>
                <a:ext cx="162933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Product D</a:t>
                </a:r>
              </a:p>
            </p:txBody>
          </p:sp>
        </p:grpSp>
      </p:grpSp>
      <p:sp>
        <p:nvSpPr>
          <p:cNvPr id="72" name="!!MainTitle1">
            <a:extLst>
              <a:ext uri="{FF2B5EF4-FFF2-40B4-BE49-F238E27FC236}">
                <a16:creationId xmlns:a16="http://schemas.microsoft.com/office/drawing/2014/main" id="{805CB027-D244-1C9E-69F0-66C83EE1558D}"/>
              </a:ext>
            </a:extLst>
          </p:cNvPr>
          <p:cNvSpPr txBox="1"/>
          <p:nvPr/>
        </p:nvSpPr>
        <p:spPr>
          <a:xfrm>
            <a:off x="13529104" y="1037172"/>
            <a:ext cx="9114996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lang="en-US" sz="7500" b="1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Charts </a:t>
            </a:r>
            <a:r>
              <a:rPr lang="en-US" sz="7500" noProof="0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73" name="!!SubTitle">
            <a:extLst>
              <a:ext uri="{FF2B5EF4-FFF2-40B4-BE49-F238E27FC236}">
                <a16:creationId xmlns:a16="http://schemas.microsoft.com/office/drawing/2014/main" id="{552E9CEB-787C-1A4C-1E0D-D8B72C5E7E7C}"/>
              </a:ext>
            </a:extLst>
          </p:cNvPr>
          <p:cNvSpPr txBox="1"/>
          <p:nvPr/>
        </p:nvSpPr>
        <p:spPr>
          <a:xfrm>
            <a:off x="17470419" y="2251205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grpSp>
        <p:nvGrpSpPr>
          <p:cNvPr id="88" name="!!Legend2">
            <a:extLst>
              <a:ext uri="{FF2B5EF4-FFF2-40B4-BE49-F238E27FC236}">
                <a16:creationId xmlns:a16="http://schemas.microsoft.com/office/drawing/2014/main" id="{9F158EE6-D45F-91AD-E739-BD025F18FCD0}"/>
              </a:ext>
            </a:extLst>
          </p:cNvPr>
          <p:cNvGrpSpPr/>
          <p:nvPr/>
        </p:nvGrpSpPr>
        <p:grpSpPr>
          <a:xfrm>
            <a:off x="-9704604" y="12926288"/>
            <a:ext cx="7064808" cy="338554"/>
            <a:chOff x="9086338" y="3666321"/>
            <a:chExt cx="7064808" cy="338554"/>
          </a:xfrm>
        </p:grpSpPr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52780439-F2E5-E486-A055-FA22FB6568BD}"/>
                </a:ext>
              </a:extLst>
            </p:cNvPr>
            <p:cNvGrpSpPr/>
            <p:nvPr/>
          </p:nvGrpSpPr>
          <p:grpSpPr>
            <a:xfrm>
              <a:off x="9086338" y="3666321"/>
              <a:ext cx="1939583" cy="338554"/>
              <a:chOff x="9617417" y="6342892"/>
              <a:chExt cx="1939583" cy="338554"/>
            </a:xfrm>
          </p:grpSpPr>
          <p:sp>
            <p:nvSpPr>
              <p:cNvPr id="85" name="Rectangle: Rounded Corners 84">
                <a:extLst>
                  <a:ext uri="{FF2B5EF4-FFF2-40B4-BE49-F238E27FC236}">
                    <a16:creationId xmlns:a16="http://schemas.microsoft.com/office/drawing/2014/main" id="{FB6DA0EC-8D1A-72E3-3FFF-7BE798BC3EDA}"/>
                  </a:ext>
                </a:extLst>
              </p:cNvPr>
              <p:cNvSpPr/>
              <p:nvPr/>
            </p:nvSpPr>
            <p:spPr>
              <a:xfrm>
                <a:off x="9617417" y="6394071"/>
                <a:ext cx="236196" cy="236196"/>
              </a:xfrm>
              <a:prstGeom prst="round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Textbox 200">
                <a:extLst>
                  <a:ext uri="{FF2B5EF4-FFF2-40B4-BE49-F238E27FC236}">
                    <a16:creationId xmlns:a16="http://schemas.microsoft.com/office/drawing/2014/main" id="{850440DE-858D-EA8C-960D-049E72F644E0}"/>
                  </a:ext>
                </a:extLst>
              </p:cNvPr>
              <p:cNvSpPr txBox="1"/>
              <p:nvPr/>
            </p:nvSpPr>
            <p:spPr>
              <a:xfrm>
                <a:off x="9927663" y="6342892"/>
                <a:ext cx="162933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Product A</a:t>
                </a:r>
              </a:p>
            </p:txBody>
          </p:sp>
        </p:grpSp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4377EEE3-2D79-4D6B-B07D-2AC18CC0287B}"/>
                </a:ext>
              </a:extLst>
            </p:cNvPr>
            <p:cNvGrpSpPr/>
            <p:nvPr/>
          </p:nvGrpSpPr>
          <p:grpSpPr>
            <a:xfrm>
              <a:off x="10794746" y="3666321"/>
              <a:ext cx="1939583" cy="338554"/>
              <a:chOff x="9617417" y="6342892"/>
              <a:chExt cx="1939583" cy="338554"/>
            </a:xfrm>
          </p:grpSpPr>
          <p:sp>
            <p:nvSpPr>
              <p:cNvPr id="83" name="Rectangle: Rounded Corners 82">
                <a:extLst>
                  <a:ext uri="{FF2B5EF4-FFF2-40B4-BE49-F238E27FC236}">
                    <a16:creationId xmlns:a16="http://schemas.microsoft.com/office/drawing/2014/main" id="{CE2BCBBC-9842-2759-5D68-F7CC7D0A92CC}"/>
                  </a:ext>
                </a:extLst>
              </p:cNvPr>
              <p:cNvSpPr/>
              <p:nvPr/>
            </p:nvSpPr>
            <p:spPr>
              <a:xfrm>
                <a:off x="9617417" y="6394071"/>
                <a:ext cx="236196" cy="236196"/>
              </a:xfrm>
              <a:prstGeom prst="round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Textbox 200">
                <a:extLst>
                  <a:ext uri="{FF2B5EF4-FFF2-40B4-BE49-F238E27FC236}">
                    <a16:creationId xmlns:a16="http://schemas.microsoft.com/office/drawing/2014/main" id="{3C7ABEFC-CA9A-B492-7351-1893970FBA9A}"/>
                  </a:ext>
                </a:extLst>
              </p:cNvPr>
              <p:cNvSpPr txBox="1"/>
              <p:nvPr/>
            </p:nvSpPr>
            <p:spPr>
              <a:xfrm>
                <a:off x="9927663" y="6342892"/>
                <a:ext cx="162933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Product B</a:t>
                </a:r>
              </a:p>
            </p:txBody>
          </p:sp>
        </p:grp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A044CB8E-C647-4916-68D5-186DFC3F179E}"/>
                </a:ext>
              </a:extLst>
            </p:cNvPr>
            <p:cNvGrpSpPr/>
            <p:nvPr/>
          </p:nvGrpSpPr>
          <p:grpSpPr>
            <a:xfrm>
              <a:off x="12503154" y="3666321"/>
              <a:ext cx="1939583" cy="338554"/>
              <a:chOff x="9617417" y="6342892"/>
              <a:chExt cx="1939583" cy="338554"/>
            </a:xfrm>
          </p:grpSpPr>
          <p:sp>
            <p:nvSpPr>
              <p:cNvPr id="81" name="Rectangle: Rounded Corners 80">
                <a:extLst>
                  <a:ext uri="{FF2B5EF4-FFF2-40B4-BE49-F238E27FC236}">
                    <a16:creationId xmlns:a16="http://schemas.microsoft.com/office/drawing/2014/main" id="{0ECD7E72-8DEE-4730-2DAC-540B972657EB}"/>
                  </a:ext>
                </a:extLst>
              </p:cNvPr>
              <p:cNvSpPr/>
              <p:nvPr/>
            </p:nvSpPr>
            <p:spPr>
              <a:xfrm>
                <a:off x="9617417" y="6394071"/>
                <a:ext cx="236196" cy="236196"/>
              </a:xfrm>
              <a:prstGeom prst="round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Textbox 200">
                <a:extLst>
                  <a:ext uri="{FF2B5EF4-FFF2-40B4-BE49-F238E27FC236}">
                    <a16:creationId xmlns:a16="http://schemas.microsoft.com/office/drawing/2014/main" id="{E5A386E4-4456-12DA-FB2D-7892607D6B97}"/>
                  </a:ext>
                </a:extLst>
              </p:cNvPr>
              <p:cNvSpPr txBox="1"/>
              <p:nvPr/>
            </p:nvSpPr>
            <p:spPr>
              <a:xfrm>
                <a:off x="9927663" y="6342892"/>
                <a:ext cx="162933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Product C</a:t>
                </a:r>
              </a:p>
            </p:txBody>
          </p: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B4A4910C-7F37-5882-EF64-A50788290F8B}"/>
                </a:ext>
              </a:extLst>
            </p:cNvPr>
            <p:cNvGrpSpPr/>
            <p:nvPr/>
          </p:nvGrpSpPr>
          <p:grpSpPr>
            <a:xfrm>
              <a:off x="14211563" y="3666321"/>
              <a:ext cx="1939583" cy="338554"/>
              <a:chOff x="9617417" y="6342892"/>
              <a:chExt cx="1939583" cy="338554"/>
            </a:xfrm>
          </p:grpSpPr>
          <p:sp>
            <p:nvSpPr>
              <p:cNvPr id="79" name="Rectangle: Rounded Corners 78">
                <a:extLst>
                  <a:ext uri="{FF2B5EF4-FFF2-40B4-BE49-F238E27FC236}">
                    <a16:creationId xmlns:a16="http://schemas.microsoft.com/office/drawing/2014/main" id="{3AE17F40-9EFB-A476-3600-4351B277A2B4}"/>
                  </a:ext>
                </a:extLst>
              </p:cNvPr>
              <p:cNvSpPr/>
              <p:nvPr/>
            </p:nvSpPr>
            <p:spPr>
              <a:xfrm>
                <a:off x="9617417" y="6394071"/>
                <a:ext cx="236196" cy="236196"/>
              </a:xfrm>
              <a:prstGeom prst="round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Textbox 200">
                <a:extLst>
                  <a:ext uri="{FF2B5EF4-FFF2-40B4-BE49-F238E27FC236}">
                    <a16:creationId xmlns:a16="http://schemas.microsoft.com/office/drawing/2014/main" id="{B58F6477-F16D-C626-136C-577F4D80EDAC}"/>
                  </a:ext>
                </a:extLst>
              </p:cNvPr>
              <p:cNvSpPr txBox="1"/>
              <p:nvPr/>
            </p:nvSpPr>
            <p:spPr>
              <a:xfrm>
                <a:off x="9927663" y="6342892"/>
                <a:ext cx="162933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Product D</a:t>
                </a:r>
              </a:p>
            </p:txBody>
          </p:sp>
        </p:grpSp>
      </p:grpSp>
      <p:sp>
        <p:nvSpPr>
          <p:cNvPr id="103" name="!!#">
            <a:extLst>
              <a:ext uri="{FF2B5EF4-FFF2-40B4-BE49-F238E27FC236}">
                <a16:creationId xmlns:a16="http://schemas.microsoft.com/office/drawing/2014/main" id="{F0A3929A-57FC-3C8B-77FD-92C1443CC32D}"/>
              </a:ext>
            </a:extLst>
          </p:cNvPr>
          <p:cNvSpPr>
            <a:spLocks/>
          </p:cNvSpPr>
          <p:nvPr/>
        </p:nvSpPr>
        <p:spPr bwMode="auto">
          <a:xfrm>
            <a:off x="2453578" y="12864733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218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2" name="!!B_B_highlight">
            <a:extLst>
              <a:ext uri="{FF2B5EF4-FFF2-40B4-BE49-F238E27FC236}">
                <a16:creationId xmlns:a16="http://schemas.microsoft.com/office/drawing/2014/main" id="{DA2D2416-FE5A-E60B-EC29-21C9FB41D680}"/>
              </a:ext>
            </a:extLst>
          </p:cNvPr>
          <p:cNvSpPr/>
          <p:nvPr/>
        </p:nvSpPr>
        <p:spPr>
          <a:xfrm>
            <a:off x="7102908" y="1306873"/>
            <a:ext cx="2252013" cy="70709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!!B_L_1">
            <a:extLst>
              <a:ext uri="{FF2B5EF4-FFF2-40B4-BE49-F238E27FC236}">
                <a16:creationId xmlns:a16="http://schemas.microsoft.com/office/drawing/2014/main" id="{C7641087-D9BF-461D-8505-1C8052EA45E6}"/>
              </a:ext>
            </a:extLst>
          </p:cNvPr>
          <p:cNvSpPr txBox="1"/>
          <p:nvPr/>
        </p:nvSpPr>
        <p:spPr>
          <a:xfrm>
            <a:off x="2647551" y="1460364"/>
            <a:ext cx="1605113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i="0" u="none" strike="noStrike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defRPr>
            </a:lvl1pPr>
          </a:lstStyle>
          <a:p>
            <a:r>
              <a:rPr lang="en-US" dirty="0"/>
              <a:t>Quarter 1</a:t>
            </a:r>
          </a:p>
        </p:txBody>
      </p:sp>
      <p:sp>
        <p:nvSpPr>
          <p:cNvPr id="97" name="!!B_L_1">
            <a:extLst>
              <a:ext uri="{FF2B5EF4-FFF2-40B4-BE49-F238E27FC236}">
                <a16:creationId xmlns:a16="http://schemas.microsoft.com/office/drawing/2014/main" id="{77BDB716-F4AD-9F8D-7624-58B6B44EF864}"/>
              </a:ext>
            </a:extLst>
          </p:cNvPr>
          <p:cNvSpPr txBox="1"/>
          <p:nvPr/>
        </p:nvSpPr>
        <p:spPr>
          <a:xfrm>
            <a:off x="7426359" y="1475753"/>
            <a:ext cx="1605113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b="1" i="0" u="none" strike="noStrike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defRPr>
            </a:lvl1pPr>
          </a:lstStyle>
          <a:p>
            <a:r>
              <a:rPr lang="en-US" dirty="0"/>
              <a:t>Quarter 3</a:t>
            </a:r>
          </a:p>
        </p:txBody>
      </p:sp>
      <p:sp>
        <p:nvSpPr>
          <p:cNvPr id="100" name="!!B_L_1">
            <a:extLst>
              <a:ext uri="{FF2B5EF4-FFF2-40B4-BE49-F238E27FC236}">
                <a16:creationId xmlns:a16="http://schemas.microsoft.com/office/drawing/2014/main" id="{D0582F6F-A743-2DAD-25D3-12D2F86BDB62}"/>
              </a:ext>
            </a:extLst>
          </p:cNvPr>
          <p:cNvSpPr txBox="1"/>
          <p:nvPr/>
        </p:nvSpPr>
        <p:spPr>
          <a:xfrm>
            <a:off x="9815763" y="1475753"/>
            <a:ext cx="1605113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rPr>
              <a:t>Quarter 4</a:t>
            </a:r>
          </a:p>
        </p:txBody>
      </p:sp>
      <p:sp>
        <p:nvSpPr>
          <p:cNvPr id="94" name="!!B_L_1">
            <a:extLst>
              <a:ext uri="{FF2B5EF4-FFF2-40B4-BE49-F238E27FC236}">
                <a16:creationId xmlns:a16="http://schemas.microsoft.com/office/drawing/2014/main" id="{BE04C6BB-98D7-D2E9-49E7-F813E1AFD1ED}"/>
              </a:ext>
            </a:extLst>
          </p:cNvPr>
          <p:cNvSpPr txBox="1"/>
          <p:nvPr/>
        </p:nvSpPr>
        <p:spPr>
          <a:xfrm>
            <a:off x="5036955" y="1460364"/>
            <a:ext cx="1605113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i="0" u="none" strike="noStrike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defRPr>
            </a:lvl1pPr>
          </a:lstStyle>
          <a:p>
            <a:r>
              <a:rPr lang="en-US" dirty="0"/>
              <a:t>Quarter 2</a:t>
            </a:r>
          </a:p>
        </p:txBody>
      </p:sp>
      <p:sp>
        <p:nvSpPr>
          <p:cNvPr id="5" name="!!Chart_L_1">
            <a:extLst>
              <a:ext uri="{FF2B5EF4-FFF2-40B4-BE49-F238E27FC236}">
                <a16:creationId xmlns:a16="http://schemas.microsoft.com/office/drawing/2014/main" id="{982FD45E-743C-8C26-3D61-1C542BB4B954}"/>
              </a:ext>
            </a:extLst>
          </p:cNvPr>
          <p:cNvSpPr txBox="1"/>
          <p:nvPr/>
        </p:nvSpPr>
        <p:spPr>
          <a:xfrm>
            <a:off x="5537375" y="12366418"/>
            <a:ext cx="3494098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b="1" i="0" u="none" strike="noStrike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defRPr>
            </a:lvl1pPr>
          </a:lstStyle>
          <a:p>
            <a:r>
              <a:rPr lang="en-US" dirty="0"/>
              <a:t>ALL PRODUCTS</a:t>
            </a:r>
          </a:p>
        </p:txBody>
      </p:sp>
      <p:sp>
        <p:nvSpPr>
          <p:cNvPr id="6" name="!!Chart_L_2">
            <a:extLst>
              <a:ext uri="{FF2B5EF4-FFF2-40B4-BE49-F238E27FC236}">
                <a16:creationId xmlns:a16="http://schemas.microsoft.com/office/drawing/2014/main" id="{1D52116A-C106-7A36-3F2C-194C1186CCF6}"/>
              </a:ext>
            </a:extLst>
          </p:cNvPr>
          <p:cNvSpPr txBox="1"/>
          <p:nvPr/>
        </p:nvSpPr>
        <p:spPr>
          <a:xfrm>
            <a:off x="15723370" y="12366418"/>
            <a:ext cx="3494098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b="1" i="0" u="none" strike="noStrike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defRPr>
            </a:lvl1pPr>
          </a:lstStyle>
          <a:p>
            <a:r>
              <a:rPr lang="en-US" dirty="0"/>
              <a:t>BY PRODUCTS</a:t>
            </a:r>
          </a:p>
        </p:txBody>
      </p:sp>
    </p:spTree>
    <p:extLst>
      <p:ext uri="{BB962C8B-B14F-4D97-AF65-F5344CB8AC3E}">
        <p14:creationId xmlns:p14="http://schemas.microsoft.com/office/powerpoint/2010/main" val="239884005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 advClick="0" advTm="2000">
        <p159:morph option="byObject"/>
      </p:transition>
    </mc:Choice>
    <mc:Fallback xmlns="">
      <p:transition spd="slow" advClick="0" advTm="200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!!B_B_2">
            <a:extLst>
              <a:ext uri="{FF2B5EF4-FFF2-40B4-BE49-F238E27FC236}">
                <a16:creationId xmlns:a16="http://schemas.microsoft.com/office/drawing/2014/main" id="{18DB9661-6190-E969-152A-3A3737C2D609}"/>
              </a:ext>
            </a:extLst>
          </p:cNvPr>
          <p:cNvSpPr/>
          <p:nvPr/>
        </p:nvSpPr>
        <p:spPr>
          <a:xfrm>
            <a:off x="4713504" y="1306873"/>
            <a:ext cx="2252013" cy="707093"/>
          </a:xfrm>
          <a:prstGeom prst="roundRect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!!B_B_1">
            <a:extLst>
              <a:ext uri="{FF2B5EF4-FFF2-40B4-BE49-F238E27FC236}">
                <a16:creationId xmlns:a16="http://schemas.microsoft.com/office/drawing/2014/main" id="{0EEA4827-9C72-9CD6-AB81-29BE1C24CD8F}"/>
              </a:ext>
            </a:extLst>
          </p:cNvPr>
          <p:cNvSpPr/>
          <p:nvPr/>
        </p:nvSpPr>
        <p:spPr>
          <a:xfrm>
            <a:off x="2324100" y="1306873"/>
            <a:ext cx="2252013" cy="707093"/>
          </a:xfrm>
          <a:prstGeom prst="roundRect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!!B_B_3">
            <a:extLst>
              <a:ext uri="{FF2B5EF4-FFF2-40B4-BE49-F238E27FC236}">
                <a16:creationId xmlns:a16="http://schemas.microsoft.com/office/drawing/2014/main" id="{E97645D7-3DC1-DCB6-4269-0621BDED952A}"/>
              </a:ext>
            </a:extLst>
          </p:cNvPr>
          <p:cNvSpPr/>
          <p:nvPr/>
        </p:nvSpPr>
        <p:spPr>
          <a:xfrm>
            <a:off x="7102908" y="1306873"/>
            <a:ext cx="2252013" cy="707093"/>
          </a:xfrm>
          <a:prstGeom prst="roundRect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!!B_B_4">
            <a:extLst>
              <a:ext uri="{FF2B5EF4-FFF2-40B4-BE49-F238E27FC236}">
                <a16:creationId xmlns:a16="http://schemas.microsoft.com/office/drawing/2014/main" id="{56AC7977-A7A3-8839-08A1-B3025C503B5F}"/>
              </a:ext>
            </a:extLst>
          </p:cNvPr>
          <p:cNvSpPr/>
          <p:nvPr/>
        </p:nvSpPr>
        <p:spPr>
          <a:xfrm>
            <a:off x="9492312" y="1306873"/>
            <a:ext cx="2252013" cy="707093"/>
          </a:xfrm>
          <a:prstGeom prst="roundRect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!!Pillar_1">
            <a:extLst>
              <a:ext uri="{FF2B5EF4-FFF2-40B4-BE49-F238E27FC236}">
                <a16:creationId xmlns:a16="http://schemas.microsoft.com/office/drawing/2014/main" id="{61749520-B04F-0ACF-CA75-CE7AC0B9086E}"/>
              </a:ext>
            </a:extLst>
          </p:cNvPr>
          <p:cNvSpPr/>
          <p:nvPr/>
        </p:nvSpPr>
        <p:spPr>
          <a:xfrm>
            <a:off x="12754908" y="4214383"/>
            <a:ext cx="2025650" cy="5192508"/>
          </a:xfrm>
          <a:prstGeom prst="roundRect">
            <a:avLst>
              <a:gd name="adj" fmla="val 10203"/>
            </a:avLst>
          </a:prstGeom>
          <a:gradFill>
            <a:gsLst>
              <a:gs pos="0">
                <a:schemeClr val="accent1"/>
              </a:gs>
              <a:gs pos="80000">
                <a:schemeClr val="accent1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!!Pillar_L_1">
            <a:extLst>
              <a:ext uri="{FF2B5EF4-FFF2-40B4-BE49-F238E27FC236}">
                <a16:creationId xmlns:a16="http://schemas.microsoft.com/office/drawing/2014/main" id="{161FF653-34C5-F1CD-DF85-86BDCE098C9A}"/>
              </a:ext>
            </a:extLst>
          </p:cNvPr>
          <p:cNvGrpSpPr/>
          <p:nvPr/>
        </p:nvGrpSpPr>
        <p:grpSpPr>
          <a:xfrm flipH="1">
            <a:off x="12754908" y="9682773"/>
            <a:ext cx="2025649" cy="2137253"/>
            <a:chOff x="4443430" y="4474065"/>
            <a:chExt cx="2488311" cy="1944694"/>
          </a:xfrm>
          <a:noFill/>
        </p:grpSpPr>
        <p:sp>
          <p:nvSpPr>
            <p:cNvPr id="15" name="Textbox 200">
              <a:extLst>
                <a:ext uri="{FF2B5EF4-FFF2-40B4-BE49-F238E27FC236}">
                  <a16:creationId xmlns:a16="http://schemas.microsoft.com/office/drawing/2014/main" id="{397B4AFA-5618-1795-F50E-378425488606}"/>
                </a:ext>
              </a:extLst>
            </p:cNvPr>
            <p:cNvSpPr txBox="1"/>
            <p:nvPr/>
          </p:nvSpPr>
          <p:spPr>
            <a:xfrm flipH="1">
              <a:off x="4443431" y="4474065"/>
              <a:ext cx="2488310" cy="364061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Product A</a:t>
              </a:r>
            </a:p>
          </p:txBody>
        </p:sp>
        <p:sp>
          <p:nvSpPr>
            <p:cNvPr id="16" name="Textbox 200">
              <a:extLst>
                <a:ext uri="{FF2B5EF4-FFF2-40B4-BE49-F238E27FC236}">
                  <a16:creationId xmlns:a16="http://schemas.microsoft.com/office/drawing/2014/main" id="{EA051C84-0460-2521-75FF-CB27A71013D6}"/>
                </a:ext>
              </a:extLst>
            </p:cNvPr>
            <p:cNvSpPr txBox="1"/>
            <p:nvPr/>
          </p:nvSpPr>
          <p:spPr>
            <a:xfrm flipH="1">
              <a:off x="4443431" y="4866131"/>
              <a:ext cx="2488310" cy="588099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Exceed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7" name="Textbox 200">
              <a:extLst>
                <a:ext uri="{FF2B5EF4-FFF2-40B4-BE49-F238E27FC236}">
                  <a16:creationId xmlns:a16="http://schemas.microsoft.com/office/drawing/2014/main" id="{8F75E4CD-44FA-EA25-27F7-15AA92550463}"/>
                </a:ext>
              </a:extLst>
            </p:cNvPr>
            <p:cNvSpPr txBox="1"/>
            <p:nvPr/>
          </p:nvSpPr>
          <p:spPr>
            <a:xfrm flipH="1">
              <a:off x="4443430" y="5550614"/>
              <a:ext cx="2488311" cy="86814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27" name="!!Pillar_1%">
            <a:extLst>
              <a:ext uri="{FF2B5EF4-FFF2-40B4-BE49-F238E27FC236}">
                <a16:creationId xmlns:a16="http://schemas.microsoft.com/office/drawing/2014/main" id="{9C089775-22F4-6CF9-9DF4-C35F2082540D}"/>
              </a:ext>
            </a:extLst>
          </p:cNvPr>
          <p:cNvSpPr txBox="1"/>
          <p:nvPr/>
        </p:nvSpPr>
        <p:spPr>
          <a:xfrm>
            <a:off x="12754908" y="4510850"/>
            <a:ext cx="2025649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96%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30" name="!!Pillar_2">
            <a:extLst>
              <a:ext uri="{FF2B5EF4-FFF2-40B4-BE49-F238E27FC236}">
                <a16:creationId xmlns:a16="http://schemas.microsoft.com/office/drawing/2014/main" id="{BAB0B8DC-245B-4D53-F0ED-C1E2685C3F46}"/>
              </a:ext>
            </a:extLst>
          </p:cNvPr>
          <p:cNvSpPr/>
          <p:nvPr/>
        </p:nvSpPr>
        <p:spPr>
          <a:xfrm>
            <a:off x="15181355" y="5157181"/>
            <a:ext cx="2025650" cy="4249710"/>
          </a:xfrm>
          <a:prstGeom prst="roundRect">
            <a:avLst>
              <a:gd name="adj" fmla="val 10203"/>
            </a:avLst>
          </a:prstGeom>
          <a:gradFill>
            <a:gsLst>
              <a:gs pos="0">
                <a:schemeClr val="accent3"/>
              </a:gs>
              <a:gs pos="80000">
                <a:schemeClr val="accent3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" name="!!Pillar_L_2">
            <a:extLst>
              <a:ext uri="{FF2B5EF4-FFF2-40B4-BE49-F238E27FC236}">
                <a16:creationId xmlns:a16="http://schemas.microsoft.com/office/drawing/2014/main" id="{DFDE4518-C245-3D88-B570-718F4A51D59F}"/>
              </a:ext>
            </a:extLst>
          </p:cNvPr>
          <p:cNvGrpSpPr/>
          <p:nvPr/>
        </p:nvGrpSpPr>
        <p:grpSpPr>
          <a:xfrm flipH="1">
            <a:off x="15181355" y="9682773"/>
            <a:ext cx="2025649" cy="2137253"/>
            <a:chOff x="4443430" y="4474065"/>
            <a:chExt cx="2488311" cy="1944694"/>
          </a:xfrm>
          <a:noFill/>
        </p:grpSpPr>
        <p:sp>
          <p:nvSpPr>
            <p:cNvPr id="33" name="Textbox 200">
              <a:extLst>
                <a:ext uri="{FF2B5EF4-FFF2-40B4-BE49-F238E27FC236}">
                  <a16:creationId xmlns:a16="http://schemas.microsoft.com/office/drawing/2014/main" id="{8727A903-3B30-CD82-46BD-F37A6BCCB529}"/>
                </a:ext>
              </a:extLst>
            </p:cNvPr>
            <p:cNvSpPr txBox="1"/>
            <p:nvPr/>
          </p:nvSpPr>
          <p:spPr>
            <a:xfrm flipH="1">
              <a:off x="4443431" y="4474065"/>
              <a:ext cx="2488310" cy="364061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Product B</a:t>
              </a:r>
            </a:p>
          </p:txBody>
        </p:sp>
        <p:sp>
          <p:nvSpPr>
            <p:cNvPr id="34" name="Textbox 200">
              <a:extLst>
                <a:ext uri="{FF2B5EF4-FFF2-40B4-BE49-F238E27FC236}">
                  <a16:creationId xmlns:a16="http://schemas.microsoft.com/office/drawing/2014/main" id="{806D508C-3431-1A1D-01BE-1E44DB2C672B}"/>
                </a:ext>
              </a:extLst>
            </p:cNvPr>
            <p:cNvSpPr txBox="1"/>
            <p:nvPr/>
          </p:nvSpPr>
          <p:spPr>
            <a:xfrm flipH="1">
              <a:off x="4443431" y="4866131"/>
              <a:ext cx="2488310" cy="588099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Exceed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5" name="Textbox 200">
              <a:extLst>
                <a:ext uri="{FF2B5EF4-FFF2-40B4-BE49-F238E27FC236}">
                  <a16:creationId xmlns:a16="http://schemas.microsoft.com/office/drawing/2014/main" id="{247189BF-1F29-4FFB-D86F-BAFAB177C036}"/>
                </a:ext>
              </a:extLst>
            </p:cNvPr>
            <p:cNvSpPr txBox="1"/>
            <p:nvPr/>
          </p:nvSpPr>
          <p:spPr>
            <a:xfrm flipH="1">
              <a:off x="4443430" y="5550614"/>
              <a:ext cx="2488311" cy="86814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32" name="!!Pillar_2%">
            <a:extLst>
              <a:ext uri="{FF2B5EF4-FFF2-40B4-BE49-F238E27FC236}">
                <a16:creationId xmlns:a16="http://schemas.microsoft.com/office/drawing/2014/main" id="{D7AA1046-15E0-B483-97E5-C7B45C9F4D64}"/>
              </a:ext>
            </a:extLst>
          </p:cNvPr>
          <p:cNvSpPr txBox="1"/>
          <p:nvPr/>
        </p:nvSpPr>
        <p:spPr>
          <a:xfrm>
            <a:off x="15181355" y="5449036"/>
            <a:ext cx="2025649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78%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37" name="!!Pillar_3">
            <a:extLst>
              <a:ext uri="{FF2B5EF4-FFF2-40B4-BE49-F238E27FC236}">
                <a16:creationId xmlns:a16="http://schemas.microsoft.com/office/drawing/2014/main" id="{DDA0317B-C8ED-157D-83ED-C255BFECDDCD}"/>
              </a:ext>
            </a:extLst>
          </p:cNvPr>
          <p:cNvSpPr/>
          <p:nvPr/>
        </p:nvSpPr>
        <p:spPr>
          <a:xfrm>
            <a:off x="17607802" y="5643750"/>
            <a:ext cx="2025650" cy="3763139"/>
          </a:xfrm>
          <a:prstGeom prst="roundRect">
            <a:avLst>
              <a:gd name="adj" fmla="val 10203"/>
            </a:avLst>
          </a:prstGeom>
          <a:gradFill>
            <a:gsLst>
              <a:gs pos="0">
                <a:schemeClr val="accent5"/>
              </a:gs>
              <a:gs pos="80000">
                <a:schemeClr val="accent5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8" name="!!Pillar_L_3">
            <a:extLst>
              <a:ext uri="{FF2B5EF4-FFF2-40B4-BE49-F238E27FC236}">
                <a16:creationId xmlns:a16="http://schemas.microsoft.com/office/drawing/2014/main" id="{C960E3DD-FE15-B7AC-1670-E5EAF31F28DC}"/>
              </a:ext>
            </a:extLst>
          </p:cNvPr>
          <p:cNvGrpSpPr/>
          <p:nvPr/>
        </p:nvGrpSpPr>
        <p:grpSpPr>
          <a:xfrm flipH="1">
            <a:off x="17607802" y="9682773"/>
            <a:ext cx="2025649" cy="2137253"/>
            <a:chOff x="4443430" y="4474065"/>
            <a:chExt cx="2488311" cy="1944694"/>
          </a:xfrm>
          <a:noFill/>
        </p:grpSpPr>
        <p:sp>
          <p:nvSpPr>
            <p:cNvPr id="40" name="Textbox 200">
              <a:extLst>
                <a:ext uri="{FF2B5EF4-FFF2-40B4-BE49-F238E27FC236}">
                  <a16:creationId xmlns:a16="http://schemas.microsoft.com/office/drawing/2014/main" id="{0941E3D4-615E-D023-3008-1BF897B22FDC}"/>
                </a:ext>
              </a:extLst>
            </p:cNvPr>
            <p:cNvSpPr txBox="1"/>
            <p:nvPr/>
          </p:nvSpPr>
          <p:spPr>
            <a:xfrm flipH="1">
              <a:off x="4443431" y="4474065"/>
              <a:ext cx="2488310" cy="364061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Product C</a:t>
              </a:r>
            </a:p>
          </p:txBody>
        </p:sp>
        <p:sp>
          <p:nvSpPr>
            <p:cNvPr id="41" name="Textbox 200">
              <a:extLst>
                <a:ext uri="{FF2B5EF4-FFF2-40B4-BE49-F238E27FC236}">
                  <a16:creationId xmlns:a16="http://schemas.microsoft.com/office/drawing/2014/main" id="{044FFE49-0CD6-DD23-F5FF-8461AA93A240}"/>
                </a:ext>
              </a:extLst>
            </p:cNvPr>
            <p:cNvSpPr txBox="1"/>
            <p:nvPr/>
          </p:nvSpPr>
          <p:spPr>
            <a:xfrm flipH="1">
              <a:off x="4443431" y="4866131"/>
              <a:ext cx="2488310" cy="588099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Exceed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2" name="Textbox 200">
              <a:extLst>
                <a:ext uri="{FF2B5EF4-FFF2-40B4-BE49-F238E27FC236}">
                  <a16:creationId xmlns:a16="http://schemas.microsoft.com/office/drawing/2014/main" id="{DAB213DF-BDC5-2F6D-44BF-7A6CD6117D2F}"/>
                </a:ext>
              </a:extLst>
            </p:cNvPr>
            <p:cNvSpPr txBox="1"/>
            <p:nvPr/>
          </p:nvSpPr>
          <p:spPr>
            <a:xfrm flipH="1">
              <a:off x="4443430" y="5550614"/>
              <a:ext cx="2488311" cy="86814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39" name="!!Pillar_3%">
            <a:extLst>
              <a:ext uri="{FF2B5EF4-FFF2-40B4-BE49-F238E27FC236}">
                <a16:creationId xmlns:a16="http://schemas.microsoft.com/office/drawing/2014/main" id="{D4C1C79D-53DF-4D64-D35D-3DA1E4C55151}"/>
              </a:ext>
            </a:extLst>
          </p:cNvPr>
          <p:cNvSpPr txBox="1"/>
          <p:nvPr/>
        </p:nvSpPr>
        <p:spPr>
          <a:xfrm>
            <a:off x="17607802" y="5877546"/>
            <a:ext cx="2025649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72%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44" name="!!Pillar_4">
            <a:extLst>
              <a:ext uri="{FF2B5EF4-FFF2-40B4-BE49-F238E27FC236}">
                <a16:creationId xmlns:a16="http://schemas.microsoft.com/office/drawing/2014/main" id="{EC62B256-A91E-1DDA-ACA0-18A4836A9020}"/>
              </a:ext>
            </a:extLst>
          </p:cNvPr>
          <p:cNvSpPr/>
          <p:nvPr/>
        </p:nvSpPr>
        <p:spPr>
          <a:xfrm>
            <a:off x="20034250" y="5433063"/>
            <a:ext cx="2025650" cy="3973827"/>
          </a:xfrm>
          <a:prstGeom prst="roundRect">
            <a:avLst>
              <a:gd name="adj" fmla="val 10203"/>
            </a:avLst>
          </a:prstGeom>
          <a:gradFill>
            <a:gsLst>
              <a:gs pos="0">
                <a:schemeClr val="accent6"/>
              </a:gs>
              <a:gs pos="80000">
                <a:schemeClr val="accent6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5" name="!!Pillar_L_4">
            <a:extLst>
              <a:ext uri="{FF2B5EF4-FFF2-40B4-BE49-F238E27FC236}">
                <a16:creationId xmlns:a16="http://schemas.microsoft.com/office/drawing/2014/main" id="{58425657-0549-092B-AB88-CEFA662DE3F8}"/>
              </a:ext>
            </a:extLst>
          </p:cNvPr>
          <p:cNvGrpSpPr/>
          <p:nvPr/>
        </p:nvGrpSpPr>
        <p:grpSpPr>
          <a:xfrm flipH="1">
            <a:off x="20034250" y="9682773"/>
            <a:ext cx="2025649" cy="2137253"/>
            <a:chOff x="4443430" y="4474065"/>
            <a:chExt cx="2488311" cy="1944694"/>
          </a:xfrm>
          <a:noFill/>
        </p:grpSpPr>
        <p:sp>
          <p:nvSpPr>
            <p:cNvPr id="47" name="Textbox 200">
              <a:extLst>
                <a:ext uri="{FF2B5EF4-FFF2-40B4-BE49-F238E27FC236}">
                  <a16:creationId xmlns:a16="http://schemas.microsoft.com/office/drawing/2014/main" id="{B1F22806-103D-EB18-150D-F87FA3B81AF2}"/>
                </a:ext>
              </a:extLst>
            </p:cNvPr>
            <p:cNvSpPr txBox="1"/>
            <p:nvPr/>
          </p:nvSpPr>
          <p:spPr>
            <a:xfrm flipH="1">
              <a:off x="4443431" y="4474065"/>
              <a:ext cx="2488310" cy="364061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Product D</a:t>
              </a:r>
            </a:p>
          </p:txBody>
        </p:sp>
        <p:sp>
          <p:nvSpPr>
            <p:cNvPr id="48" name="Textbox 200">
              <a:extLst>
                <a:ext uri="{FF2B5EF4-FFF2-40B4-BE49-F238E27FC236}">
                  <a16:creationId xmlns:a16="http://schemas.microsoft.com/office/drawing/2014/main" id="{05860022-7693-0C52-7776-9BB73FF7D54D}"/>
                </a:ext>
              </a:extLst>
            </p:cNvPr>
            <p:cNvSpPr txBox="1"/>
            <p:nvPr/>
          </p:nvSpPr>
          <p:spPr>
            <a:xfrm flipH="1">
              <a:off x="4443431" y="4866131"/>
              <a:ext cx="2488310" cy="588099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Exceed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9" name="Textbox 200">
              <a:extLst>
                <a:ext uri="{FF2B5EF4-FFF2-40B4-BE49-F238E27FC236}">
                  <a16:creationId xmlns:a16="http://schemas.microsoft.com/office/drawing/2014/main" id="{AFD90AFB-F62C-2B27-172F-44875C64E7C3}"/>
                </a:ext>
              </a:extLst>
            </p:cNvPr>
            <p:cNvSpPr txBox="1"/>
            <p:nvPr/>
          </p:nvSpPr>
          <p:spPr>
            <a:xfrm flipH="1">
              <a:off x="4443430" y="5550614"/>
              <a:ext cx="2488311" cy="86814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46" name="!!Pillar_4%">
            <a:extLst>
              <a:ext uri="{FF2B5EF4-FFF2-40B4-BE49-F238E27FC236}">
                <a16:creationId xmlns:a16="http://schemas.microsoft.com/office/drawing/2014/main" id="{41B5C125-E87C-BC66-A1E6-F1F0F0CA90B3}"/>
              </a:ext>
            </a:extLst>
          </p:cNvPr>
          <p:cNvSpPr txBox="1"/>
          <p:nvPr/>
        </p:nvSpPr>
        <p:spPr>
          <a:xfrm>
            <a:off x="20034250" y="5643750"/>
            <a:ext cx="2025649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75%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graphicFrame>
        <p:nvGraphicFramePr>
          <p:cNvPr id="55" name="!!PieChart">
            <a:extLst>
              <a:ext uri="{FF2B5EF4-FFF2-40B4-BE49-F238E27FC236}">
                <a16:creationId xmlns:a16="http://schemas.microsoft.com/office/drawing/2014/main" id="{11900E84-634B-DC24-8001-402EF06D4DA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82085581"/>
              </p:ext>
            </p:extLst>
          </p:nvPr>
        </p:nvGraphicFramePr>
        <p:xfrm>
          <a:off x="3950528" y="5074315"/>
          <a:ext cx="6667790" cy="63237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4" name="!!Legend">
            <a:extLst>
              <a:ext uri="{FF2B5EF4-FFF2-40B4-BE49-F238E27FC236}">
                <a16:creationId xmlns:a16="http://schemas.microsoft.com/office/drawing/2014/main" id="{581D9BFD-7F5F-C4B5-E57B-75072EF31979}"/>
              </a:ext>
            </a:extLst>
          </p:cNvPr>
          <p:cNvGrpSpPr/>
          <p:nvPr/>
        </p:nvGrpSpPr>
        <p:grpSpPr>
          <a:xfrm>
            <a:off x="2313081" y="7347647"/>
            <a:ext cx="1939583" cy="1777045"/>
            <a:chOff x="2313081" y="7347647"/>
            <a:chExt cx="1939583" cy="1777045"/>
          </a:xfrm>
        </p:grpSpPr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FC852E5B-D25F-AD30-4F2D-222C9CABB42A}"/>
                </a:ext>
              </a:extLst>
            </p:cNvPr>
            <p:cNvGrpSpPr/>
            <p:nvPr/>
          </p:nvGrpSpPr>
          <p:grpSpPr>
            <a:xfrm>
              <a:off x="2313081" y="7347647"/>
              <a:ext cx="1939583" cy="338554"/>
              <a:chOff x="9617417" y="6342892"/>
              <a:chExt cx="1939583" cy="338554"/>
            </a:xfrm>
          </p:grpSpPr>
          <p:sp>
            <p:nvSpPr>
              <p:cNvPr id="57" name="Rectangle: Rounded Corners 56">
                <a:extLst>
                  <a:ext uri="{FF2B5EF4-FFF2-40B4-BE49-F238E27FC236}">
                    <a16:creationId xmlns:a16="http://schemas.microsoft.com/office/drawing/2014/main" id="{95ED3AAF-6E90-7E56-DD80-F157A44F5357}"/>
                  </a:ext>
                </a:extLst>
              </p:cNvPr>
              <p:cNvSpPr/>
              <p:nvPr/>
            </p:nvSpPr>
            <p:spPr>
              <a:xfrm>
                <a:off x="9617417" y="6394071"/>
                <a:ext cx="236196" cy="236196"/>
              </a:xfrm>
              <a:prstGeom prst="round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Textbox 200">
                <a:extLst>
                  <a:ext uri="{FF2B5EF4-FFF2-40B4-BE49-F238E27FC236}">
                    <a16:creationId xmlns:a16="http://schemas.microsoft.com/office/drawing/2014/main" id="{3A48805D-7E75-9CD9-C923-78BF89528AE9}"/>
                  </a:ext>
                </a:extLst>
              </p:cNvPr>
              <p:cNvSpPr txBox="1"/>
              <p:nvPr/>
            </p:nvSpPr>
            <p:spPr>
              <a:xfrm>
                <a:off x="9927663" y="6342892"/>
                <a:ext cx="162933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Product A</a:t>
                </a:r>
              </a:p>
            </p:txBody>
          </p:sp>
        </p:grp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D5B1C1C6-6FE0-9395-06E3-881AB2F66D1E}"/>
                </a:ext>
              </a:extLst>
            </p:cNvPr>
            <p:cNvGrpSpPr/>
            <p:nvPr/>
          </p:nvGrpSpPr>
          <p:grpSpPr>
            <a:xfrm>
              <a:off x="2313081" y="7827144"/>
              <a:ext cx="1939583" cy="338554"/>
              <a:chOff x="9617417" y="6342892"/>
              <a:chExt cx="1939583" cy="338554"/>
            </a:xfrm>
          </p:grpSpPr>
          <p:sp>
            <p:nvSpPr>
              <p:cNvPr id="63" name="Rectangle: Rounded Corners 62">
                <a:extLst>
                  <a:ext uri="{FF2B5EF4-FFF2-40B4-BE49-F238E27FC236}">
                    <a16:creationId xmlns:a16="http://schemas.microsoft.com/office/drawing/2014/main" id="{78C16880-5577-3D19-FF1A-BA88CABDFC55}"/>
                  </a:ext>
                </a:extLst>
              </p:cNvPr>
              <p:cNvSpPr/>
              <p:nvPr/>
            </p:nvSpPr>
            <p:spPr>
              <a:xfrm>
                <a:off x="9617417" y="6394071"/>
                <a:ext cx="236196" cy="236196"/>
              </a:xfrm>
              <a:prstGeom prst="round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Textbox 200">
                <a:extLst>
                  <a:ext uri="{FF2B5EF4-FFF2-40B4-BE49-F238E27FC236}">
                    <a16:creationId xmlns:a16="http://schemas.microsoft.com/office/drawing/2014/main" id="{3055B3E1-5E6C-3ECC-9316-D2D01EBF3DF4}"/>
                  </a:ext>
                </a:extLst>
              </p:cNvPr>
              <p:cNvSpPr txBox="1"/>
              <p:nvPr/>
            </p:nvSpPr>
            <p:spPr>
              <a:xfrm>
                <a:off x="9927663" y="6342892"/>
                <a:ext cx="162933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Product B</a:t>
                </a:r>
              </a:p>
            </p:txBody>
          </p:sp>
        </p:grp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4724E817-A725-ED69-0D14-4AD7AED06EF1}"/>
                </a:ext>
              </a:extLst>
            </p:cNvPr>
            <p:cNvGrpSpPr/>
            <p:nvPr/>
          </p:nvGrpSpPr>
          <p:grpSpPr>
            <a:xfrm>
              <a:off x="2313081" y="8306641"/>
              <a:ext cx="1939583" cy="338554"/>
              <a:chOff x="9617417" y="6342892"/>
              <a:chExt cx="1939583" cy="338554"/>
            </a:xfrm>
          </p:grpSpPr>
          <p:sp>
            <p:nvSpPr>
              <p:cNvPr id="66" name="Rectangle: Rounded Corners 65">
                <a:extLst>
                  <a:ext uri="{FF2B5EF4-FFF2-40B4-BE49-F238E27FC236}">
                    <a16:creationId xmlns:a16="http://schemas.microsoft.com/office/drawing/2014/main" id="{80F98009-FF72-8287-8FAC-53F8621B335F}"/>
                  </a:ext>
                </a:extLst>
              </p:cNvPr>
              <p:cNvSpPr/>
              <p:nvPr/>
            </p:nvSpPr>
            <p:spPr>
              <a:xfrm>
                <a:off x="9617417" y="6394071"/>
                <a:ext cx="236196" cy="236196"/>
              </a:xfrm>
              <a:prstGeom prst="round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Textbox 200">
                <a:extLst>
                  <a:ext uri="{FF2B5EF4-FFF2-40B4-BE49-F238E27FC236}">
                    <a16:creationId xmlns:a16="http://schemas.microsoft.com/office/drawing/2014/main" id="{61803DC7-635F-3395-A745-BFDE1768BB7A}"/>
                  </a:ext>
                </a:extLst>
              </p:cNvPr>
              <p:cNvSpPr txBox="1"/>
              <p:nvPr/>
            </p:nvSpPr>
            <p:spPr>
              <a:xfrm>
                <a:off x="9927663" y="6342892"/>
                <a:ext cx="162933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Product C</a:t>
                </a:r>
              </a:p>
            </p:txBody>
          </p:sp>
        </p:grp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54F1239C-B729-D580-E905-8B8BCEF6B90A}"/>
                </a:ext>
              </a:extLst>
            </p:cNvPr>
            <p:cNvGrpSpPr/>
            <p:nvPr/>
          </p:nvGrpSpPr>
          <p:grpSpPr>
            <a:xfrm>
              <a:off x="2313081" y="8786138"/>
              <a:ext cx="1939583" cy="338554"/>
              <a:chOff x="9617417" y="6342892"/>
              <a:chExt cx="1939583" cy="338554"/>
            </a:xfrm>
          </p:grpSpPr>
          <p:sp>
            <p:nvSpPr>
              <p:cNvPr id="69" name="Rectangle: Rounded Corners 68">
                <a:extLst>
                  <a:ext uri="{FF2B5EF4-FFF2-40B4-BE49-F238E27FC236}">
                    <a16:creationId xmlns:a16="http://schemas.microsoft.com/office/drawing/2014/main" id="{56BF185E-AAC7-B23A-6CCF-BBD5ADAB18E9}"/>
                  </a:ext>
                </a:extLst>
              </p:cNvPr>
              <p:cNvSpPr/>
              <p:nvPr/>
            </p:nvSpPr>
            <p:spPr>
              <a:xfrm>
                <a:off x="9617417" y="6394071"/>
                <a:ext cx="236196" cy="236196"/>
              </a:xfrm>
              <a:prstGeom prst="round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Textbox 200">
                <a:extLst>
                  <a:ext uri="{FF2B5EF4-FFF2-40B4-BE49-F238E27FC236}">
                    <a16:creationId xmlns:a16="http://schemas.microsoft.com/office/drawing/2014/main" id="{1E3332ED-7B7F-4E85-F8ED-D0779236A522}"/>
                  </a:ext>
                </a:extLst>
              </p:cNvPr>
              <p:cNvSpPr txBox="1"/>
              <p:nvPr/>
            </p:nvSpPr>
            <p:spPr>
              <a:xfrm>
                <a:off x="9927663" y="6342892"/>
                <a:ext cx="162933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Product D</a:t>
                </a:r>
              </a:p>
            </p:txBody>
          </p:sp>
        </p:grpSp>
      </p:grpSp>
      <p:sp>
        <p:nvSpPr>
          <p:cNvPr id="72" name="!!MainTitle1">
            <a:extLst>
              <a:ext uri="{FF2B5EF4-FFF2-40B4-BE49-F238E27FC236}">
                <a16:creationId xmlns:a16="http://schemas.microsoft.com/office/drawing/2014/main" id="{805CB027-D244-1C9E-69F0-66C83EE1558D}"/>
              </a:ext>
            </a:extLst>
          </p:cNvPr>
          <p:cNvSpPr txBox="1"/>
          <p:nvPr/>
        </p:nvSpPr>
        <p:spPr>
          <a:xfrm>
            <a:off x="13529104" y="1037172"/>
            <a:ext cx="9114996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lang="en-US" sz="7500" b="1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Charts </a:t>
            </a:r>
            <a:r>
              <a:rPr lang="en-US" sz="7500" noProof="0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73" name="!!SubTitle">
            <a:extLst>
              <a:ext uri="{FF2B5EF4-FFF2-40B4-BE49-F238E27FC236}">
                <a16:creationId xmlns:a16="http://schemas.microsoft.com/office/drawing/2014/main" id="{552E9CEB-787C-1A4C-1E0D-D8B72C5E7E7C}"/>
              </a:ext>
            </a:extLst>
          </p:cNvPr>
          <p:cNvSpPr txBox="1"/>
          <p:nvPr/>
        </p:nvSpPr>
        <p:spPr>
          <a:xfrm>
            <a:off x="17470419" y="2251205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grpSp>
        <p:nvGrpSpPr>
          <p:cNvPr id="88" name="!!Legend2">
            <a:extLst>
              <a:ext uri="{FF2B5EF4-FFF2-40B4-BE49-F238E27FC236}">
                <a16:creationId xmlns:a16="http://schemas.microsoft.com/office/drawing/2014/main" id="{9F158EE6-D45F-91AD-E739-BD025F18FCD0}"/>
              </a:ext>
            </a:extLst>
          </p:cNvPr>
          <p:cNvGrpSpPr/>
          <p:nvPr/>
        </p:nvGrpSpPr>
        <p:grpSpPr>
          <a:xfrm>
            <a:off x="-9704604" y="12926288"/>
            <a:ext cx="7064808" cy="338554"/>
            <a:chOff x="9086338" y="3666321"/>
            <a:chExt cx="7064808" cy="338554"/>
          </a:xfrm>
        </p:grpSpPr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52780439-F2E5-E486-A055-FA22FB6568BD}"/>
                </a:ext>
              </a:extLst>
            </p:cNvPr>
            <p:cNvGrpSpPr/>
            <p:nvPr/>
          </p:nvGrpSpPr>
          <p:grpSpPr>
            <a:xfrm>
              <a:off x="9086338" y="3666321"/>
              <a:ext cx="1939583" cy="338554"/>
              <a:chOff x="9617417" y="6342892"/>
              <a:chExt cx="1939583" cy="338554"/>
            </a:xfrm>
          </p:grpSpPr>
          <p:sp>
            <p:nvSpPr>
              <p:cNvPr id="85" name="Rectangle: Rounded Corners 84">
                <a:extLst>
                  <a:ext uri="{FF2B5EF4-FFF2-40B4-BE49-F238E27FC236}">
                    <a16:creationId xmlns:a16="http://schemas.microsoft.com/office/drawing/2014/main" id="{FB6DA0EC-8D1A-72E3-3FFF-7BE798BC3EDA}"/>
                  </a:ext>
                </a:extLst>
              </p:cNvPr>
              <p:cNvSpPr/>
              <p:nvPr/>
            </p:nvSpPr>
            <p:spPr>
              <a:xfrm>
                <a:off x="9617417" y="6394071"/>
                <a:ext cx="236196" cy="236196"/>
              </a:xfrm>
              <a:prstGeom prst="round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Textbox 200">
                <a:extLst>
                  <a:ext uri="{FF2B5EF4-FFF2-40B4-BE49-F238E27FC236}">
                    <a16:creationId xmlns:a16="http://schemas.microsoft.com/office/drawing/2014/main" id="{850440DE-858D-EA8C-960D-049E72F644E0}"/>
                  </a:ext>
                </a:extLst>
              </p:cNvPr>
              <p:cNvSpPr txBox="1"/>
              <p:nvPr/>
            </p:nvSpPr>
            <p:spPr>
              <a:xfrm>
                <a:off x="9927663" y="6342892"/>
                <a:ext cx="162933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Product A</a:t>
                </a:r>
              </a:p>
            </p:txBody>
          </p:sp>
        </p:grpSp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4377EEE3-2D79-4D6B-B07D-2AC18CC0287B}"/>
                </a:ext>
              </a:extLst>
            </p:cNvPr>
            <p:cNvGrpSpPr/>
            <p:nvPr/>
          </p:nvGrpSpPr>
          <p:grpSpPr>
            <a:xfrm>
              <a:off x="10794746" y="3666321"/>
              <a:ext cx="1939583" cy="338554"/>
              <a:chOff x="9617417" y="6342892"/>
              <a:chExt cx="1939583" cy="338554"/>
            </a:xfrm>
          </p:grpSpPr>
          <p:sp>
            <p:nvSpPr>
              <p:cNvPr id="83" name="Rectangle: Rounded Corners 82">
                <a:extLst>
                  <a:ext uri="{FF2B5EF4-FFF2-40B4-BE49-F238E27FC236}">
                    <a16:creationId xmlns:a16="http://schemas.microsoft.com/office/drawing/2014/main" id="{CE2BCBBC-9842-2759-5D68-F7CC7D0A92CC}"/>
                  </a:ext>
                </a:extLst>
              </p:cNvPr>
              <p:cNvSpPr/>
              <p:nvPr/>
            </p:nvSpPr>
            <p:spPr>
              <a:xfrm>
                <a:off x="9617417" y="6394071"/>
                <a:ext cx="236196" cy="236196"/>
              </a:xfrm>
              <a:prstGeom prst="round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Textbox 200">
                <a:extLst>
                  <a:ext uri="{FF2B5EF4-FFF2-40B4-BE49-F238E27FC236}">
                    <a16:creationId xmlns:a16="http://schemas.microsoft.com/office/drawing/2014/main" id="{3C7ABEFC-CA9A-B492-7351-1893970FBA9A}"/>
                  </a:ext>
                </a:extLst>
              </p:cNvPr>
              <p:cNvSpPr txBox="1"/>
              <p:nvPr/>
            </p:nvSpPr>
            <p:spPr>
              <a:xfrm>
                <a:off x="9927663" y="6342892"/>
                <a:ext cx="162933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Product B</a:t>
                </a:r>
              </a:p>
            </p:txBody>
          </p:sp>
        </p:grp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A044CB8E-C647-4916-68D5-186DFC3F179E}"/>
                </a:ext>
              </a:extLst>
            </p:cNvPr>
            <p:cNvGrpSpPr/>
            <p:nvPr/>
          </p:nvGrpSpPr>
          <p:grpSpPr>
            <a:xfrm>
              <a:off x="12503154" y="3666321"/>
              <a:ext cx="1939583" cy="338554"/>
              <a:chOff x="9617417" y="6342892"/>
              <a:chExt cx="1939583" cy="338554"/>
            </a:xfrm>
          </p:grpSpPr>
          <p:sp>
            <p:nvSpPr>
              <p:cNvPr id="81" name="Rectangle: Rounded Corners 80">
                <a:extLst>
                  <a:ext uri="{FF2B5EF4-FFF2-40B4-BE49-F238E27FC236}">
                    <a16:creationId xmlns:a16="http://schemas.microsoft.com/office/drawing/2014/main" id="{0ECD7E72-8DEE-4730-2DAC-540B972657EB}"/>
                  </a:ext>
                </a:extLst>
              </p:cNvPr>
              <p:cNvSpPr/>
              <p:nvPr/>
            </p:nvSpPr>
            <p:spPr>
              <a:xfrm>
                <a:off x="9617417" y="6394071"/>
                <a:ext cx="236196" cy="236196"/>
              </a:xfrm>
              <a:prstGeom prst="round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Textbox 200">
                <a:extLst>
                  <a:ext uri="{FF2B5EF4-FFF2-40B4-BE49-F238E27FC236}">
                    <a16:creationId xmlns:a16="http://schemas.microsoft.com/office/drawing/2014/main" id="{E5A386E4-4456-12DA-FB2D-7892607D6B97}"/>
                  </a:ext>
                </a:extLst>
              </p:cNvPr>
              <p:cNvSpPr txBox="1"/>
              <p:nvPr/>
            </p:nvSpPr>
            <p:spPr>
              <a:xfrm>
                <a:off x="9927663" y="6342892"/>
                <a:ext cx="162933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Product C</a:t>
                </a:r>
              </a:p>
            </p:txBody>
          </p: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B4A4910C-7F37-5882-EF64-A50788290F8B}"/>
                </a:ext>
              </a:extLst>
            </p:cNvPr>
            <p:cNvGrpSpPr/>
            <p:nvPr/>
          </p:nvGrpSpPr>
          <p:grpSpPr>
            <a:xfrm>
              <a:off x="14211563" y="3666321"/>
              <a:ext cx="1939583" cy="338554"/>
              <a:chOff x="9617417" y="6342892"/>
              <a:chExt cx="1939583" cy="338554"/>
            </a:xfrm>
          </p:grpSpPr>
          <p:sp>
            <p:nvSpPr>
              <p:cNvPr id="79" name="Rectangle: Rounded Corners 78">
                <a:extLst>
                  <a:ext uri="{FF2B5EF4-FFF2-40B4-BE49-F238E27FC236}">
                    <a16:creationId xmlns:a16="http://schemas.microsoft.com/office/drawing/2014/main" id="{3AE17F40-9EFB-A476-3600-4351B277A2B4}"/>
                  </a:ext>
                </a:extLst>
              </p:cNvPr>
              <p:cNvSpPr/>
              <p:nvPr/>
            </p:nvSpPr>
            <p:spPr>
              <a:xfrm>
                <a:off x="9617417" y="6394071"/>
                <a:ext cx="236196" cy="236196"/>
              </a:xfrm>
              <a:prstGeom prst="round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Textbox 200">
                <a:extLst>
                  <a:ext uri="{FF2B5EF4-FFF2-40B4-BE49-F238E27FC236}">
                    <a16:creationId xmlns:a16="http://schemas.microsoft.com/office/drawing/2014/main" id="{B58F6477-F16D-C626-136C-577F4D80EDAC}"/>
                  </a:ext>
                </a:extLst>
              </p:cNvPr>
              <p:cNvSpPr txBox="1"/>
              <p:nvPr/>
            </p:nvSpPr>
            <p:spPr>
              <a:xfrm>
                <a:off x="9927663" y="6342892"/>
                <a:ext cx="162933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Product D</a:t>
                </a:r>
              </a:p>
            </p:txBody>
          </p:sp>
        </p:grpSp>
      </p:grpSp>
      <p:sp>
        <p:nvSpPr>
          <p:cNvPr id="103" name="!!#">
            <a:extLst>
              <a:ext uri="{FF2B5EF4-FFF2-40B4-BE49-F238E27FC236}">
                <a16:creationId xmlns:a16="http://schemas.microsoft.com/office/drawing/2014/main" id="{F0A3929A-57FC-3C8B-77FD-92C1443CC32D}"/>
              </a:ext>
            </a:extLst>
          </p:cNvPr>
          <p:cNvSpPr>
            <a:spLocks/>
          </p:cNvSpPr>
          <p:nvPr/>
        </p:nvSpPr>
        <p:spPr bwMode="auto">
          <a:xfrm>
            <a:off x="2453578" y="12864733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218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2" name="!!B_B_highlight">
            <a:extLst>
              <a:ext uri="{FF2B5EF4-FFF2-40B4-BE49-F238E27FC236}">
                <a16:creationId xmlns:a16="http://schemas.microsoft.com/office/drawing/2014/main" id="{DA2D2416-FE5A-E60B-EC29-21C9FB41D680}"/>
              </a:ext>
            </a:extLst>
          </p:cNvPr>
          <p:cNvSpPr/>
          <p:nvPr/>
        </p:nvSpPr>
        <p:spPr>
          <a:xfrm>
            <a:off x="9492312" y="1306873"/>
            <a:ext cx="2252013" cy="70709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!!B_L_1">
            <a:extLst>
              <a:ext uri="{FF2B5EF4-FFF2-40B4-BE49-F238E27FC236}">
                <a16:creationId xmlns:a16="http://schemas.microsoft.com/office/drawing/2014/main" id="{C7641087-D9BF-461D-8505-1C8052EA45E6}"/>
              </a:ext>
            </a:extLst>
          </p:cNvPr>
          <p:cNvSpPr txBox="1"/>
          <p:nvPr/>
        </p:nvSpPr>
        <p:spPr>
          <a:xfrm>
            <a:off x="2647551" y="1460364"/>
            <a:ext cx="1605113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i="0" u="none" strike="noStrike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defRPr>
            </a:lvl1pPr>
          </a:lstStyle>
          <a:p>
            <a:r>
              <a:rPr lang="en-US" dirty="0"/>
              <a:t>Quarter 1</a:t>
            </a:r>
          </a:p>
        </p:txBody>
      </p:sp>
      <p:sp>
        <p:nvSpPr>
          <p:cNvPr id="97" name="!!B_L_1">
            <a:extLst>
              <a:ext uri="{FF2B5EF4-FFF2-40B4-BE49-F238E27FC236}">
                <a16:creationId xmlns:a16="http://schemas.microsoft.com/office/drawing/2014/main" id="{77BDB716-F4AD-9F8D-7624-58B6B44EF864}"/>
              </a:ext>
            </a:extLst>
          </p:cNvPr>
          <p:cNvSpPr txBox="1"/>
          <p:nvPr/>
        </p:nvSpPr>
        <p:spPr>
          <a:xfrm>
            <a:off x="7426359" y="1475753"/>
            <a:ext cx="1605113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i="0" u="none" strike="noStrike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defRPr>
            </a:lvl1pPr>
          </a:lstStyle>
          <a:p>
            <a:r>
              <a:rPr lang="en-US" dirty="0"/>
              <a:t>Quarter 3</a:t>
            </a:r>
          </a:p>
        </p:txBody>
      </p:sp>
      <p:sp>
        <p:nvSpPr>
          <p:cNvPr id="100" name="!!B_L_1">
            <a:extLst>
              <a:ext uri="{FF2B5EF4-FFF2-40B4-BE49-F238E27FC236}">
                <a16:creationId xmlns:a16="http://schemas.microsoft.com/office/drawing/2014/main" id="{D0582F6F-A743-2DAD-25D3-12D2F86BDB62}"/>
              </a:ext>
            </a:extLst>
          </p:cNvPr>
          <p:cNvSpPr txBox="1"/>
          <p:nvPr/>
        </p:nvSpPr>
        <p:spPr>
          <a:xfrm>
            <a:off x="9815763" y="1475753"/>
            <a:ext cx="1605113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b="1" i="0" u="none" strike="noStrike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defRPr>
            </a:lvl1pPr>
          </a:lstStyle>
          <a:p>
            <a:r>
              <a:rPr lang="en-US" dirty="0"/>
              <a:t>Quarter 4</a:t>
            </a:r>
          </a:p>
        </p:txBody>
      </p:sp>
      <p:sp>
        <p:nvSpPr>
          <p:cNvPr id="94" name="!!B_L_1">
            <a:extLst>
              <a:ext uri="{FF2B5EF4-FFF2-40B4-BE49-F238E27FC236}">
                <a16:creationId xmlns:a16="http://schemas.microsoft.com/office/drawing/2014/main" id="{BE04C6BB-98D7-D2E9-49E7-F813E1AFD1ED}"/>
              </a:ext>
            </a:extLst>
          </p:cNvPr>
          <p:cNvSpPr txBox="1"/>
          <p:nvPr/>
        </p:nvSpPr>
        <p:spPr>
          <a:xfrm>
            <a:off x="5036955" y="1460364"/>
            <a:ext cx="1605113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i="0" u="none" strike="noStrike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defRPr>
            </a:lvl1pPr>
          </a:lstStyle>
          <a:p>
            <a:r>
              <a:rPr lang="en-US" dirty="0"/>
              <a:t>Quarter 2</a:t>
            </a:r>
          </a:p>
        </p:txBody>
      </p:sp>
      <p:sp>
        <p:nvSpPr>
          <p:cNvPr id="3" name="!!Chart_L_1">
            <a:extLst>
              <a:ext uri="{FF2B5EF4-FFF2-40B4-BE49-F238E27FC236}">
                <a16:creationId xmlns:a16="http://schemas.microsoft.com/office/drawing/2014/main" id="{5B4A08CE-D4E8-D302-7DC7-C56256AD86CB}"/>
              </a:ext>
            </a:extLst>
          </p:cNvPr>
          <p:cNvSpPr txBox="1"/>
          <p:nvPr/>
        </p:nvSpPr>
        <p:spPr>
          <a:xfrm>
            <a:off x="5537375" y="12366418"/>
            <a:ext cx="3494098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b="1" i="0" u="none" strike="noStrike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defRPr>
            </a:lvl1pPr>
          </a:lstStyle>
          <a:p>
            <a:r>
              <a:rPr lang="en-US" dirty="0"/>
              <a:t>ALL PRODUCTS</a:t>
            </a:r>
          </a:p>
        </p:txBody>
      </p:sp>
      <p:sp>
        <p:nvSpPr>
          <p:cNvPr id="5" name="!!Chart_L_2">
            <a:extLst>
              <a:ext uri="{FF2B5EF4-FFF2-40B4-BE49-F238E27FC236}">
                <a16:creationId xmlns:a16="http://schemas.microsoft.com/office/drawing/2014/main" id="{B4B10B6A-7471-E2D6-0E96-87BF67A70737}"/>
              </a:ext>
            </a:extLst>
          </p:cNvPr>
          <p:cNvSpPr txBox="1"/>
          <p:nvPr/>
        </p:nvSpPr>
        <p:spPr>
          <a:xfrm>
            <a:off x="15723370" y="12366418"/>
            <a:ext cx="3494098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b="1" i="0" u="none" strike="noStrike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defRPr>
            </a:lvl1pPr>
          </a:lstStyle>
          <a:p>
            <a:r>
              <a:rPr lang="en-US" dirty="0"/>
              <a:t>BY PRODUCTS</a:t>
            </a:r>
          </a:p>
        </p:txBody>
      </p:sp>
    </p:spTree>
    <p:extLst>
      <p:ext uri="{BB962C8B-B14F-4D97-AF65-F5344CB8AC3E}">
        <p14:creationId xmlns:p14="http://schemas.microsoft.com/office/powerpoint/2010/main" val="196612260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 advClick="0" advTm="2000">
        <p159:morph option="byObject"/>
      </p:transition>
    </mc:Choice>
    <mc:Fallback xmlns="">
      <p:transition spd="slow" advClick="0" advTm="200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81E24A-A47C-4D54-9F62-902BE4FD95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F4E70DBF-1DB7-769E-7DFC-30CF55DBE01D}"/>
              </a:ext>
            </a:extLst>
          </p:cNvPr>
          <p:cNvGrpSpPr/>
          <p:nvPr/>
        </p:nvGrpSpPr>
        <p:grpSpPr>
          <a:xfrm>
            <a:off x="25038322" y="4108454"/>
            <a:ext cx="222125" cy="5298436"/>
            <a:chOff x="2619375" y="4108454"/>
            <a:chExt cx="19145250" cy="5298436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61FF907E-37F8-3420-FC5A-F699C772C21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619375" y="4108454"/>
              <a:ext cx="1914525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1DA0B9D1-C320-8212-151B-308398827B2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619375" y="6757672"/>
              <a:ext cx="1914525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D56CB358-F015-0910-1B0F-E9AF9C6A11F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619375" y="9406890"/>
              <a:ext cx="1914525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46DA46E4-128E-3B4F-D5AD-B3BC8708313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619375" y="5433063"/>
              <a:ext cx="1914525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279C4C5-38E4-6AC4-FEE5-BB04AF0446C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619375" y="8082281"/>
              <a:ext cx="1914525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3" name="!!B_B_2">
            <a:extLst>
              <a:ext uri="{FF2B5EF4-FFF2-40B4-BE49-F238E27FC236}">
                <a16:creationId xmlns:a16="http://schemas.microsoft.com/office/drawing/2014/main" id="{39129C14-709A-8BAF-7862-8F32CF2026E1}"/>
              </a:ext>
            </a:extLst>
          </p:cNvPr>
          <p:cNvSpPr/>
          <p:nvPr/>
        </p:nvSpPr>
        <p:spPr>
          <a:xfrm>
            <a:off x="4713504" y="1306873"/>
            <a:ext cx="2252013" cy="707093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!!B_B_1">
            <a:extLst>
              <a:ext uri="{FF2B5EF4-FFF2-40B4-BE49-F238E27FC236}">
                <a16:creationId xmlns:a16="http://schemas.microsoft.com/office/drawing/2014/main" id="{E030379B-E85F-49E4-AD27-744B5D06CD61}"/>
              </a:ext>
            </a:extLst>
          </p:cNvPr>
          <p:cNvSpPr/>
          <p:nvPr/>
        </p:nvSpPr>
        <p:spPr>
          <a:xfrm>
            <a:off x="2324100" y="1306873"/>
            <a:ext cx="2252013" cy="707093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!!B_B_3">
            <a:extLst>
              <a:ext uri="{FF2B5EF4-FFF2-40B4-BE49-F238E27FC236}">
                <a16:creationId xmlns:a16="http://schemas.microsoft.com/office/drawing/2014/main" id="{EB25D4CF-1459-402E-0915-57D0347DCB9E}"/>
              </a:ext>
            </a:extLst>
          </p:cNvPr>
          <p:cNvSpPr/>
          <p:nvPr/>
        </p:nvSpPr>
        <p:spPr>
          <a:xfrm>
            <a:off x="7102908" y="1306873"/>
            <a:ext cx="2252013" cy="707093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!!B_B_4">
            <a:extLst>
              <a:ext uri="{FF2B5EF4-FFF2-40B4-BE49-F238E27FC236}">
                <a16:creationId xmlns:a16="http://schemas.microsoft.com/office/drawing/2014/main" id="{90E3D137-BD27-803B-F211-96E27948D1BC}"/>
              </a:ext>
            </a:extLst>
          </p:cNvPr>
          <p:cNvSpPr/>
          <p:nvPr/>
        </p:nvSpPr>
        <p:spPr>
          <a:xfrm>
            <a:off x="9492312" y="1306873"/>
            <a:ext cx="2252013" cy="707093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!!Pillar_1">
            <a:extLst>
              <a:ext uri="{FF2B5EF4-FFF2-40B4-BE49-F238E27FC236}">
                <a16:creationId xmlns:a16="http://schemas.microsoft.com/office/drawing/2014/main" id="{03E383D1-79EF-4E35-242F-FA76C5B0FCB0}"/>
              </a:ext>
            </a:extLst>
          </p:cNvPr>
          <p:cNvSpPr/>
          <p:nvPr/>
        </p:nvSpPr>
        <p:spPr>
          <a:xfrm>
            <a:off x="12754908" y="4557489"/>
            <a:ext cx="2025650" cy="4849402"/>
          </a:xfrm>
          <a:prstGeom prst="roundRect">
            <a:avLst>
              <a:gd name="adj" fmla="val 10203"/>
            </a:avLst>
          </a:prstGeom>
          <a:gradFill>
            <a:gsLst>
              <a:gs pos="0">
                <a:schemeClr val="accent1"/>
              </a:gs>
              <a:gs pos="80000">
                <a:schemeClr val="accent1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!!Pillar_L_1">
            <a:extLst>
              <a:ext uri="{FF2B5EF4-FFF2-40B4-BE49-F238E27FC236}">
                <a16:creationId xmlns:a16="http://schemas.microsoft.com/office/drawing/2014/main" id="{369B9351-D39C-3FB8-392A-DD4E0ECA182B}"/>
              </a:ext>
            </a:extLst>
          </p:cNvPr>
          <p:cNvGrpSpPr/>
          <p:nvPr/>
        </p:nvGrpSpPr>
        <p:grpSpPr>
          <a:xfrm flipH="1">
            <a:off x="12754908" y="9682773"/>
            <a:ext cx="2025649" cy="2137253"/>
            <a:chOff x="4443430" y="4474065"/>
            <a:chExt cx="2488311" cy="1944694"/>
          </a:xfrm>
          <a:noFill/>
        </p:grpSpPr>
        <p:sp>
          <p:nvSpPr>
            <p:cNvPr id="15" name="Textbox 200">
              <a:extLst>
                <a:ext uri="{FF2B5EF4-FFF2-40B4-BE49-F238E27FC236}">
                  <a16:creationId xmlns:a16="http://schemas.microsoft.com/office/drawing/2014/main" id="{2CDF82AB-0569-7814-CDDE-A76CB7F6C96C}"/>
                </a:ext>
              </a:extLst>
            </p:cNvPr>
            <p:cNvSpPr txBox="1"/>
            <p:nvPr/>
          </p:nvSpPr>
          <p:spPr>
            <a:xfrm flipH="1">
              <a:off x="4443431" y="4474065"/>
              <a:ext cx="2488310" cy="364061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j-lt"/>
                </a:rPr>
                <a:t>Product A</a:t>
              </a:r>
            </a:p>
          </p:txBody>
        </p:sp>
        <p:sp>
          <p:nvSpPr>
            <p:cNvPr id="16" name="Textbox 200">
              <a:extLst>
                <a:ext uri="{FF2B5EF4-FFF2-40B4-BE49-F238E27FC236}">
                  <a16:creationId xmlns:a16="http://schemas.microsoft.com/office/drawing/2014/main" id="{7BDE73A2-A42D-8FC8-AA58-773DE8AAAE76}"/>
                </a:ext>
              </a:extLst>
            </p:cNvPr>
            <p:cNvSpPr txBox="1"/>
            <p:nvPr/>
          </p:nvSpPr>
          <p:spPr>
            <a:xfrm flipH="1">
              <a:off x="4443431" y="4866131"/>
              <a:ext cx="2488310" cy="588099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j-lt"/>
                </a:rPr>
                <a:t>Exceed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7" name="Textbox 200">
              <a:extLst>
                <a:ext uri="{FF2B5EF4-FFF2-40B4-BE49-F238E27FC236}">
                  <a16:creationId xmlns:a16="http://schemas.microsoft.com/office/drawing/2014/main" id="{71E6AEDB-5EB5-9A68-4D56-A94036E7F03F}"/>
                </a:ext>
              </a:extLst>
            </p:cNvPr>
            <p:cNvSpPr txBox="1"/>
            <p:nvPr/>
          </p:nvSpPr>
          <p:spPr>
            <a:xfrm flipH="1">
              <a:off x="4443430" y="5550614"/>
              <a:ext cx="2488311" cy="86814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27" name="!!Pillar_1%">
            <a:extLst>
              <a:ext uri="{FF2B5EF4-FFF2-40B4-BE49-F238E27FC236}">
                <a16:creationId xmlns:a16="http://schemas.microsoft.com/office/drawing/2014/main" id="{71C35FFC-3F26-C7E9-0786-7934ADD50AEF}"/>
              </a:ext>
            </a:extLst>
          </p:cNvPr>
          <p:cNvSpPr txBox="1"/>
          <p:nvPr/>
        </p:nvSpPr>
        <p:spPr>
          <a:xfrm>
            <a:off x="12754908" y="4921152"/>
            <a:ext cx="2025649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rPr>
              <a:t>87%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30" name="!!Pillar_2">
            <a:extLst>
              <a:ext uri="{FF2B5EF4-FFF2-40B4-BE49-F238E27FC236}">
                <a16:creationId xmlns:a16="http://schemas.microsoft.com/office/drawing/2014/main" id="{ABFAF9B6-103F-AB7A-274F-8D0D9DD62566}"/>
              </a:ext>
            </a:extLst>
          </p:cNvPr>
          <p:cNvSpPr/>
          <p:nvPr/>
        </p:nvSpPr>
        <p:spPr>
          <a:xfrm>
            <a:off x="15181355" y="4309110"/>
            <a:ext cx="2025650" cy="5097781"/>
          </a:xfrm>
          <a:prstGeom prst="roundRect">
            <a:avLst>
              <a:gd name="adj" fmla="val 10203"/>
            </a:avLst>
          </a:prstGeom>
          <a:gradFill>
            <a:gsLst>
              <a:gs pos="0">
                <a:schemeClr val="accent3"/>
              </a:gs>
              <a:gs pos="80000">
                <a:schemeClr val="accent3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" name="!!Pillar_L_2">
            <a:extLst>
              <a:ext uri="{FF2B5EF4-FFF2-40B4-BE49-F238E27FC236}">
                <a16:creationId xmlns:a16="http://schemas.microsoft.com/office/drawing/2014/main" id="{F5E57D97-68BC-0082-F9E1-1080CFA6CAA4}"/>
              </a:ext>
            </a:extLst>
          </p:cNvPr>
          <p:cNvGrpSpPr/>
          <p:nvPr/>
        </p:nvGrpSpPr>
        <p:grpSpPr>
          <a:xfrm flipH="1">
            <a:off x="15181355" y="9682773"/>
            <a:ext cx="2025649" cy="2137253"/>
            <a:chOff x="4443430" y="4474065"/>
            <a:chExt cx="2488311" cy="1944694"/>
          </a:xfrm>
          <a:noFill/>
        </p:grpSpPr>
        <p:sp>
          <p:nvSpPr>
            <p:cNvPr id="33" name="Textbox 200">
              <a:extLst>
                <a:ext uri="{FF2B5EF4-FFF2-40B4-BE49-F238E27FC236}">
                  <a16:creationId xmlns:a16="http://schemas.microsoft.com/office/drawing/2014/main" id="{3B12705D-D7EF-AFF1-A77C-9FC14B1B77BF}"/>
                </a:ext>
              </a:extLst>
            </p:cNvPr>
            <p:cNvSpPr txBox="1"/>
            <p:nvPr/>
          </p:nvSpPr>
          <p:spPr>
            <a:xfrm flipH="1">
              <a:off x="4443431" y="4474065"/>
              <a:ext cx="2488310" cy="364061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j-lt"/>
                </a:rPr>
                <a:t>Product B</a:t>
              </a:r>
            </a:p>
          </p:txBody>
        </p:sp>
        <p:sp>
          <p:nvSpPr>
            <p:cNvPr id="34" name="Textbox 200">
              <a:extLst>
                <a:ext uri="{FF2B5EF4-FFF2-40B4-BE49-F238E27FC236}">
                  <a16:creationId xmlns:a16="http://schemas.microsoft.com/office/drawing/2014/main" id="{5749DEDC-67D1-BF87-18DE-DFB3FAF8A436}"/>
                </a:ext>
              </a:extLst>
            </p:cNvPr>
            <p:cNvSpPr txBox="1"/>
            <p:nvPr/>
          </p:nvSpPr>
          <p:spPr>
            <a:xfrm flipH="1">
              <a:off x="4443431" y="4866131"/>
              <a:ext cx="2488310" cy="588099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j-lt"/>
                </a:rPr>
                <a:t>Exceed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5" name="Textbox 200">
              <a:extLst>
                <a:ext uri="{FF2B5EF4-FFF2-40B4-BE49-F238E27FC236}">
                  <a16:creationId xmlns:a16="http://schemas.microsoft.com/office/drawing/2014/main" id="{9E12C0B5-36B0-C7D8-81EA-851A51DACC33}"/>
                </a:ext>
              </a:extLst>
            </p:cNvPr>
            <p:cNvSpPr txBox="1"/>
            <p:nvPr/>
          </p:nvSpPr>
          <p:spPr>
            <a:xfrm flipH="1">
              <a:off x="4443430" y="5550614"/>
              <a:ext cx="2488311" cy="86814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32" name="!!Pillar_2%">
            <a:extLst>
              <a:ext uri="{FF2B5EF4-FFF2-40B4-BE49-F238E27FC236}">
                <a16:creationId xmlns:a16="http://schemas.microsoft.com/office/drawing/2014/main" id="{761DCB43-0F15-C446-6012-549EAD7734C8}"/>
              </a:ext>
            </a:extLst>
          </p:cNvPr>
          <p:cNvSpPr txBox="1"/>
          <p:nvPr/>
        </p:nvSpPr>
        <p:spPr>
          <a:xfrm>
            <a:off x="15181355" y="4630265"/>
            <a:ext cx="2025649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rPr>
              <a:t>92%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37" name="!!Pillar_3">
            <a:extLst>
              <a:ext uri="{FF2B5EF4-FFF2-40B4-BE49-F238E27FC236}">
                <a16:creationId xmlns:a16="http://schemas.microsoft.com/office/drawing/2014/main" id="{4A45A72A-513E-7A05-85F1-9368001FBC2D}"/>
              </a:ext>
            </a:extLst>
          </p:cNvPr>
          <p:cNvSpPr/>
          <p:nvPr/>
        </p:nvSpPr>
        <p:spPr>
          <a:xfrm>
            <a:off x="17607802" y="5708946"/>
            <a:ext cx="2025650" cy="3697944"/>
          </a:xfrm>
          <a:prstGeom prst="roundRect">
            <a:avLst>
              <a:gd name="adj" fmla="val 10203"/>
            </a:avLst>
          </a:prstGeom>
          <a:gradFill>
            <a:gsLst>
              <a:gs pos="0">
                <a:schemeClr val="accent5"/>
              </a:gs>
              <a:gs pos="80000">
                <a:schemeClr val="accent5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8" name="!!Pillar_L_3">
            <a:extLst>
              <a:ext uri="{FF2B5EF4-FFF2-40B4-BE49-F238E27FC236}">
                <a16:creationId xmlns:a16="http://schemas.microsoft.com/office/drawing/2014/main" id="{D21F75E8-E2BA-5502-A02F-26ABA2A5E3DC}"/>
              </a:ext>
            </a:extLst>
          </p:cNvPr>
          <p:cNvGrpSpPr/>
          <p:nvPr/>
        </p:nvGrpSpPr>
        <p:grpSpPr>
          <a:xfrm flipH="1">
            <a:off x="17607802" y="9682773"/>
            <a:ext cx="2025649" cy="2137253"/>
            <a:chOff x="4443430" y="4474065"/>
            <a:chExt cx="2488311" cy="1944694"/>
          </a:xfrm>
          <a:noFill/>
        </p:grpSpPr>
        <p:sp>
          <p:nvSpPr>
            <p:cNvPr id="40" name="Textbox 200">
              <a:extLst>
                <a:ext uri="{FF2B5EF4-FFF2-40B4-BE49-F238E27FC236}">
                  <a16:creationId xmlns:a16="http://schemas.microsoft.com/office/drawing/2014/main" id="{94F911E4-F871-200F-1963-87149613D1D3}"/>
                </a:ext>
              </a:extLst>
            </p:cNvPr>
            <p:cNvSpPr txBox="1"/>
            <p:nvPr/>
          </p:nvSpPr>
          <p:spPr>
            <a:xfrm flipH="1">
              <a:off x="4443431" y="4474065"/>
              <a:ext cx="2488310" cy="364061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j-lt"/>
                </a:rPr>
                <a:t>Product C</a:t>
              </a:r>
            </a:p>
          </p:txBody>
        </p:sp>
        <p:sp>
          <p:nvSpPr>
            <p:cNvPr id="41" name="Textbox 200">
              <a:extLst>
                <a:ext uri="{FF2B5EF4-FFF2-40B4-BE49-F238E27FC236}">
                  <a16:creationId xmlns:a16="http://schemas.microsoft.com/office/drawing/2014/main" id="{68DE7DB1-80B6-5EC6-0FC1-EF79AD4F5C6B}"/>
                </a:ext>
              </a:extLst>
            </p:cNvPr>
            <p:cNvSpPr txBox="1"/>
            <p:nvPr/>
          </p:nvSpPr>
          <p:spPr>
            <a:xfrm flipH="1">
              <a:off x="4443431" y="4866131"/>
              <a:ext cx="2488310" cy="588099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j-lt"/>
                </a:rPr>
                <a:t>Meet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2" name="Textbox 200">
              <a:extLst>
                <a:ext uri="{FF2B5EF4-FFF2-40B4-BE49-F238E27FC236}">
                  <a16:creationId xmlns:a16="http://schemas.microsoft.com/office/drawing/2014/main" id="{F5D41400-4149-280F-D586-F2FBCA54F9E7}"/>
                </a:ext>
              </a:extLst>
            </p:cNvPr>
            <p:cNvSpPr txBox="1"/>
            <p:nvPr/>
          </p:nvSpPr>
          <p:spPr>
            <a:xfrm flipH="1">
              <a:off x="4443430" y="5550614"/>
              <a:ext cx="2488311" cy="86814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39" name="!!Pillar_3%">
            <a:extLst>
              <a:ext uri="{FF2B5EF4-FFF2-40B4-BE49-F238E27FC236}">
                <a16:creationId xmlns:a16="http://schemas.microsoft.com/office/drawing/2014/main" id="{3B456FD9-71C2-F8D2-D798-99F1D492B5F6}"/>
              </a:ext>
            </a:extLst>
          </p:cNvPr>
          <p:cNvSpPr txBox="1"/>
          <p:nvPr/>
        </p:nvSpPr>
        <p:spPr>
          <a:xfrm>
            <a:off x="17607802" y="6005413"/>
            <a:ext cx="2025649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rPr>
              <a:t>70%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44" name="!!Pillar_4">
            <a:extLst>
              <a:ext uri="{FF2B5EF4-FFF2-40B4-BE49-F238E27FC236}">
                <a16:creationId xmlns:a16="http://schemas.microsoft.com/office/drawing/2014/main" id="{07031E3D-5734-2943-6C14-620834AC3EC1}"/>
              </a:ext>
            </a:extLst>
          </p:cNvPr>
          <p:cNvSpPr/>
          <p:nvPr/>
        </p:nvSpPr>
        <p:spPr>
          <a:xfrm>
            <a:off x="20034250" y="6757672"/>
            <a:ext cx="2025650" cy="2649218"/>
          </a:xfrm>
          <a:prstGeom prst="roundRect">
            <a:avLst>
              <a:gd name="adj" fmla="val 10203"/>
            </a:avLst>
          </a:prstGeom>
          <a:gradFill>
            <a:gsLst>
              <a:gs pos="0">
                <a:schemeClr val="accent6"/>
              </a:gs>
              <a:gs pos="80000">
                <a:schemeClr val="accent6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5" name="!!Pillar_L_4">
            <a:extLst>
              <a:ext uri="{FF2B5EF4-FFF2-40B4-BE49-F238E27FC236}">
                <a16:creationId xmlns:a16="http://schemas.microsoft.com/office/drawing/2014/main" id="{CA565A28-2CAC-E51C-CA04-6FF7BA142D0F}"/>
              </a:ext>
            </a:extLst>
          </p:cNvPr>
          <p:cNvGrpSpPr/>
          <p:nvPr/>
        </p:nvGrpSpPr>
        <p:grpSpPr>
          <a:xfrm flipH="1">
            <a:off x="20034250" y="9682773"/>
            <a:ext cx="2025649" cy="2137253"/>
            <a:chOff x="4443430" y="4474065"/>
            <a:chExt cx="2488311" cy="1944694"/>
          </a:xfrm>
          <a:noFill/>
        </p:grpSpPr>
        <p:sp>
          <p:nvSpPr>
            <p:cNvPr id="47" name="Textbox 200">
              <a:extLst>
                <a:ext uri="{FF2B5EF4-FFF2-40B4-BE49-F238E27FC236}">
                  <a16:creationId xmlns:a16="http://schemas.microsoft.com/office/drawing/2014/main" id="{5870F1B6-F43D-A794-B2A0-6CF32F9BB005}"/>
                </a:ext>
              </a:extLst>
            </p:cNvPr>
            <p:cNvSpPr txBox="1"/>
            <p:nvPr/>
          </p:nvSpPr>
          <p:spPr>
            <a:xfrm flipH="1">
              <a:off x="4443431" y="4474065"/>
              <a:ext cx="2488310" cy="364061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j-lt"/>
                </a:rPr>
                <a:t>Product D</a:t>
              </a:r>
            </a:p>
          </p:txBody>
        </p:sp>
        <p:sp>
          <p:nvSpPr>
            <p:cNvPr id="48" name="Textbox 200">
              <a:extLst>
                <a:ext uri="{FF2B5EF4-FFF2-40B4-BE49-F238E27FC236}">
                  <a16:creationId xmlns:a16="http://schemas.microsoft.com/office/drawing/2014/main" id="{A2E302F5-D1E4-C282-0C15-6925417671AE}"/>
                </a:ext>
              </a:extLst>
            </p:cNvPr>
            <p:cNvSpPr txBox="1"/>
            <p:nvPr/>
          </p:nvSpPr>
          <p:spPr>
            <a:xfrm flipH="1">
              <a:off x="4443431" y="4866131"/>
              <a:ext cx="2488310" cy="588099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j-lt"/>
                </a:rPr>
                <a:t>Under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9" name="Textbox 200">
              <a:extLst>
                <a:ext uri="{FF2B5EF4-FFF2-40B4-BE49-F238E27FC236}">
                  <a16:creationId xmlns:a16="http://schemas.microsoft.com/office/drawing/2014/main" id="{9AE09ACC-FD5D-45B8-9268-122B679E0F80}"/>
                </a:ext>
              </a:extLst>
            </p:cNvPr>
            <p:cNvSpPr txBox="1"/>
            <p:nvPr/>
          </p:nvSpPr>
          <p:spPr>
            <a:xfrm flipH="1">
              <a:off x="4443430" y="5550614"/>
              <a:ext cx="2488311" cy="86814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46" name="!!Pillar_4%">
            <a:extLst>
              <a:ext uri="{FF2B5EF4-FFF2-40B4-BE49-F238E27FC236}">
                <a16:creationId xmlns:a16="http://schemas.microsoft.com/office/drawing/2014/main" id="{F1ED5EC3-37A8-11A9-A20F-6D73D4D0CAFB}"/>
              </a:ext>
            </a:extLst>
          </p:cNvPr>
          <p:cNvSpPr txBox="1"/>
          <p:nvPr/>
        </p:nvSpPr>
        <p:spPr>
          <a:xfrm>
            <a:off x="20034250" y="6988691"/>
            <a:ext cx="2025649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rPr>
              <a:t>50%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graphicFrame>
        <p:nvGraphicFramePr>
          <p:cNvPr id="55" name="!!PieChart">
            <a:extLst>
              <a:ext uri="{FF2B5EF4-FFF2-40B4-BE49-F238E27FC236}">
                <a16:creationId xmlns:a16="http://schemas.microsoft.com/office/drawing/2014/main" id="{2F8752C3-F09A-C843-4B8F-B359CF617C9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43181601"/>
              </p:ext>
            </p:extLst>
          </p:nvPr>
        </p:nvGraphicFramePr>
        <p:xfrm>
          <a:off x="3950528" y="5074315"/>
          <a:ext cx="6667790" cy="63237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4" name="!!Legend">
            <a:extLst>
              <a:ext uri="{FF2B5EF4-FFF2-40B4-BE49-F238E27FC236}">
                <a16:creationId xmlns:a16="http://schemas.microsoft.com/office/drawing/2014/main" id="{DBAB10D6-D4C4-60FA-180F-CDB5F7797163}"/>
              </a:ext>
            </a:extLst>
          </p:cNvPr>
          <p:cNvGrpSpPr/>
          <p:nvPr/>
        </p:nvGrpSpPr>
        <p:grpSpPr>
          <a:xfrm>
            <a:off x="2313081" y="7347647"/>
            <a:ext cx="1939583" cy="1777045"/>
            <a:chOff x="2313081" y="7347647"/>
            <a:chExt cx="1939583" cy="1777045"/>
          </a:xfrm>
        </p:grpSpPr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90D876AB-753A-1FE3-B6E2-B8559B1C7CF1}"/>
                </a:ext>
              </a:extLst>
            </p:cNvPr>
            <p:cNvGrpSpPr/>
            <p:nvPr/>
          </p:nvGrpSpPr>
          <p:grpSpPr>
            <a:xfrm>
              <a:off x="2313081" y="7347647"/>
              <a:ext cx="1939583" cy="338554"/>
              <a:chOff x="9617417" y="6342892"/>
              <a:chExt cx="1939583" cy="338554"/>
            </a:xfrm>
          </p:grpSpPr>
          <p:sp>
            <p:nvSpPr>
              <p:cNvPr id="57" name="Rectangle: Rounded Corners 56">
                <a:extLst>
                  <a:ext uri="{FF2B5EF4-FFF2-40B4-BE49-F238E27FC236}">
                    <a16:creationId xmlns:a16="http://schemas.microsoft.com/office/drawing/2014/main" id="{A96133C6-DEB9-8419-D4DD-2C2A17C8BB7B}"/>
                  </a:ext>
                </a:extLst>
              </p:cNvPr>
              <p:cNvSpPr/>
              <p:nvPr/>
            </p:nvSpPr>
            <p:spPr>
              <a:xfrm>
                <a:off x="9617417" y="6394071"/>
                <a:ext cx="236196" cy="236196"/>
              </a:xfrm>
              <a:prstGeom prst="round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2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58" name="Textbox 200">
                <a:extLst>
                  <a:ext uri="{FF2B5EF4-FFF2-40B4-BE49-F238E27FC236}">
                    <a16:creationId xmlns:a16="http://schemas.microsoft.com/office/drawing/2014/main" id="{12152703-0D61-6DAE-211A-FC2A81CDCF97}"/>
                  </a:ext>
                </a:extLst>
              </p:cNvPr>
              <p:cNvSpPr txBox="1"/>
              <p:nvPr/>
            </p:nvSpPr>
            <p:spPr>
              <a:xfrm>
                <a:off x="9927663" y="6342892"/>
                <a:ext cx="162933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+mj-lt"/>
                  </a:rPr>
                  <a:t>Product A</a:t>
                </a:r>
              </a:p>
            </p:txBody>
          </p:sp>
        </p:grp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3D9F60DB-3981-8B90-8F62-C0F5977ED209}"/>
                </a:ext>
              </a:extLst>
            </p:cNvPr>
            <p:cNvGrpSpPr/>
            <p:nvPr/>
          </p:nvGrpSpPr>
          <p:grpSpPr>
            <a:xfrm>
              <a:off x="2313081" y="7827144"/>
              <a:ext cx="1939583" cy="338554"/>
              <a:chOff x="9617417" y="6342892"/>
              <a:chExt cx="1939583" cy="338554"/>
            </a:xfrm>
          </p:grpSpPr>
          <p:sp>
            <p:nvSpPr>
              <p:cNvPr id="63" name="Rectangle: Rounded Corners 62">
                <a:extLst>
                  <a:ext uri="{FF2B5EF4-FFF2-40B4-BE49-F238E27FC236}">
                    <a16:creationId xmlns:a16="http://schemas.microsoft.com/office/drawing/2014/main" id="{ED90196D-4E25-11D6-8221-0BBEAA1B6B5B}"/>
                  </a:ext>
                </a:extLst>
              </p:cNvPr>
              <p:cNvSpPr/>
              <p:nvPr/>
            </p:nvSpPr>
            <p:spPr>
              <a:xfrm>
                <a:off x="9617417" y="6394071"/>
                <a:ext cx="236196" cy="236196"/>
              </a:xfrm>
              <a:prstGeom prst="round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2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64" name="Textbox 200">
                <a:extLst>
                  <a:ext uri="{FF2B5EF4-FFF2-40B4-BE49-F238E27FC236}">
                    <a16:creationId xmlns:a16="http://schemas.microsoft.com/office/drawing/2014/main" id="{54CCE5D2-6711-1DBA-64C5-78E185111927}"/>
                  </a:ext>
                </a:extLst>
              </p:cNvPr>
              <p:cNvSpPr txBox="1"/>
              <p:nvPr/>
            </p:nvSpPr>
            <p:spPr>
              <a:xfrm>
                <a:off x="9927663" y="6342892"/>
                <a:ext cx="162933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+mj-lt"/>
                  </a:rPr>
                  <a:t>Product B</a:t>
                </a:r>
              </a:p>
            </p:txBody>
          </p:sp>
        </p:grp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F6D2EA01-E183-F21B-7FC2-2F6416E2238D}"/>
                </a:ext>
              </a:extLst>
            </p:cNvPr>
            <p:cNvGrpSpPr/>
            <p:nvPr/>
          </p:nvGrpSpPr>
          <p:grpSpPr>
            <a:xfrm>
              <a:off x="2313081" y="8306641"/>
              <a:ext cx="1939583" cy="338554"/>
              <a:chOff x="9617417" y="6342892"/>
              <a:chExt cx="1939583" cy="338554"/>
            </a:xfrm>
          </p:grpSpPr>
          <p:sp>
            <p:nvSpPr>
              <p:cNvPr id="66" name="Rectangle: Rounded Corners 65">
                <a:extLst>
                  <a:ext uri="{FF2B5EF4-FFF2-40B4-BE49-F238E27FC236}">
                    <a16:creationId xmlns:a16="http://schemas.microsoft.com/office/drawing/2014/main" id="{67A88EAC-AF70-34C5-06F5-7E333191E780}"/>
                  </a:ext>
                </a:extLst>
              </p:cNvPr>
              <p:cNvSpPr/>
              <p:nvPr/>
            </p:nvSpPr>
            <p:spPr>
              <a:xfrm>
                <a:off x="9617417" y="6394071"/>
                <a:ext cx="236196" cy="236196"/>
              </a:xfrm>
              <a:prstGeom prst="round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2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67" name="Textbox 200">
                <a:extLst>
                  <a:ext uri="{FF2B5EF4-FFF2-40B4-BE49-F238E27FC236}">
                    <a16:creationId xmlns:a16="http://schemas.microsoft.com/office/drawing/2014/main" id="{6AC6C526-FDFD-EEB1-E68A-659FAE3EB5E8}"/>
                  </a:ext>
                </a:extLst>
              </p:cNvPr>
              <p:cNvSpPr txBox="1"/>
              <p:nvPr/>
            </p:nvSpPr>
            <p:spPr>
              <a:xfrm>
                <a:off x="9927663" y="6342892"/>
                <a:ext cx="162933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+mj-lt"/>
                  </a:rPr>
                  <a:t>Product C</a:t>
                </a:r>
              </a:p>
            </p:txBody>
          </p:sp>
        </p:grp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3CE74DB0-F489-3518-7A40-B77B11D79218}"/>
                </a:ext>
              </a:extLst>
            </p:cNvPr>
            <p:cNvGrpSpPr/>
            <p:nvPr/>
          </p:nvGrpSpPr>
          <p:grpSpPr>
            <a:xfrm>
              <a:off x="2313081" y="8786138"/>
              <a:ext cx="1939583" cy="338554"/>
              <a:chOff x="9617417" y="6342892"/>
              <a:chExt cx="1939583" cy="338554"/>
            </a:xfrm>
          </p:grpSpPr>
          <p:sp>
            <p:nvSpPr>
              <p:cNvPr id="69" name="Rectangle: Rounded Corners 68">
                <a:extLst>
                  <a:ext uri="{FF2B5EF4-FFF2-40B4-BE49-F238E27FC236}">
                    <a16:creationId xmlns:a16="http://schemas.microsoft.com/office/drawing/2014/main" id="{A6D2B2E8-8B48-AFA8-0B0A-BAA4186312AA}"/>
                  </a:ext>
                </a:extLst>
              </p:cNvPr>
              <p:cNvSpPr/>
              <p:nvPr/>
            </p:nvSpPr>
            <p:spPr>
              <a:xfrm>
                <a:off x="9617417" y="6394071"/>
                <a:ext cx="236196" cy="236196"/>
              </a:xfrm>
              <a:prstGeom prst="round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2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70" name="Textbox 200">
                <a:extLst>
                  <a:ext uri="{FF2B5EF4-FFF2-40B4-BE49-F238E27FC236}">
                    <a16:creationId xmlns:a16="http://schemas.microsoft.com/office/drawing/2014/main" id="{0AB3A94F-22F3-093D-981A-37F67F1A4DA2}"/>
                  </a:ext>
                </a:extLst>
              </p:cNvPr>
              <p:cNvSpPr txBox="1"/>
              <p:nvPr/>
            </p:nvSpPr>
            <p:spPr>
              <a:xfrm>
                <a:off x="9927663" y="6342892"/>
                <a:ext cx="162933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+mj-lt"/>
                  </a:rPr>
                  <a:t>Product D</a:t>
                </a:r>
              </a:p>
            </p:txBody>
          </p:sp>
        </p:grpSp>
      </p:grpSp>
      <p:sp>
        <p:nvSpPr>
          <p:cNvPr id="72" name="!!MainTitle1">
            <a:extLst>
              <a:ext uri="{FF2B5EF4-FFF2-40B4-BE49-F238E27FC236}">
                <a16:creationId xmlns:a16="http://schemas.microsoft.com/office/drawing/2014/main" id="{A56D7BAA-643A-869E-FD9F-F611AD21953C}"/>
              </a:ext>
            </a:extLst>
          </p:cNvPr>
          <p:cNvSpPr txBox="1"/>
          <p:nvPr/>
        </p:nvSpPr>
        <p:spPr>
          <a:xfrm>
            <a:off x="13529104" y="1037172"/>
            <a:ext cx="9114996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lang="en-US" sz="7500" b="1" dirty="0">
                <a:solidFill>
                  <a:schemeClr val="bg2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Charts </a:t>
            </a:r>
            <a:r>
              <a:rPr lang="en-US" sz="7500" noProof="0" dirty="0">
                <a:solidFill>
                  <a:schemeClr val="bg2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  <a:lumOff val="75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73" name="!!SubTitle">
            <a:extLst>
              <a:ext uri="{FF2B5EF4-FFF2-40B4-BE49-F238E27FC236}">
                <a16:creationId xmlns:a16="http://schemas.microsoft.com/office/drawing/2014/main" id="{6F8CB1ED-A17B-4AD5-5315-E72AC8678F95}"/>
              </a:ext>
            </a:extLst>
          </p:cNvPr>
          <p:cNvSpPr txBox="1"/>
          <p:nvPr/>
        </p:nvSpPr>
        <p:spPr>
          <a:xfrm>
            <a:off x="17470419" y="2251205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grpSp>
        <p:nvGrpSpPr>
          <p:cNvPr id="88" name="!!Legend2">
            <a:extLst>
              <a:ext uri="{FF2B5EF4-FFF2-40B4-BE49-F238E27FC236}">
                <a16:creationId xmlns:a16="http://schemas.microsoft.com/office/drawing/2014/main" id="{3871AF1E-7B78-EADA-A54D-5D1626E78114}"/>
              </a:ext>
            </a:extLst>
          </p:cNvPr>
          <p:cNvGrpSpPr/>
          <p:nvPr/>
        </p:nvGrpSpPr>
        <p:grpSpPr>
          <a:xfrm>
            <a:off x="-9704604" y="12926288"/>
            <a:ext cx="7064808" cy="338554"/>
            <a:chOff x="9086338" y="3666321"/>
            <a:chExt cx="7064808" cy="338554"/>
          </a:xfrm>
        </p:grpSpPr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04129941-6F03-1657-0586-C87E56A17165}"/>
                </a:ext>
              </a:extLst>
            </p:cNvPr>
            <p:cNvGrpSpPr/>
            <p:nvPr/>
          </p:nvGrpSpPr>
          <p:grpSpPr>
            <a:xfrm>
              <a:off x="9086338" y="3666321"/>
              <a:ext cx="1939583" cy="338554"/>
              <a:chOff x="9617417" y="6342892"/>
              <a:chExt cx="1939583" cy="338554"/>
            </a:xfrm>
          </p:grpSpPr>
          <p:sp>
            <p:nvSpPr>
              <p:cNvPr id="85" name="Rectangle: Rounded Corners 84">
                <a:extLst>
                  <a:ext uri="{FF2B5EF4-FFF2-40B4-BE49-F238E27FC236}">
                    <a16:creationId xmlns:a16="http://schemas.microsoft.com/office/drawing/2014/main" id="{7AD09CC0-138A-FF9C-B452-7C7564B18F53}"/>
                  </a:ext>
                </a:extLst>
              </p:cNvPr>
              <p:cNvSpPr/>
              <p:nvPr/>
            </p:nvSpPr>
            <p:spPr>
              <a:xfrm>
                <a:off x="9617417" y="6394071"/>
                <a:ext cx="236196" cy="236196"/>
              </a:xfrm>
              <a:prstGeom prst="round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Textbox 200">
                <a:extLst>
                  <a:ext uri="{FF2B5EF4-FFF2-40B4-BE49-F238E27FC236}">
                    <a16:creationId xmlns:a16="http://schemas.microsoft.com/office/drawing/2014/main" id="{E4F92807-D5FB-BC63-9EC7-6DD2C55CCBA3}"/>
                  </a:ext>
                </a:extLst>
              </p:cNvPr>
              <p:cNvSpPr txBox="1"/>
              <p:nvPr/>
            </p:nvSpPr>
            <p:spPr>
              <a:xfrm>
                <a:off x="9927663" y="6342892"/>
                <a:ext cx="162933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Product A</a:t>
                </a:r>
              </a:p>
            </p:txBody>
          </p:sp>
        </p:grpSp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AD75FE12-CA1E-04D1-E1A7-1C99795D9D16}"/>
                </a:ext>
              </a:extLst>
            </p:cNvPr>
            <p:cNvGrpSpPr/>
            <p:nvPr/>
          </p:nvGrpSpPr>
          <p:grpSpPr>
            <a:xfrm>
              <a:off x="10794746" y="3666321"/>
              <a:ext cx="1939583" cy="338554"/>
              <a:chOff x="9617417" y="6342892"/>
              <a:chExt cx="1939583" cy="338554"/>
            </a:xfrm>
          </p:grpSpPr>
          <p:sp>
            <p:nvSpPr>
              <p:cNvPr id="83" name="Rectangle: Rounded Corners 82">
                <a:extLst>
                  <a:ext uri="{FF2B5EF4-FFF2-40B4-BE49-F238E27FC236}">
                    <a16:creationId xmlns:a16="http://schemas.microsoft.com/office/drawing/2014/main" id="{2F9E9143-F975-039A-6B4F-537BF207915C}"/>
                  </a:ext>
                </a:extLst>
              </p:cNvPr>
              <p:cNvSpPr/>
              <p:nvPr/>
            </p:nvSpPr>
            <p:spPr>
              <a:xfrm>
                <a:off x="9617417" y="6394071"/>
                <a:ext cx="236196" cy="236196"/>
              </a:xfrm>
              <a:prstGeom prst="round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Textbox 200">
                <a:extLst>
                  <a:ext uri="{FF2B5EF4-FFF2-40B4-BE49-F238E27FC236}">
                    <a16:creationId xmlns:a16="http://schemas.microsoft.com/office/drawing/2014/main" id="{E56533FF-8ACD-6B12-419A-E41BDFB6C0F1}"/>
                  </a:ext>
                </a:extLst>
              </p:cNvPr>
              <p:cNvSpPr txBox="1"/>
              <p:nvPr/>
            </p:nvSpPr>
            <p:spPr>
              <a:xfrm>
                <a:off x="9927663" y="6342892"/>
                <a:ext cx="162933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Product B</a:t>
                </a:r>
              </a:p>
            </p:txBody>
          </p:sp>
        </p:grp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237653E0-5FFC-9055-0A1A-E759C913115E}"/>
                </a:ext>
              </a:extLst>
            </p:cNvPr>
            <p:cNvGrpSpPr/>
            <p:nvPr/>
          </p:nvGrpSpPr>
          <p:grpSpPr>
            <a:xfrm>
              <a:off x="12503154" y="3666321"/>
              <a:ext cx="1939583" cy="338554"/>
              <a:chOff x="9617417" y="6342892"/>
              <a:chExt cx="1939583" cy="338554"/>
            </a:xfrm>
          </p:grpSpPr>
          <p:sp>
            <p:nvSpPr>
              <p:cNvPr id="81" name="Rectangle: Rounded Corners 80">
                <a:extLst>
                  <a:ext uri="{FF2B5EF4-FFF2-40B4-BE49-F238E27FC236}">
                    <a16:creationId xmlns:a16="http://schemas.microsoft.com/office/drawing/2014/main" id="{DABA1297-2A82-3E95-C118-AD56FB88B4C1}"/>
                  </a:ext>
                </a:extLst>
              </p:cNvPr>
              <p:cNvSpPr/>
              <p:nvPr/>
            </p:nvSpPr>
            <p:spPr>
              <a:xfrm>
                <a:off x="9617417" y="6394071"/>
                <a:ext cx="236196" cy="236196"/>
              </a:xfrm>
              <a:prstGeom prst="round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Textbox 200">
                <a:extLst>
                  <a:ext uri="{FF2B5EF4-FFF2-40B4-BE49-F238E27FC236}">
                    <a16:creationId xmlns:a16="http://schemas.microsoft.com/office/drawing/2014/main" id="{D60D740B-B738-704C-1903-1AF2ED140B2F}"/>
                  </a:ext>
                </a:extLst>
              </p:cNvPr>
              <p:cNvSpPr txBox="1"/>
              <p:nvPr/>
            </p:nvSpPr>
            <p:spPr>
              <a:xfrm>
                <a:off x="9927663" y="6342892"/>
                <a:ext cx="162933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Product C</a:t>
                </a:r>
              </a:p>
            </p:txBody>
          </p: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630BC0C6-CC37-7A15-4E33-7F0D12A03BBE}"/>
                </a:ext>
              </a:extLst>
            </p:cNvPr>
            <p:cNvGrpSpPr/>
            <p:nvPr/>
          </p:nvGrpSpPr>
          <p:grpSpPr>
            <a:xfrm>
              <a:off x="14211563" y="3666321"/>
              <a:ext cx="1939583" cy="338554"/>
              <a:chOff x="9617417" y="6342892"/>
              <a:chExt cx="1939583" cy="338554"/>
            </a:xfrm>
          </p:grpSpPr>
          <p:sp>
            <p:nvSpPr>
              <p:cNvPr id="79" name="Rectangle: Rounded Corners 78">
                <a:extLst>
                  <a:ext uri="{FF2B5EF4-FFF2-40B4-BE49-F238E27FC236}">
                    <a16:creationId xmlns:a16="http://schemas.microsoft.com/office/drawing/2014/main" id="{DA8BBA46-E6E2-AE5A-EC94-C82D6551E4EA}"/>
                  </a:ext>
                </a:extLst>
              </p:cNvPr>
              <p:cNvSpPr/>
              <p:nvPr/>
            </p:nvSpPr>
            <p:spPr>
              <a:xfrm>
                <a:off x="9617417" y="6394071"/>
                <a:ext cx="236196" cy="236196"/>
              </a:xfrm>
              <a:prstGeom prst="round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Textbox 200">
                <a:extLst>
                  <a:ext uri="{FF2B5EF4-FFF2-40B4-BE49-F238E27FC236}">
                    <a16:creationId xmlns:a16="http://schemas.microsoft.com/office/drawing/2014/main" id="{61E627C3-8FCD-E938-0D3D-CE608258DFE5}"/>
                  </a:ext>
                </a:extLst>
              </p:cNvPr>
              <p:cNvSpPr txBox="1"/>
              <p:nvPr/>
            </p:nvSpPr>
            <p:spPr>
              <a:xfrm>
                <a:off x="9927663" y="6342892"/>
                <a:ext cx="162933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Product D</a:t>
                </a:r>
              </a:p>
            </p:txBody>
          </p:sp>
        </p:grpSp>
      </p:grpSp>
      <p:sp>
        <p:nvSpPr>
          <p:cNvPr id="103" name="!!#">
            <a:extLst>
              <a:ext uri="{FF2B5EF4-FFF2-40B4-BE49-F238E27FC236}">
                <a16:creationId xmlns:a16="http://schemas.microsoft.com/office/drawing/2014/main" id="{EB1A45D9-DAC0-6449-9E2A-7487CF1C0B80}"/>
              </a:ext>
            </a:extLst>
          </p:cNvPr>
          <p:cNvSpPr>
            <a:spLocks/>
          </p:cNvSpPr>
          <p:nvPr/>
        </p:nvSpPr>
        <p:spPr bwMode="auto">
          <a:xfrm>
            <a:off x="2453578" y="12864733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218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2" name="!!B_B_highlight">
            <a:extLst>
              <a:ext uri="{FF2B5EF4-FFF2-40B4-BE49-F238E27FC236}">
                <a16:creationId xmlns:a16="http://schemas.microsoft.com/office/drawing/2014/main" id="{EFFDF072-46D7-67C1-B204-80E32F48361A}"/>
              </a:ext>
            </a:extLst>
          </p:cNvPr>
          <p:cNvSpPr/>
          <p:nvPr/>
        </p:nvSpPr>
        <p:spPr>
          <a:xfrm>
            <a:off x="2324100" y="1306873"/>
            <a:ext cx="2252013" cy="707093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!!B_L_1">
            <a:extLst>
              <a:ext uri="{FF2B5EF4-FFF2-40B4-BE49-F238E27FC236}">
                <a16:creationId xmlns:a16="http://schemas.microsoft.com/office/drawing/2014/main" id="{8F7997CA-5BD3-D4B9-AE8C-307C380CEF47}"/>
              </a:ext>
            </a:extLst>
          </p:cNvPr>
          <p:cNvSpPr txBox="1"/>
          <p:nvPr/>
        </p:nvSpPr>
        <p:spPr>
          <a:xfrm>
            <a:off x="2647551" y="1460364"/>
            <a:ext cx="1605113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b="1" i="0" u="none" strike="noStrike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defRPr>
            </a:lvl1pPr>
          </a:lstStyle>
          <a:p>
            <a:r>
              <a:rPr lang="en-US" dirty="0"/>
              <a:t>Quarter 1</a:t>
            </a:r>
          </a:p>
        </p:txBody>
      </p:sp>
      <p:sp>
        <p:nvSpPr>
          <p:cNvPr id="97" name="!!B_L_1">
            <a:extLst>
              <a:ext uri="{FF2B5EF4-FFF2-40B4-BE49-F238E27FC236}">
                <a16:creationId xmlns:a16="http://schemas.microsoft.com/office/drawing/2014/main" id="{5271C50F-54EA-13EA-335B-BD0E1231231D}"/>
              </a:ext>
            </a:extLst>
          </p:cNvPr>
          <p:cNvSpPr txBox="1"/>
          <p:nvPr/>
        </p:nvSpPr>
        <p:spPr>
          <a:xfrm>
            <a:off x="7426359" y="1475753"/>
            <a:ext cx="1605113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</a:rPr>
              <a:t>Quarter 3</a:t>
            </a:r>
          </a:p>
        </p:txBody>
      </p:sp>
      <p:sp>
        <p:nvSpPr>
          <p:cNvPr id="100" name="!!B_L_1">
            <a:extLst>
              <a:ext uri="{FF2B5EF4-FFF2-40B4-BE49-F238E27FC236}">
                <a16:creationId xmlns:a16="http://schemas.microsoft.com/office/drawing/2014/main" id="{19CD632C-BD10-2F08-1A9C-5676CF5FCAB8}"/>
              </a:ext>
            </a:extLst>
          </p:cNvPr>
          <p:cNvSpPr txBox="1"/>
          <p:nvPr/>
        </p:nvSpPr>
        <p:spPr>
          <a:xfrm>
            <a:off x="9815763" y="1475753"/>
            <a:ext cx="1605113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</a:rPr>
              <a:t>Quarter 4</a:t>
            </a:r>
          </a:p>
        </p:txBody>
      </p:sp>
      <p:sp>
        <p:nvSpPr>
          <p:cNvPr id="94" name="!!B_L_1">
            <a:extLst>
              <a:ext uri="{FF2B5EF4-FFF2-40B4-BE49-F238E27FC236}">
                <a16:creationId xmlns:a16="http://schemas.microsoft.com/office/drawing/2014/main" id="{20032F6C-310E-F3DB-D8F8-BDA663798BCB}"/>
              </a:ext>
            </a:extLst>
          </p:cNvPr>
          <p:cNvSpPr txBox="1"/>
          <p:nvPr/>
        </p:nvSpPr>
        <p:spPr>
          <a:xfrm>
            <a:off x="5036955" y="1460364"/>
            <a:ext cx="1605113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i="0" u="none" strike="noStrike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defRPr>
            </a:lvl1pPr>
          </a:lstStyle>
          <a:p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Quarter 2</a:t>
            </a:r>
          </a:p>
        </p:txBody>
      </p:sp>
      <p:sp>
        <p:nvSpPr>
          <p:cNvPr id="3" name="!!Chart_L_1">
            <a:extLst>
              <a:ext uri="{FF2B5EF4-FFF2-40B4-BE49-F238E27FC236}">
                <a16:creationId xmlns:a16="http://schemas.microsoft.com/office/drawing/2014/main" id="{43875F84-82CA-3A42-3E0B-67D177ABED6D}"/>
              </a:ext>
            </a:extLst>
          </p:cNvPr>
          <p:cNvSpPr txBox="1"/>
          <p:nvPr/>
        </p:nvSpPr>
        <p:spPr>
          <a:xfrm>
            <a:off x="5537375" y="12366418"/>
            <a:ext cx="3494098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b="1" i="0" u="none" strike="noStrike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defRPr>
            </a:lvl1pPr>
          </a:lstStyle>
          <a:p>
            <a:r>
              <a:rPr lang="en-US" dirty="0">
                <a:solidFill>
                  <a:schemeClr val="bg2">
                    <a:lumMod val="25000"/>
                    <a:lumOff val="75000"/>
                  </a:schemeClr>
                </a:solidFill>
              </a:rPr>
              <a:t>ALL PRODUCTS</a:t>
            </a:r>
          </a:p>
        </p:txBody>
      </p:sp>
      <p:sp>
        <p:nvSpPr>
          <p:cNvPr id="10" name="!!Chart_L_2">
            <a:extLst>
              <a:ext uri="{FF2B5EF4-FFF2-40B4-BE49-F238E27FC236}">
                <a16:creationId xmlns:a16="http://schemas.microsoft.com/office/drawing/2014/main" id="{23D323DE-5D8C-39D3-6891-341A138AC05D}"/>
              </a:ext>
            </a:extLst>
          </p:cNvPr>
          <p:cNvSpPr txBox="1"/>
          <p:nvPr/>
        </p:nvSpPr>
        <p:spPr>
          <a:xfrm>
            <a:off x="15723370" y="12366418"/>
            <a:ext cx="3494098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b="1" i="0" u="none" strike="noStrike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defRPr>
            </a:lvl1pPr>
          </a:lstStyle>
          <a:p>
            <a:r>
              <a:rPr lang="en-US" dirty="0">
                <a:solidFill>
                  <a:schemeClr val="bg2">
                    <a:lumMod val="25000"/>
                    <a:lumOff val="75000"/>
                  </a:schemeClr>
                </a:solidFill>
              </a:rPr>
              <a:t>BY PRODUCTS</a:t>
            </a:r>
          </a:p>
        </p:txBody>
      </p:sp>
    </p:spTree>
    <p:extLst>
      <p:ext uri="{BB962C8B-B14F-4D97-AF65-F5344CB8AC3E}">
        <p14:creationId xmlns:p14="http://schemas.microsoft.com/office/powerpoint/2010/main" val="364386500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 advClick="0" advTm="2000">
        <p159:morph option="byObject"/>
      </p:transition>
    </mc:Choice>
    <mc:Fallback xmlns="">
      <p:transition spd="slow" advClick="0" advTm="200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35CC70-1B8B-629C-D19F-3FDA9B8646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!!Pillar_1">
            <a:extLst>
              <a:ext uri="{FF2B5EF4-FFF2-40B4-BE49-F238E27FC236}">
                <a16:creationId xmlns:a16="http://schemas.microsoft.com/office/drawing/2014/main" id="{9E56C78A-7B4D-43D4-D988-AAB757EC594B}"/>
              </a:ext>
            </a:extLst>
          </p:cNvPr>
          <p:cNvSpPr/>
          <p:nvPr/>
        </p:nvSpPr>
        <p:spPr>
          <a:xfrm>
            <a:off x="12754908" y="5708945"/>
            <a:ext cx="2025650" cy="3697945"/>
          </a:xfrm>
          <a:prstGeom prst="roundRect">
            <a:avLst>
              <a:gd name="adj" fmla="val 10203"/>
            </a:avLst>
          </a:prstGeom>
          <a:gradFill>
            <a:gsLst>
              <a:gs pos="0">
                <a:schemeClr val="accent1"/>
              </a:gs>
              <a:gs pos="80000">
                <a:schemeClr val="accent1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!!Pillar_L_1">
            <a:extLst>
              <a:ext uri="{FF2B5EF4-FFF2-40B4-BE49-F238E27FC236}">
                <a16:creationId xmlns:a16="http://schemas.microsoft.com/office/drawing/2014/main" id="{6578A67A-6F2C-CDEF-3F2C-1F923BC2B09F}"/>
              </a:ext>
            </a:extLst>
          </p:cNvPr>
          <p:cNvGrpSpPr/>
          <p:nvPr/>
        </p:nvGrpSpPr>
        <p:grpSpPr>
          <a:xfrm flipH="1">
            <a:off x="12754908" y="9682773"/>
            <a:ext cx="2025649" cy="2137253"/>
            <a:chOff x="4443430" y="4474065"/>
            <a:chExt cx="2488311" cy="1944694"/>
          </a:xfrm>
          <a:noFill/>
        </p:grpSpPr>
        <p:sp>
          <p:nvSpPr>
            <p:cNvPr id="15" name="Textbox 200">
              <a:extLst>
                <a:ext uri="{FF2B5EF4-FFF2-40B4-BE49-F238E27FC236}">
                  <a16:creationId xmlns:a16="http://schemas.microsoft.com/office/drawing/2014/main" id="{7922AB87-8EE7-C983-2D87-5E98EA1AF2AF}"/>
                </a:ext>
              </a:extLst>
            </p:cNvPr>
            <p:cNvSpPr txBox="1"/>
            <p:nvPr/>
          </p:nvSpPr>
          <p:spPr>
            <a:xfrm flipH="1">
              <a:off x="4443431" y="4474065"/>
              <a:ext cx="2488310" cy="364061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j-lt"/>
                </a:rPr>
                <a:t>Product A</a:t>
              </a:r>
            </a:p>
          </p:txBody>
        </p:sp>
        <p:sp>
          <p:nvSpPr>
            <p:cNvPr id="16" name="Textbox 200">
              <a:extLst>
                <a:ext uri="{FF2B5EF4-FFF2-40B4-BE49-F238E27FC236}">
                  <a16:creationId xmlns:a16="http://schemas.microsoft.com/office/drawing/2014/main" id="{7EA6694F-8A2B-5FB4-AB35-F8A2029332BC}"/>
                </a:ext>
              </a:extLst>
            </p:cNvPr>
            <p:cNvSpPr txBox="1"/>
            <p:nvPr/>
          </p:nvSpPr>
          <p:spPr>
            <a:xfrm flipH="1">
              <a:off x="4443431" y="4866131"/>
              <a:ext cx="2488310" cy="588099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j-lt"/>
                </a:rPr>
                <a:t>Meet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7" name="Textbox 200">
              <a:extLst>
                <a:ext uri="{FF2B5EF4-FFF2-40B4-BE49-F238E27FC236}">
                  <a16:creationId xmlns:a16="http://schemas.microsoft.com/office/drawing/2014/main" id="{8175C630-EC5A-ABD9-6388-DF0CC3DF5398}"/>
                </a:ext>
              </a:extLst>
            </p:cNvPr>
            <p:cNvSpPr txBox="1"/>
            <p:nvPr/>
          </p:nvSpPr>
          <p:spPr>
            <a:xfrm flipH="1">
              <a:off x="4443430" y="5550614"/>
              <a:ext cx="2488311" cy="86814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27" name="!!Pillar_1%">
            <a:extLst>
              <a:ext uri="{FF2B5EF4-FFF2-40B4-BE49-F238E27FC236}">
                <a16:creationId xmlns:a16="http://schemas.microsoft.com/office/drawing/2014/main" id="{1C92E9DA-B471-A211-A8B3-50EEF66FB753}"/>
              </a:ext>
            </a:extLst>
          </p:cNvPr>
          <p:cNvSpPr txBox="1"/>
          <p:nvPr/>
        </p:nvSpPr>
        <p:spPr>
          <a:xfrm>
            <a:off x="12754908" y="6005413"/>
            <a:ext cx="2025649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rPr>
              <a:t>71%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30" name="!!Pillar_2">
            <a:extLst>
              <a:ext uri="{FF2B5EF4-FFF2-40B4-BE49-F238E27FC236}">
                <a16:creationId xmlns:a16="http://schemas.microsoft.com/office/drawing/2014/main" id="{B2575DF0-B1E4-E8EE-C8F2-E3FEF5146117}"/>
              </a:ext>
            </a:extLst>
          </p:cNvPr>
          <p:cNvSpPr/>
          <p:nvPr/>
        </p:nvSpPr>
        <p:spPr>
          <a:xfrm>
            <a:off x="15181355" y="4108454"/>
            <a:ext cx="2025650" cy="5298437"/>
          </a:xfrm>
          <a:prstGeom prst="roundRect">
            <a:avLst>
              <a:gd name="adj" fmla="val 10203"/>
            </a:avLst>
          </a:prstGeom>
          <a:gradFill>
            <a:gsLst>
              <a:gs pos="0">
                <a:schemeClr val="accent3"/>
              </a:gs>
              <a:gs pos="80000">
                <a:schemeClr val="accent3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" name="!!Pillar_L_2">
            <a:extLst>
              <a:ext uri="{FF2B5EF4-FFF2-40B4-BE49-F238E27FC236}">
                <a16:creationId xmlns:a16="http://schemas.microsoft.com/office/drawing/2014/main" id="{5592C116-096C-AE7A-2D55-38F395D3193D}"/>
              </a:ext>
            </a:extLst>
          </p:cNvPr>
          <p:cNvGrpSpPr/>
          <p:nvPr/>
        </p:nvGrpSpPr>
        <p:grpSpPr>
          <a:xfrm flipH="1">
            <a:off x="15181355" y="9682773"/>
            <a:ext cx="2025649" cy="2137253"/>
            <a:chOff x="4443430" y="4474065"/>
            <a:chExt cx="2488311" cy="1944694"/>
          </a:xfrm>
          <a:noFill/>
        </p:grpSpPr>
        <p:sp>
          <p:nvSpPr>
            <p:cNvPr id="33" name="Textbox 200">
              <a:extLst>
                <a:ext uri="{FF2B5EF4-FFF2-40B4-BE49-F238E27FC236}">
                  <a16:creationId xmlns:a16="http://schemas.microsoft.com/office/drawing/2014/main" id="{06B27E34-6CF6-28A1-87D7-AF1D25702570}"/>
                </a:ext>
              </a:extLst>
            </p:cNvPr>
            <p:cNvSpPr txBox="1"/>
            <p:nvPr/>
          </p:nvSpPr>
          <p:spPr>
            <a:xfrm flipH="1">
              <a:off x="4443431" y="4474065"/>
              <a:ext cx="2488310" cy="364061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j-lt"/>
                </a:rPr>
                <a:t>Product B</a:t>
              </a:r>
            </a:p>
          </p:txBody>
        </p:sp>
        <p:sp>
          <p:nvSpPr>
            <p:cNvPr id="34" name="Textbox 200">
              <a:extLst>
                <a:ext uri="{FF2B5EF4-FFF2-40B4-BE49-F238E27FC236}">
                  <a16:creationId xmlns:a16="http://schemas.microsoft.com/office/drawing/2014/main" id="{C71369A7-F064-35F5-3C56-048824B83DAE}"/>
                </a:ext>
              </a:extLst>
            </p:cNvPr>
            <p:cNvSpPr txBox="1"/>
            <p:nvPr/>
          </p:nvSpPr>
          <p:spPr>
            <a:xfrm flipH="1">
              <a:off x="4443431" y="4866131"/>
              <a:ext cx="2488310" cy="588099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j-lt"/>
                </a:rPr>
                <a:t>Top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5" name="Textbox 200">
              <a:extLst>
                <a:ext uri="{FF2B5EF4-FFF2-40B4-BE49-F238E27FC236}">
                  <a16:creationId xmlns:a16="http://schemas.microsoft.com/office/drawing/2014/main" id="{E3DD6A06-05F8-8044-6E9F-5F45909ED96E}"/>
                </a:ext>
              </a:extLst>
            </p:cNvPr>
            <p:cNvSpPr txBox="1"/>
            <p:nvPr/>
          </p:nvSpPr>
          <p:spPr>
            <a:xfrm flipH="1">
              <a:off x="4443430" y="5550614"/>
              <a:ext cx="2488311" cy="86814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32" name="!!Pillar_2%">
            <a:extLst>
              <a:ext uri="{FF2B5EF4-FFF2-40B4-BE49-F238E27FC236}">
                <a16:creationId xmlns:a16="http://schemas.microsoft.com/office/drawing/2014/main" id="{F241D371-738D-91D6-F13B-D12F88B7BF1C}"/>
              </a:ext>
            </a:extLst>
          </p:cNvPr>
          <p:cNvSpPr txBox="1"/>
          <p:nvPr/>
        </p:nvSpPr>
        <p:spPr>
          <a:xfrm>
            <a:off x="15181355" y="4384337"/>
            <a:ext cx="2025649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rPr>
              <a:t>100%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37" name="!!Pillar_3">
            <a:extLst>
              <a:ext uri="{FF2B5EF4-FFF2-40B4-BE49-F238E27FC236}">
                <a16:creationId xmlns:a16="http://schemas.microsoft.com/office/drawing/2014/main" id="{321F15F2-C04D-D9DC-2BD3-DD98608CEF5D}"/>
              </a:ext>
            </a:extLst>
          </p:cNvPr>
          <p:cNvSpPr/>
          <p:nvPr/>
        </p:nvSpPr>
        <p:spPr>
          <a:xfrm>
            <a:off x="17607802" y="6757672"/>
            <a:ext cx="2025650" cy="2649218"/>
          </a:xfrm>
          <a:prstGeom prst="roundRect">
            <a:avLst>
              <a:gd name="adj" fmla="val 10203"/>
            </a:avLst>
          </a:prstGeom>
          <a:gradFill>
            <a:gsLst>
              <a:gs pos="0">
                <a:schemeClr val="accent5"/>
              </a:gs>
              <a:gs pos="80000">
                <a:schemeClr val="accent5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8" name="!!Pillar_L_3">
            <a:extLst>
              <a:ext uri="{FF2B5EF4-FFF2-40B4-BE49-F238E27FC236}">
                <a16:creationId xmlns:a16="http://schemas.microsoft.com/office/drawing/2014/main" id="{F6DFB540-82D8-6C22-CFCE-6D98B77316F6}"/>
              </a:ext>
            </a:extLst>
          </p:cNvPr>
          <p:cNvGrpSpPr/>
          <p:nvPr/>
        </p:nvGrpSpPr>
        <p:grpSpPr>
          <a:xfrm flipH="1">
            <a:off x="17607802" y="9682773"/>
            <a:ext cx="2025649" cy="2137253"/>
            <a:chOff x="4443430" y="4474065"/>
            <a:chExt cx="2488311" cy="1944694"/>
          </a:xfrm>
          <a:noFill/>
        </p:grpSpPr>
        <p:sp>
          <p:nvSpPr>
            <p:cNvPr id="40" name="Textbox 200">
              <a:extLst>
                <a:ext uri="{FF2B5EF4-FFF2-40B4-BE49-F238E27FC236}">
                  <a16:creationId xmlns:a16="http://schemas.microsoft.com/office/drawing/2014/main" id="{0913093F-01F7-32FF-A163-DD3D25D71BC0}"/>
                </a:ext>
              </a:extLst>
            </p:cNvPr>
            <p:cNvSpPr txBox="1"/>
            <p:nvPr/>
          </p:nvSpPr>
          <p:spPr>
            <a:xfrm flipH="1">
              <a:off x="4443431" y="4474065"/>
              <a:ext cx="2488310" cy="364061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j-lt"/>
                </a:rPr>
                <a:t>Product C</a:t>
              </a:r>
            </a:p>
          </p:txBody>
        </p:sp>
        <p:sp>
          <p:nvSpPr>
            <p:cNvPr id="41" name="Textbox 200">
              <a:extLst>
                <a:ext uri="{FF2B5EF4-FFF2-40B4-BE49-F238E27FC236}">
                  <a16:creationId xmlns:a16="http://schemas.microsoft.com/office/drawing/2014/main" id="{3A82B4DC-247C-7FCB-C80E-BFB5061D7EF7}"/>
                </a:ext>
              </a:extLst>
            </p:cNvPr>
            <p:cNvSpPr txBox="1"/>
            <p:nvPr/>
          </p:nvSpPr>
          <p:spPr>
            <a:xfrm flipH="1">
              <a:off x="4443431" y="4866131"/>
              <a:ext cx="2488310" cy="588099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j-lt"/>
                </a:rPr>
                <a:t>Under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2" name="Textbox 200">
              <a:extLst>
                <a:ext uri="{FF2B5EF4-FFF2-40B4-BE49-F238E27FC236}">
                  <a16:creationId xmlns:a16="http://schemas.microsoft.com/office/drawing/2014/main" id="{D8749464-FBF8-6EAE-8A8F-301C2C13F7AE}"/>
                </a:ext>
              </a:extLst>
            </p:cNvPr>
            <p:cNvSpPr txBox="1"/>
            <p:nvPr/>
          </p:nvSpPr>
          <p:spPr>
            <a:xfrm flipH="1">
              <a:off x="4443430" y="5550614"/>
              <a:ext cx="2488311" cy="86814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39" name="!!Pillar_3%">
            <a:extLst>
              <a:ext uri="{FF2B5EF4-FFF2-40B4-BE49-F238E27FC236}">
                <a16:creationId xmlns:a16="http://schemas.microsoft.com/office/drawing/2014/main" id="{F28C612B-3F36-60B0-787B-57E614823B2C}"/>
              </a:ext>
            </a:extLst>
          </p:cNvPr>
          <p:cNvSpPr txBox="1"/>
          <p:nvPr/>
        </p:nvSpPr>
        <p:spPr>
          <a:xfrm>
            <a:off x="17607802" y="7075660"/>
            <a:ext cx="2025649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rPr>
              <a:t>50%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44" name="!!Pillar_4">
            <a:extLst>
              <a:ext uri="{FF2B5EF4-FFF2-40B4-BE49-F238E27FC236}">
                <a16:creationId xmlns:a16="http://schemas.microsoft.com/office/drawing/2014/main" id="{E418991F-0A1C-5EB6-184D-FD8E5443C0F9}"/>
              </a:ext>
            </a:extLst>
          </p:cNvPr>
          <p:cNvSpPr/>
          <p:nvPr/>
        </p:nvSpPr>
        <p:spPr>
          <a:xfrm>
            <a:off x="20034250" y="6216101"/>
            <a:ext cx="2025650" cy="3190789"/>
          </a:xfrm>
          <a:prstGeom prst="roundRect">
            <a:avLst>
              <a:gd name="adj" fmla="val 10203"/>
            </a:avLst>
          </a:prstGeom>
          <a:gradFill>
            <a:gsLst>
              <a:gs pos="0">
                <a:schemeClr val="accent6"/>
              </a:gs>
              <a:gs pos="80000">
                <a:schemeClr val="accent6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5" name="!!Pillar_L_4">
            <a:extLst>
              <a:ext uri="{FF2B5EF4-FFF2-40B4-BE49-F238E27FC236}">
                <a16:creationId xmlns:a16="http://schemas.microsoft.com/office/drawing/2014/main" id="{70FCF5AB-84E2-4716-F545-83DF388D2739}"/>
              </a:ext>
            </a:extLst>
          </p:cNvPr>
          <p:cNvGrpSpPr/>
          <p:nvPr/>
        </p:nvGrpSpPr>
        <p:grpSpPr>
          <a:xfrm flipH="1">
            <a:off x="20034250" y="9682773"/>
            <a:ext cx="2025649" cy="2137253"/>
            <a:chOff x="4443430" y="4474065"/>
            <a:chExt cx="2488311" cy="1944694"/>
          </a:xfrm>
          <a:noFill/>
        </p:grpSpPr>
        <p:sp>
          <p:nvSpPr>
            <p:cNvPr id="47" name="Textbox 200">
              <a:extLst>
                <a:ext uri="{FF2B5EF4-FFF2-40B4-BE49-F238E27FC236}">
                  <a16:creationId xmlns:a16="http://schemas.microsoft.com/office/drawing/2014/main" id="{9C5E21E4-E468-3C01-7CFC-32341B5D59E5}"/>
                </a:ext>
              </a:extLst>
            </p:cNvPr>
            <p:cNvSpPr txBox="1"/>
            <p:nvPr/>
          </p:nvSpPr>
          <p:spPr>
            <a:xfrm flipH="1">
              <a:off x="4443431" y="4474065"/>
              <a:ext cx="2488310" cy="364061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j-lt"/>
                </a:rPr>
                <a:t>Product D</a:t>
              </a:r>
            </a:p>
          </p:txBody>
        </p:sp>
        <p:sp>
          <p:nvSpPr>
            <p:cNvPr id="48" name="Textbox 200">
              <a:extLst>
                <a:ext uri="{FF2B5EF4-FFF2-40B4-BE49-F238E27FC236}">
                  <a16:creationId xmlns:a16="http://schemas.microsoft.com/office/drawing/2014/main" id="{AC61526F-3B5E-E5FC-180C-4F9F05F1E350}"/>
                </a:ext>
              </a:extLst>
            </p:cNvPr>
            <p:cNvSpPr txBox="1"/>
            <p:nvPr/>
          </p:nvSpPr>
          <p:spPr>
            <a:xfrm flipH="1">
              <a:off x="4443431" y="4866131"/>
              <a:ext cx="2488310" cy="588099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j-lt"/>
                </a:rPr>
                <a:t>Under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9" name="Textbox 200">
              <a:extLst>
                <a:ext uri="{FF2B5EF4-FFF2-40B4-BE49-F238E27FC236}">
                  <a16:creationId xmlns:a16="http://schemas.microsoft.com/office/drawing/2014/main" id="{70BB8EE3-D6B7-0D4E-B196-330279FAFEC2}"/>
                </a:ext>
              </a:extLst>
            </p:cNvPr>
            <p:cNvSpPr txBox="1"/>
            <p:nvPr/>
          </p:nvSpPr>
          <p:spPr>
            <a:xfrm flipH="1">
              <a:off x="4443430" y="5550614"/>
              <a:ext cx="2488311" cy="86814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46" name="!!Pillar_4%">
            <a:extLst>
              <a:ext uri="{FF2B5EF4-FFF2-40B4-BE49-F238E27FC236}">
                <a16:creationId xmlns:a16="http://schemas.microsoft.com/office/drawing/2014/main" id="{D9AD3B3B-D8E0-D79A-CDC2-B4E72B342BCB}"/>
              </a:ext>
            </a:extLst>
          </p:cNvPr>
          <p:cNvSpPr txBox="1"/>
          <p:nvPr/>
        </p:nvSpPr>
        <p:spPr>
          <a:xfrm>
            <a:off x="20034250" y="6534834"/>
            <a:ext cx="2025649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rPr>
              <a:t>60%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graphicFrame>
        <p:nvGraphicFramePr>
          <p:cNvPr id="55" name="!!PieChart">
            <a:extLst>
              <a:ext uri="{FF2B5EF4-FFF2-40B4-BE49-F238E27FC236}">
                <a16:creationId xmlns:a16="http://schemas.microsoft.com/office/drawing/2014/main" id="{15F59C83-936A-1E49-96E1-59593356D52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97707799"/>
              </p:ext>
            </p:extLst>
          </p:nvPr>
        </p:nvGraphicFramePr>
        <p:xfrm>
          <a:off x="3950528" y="5074315"/>
          <a:ext cx="6667790" cy="63237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4" name="!!Legend">
            <a:extLst>
              <a:ext uri="{FF2B5EF4-FFF2-40B4-BE49-F238E27FC236}">
                <a16:creationId xmlns:a16="http://schemas.microsoft.com/office/drawing/2014/main" id="{643935BA-B860-87B2-0A4D-E79F6DC8BFD0}"/>
              </a:ext>
            </a:extLst>
          </p:cNvPr>
          <p:cNvGrpSpPr/>
          <p:nvPr/>
        </p:nvGrpSpPr>
        <p:grpSpPr>
          <a:xfrm>
            <a:off x="2313081" y="7347647"/>
            <a:ext cx="1939583" cy="1777045"/>
            <a:chOff x="2313081" y="7347647"/>
            <a:chExt cx="1939583" cy="1777045"/>
          </a:xfrm>
        </p:grpSpPr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E7908B34-4B45-F792-ED19-12E5A65902FE}"/>
                </a:ext>
              </a:extLst>
            </p:cNvPr>
            <p:cNvGrpSpPr/>
            <p:nvPr/>
          </p:nvGrpSpPr>
          <p:grpSpPr>
            <a:xfrm>
              <a:off x="2313081" y="7347647"/>
              <a:ext cx="1939583" cy="338554"/>
              <a:chOff x="9617417" y="6342892"/>
              <a:chExt cx="1939583" cy="338554"/>
            </a:xfrm>
          </p:grpSpPr>
          <p:sp>
            <p:nvSpPr>
              <p:cNvPr id="57" name="Rectangle: Rounded Corners 56">
                <a:extLst>
                  <a:ext uri="{FF2B5EF4-FFF2-40B4-BE49-F238E27FC236}">
                    <a16:creationId xmlns:a16="http://schemas.microsoft.com/office/drawing/2014/main" id="{0209480F-5667-8FF8-2ACF-D67CBC20BF53}"/>
                  </a:ext>
                </a:extLst>
              </p:cNvPr>
              <p:cNvSpPr/>
              <p:nvPr/>
            </p:nvSpPr>
            <p:spPr>
              <a:xfrm>
                <a:off x="9617417" y="6394071"/>
                <a:ext cx="236196" cy="236196"/>
              </a:xfrm>
              <a:prstGeom prst="round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2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58" name="Textbox 200">
                <a:extLst>
                  <a:ext uri="{FF2B5EF4-FFF2-40B4-BE49-F238E27FC236}">
                    <a16:creationId xmlns:a16="http://schemas.microsoft.com/office/drawing/2014/main" id="{2475B8DA-FB48-9E03-1D71-05817F2B3A3C}"/>
                  </a:ext>
                </a:extLst>
              </p:cNvPr>
              <p:cNvSpPr txBox="1"/>
              <p:nvPr/>
            </p:nvSpPr>
            <p:spPr>
              <a:xfrm>
                <a:off x="9927663" y="6342892"/>
                <a:ext cx="162933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+mj-lt"/>
                  </a:rPr>
                  <a:t>Product A</a:t>
                </a:r>
              </a:p>
            </p:txBody>
          </p:sp>
        </p:grp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20374F5D-FDD0-CB45-6A64-523664CC8087}"/>
                </a:ext>
              </a:extLst>
            </p:cNvPr>
            <p:cNvGrpSpPr/>
            <p:nvPr/>
          </p:nvGrpSpPr>
          <p:grpSpPr>
            <a:xfrm>
              <a:off x="2313081" y="7827144"/>
              <a:ext cx="1939583" cy="338554"/>
              <a:chOff x="9617417" y="6342892"/>
              <a:chExt cx="1939583" cy="338554"/>
            </a:xfrm>
          </p:grpSpPr>
          <p:sp>
            <p:nvSpPr>
              <p:cNvPr id="63" name="Rectangle: Rounded Corners 62">
                <a:extLst>
                  <a:ext uri="{FF2B5EF4-FFF2-40B4-BE49-F238E27FC236}">
                    <a16:creationId xmlns:a16="http://schemas.microsoft.com/office/drawing/2014/main" id="{8AF8F4D8-DC38-7C88-FE41-574BDAF9EABF}"/>
                  </a:ext>
                </a:extLst>
              </p:cNvPr>
              <p:cNvSpPr/>
              <p:nvPr/>
            </p:nvSpPr>
            <p:spPr>
              <a:xfrm>
                <a:off x="9617417" y="6394071"/>
                <a:ext cx="236196" cy="236196"/>
              </a:xfrm>
              <a:prstGeom prst="round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2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64" name="Textbox 200">
                <a:extLst>
                  <a:ext uri="{FF2B5EF4-FFF2-40B4-BE49-F238E27FC236}">
                    <a16:creationId xmlns:a16="http://schemas.microsoft.com/office/drawing/2014/main" id="{E8DD295E-5910-54E2-7F6A-0E04B3D4F5C9}"/>
                  </a:ext>
                </a:extLst>
              </p:cNvPr>
              <p:cNvSpPr txBox="1"/>
              <p:nvPr/>
            </p:nvSpPr>
            <p:spPr>
              <a:xfrm>
                <a:off x="9927663" y="6342892"/>
                <a:ext cx="162933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+mj-lt"/>
                  </a:rPr>
                  <a:t>Product B</a:t>
                </a:r>
              </a:p>
            </p:txBody>
          </p:sp>
        </p:grp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128BB8BF-E870-4422-D327-507F0610AB37}"/>
                </a:ext>
              </a:extLst>
            </p:cNvPr>
            <p:cNvGrpSpPr/>
            <p:nvPr/>
          </p:nvGrpSpPr>
          <p:grpSpPr>
            <a:xfrm>
              <a:off x="2313081" y="8306641"/>
              <a:ext cx="1939583" cy="338554"/>
              <a:chOff x="9617417" y="6342892"/>
              <a:chExt cx="1939583" cy="338554"/>
            </a:xfrm>
          </p:grpSpPr>
          <p:sp>
            <p:nvSpPr>
              <p:cNvPr id="66" name="Rectangle: Rounded Corners 65">
                <a:extLst>
                  <a:ext uri="{FF2B5EF4-FFF2-40B4-BE49-F238E27FC236}">
                    <a16:creationId xmlns:a16="http://schemas.microsoft.com/office/drawing/2014/main" id="{60F73CF5-5CA7-6FAB-5779-54C319FE609B}"/>
                  </a:ext>
                </a:extLst>
              </p:cNvPr>
              <p:cNvSpPr/>
              <p:nvPr/>
            </p:nvSpPr>
            <p:spPr>
              <a:xfrm>
                <a:off x="9617417" y="6394071"/>
                <a:ext cx="236196" cy="236196"/>
              </a:xfrm>
              <a:prstGeom prst="round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2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67" name="Textbox 200">
                <a:extLst>
                  <a:ext uri="{FF2B5EF4-FFF2-40B4-BE49-F238E27FC236}">
                    <a16:creationId xmlns:a16="http://schemas.microsoft.com/office/drawing/2014/main" id="{5EF9DB30-532A-78F9-83B3-7539C0F65C8F}"/>
                  </a:ext>
                </a:extLst>
              </p:cNvPr>
              <p:cNvSpPr txBox="1"/>
              <p:nvPr/>
            </p:nvSpPr>
            <p:spPr>
              <a:xfrm>
                <a:off x="9927663" y="6342892"/>
                <a:ext cx="162933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+mj-lt"/>
                  </a:rPr>
                  <a:t>Product C</a:t>
                </a:r>
              </a:p>
            </p:txBody>
          </p:sp>
        </p:grp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85264E02-1115-C902-A968-52B3B08B76F6}"/>
                </a:ext>
              </a:extLst>
            </p:cNvPr>
            <p:cNvGrpSpPr/>
            <p:nvPr/>
          </p:nvGrpSpPr>
          <p:grpSpPr>
            <a:xfrm>
              <a:off x="2313081" y="8786138"/>
              <a:ext cx="1939583" cy="338554"/>
              <a:chOff x="9617417" y="6342892"/>
              <a:chExt cx="1939583" cy="338554"/>
            </a:xfrm>
          </p:grpSpPr>
          <p:sp>
            <p:nvSpPr>
              <p:cNvPr id="69" name="Rectangle: Rounded Corners 68">
                <a:extLst>
                  <a:ext uri="{FF2B5EF4-FFF2-40B4-BE49-F238E27FC236}">
                    <a16:creationId xmlns:a16="http://schemas.microsoft.com/office/drawing/2014/main" id="{3BEAB95E-657D-ADE1-9BDE-6A8D1B2EAA1A}"/>
                  </a:ext>
                </a:extLst>
              </p:cNvPr>
              <p:cNvSpPr/>
              <p:nvPr/>
            </p:nvSpPr>
            <p:spPr>
              <a:xfrm>
                <a:off x="9617417" y="6394071"/>
                <a:ext cx="236196" cy="236196"/>
              </a:xfrm>
              <a:prstGeom prst="round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2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70" name="Textbox 200">
                <a:extLst>
                  <a:ext uri="{FF2B5EF4-FFF2-40B4-BE49-F238E27FC236}">
                    <a16:creationId xmlns:a16="http://schemas.microsoft.com/office/drawing/2014/main" id="{482C3B73-19F5-5A01-5726-436EEFE012C6}"/>
                  </a:ext>
                </a:extLst>
              </p:cNvPr>
              <p:cNvSpPr txBox="1"/>
              <p:nvPr/>
            </p:nvSpPr>
            <p:spPr>
              <a:xfrm>
                <a:off x="9927663" y="6342892"/>
                <a:ext cx="162933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+mj-lt"/>
                  </a:rPr>
                  <a:t>Product D</a:t>
                </a:r>
              </a:p>
            </p:txBody>
          </p:sp>
        </p:grpSp>
      </p:grpSp>
      <p:sp>
        <p:nvSpPr>
          <p:cNvPr id="72" name="!!MainTitle1">
            <a:extLst>
              <a:ext uri="{FF2B5EF4-FFF2-40B4-BE49-F238E27FC236}">
                <a16:creationId xmlns:a16="http://schemas.microsoft.com/office/drawing/2014/main" id="{8CE94D59-270D-E1D8-83B5-AEE77034E1CB}"/>
              </a:ext>
            </a:extLst>
          </p:cNvPr>
          <p:cNvSpPr txBox="1"/>
          <p:nvPr/>
        </p:nvSpPr>
        <p:spPr>
          <a:xfrm>
            <a:off x="13529104" y="1037172"/>
            <a:ext cx="9114996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lang="en-US" sz="7500" b="1" dirty="0">
                <a:solidFill>
                  <a:schemeClr val="bg2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Charts </a:t>
            </a:r>
            <a:r>
              <a:rPr lang="en-US" sz="7500" noProof="0" dirty="0">
                <a:solidFill>
                  <a:schemeClr val="bg2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  <a:lumOff val="75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73" name="!!SubTitle">
            <a:extLst>
              <a:ext uri="{FF2B5EF4-FFF2-40B4-BE49-F238E27FC236}">
                <a16:creationId xmlns:a16="http://schemas.microsoft.com/office/drawing/2014/main" id="{CDB92339-C088-3265-2419-5F366F9E8C07}"/>
              </a:ext>
            </a:extLst>
          </p:cNvPr>
          <p:cNvSpPr txBox="1"/>
          <p:nvPr/>
        </p:nvSpPr>
        <p:spPr>
          <a:xfrm>
            <a:off x="17470419" y="2251205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grpSp>
        <p:nvGrpSpPr>
          <p:cNvPr id="88" name="!!Legend2">
            <a:extLst>
              <a:ext uri="{FF2B5EF4-FFF2-40B4-BE49-F238E27FC236}">
                <a16:creationId xmlns:a16="http://schemas.microsoft.com/office/drawing/2014/main" id="{4CF8963C-5EF2-805E-3727-65A76622B398}"/>
              </a:ext>
            </a:extLst>
          </p:cNvPr>
          <p:cNvGrpSpPr/>
          <p:nvPr/>
        </p:nvGrpSpPr>
        <p:grpSpPr>
          <a:xfrm>
            <a:off x="-9704604" y="12926288"/>
            <a:ext cx="7064808" cy="338554"/>
            <a:chOff x="9086338" y="3666321"/>
            <a:chExt cx="7064808" cy="338554"/>
          </a:xfrm>
        </p:grpSpPr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DD3E4B41-7CA5-EFA2-601B-66BCB14242A1}"/>
                </a:ext>
              </a:extLst>
            </p:cNvPr>
            <p:cNvGrpSpPr/>
            <p:nvPr/>
          </p:nvGrpSpPr>
          <p:grpSpPr>
            <a:xfrm>
              <a:off x="9086338" y="3666321"/>
              <a:ext cx="1939583" cy="338554"/>
              <a:chOff x="9617417" y="6342892"/>
              <a:chExt cx="1939583" cy="338554"/>
            </a:xfrm>
          </p:grpSpPr>
          <p:sp>
            <p:nvSpPr>
              <p:cNvPr id="85" name="Rectangle: Rounded Corners 84">
                <a:extLst>
                  <a:ext uri="{FF2B5EF4-FFF2-40B4-BE49-F238E27FC236}">
                    <a16:creationId xmlns:a16="http://schemas.microsoft.com/office/drawing/2014/main" id="{E03C3CB1-6595-30CD-895F-1214B3EF8659}"/>
                  </a:ext>
                </a:extLst>
              </p:cNvPr>
              <p:cNvSpPr/>
              <p:nvPr/>
            </p:nvSpPr>
            <p:spPr>
              <a:xfrm>
                <a:off x="9617417" y="6394071"/>
                <a:ext cx="236196" cy="236196"/>
              </a:xfrm>
              <a:prstGeom prst="round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Textbox 200">
                <a:extLst>
                  <a:ext uri="{FF2B5EF4-FFF2-40B4-BE49-F238E27FC236}">
                    <a16:creationId xmlns:a16="http://schemas.microsoft.com/office/drawing/2014/main" id="{41FA4261-3E54-C607-F49C-6D5404D7C508}"/>
                  </a:ext>
                </a:extLst>
              </p:cNvPr>
              <p:cNvSpPr txBox="1"/>
              <p:nvPr/>
            </p:nvSpPr>
            <p:spPr>
              <a:xfrm>
                <a:off x="9927663" y="6342892"/>
                <a:ext cx="162933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Product A</a:t>
                </a:r>
              </a:p>
            </p:txBody>
          </p:sp>
        </p:grpSp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806BCB69-51F8-E245-1C6A-31D4F834ED19}"/>
                </a:ext>
              </a:extLst>
            </p:cNvPr>
            <p:cNvGrpSpPr/>
            <p:nvPr/>
          </p:nvGrpSpPr>
          <p:grpSpPr>
            <a:xfrm>
              <a:off x="10794746" y="3666321"/>
              <a:ext cx="1939583" cy="338554"/>
              <a:chOff x="9617417" y="6342892"/>
              <a:chExt cx="1939583" cy="338554"/>
            </a:xfrm>
          </p:grpSpPr>
          <p:sp>
            <p:nvSpPr>
              <p:cNvPr id="83" name="Rectangle: Rounded Corners 82">
                <a:extLst>
                  <a:ext uri="{FF2B5EF4-FFF2-40B4-BE49-F238E27FC236}">
                    <a16:creationId xmlns:a16="http://schemas.microsoft.com/office/drawing/2014/main" id="{6FC08C28-7321-C562-7559-25A35559F75F}"/>
                  </a:ext>
                </a:extLst>
              </p:cNvPr>
              <p:cNvSpPr/>
              <p:nvPr/>
            </p:nvSpPr>
            <p:spPr>
              <a:xfrm>
                <a:off x="9617417" y="6394071"/>
                <a:ext cx="236196" cy="236196"/>
              </a:xfrm>
              <a:prstGeom prst="round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Textbox 200">
                <a:extLst>
                  <a:ext uri="{FF2B5EF4-FFF2-40B4-BE49-F238E27FC236}">
                    <a16:creationId xmlns:a16="http://schemas.microsoft.com/office/drawing/2014/main" id="{C6E91629-FCE4-B49E-3C16-7F95618FFA7E}"/>
                  </a:ext>
                </a:extLst>
              </p:cNvPr>
              <p:cNvSpPr txBox="1"/>
              <p:nvPr/>
            </p:nvSpPr>
            <p:spPr>
              <a:xfrm>
                <a:off x="9927663" y="6342892"/>
                <a:ext cx="162933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Product B</a:t>
                </a:r>
              </a:p>
            </p:txBody>
          </p:sp>
        </p:grp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C3000B9C-26AE-926A-781E-937396DE8BE7}"/>
                </a:ext>
              </a:extLst>
            </p:cNvPr>
            <p:cNvGrpSpPr/>
            <p:nvPr/>
          </p:nvGrpSpPr>
          <p:grpSpPr>
            <a:xfrm>
              <a:off x="12503154" y="3666321"/>
              <a:ext cx="1939583" cy="338554"/>
              <a:chOff x="9617417" y="6342892"/>
              <a:chExt cx="1939583" cy="338554"/>
            </a:xfrm>
          </p:grpSpPr>
          <p:sp>
            <p:nvSpPr>
              <p:cNvPr id="81" name="Rectangle: Rounded Corners 80">
                <a:extLst>
                  <a:ext uri="{FF2B5EF4-FFF2-40B4-BE49-F238E27FC236}">
                    <a16:creationId xmlns:a16="http://schemas.microsoft.com/office/drawing/2014/main" id="{795FD99C-62AF-1D0C-6327-592E446BC00E}"/>
                  </a:ext>
                </a:extLst>
              </p:cNvPr>
              <p:cNvSpPr/>
              <p:nvPr/>
            </p:nvSpPr>
            <p:spPr>
              <a:xfrm>
                <a:off x="9617417" y="6394071"/>
                <a:ext cx="236196" cy="236196"/>
              </a:xfrm>
              <a:prstGeom prst="round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Textbox 200">
                <a:extLst>
                  <a:ext uri="{FF2B5EF4-FFF2-40B4-BE49-F238E27FC236}">
                    <a16:creationId xmlns:a16="http://schemas.microsoft.com/office/drawing/2014/main" id="{A064A6C0-648D-82D0-727D-C1B7CC35DDC8}"/>
                  </a:ext>
                </a:extLst>
              </p:cNvPr>
              <p:cNvSpPr txBox="1"/>
              <p:nvPr/>
            </p:nvSpPr>
            <p:spPr>
              <a:xfrm>
                <a:off x="9927663" y="6342892"/>
                <a:ext cx="162933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Product C</a:t>
                </a:r>
              </a:p>
            </p:txBody>
          </p: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06ED735B-355A-8A78-96B1-E67F33005694}"/>
                </a:ext>
              </a:extLst>
            </p:cNvPr>
            <p:cNvGrpSpPr/>
            <p:nvPr/>
          </p:nvGrpSpPr>
          <p:grpSpPr>
            <a:xfrm>
              <a:off x="14211563" y="3666321"/>
              <a:ext cx="1939583" cy="338554"/>
              <a:chOff x="9617417" y="6342892"/>
              <a:chExt cx="1939583" cy="338554"/>
            </a:xfrm>
          </p:grpSpPr>
          <p:sp>
            <p:nvSpPr>
              <p:cNvPr id="79" name="Rectangle: Rounded Corners 78">
                <a:extLst>
                  <a:ext uri="{FF2B5EF4-FFF2-40B4-BE49-F238E27FC236}">
                    <a16:creationId xmlns:a16="http://schemas.microsoft.com/office/drawing/2014/main" id="{ECC65887-8239-AC98-B990-2504154AFBC4}"/>
                  </a:ext>
                </a:extLst>
              </p:cNvPr>
              <p:cNvSpPr/>
              <p:nvPr/>
            </p:nvSpPr>
            <p:spPr>
              <a:xfrm>
                <a:off x="9617417" y="6394071"/>
                <a:ext cx="236196" cy="236196"/>
              </a:xfrm>
              <a:prstGeom prst="round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Textbox 200">
                <a:extLst>
                  <a:ext uri="{FF2B5EF4-FFF2-40B4-BE49-F238E27FC236}">
                    <a16:creationId xmlns:a16="http://schemas.microsoft.com/office/drawing/2014/main" id="{47019B9C-98F1-2BEE-D72C-3AD3C5EA7004}"/>
                  </a:ext>
                </a:extLst>
              </p:cNvPr>
              <p:cNvSpPr txBox="1"/>
              <p:nvPr/>
            </p:nvSpPr>
            <p:spPr>
              <a:xfrm>
                <a:off x="9927663" y="6342892"/>
                <a:ext cx="162933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Product D</a:t>
                </a:r>
              </a:p>
            </p:txBody>
          </p:sp>
        </p:grpSp>
      </p:grpSp>
      <p:sp>
        <p:nvSpPr>
          <p:cNvPr id="103" name="!!#">
            <a:extLst>
              <a:ext uri="{FF2B5EF4-FFF2-40B4-BE49-F238E27FC236}">
                <a16:creationId xmlns:a16="http://schemas.microsoft.com/office/drawing/2014/main" id="{B90A5D08-E6B4-91EB-978F-B9C60DBCFABC}"/>
              </a:ext>
            </a:extLst>
          </p:cNvPr>
          <p:cNvSpPr>
            <a:spLocks/>
          </p:cNvSpPr>
          <p:nvPr/>
        </p:nvSpPr>
        <p:spPr bwMode="auto">
          <a:xfrm>
            <a:off x="2453578" y="12864733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218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3" name="!!B_B_2">
            <a:extLst>
              <a:ext uri="{FF2B5EF4-FFF2-40B4-BE49-F238E27FC236}">
                <a16:creationId xmlns:a16="http://schemas.microsoft.com/office/drawing/2014/main" id="{EEFF1C76-C0D9-3CE5-6855-3B786818DF34}"/>
              </a:ext>
            </a:extLst>
          </p:cNvPr>
          <p:cNvSpPr/>
          <p:nvPr/>
        </p:nvSpPr>
        <p:spPr>
          <a:xfrm>
            <a:off x="4713504" y="1306873"/>
            <a:ext cx="2252013" cy="707093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!!B_B_1">
            <a:extLst>
              <a:ext uri="{FF2B5EF4-FFF2-40B4-BE49-F238E27FC236}">
                <a16:creationId xmlns:a16="http://schemas.microsoft.com/office/drawing/2014/main" id="{105571A7-B7EF-E09C-92A0-069D815C1E32}"/>
              </a:ext>
            </a:extLst>
          </p:cNvPr>
          <p:cNvSpPr/>
          <p:nvPr/>
        </p:nvSpPr>
        <p:spPr>
          <a:xfrm>
            <a:off x="2324100" y="1306873"/>
            <a:ext cx="2252013" cy="707093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!!B_B_3">
            <a:extLst>
              <a:ext uri="{FF2B5EF4-FFF2-40B4-BE49-F238E27FC236}">
                <a16:creationId xmlns:a16="http://schemas.microsoft.com/office/drawing/2014/main" id="{32052E38-15DE-2DE6-0E79-F240153146C7}"/>
              </a:ext>
            </a:extLst>
          </p:cNvPr>
          <p:cNvSpPr/>
          <p:nvPr/>
        </p:nvSpPr>
        <p:spPr>
          <a:xfrm>
            <a:off x="7102908" y="1306873"/>
            <a:ext cx="2252013" cy="707093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!!B_B_4">
            <a:extLst>
              <a:ext uri="{FF2B5EF4-FFF2-40B4-BE49-F238E27FC236}">
                <a16:creationId xmlns:a16="http://schemas.microsoft.com/office/drawing/2014/main" id="{9DF7A016-D2DA-1A91-8C79-7D5A9EBA941D}"/>
              </a:ext>
            </a:extLst>
          </p:cNvPr>
          <p:cNvSpPr/>
          <p:nvPr/>
        </p:nvSpPr>
        <p:spPr>
          <a:xfrm>
            <a:off x="9492312" y="1306873"/>
            <a:ext cx="2252013" cy="707093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!!B_B_highlight">
            <a:extLst>
              <a:ext uri="{FF2B5EF4-FFF2-40B4-BE49-F238E27FC236}">
                <a16:creationId xmlns:a16="http://schemas.microsoft.com/office/drawing/2014/main" id="{41F90D1F-8F73-1406-D37F-279164F5E9B8}"/>
              </a:ext>
            </a:extLst>
          </p:cNvPr>
          <p:cNvSpPr/>
          <p:nvPr/>
        </p:nvSpPr>
        <p:spPr>
          <a:xfrm>
            <a:off x="4713504" y="1306873"/>
            <a:ext cx="2252013" cy="707093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!!B_L_1">
            <a:extLst>
              <a:ext uri="{FF2B5EF4-FFF2-40B4-BE49-F238E27FC236}">
                <a16:creationId xmlns:a16="http://schemas.microsoft.com/office/drawing/2014/main" id="{62702934-0B72-484B-5D7D-5F6040E5FFCC}"/>
              </a:ext>
            </a:extLst>
          </p:cNvPr>
          <p:cNvSpPr txBox="1"/>
          <p:nvPr/>
        </p:nvSpPr>
        <p:spPr>
          <a:xfrm>
            <a:off x="2647551" y="1460364"/>
            <a:ext cx="1605113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i="0" u="none" strike="noStrike" cap="none" spc="0" normalizeH="0" baseline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</a:defRPr>
            </a:lvl1pPr>
          </a:lstStyle>
          <a:p>
            <a:r>
              <a:rPr lang="en-US" dirty="0"/>
              <a:t>Quarter 1</a:t>
            </a:r>
          </a:p>
        </p:txBody>
      </p:sp>
      <p:sp>
        <p:nvSpPr>
          <p:cNvPr id="10" name="!!B_L_1">
            <a:extLst>
              <a:ext uri="{FF2B5EF4-FFF2-40B4-BE49-F238E27FC236}">
                <a16:creationId xmlns:a16="http://schemas.microsoft.com/office/drawing/2014/main" id="{435C440A-412E-16B5-31AE-D85A06EC4BBB}"/>
              </a:ext>
            </a:extLst>
          </p:cNvPr>
          <p:cNvSpPr txBox="1"/>
          <p:nvPr/>
        </p:nvSpPr>
        <p:spPr>
          <a:xfrm>
            <a:off x="7426359" y="1475753"/>
            <a:ext cx="1605113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</a:rPr>
              <a:t>Quarter 3</a:t>
            </a:r>
          </a:p>
        </p:txBody>
      </p:sp>
      <p:sp>
        <p:nvSpPr>
          <p:cNvPr id="12" name="!!B_L_1">
            <a:extLst>
              <a:ext uri="{FF2B5EF4-FFF2-40B4-BE49-F238E27FC236}">
                <a16:creationId xmlns:a16="http://schemas.microsoft.com/office/drawing/2014/main" id="{F89B2CAC-5424-6F7E-FA82-118A49074968}"/>
              </a:ext>
            </a:extLst>
          </p:cNvPr>
          <p:cNvSpPr txBox="1"/>
          <p:nvPr/>
        </p:nvSpPr>
        <p:spPr>
          <a:xfrm>
            <a:off x="9815763" y="1475753"/>
            <a:ext cx="1605113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</a:rPr>
              <a:t>Quarter 4</a:t>
            </a:r>
          </a:p>
        </p:txBody>
      </p:sp>
      <p:sp>
        <p:nvSpPr>
          <p:cNvPr id="13" name="!!B_L_1">
            <a:extLst>
              <a:ext uri="{FF2B5EF4-FFF2-40B4-BE49-F238E27FC236}">
                <a16:creationId xmlns:a16="http://schemas.microsoft.com/office/drawing/2014/main" id="{52F2DDDB-AA28-95D5-96C1-B0917CC64D28}"/>
              </a:ext>
            </a:extLst>
          </p:cNvPr>
          <p:cNvSpPr txBox="1"/>
          <p:nvPr/>
        </p:nvSpPr>
        <p:spPr>
          <a:xfrm>
            <a:off x="5036955" y="1475753"/>
            <a:ext cx="1605113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b="1" i="0" u="none" strike="noStrike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defRPr>
            </a:lvl1pPr>
          </a:lstStyle>
          <a:p>
            <a:r>
              <a:rPr lang="en-US" dirty="0"/>
              <a:t>Quarter 2</a:t>
            </a:r>
          </a:p>
        </p:txBody>
      </p:sp>
      <p:sp>
        <p:nvSpPr>
          <p:cNvPr id="2" name="!!Chart_L_1">
            <a:extLst>
              <a:ext uri="{FF2B5EF4-FFF2-40B4-BE49-F238E27FC236}">
                <a16:creationId xmlns:a16="http://schemas.microsoft.com/office/drawing/2014/main" id="{F08C066A-F4EA-769F-86A4-61D8DB443E38}"/>
              </a:ext>
            </a:extLst>
          </p:cNvPr>
          <p:cNvSpPr txBox="1"/>
          <p:nvPr/>
        </p:nvSpPr>
        <p:spPr>
          <a:xfrm>
            <a:off x="5537375" y="12366418"/>
            <a:ext cx="3494098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b="1" i="0" u="none" strike="noStrike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defRPr>
            </a:lvl1pPr>
          </a:lstStyle>
          <a:p>
            <a:r>
              <a:rPr lang="en-US" dirty="0">
                <a:solidFill>
                  <a:schemeClr val="bg2">
                    <a:lumMod val="25000"/>
                    <a:lumOff val="75000"/>
                  </a:schemeClr>
                </a:solidFill>
              </a:rPr>
              <a:t>ALL PRODUCTS</a:t>
            </a:r>
          </a:p>
        </p:txBody>
      </p:sp>
      <p:sp>
        <p:nvSpPr>
          <p:cNvPr id="18" name="!!Chart_L_2">
            <a:extLst>
              <a:ext uri="{FF2B5EF4-FFF2-40B4-BE49-F238E27FC236}">
                <a16:creationId xmlns:a16="http://schemas.microsoft.com/office/drawing/2014/main" id="{C08D7D96-170A-EBD2-D789-62AC0A48772F}"/>
              </a:ext>
            </a:extLst>
          </p:cNvPr>
          <p:cNvSpPr txBox="1"/>
          <p:nvPr/>
        </p:nvSpPr>
        <p:spPr>
          <a:xfrm>
            <a:off x="15723370" y="12366418"/>
            <a:ext cx="3494098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b="1" i="0" u="none" strike="noStrike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defRPr>
            </a:lvl1pPr>
          </a:lstStyle>
          <a:p>
            <a:r>
              <a:rPr lang="en-US" dirty="0">
                <a:solidFill>
                  <a:schemeClr val="bg2">
                    <a:lumMod val="25000"/>
                    <a:lumOff val="75000"/>
                  </a:schemeClr>
                </a:solidFill>
              </a:rPr>
              <a:t>BY PRODUCTS</a:t>
            </a:r>
          </a:p>
        </p:txBody>
      </p:sp>
    </p:spTree>
    <p:extLst>
      <p:ext uri="{BB962C8B-B14F-4D97-AF65-F5344CB8AC3E}">
        <p14:creationId xmlns:p14="http://schemas.microsoft.com/office/powerpoint/2010/main" val="310830604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 advClick="0" advTm="2000">
        <p159:morph option="byObject"/>
      </p:transition>
    </mc:Choice>
    <mc:Fallback xmlns="">
      <p:transition spd="slow" advClick="0" advTm="200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A1E006-CE22-2BF2-420B-A251C17AF2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!!Pillar_1">
            <a:extLst>
              <a:ext uri="{FF2B5EF4-FFF2-40B4-BE49-F238E27FC236}">
                <a16:creationId xmlns:a16="http://schemas.microsoft.com/office/drawing/2014/main" id="{72B695AF-012D-F92C-B1EE-D24ACED2A13C}"/>
              </a:ext>
            </a:extLst>
          </p:cNvPr>
          <p:cNvSpPr/>
          <p:nvPr/>
        </p:nvSpPr>
        <p:spPr>
          <a:xfrm>
            <a:off x="12754908" y="6788451"/>
            <a:ext cx="2025650" cy="2618439"/>
          </a:xfrm>
          <a:prstGeom prst="roundRect">
            <a:avLst>
              <a:gd name="adj" fmla="val 10203"/>
            </a:avLst>
          </a:prstGeom>
          <a:gradFill>
            <a:gsLst>
              <a:gs pos="0">
                <a:schemeClr val="accent1"/>
              </a:gs>
              <a:gs pos="80000">
                <a:schemeClr val="accent1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!!Pillar_L_1">
            <a:extLst>
              <a:ext uri="{FF2B5EF4-FFF2-40B4-BE49-F238E27FC236}">
                <a16:creationId xmlns:a16="http://schemas.microsoft.com/office/drawing/2014/main" id="{363E3E9D-3324-A81D-70D6-2AF19F8A13DB}"/>
              </a:ext>
            </a:extLst>
          </p:cNvPr>
          <p:cNvGrpSpPr/>
          <p:nvPr/>
        </p:nvGrpSpPr>
        <p:grpSpPr>
          <a:xfrm flipH="1">
            <a:off x="12754908" y="9682773"/>
            <a:ext cx="2025649" cy="2137253"/>
            <a:chOff x="4443430" y="4474065"/>
            <a:chExt cx="2488311" cy="1944694"/>
          </a:xfrm>
          <a:noFill/>
        </p:grpSpPr>
        <p:sp>
          <p:nvSpPr>
            <p:cNvPr id="15" name="Textbox 200">
              <a:extLst>
                <a:ext uri="{FF2B5EF4-FFF2-40B4-BE49-F238E27FC236}">
                  <a16:creationId xmlns:a16="http://schemas.microsoft.com/office/drawing/2014/main" id="{FF6B2D5C-069C-7D58-445E-F0B06B2E0428}"/>
                </a:ext>
              </a:extLst>
            </p:cNvPr>
            <p:cNvSpPr txBox="1"/>
            <p:nvPr/>
          </p:nvSpPr>
          <p:spPr>
            <a:xfrm flipH="1">
              <a:off x="4443431" y="4474065"/>
              <a:ext cx="2488310" cy="364061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j-lt"/>
                </a:rPr>
                <a:t>Product A</a:t>
              </a:r>
            </a:p>
          </p:txBody>
        </p:sp>
        <p:sp>
          <p:nvSpPr>
            <p:cNvPr id="16" name="Textbox 200">
              <a:extLst>
                <a:ext uri="{FF2B5EF4-FFF2-40B4-BE49-F238E27FC236}">
                  <a16:creationId xmlns:a16="http://schemas.microsoft.com/office/drawing/2014/main" id="{E5D6E969-AC19-0D63-05ED-DC24F3CF5C70}"/>
                </a:ext>
              </a:extLst>
            </p:cNvPr>
            <p:cNvSpPr txBox="1"/>
            <p:nvPr/>
          </p:nvSpPr>
          <p:spPr>
            <a:xfrm flipH="1">
              <a:off x="4443431" y="4866131"/>
              <a:ext cx="2488310" cy="588099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j-lt"/>
                </a:rPr>
                <a:t>Under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7" name="Textbox 200">
              <a:extLst>
                <a:ext uri="{FF2B5EF4-FFF2-40B4-BE49-F238E27FC236}">
                  <a16:creationId xmlns:a16="http://schemas.microsoft.com/office/drawing/2014/main" id="{77F9A2F0-BC0E-D90E-A8B0-544473CD55C5}"/>
                </a:ext>
              </a:extLst>
            </p:cNvPr>
            <p:cNvSpPr txBox="1"/>
            <p:nvPr/>
          </p:nvSpPr>
          <p:spPr>
            <a:xfrm flipH="1">
              <a:off x="4443430" y="5550614"/>
              <a:ext cx="2488311" cy="86814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27" name="!!Pillar_1%">
            <a:extLst>
              <a:ext uri="{FF2B5EF4-FFF2-40B4-BE49-F238E27FC236}">
                <a16:creationId xmlns:a16="http://schemas.microsoft.com/office/drawing/2014/main" id="{54A3DE2F-900A-2DF6-88ED-4B0A0E5A9AC6}"/>
              </a:ext>
            </a:extLst>
          </p:cNvPr>
          <p:cNvSpPr txBox="1"/>
          <p:nvPr/>
        </p:nvSpPr>
        <p:spPr>
          <a:xfrm>
            <a:off x="12754908" y="7029602"/>
            <a:ext cx="2025649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rPr>
              <a:t>50%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30" name="!!Pillar_2">
            <a:extLst>
              <a:ext uri="{FF2B5EF4-FFF2-40B4-BE49-F238E27FC236}">
                <a16:creationId xmlns:a16="http://schemas.microsoft.com/office/drawing/2014/main" id="{ABE07C50-59D1-4AD4-47AF-2A5EC7370388}"/>
              </a:ext>
            </a:extLst>
          </p:cNvPr>
          <p:cNvSpPr/>
          <p:nvPr/>
        </p:nvSpPr>
        <p:spPr>
          <a:xfrm>
            <a:off x="15181355" y="5433063"/>
            <a:ext cx="2025650" cy="3973828"/>
          </a:xfrm>
          <a:prstGeom prst="roundRect">
            <a:avLst>
              <a:gd name="adj" fmla="val 10203"/>
            </a:avLst>
          </a:prstGeom>
          <a:gradFill>
            <a:gsLst>
              <a:gs pos="0">
                <a:schemeClr val="accent3"/>
              </a:gs>
              <a:gs pos="80000">
                <a:schemeClr val="accent3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" name="!!Pillar_L_2">
            <a:extLst>
              <a:ext uri="{FF2B5EF4-FFF2-40B4-BE49-F238E27FC236}">
                <a16:creationId xmlns:a16="http://schemas.microsoft.com/office/drawing/2014/main" id="{B79153E3-9299-B1FF-3F22-DD56EC8AD5D8}"/>
              </a:ext>
            </a:extLst>
          </p:cNvPr>
          <p:cNvGrpSpPr/>
          <p:nvPr/>
        </p:nvGrpSpPr>
        <p:grpSpPr>
          <a:xfrm flipH="1">
            <a:off x="15181355" y="9682773"/>
            <a:ext cx="2025649" cy="2137253"/>
            <a:chOff x="4443430" y="4474065"/>
            <a:chExt cx="2488311" cy="1944694"/>
          </a:xfrm>
          <a:noFill/>
        </p:grpSpPr>
        <p:sp>
          <p:nvSpPr>
            <p:cNvPr id="33" name="Textbox 200">
              <a:extLst>
                <a:ext uri="{FF2B5EF4-FFF2-40B4-BE49-F238E27FC236}">
                  <a16:creationId xmlns:a16="http://schemas.microsoft.com/office/drawing/2014/main" id="{26EE891F-C95B-3C5D-0509-32E976D26850}"/>
                </a:ext>
              </a:extLst>
            </p:cNvPr>
            <p:cNvSpPr txBox="1"/>
            <p:nvPr/>
          </p:nvSpPr>
          <p:spPr>
            <a:xfrm flipH="1">
              <a:off x="4443431" y="4474065"/>
              <a:ext cx="2488310" cy="364061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j-lt"/>
                </a:rPr>
                <a:t>Product B</a:t>
              </a:r>
            </a:p>
          </p:txBody>
        </p:sp>
        <p:sp>
          <p:nvSpPr>
            <p:cNvPr id="34" name="Textbox 200">
              <a:extLst>
                <a:ext uri="{FF2B5EF4-FFF2-40B4-BE49-F238E27FC236}">
                  <a16:creationId xmlns:a16="http://schemas.microsoft.com/office/drawing/2014/main" id="{A7726A60-50F8-93FE-6E22-FD5CF56980A1}"/>
                </a:ext>
              </a:extLst>
            </p:cNvPr>
            <p:cNvSpPr txBox="1"/>
            <p:nvPr/>
          </p:nvSpPr>
          <p:spPr>
            <a:xfrm flipH="1">
              <a:off x="4443431" y="4866131"/>
              <a:ext cx="2488310" cy="588099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j-lt"/>
                </a:rPr>
                <a:t>Meet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5" name="Textbox 200">
              <a:extLst>
                <a:ext uri="{FF2B5EF4-FFF2-40B4-BE49-F238E27FC236}">
                  <a16:creationId xmlns:a16="http://schemas.microsoft.com/office/drawing/2014/main" id="{CEC78581-66CD-7949-7A86-C2444B7F0849}"/>
                </a:ext>
              </a:extLst>
            </p:cNvPr>
            <p:cNvSpPr txBox="1"/>
            <p:nvPr/>
          </p:nvSpPr>
          <p:spPr>
            <a:xfrm flipH="1">
              <a:off x="4443430" y="5550614"/>
              <a:ext cx="2488311" cy="86814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32" name="!!Pillar_2%">
            <a:extLst>
              <a:ext uri="{FF2B5EF4-FFF2-40B4-BE49-F238E27FC236}">
                <a16:creationId xmlns:a16="http://schemas.microsoft.com/office/drawing/2014/main" id="{BCB826AD-CA53-B2A6-65D8-BDA8E5D0692F}"/>
              </a:ext>
            </a:extLst>
          </p:cNvPr>
          <p:cNvSpPr txBox="1"/>
          <p:nvPr/>
        </p:nvSpPr>
        <p:spPr>
          <a:xfrm>
            <a:off x="15181355" y="5772787"/>
            <a:ext cx="2025649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rPr>
              <a:t>75%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37" name="!!Pillar_3">
            <a:extLst>
              <a:ext uri="{FF2B5EF4-FFF2-40B4-BE49-F238E27FC236}">
                <a16:creationId xmlns:a16="http://schemas.microsoft.com/office/drawing/2014/main" id="{E16A0F96-8AC3-3117-1B48-E19A95669ADB}"/>
              </a:ext>
            </a:extLst>
          </p:cNvPr>
          <p:cNvSpPr/>
          <p:nvPr/>
        </p:nvSpPr>
        <p:spPr>
          <a:xfrm>
            <a:off x="17607802" y="4553046"/>
            <a:ext cx="2025650" cy="4853844"/>
          </a:xfrm>
          <a:prstGeom prst="roundRect">
            <a:avLst>
              <a:gd name="adj" fmla="val 10203"/>
            </a:avLst>
          </a:prstGeom>
          <a:gradFill>
            <a:gsLst>
              <a:gs pos="0">
                <a:schemeClr val="accent5"/>
              </a:gs>
              <a:gs pos="80000">
                <a:schemeClr val="accent5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8" name="!!Pillar_L_3">
            <a:extLst>
              <a:ext uri="{FF2B5EF4-FFF2-40B4-BE49-F238E27FC236}">
                <a16:creationId xmlns:a16="http://schemas.microsoft.com/office/drawing/2014/main" id="{C4538AAA-F69F-43B3-9C17-ADE0319DF5C4}"/>
              </a:ext>
            </a:extLst>
          </p:cNvPr>
          <p:cNvGrpSpPr/>
          <p:nvPr/>
        </p:nvGrpSpPr>
        <p:grpSpPr>
          <a:xfrm flipH="1">
            <a:off x="17607802" y="9682773"/>
            <a:ext cx="2025649" cy="2137253"/>
            <a:chOff x="4443430" y="4474065"/>
            <a:chExt cx="2488311" cy="1944694"/>
          </a:xfrm>
          <a:noFill/>
        </p:grpSpPr>
        <p:sp>
          <p:nvSpPr>
            <p:cNvPr id="40" name="Textbox 200">
              <a:extLst>
                <a:ext uri="{FF2B5EF4-FFF2-40B4-BE49-F238E27FC236}">
                  <a16:creationId xmlns:a16="http://schemas.microsoft.com/office/drawing/2014/main" id="{C169A063-4559-ACAC-AA10-AE0B23387991}"/>
                </a:ext>
              </a:extLst>
            </p:cNvPr>
            <p:cNvSpPr txBox="1"/>
            <p:nvPr/>
          </p:nvSpPr>
          <p:spPr>
            <a:xfrm flipH="1">
              <a:off x="4443431" y="4474065"/>
              <a:ext cx="2488310" cy="364061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j-lt"/>
                </a:rPr>
                <a:t>Product C</a:t>
              </a:r>
            </a:p>
          </p:txBody>
        </p:sp>
        <p:sp>
          <p:nvSpPr>
            <p:cNvPr id="41" name="Textbox 200">
              <a:extLst>
                <a:ext uri="{FF2B5EF4-FFF2-40B4-BE49-F238E27FC236}">
                  <a16:creationId xmlns:a16="http://schemas.microsoft.com/office/drawing/2014/main" id="{ABEEEAC7-0EBC-EC86-BBAE-2AAEC516EE78}"/>
                </a:ext>
              </a:extLst>
            </p:cNvPr>
            <p:cNvSpPr txBox="1"/>
            <p:nvPr/>
          </p:nvSpPr>
          <p:spPr>
            <a:xfrm flipH="1">
              <a:off x="4443431" y="4866131"/>
              <a:ext cx="2488310" cy="588099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j-lt"/>
                </a:rPr>
                <a:t>Exceed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2" name="Textbox 200">
              <a:extLst>
                <a:ext uri="{FF2B5EF4-FFF2-40B4-BE49-F238E27FC236}">
                  <a16:creationId xmlns:a16="http://schemas.microsoft.com/office/drawing/2014/main" id="{22FB2081-781D-29AF-9A5E-E6E4507AE4BB}"/>
                </a:ext>
              </a:extLst>
            </p:cNvPr>
            <p:cNvSpPr txBox="1"/>
            <p:nvPr/>
          </p:nvSpPr>
          <p:spPr>
            <a:xfrm flipH="1">
              <a:off x="4443430" y="5550614"/>
              <a:ext cx="2488311" cy="86814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39" name="!!Pillar_3%">
            <a:extLst>
              <a:ext uri="{FF2B5EF4-FFF2-40B4-BE49-F238E27FC236}">
                <a16:creationId xmlns:a16="http://schemas.microsoft.com/office/drawing/2014/main" id="{EA0F57F7-133E-2BB1-0B0F-90AB0864B78F}"/>
              </a:ext>
            </a:extLst>
          </p:cNvPr>
          <p:cNvSpPr txBox="1"/>
          <p:nvPr/>
        </p:nvSpPr>
        <p:spPr>
          <a:xfrm>
            <a:off x="17607802" y="4891492"/>
            <a:ext cx="2025649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rPr>
              <a:t>90%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44" name="!!Pillar_4">
            <a:extLst>
              <a:ext uri="{FF2B5EF4-FFF2-40B4-BE49-F238E27FC236}">
                <a16:creationId xmlns:a16="http://schemas.microsoft.com/office/drawing/2014/main" id="{27A1ED5C-0D63-C3F4-99CD-F699DFB42F8F}"/>
              </a:ext>
            </a:extLst>
          </p:cNvPr>
          <p:cNvSpPr/>
          <p:nvPr/>
        </p:nvSpPr>
        <p:spPr>
          <a:xfrm>
            <a:off x="20034250" y="6005413"/>
            <a:ext cx="2025650" cy="3401477"/>
          </a:xfrm>
          <a:prstGeom prst="roundRect">
            <a:avLst>
              <a:gd name="adj" fmla="val 10203"/>
            </a:avLst>
          </a:prstGeom>
          <a:gradFill>
            <a:gsLst>
              <a:gs pos="0">
                <a:schemeClr val="accent6"/>
              </a:gs>
              <a:gs pos="80000">
                <a:schemeClr val="accent6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5" name="!!Pillar_L_4">
            <a:extLst>
              <a:ext uri="{FF2B5EF4-FFF2-40B4-BE49-F238E27FC236}">
                <a16:creationId xmlns:a16="http://schemas.microsoft.com/office/drawing/2014/main" id="{D8751308-A02C-BF72-DF6E-F8538D24CC6C}"/>
              </a:ext>
            </a:extLst>
          </p:cNvPr>
          <p:cNvGrpSpPr/>
          <p:nvPr/>
        </p:nvGrpSpPr>
        <p:grpSpPr>
          <a:xfrm flipH="1">
            <a:off x="20034250" y="9682773"/>
            <a:ext cx="2025649" cy="2137253"/>
            <a:chOff x="4443430" y="4474065"/>
            <a:chExt cx="2488311" cy="1944694"/>
          </a:xfrm>
          <a:noFill/>
        </p:grpSpPr>
        <p:sp>
          <p:nvSpPr>
            <p:cNvPr id="47" name="Textbox 200">
              <a:extLst>
                <a:ext uri="{FF2B5EF4-FFF2-40B4-BE49-F238E27FC236}">
                  <a16:creationId xmlns:a16="http://schemas.microsoft.com/office/drawing/2014/main" id="{225F90B7-1001-DC57-64D6-46D4411FB39A}"/>
                </a:ext>
              </a:extLst>
            </p:cNvPr>
            <p:cNvSpPr txBox="1"/>
            <p:nvPr/>
          </p:nvSpPr>
          <p:spPr>
            <a:xfrm flipH="1">
              <a:off x="4443431" y="4474065"/>
              <a:ext cx="2488310" cy="364061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j-lt"/>
                </a:rPr>
                <a:t>Product D</a:t>
              </a:r>
            </a:p>
          </p:txBody>
        </p:sp>
        <p:sp>
          <p:nvSpPr>
            <p:cNvPr id="48" name="Textbox 200">
              <a:extLst>
                <a:ext uri="{FF2B5EF4-FFF2-40B4-BE49-F238E27FC236}">
                  <a16:creationId xmlns:a16="http://schemas.microsoft.com/office/drawing/2014/main" id="{7C2CA6EE-FB86-AF8C-CA1D-7B5B0FD8F622}"/>
                </a:ext>
              </a:extLst>
            </p:cNvPr>
            <p:cNvSpPr txBox="1"/>
            <p:nvPr/>
          </p:nvSpPr>
          <p:spPr>
            <a:xfrm flipH="1">
              <a:off x="4443431" y="4866131"/>
              <a:ext cx="2488310" cy="588099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j-lt"/>
                </a:rPr>
                <a:t>Under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9" name="Textbox 200">
              <a:extLst>
                <a:ext uri="{FF2B5EF4-FFF2-40B4-BE49-F238E27FC236}">
                  <a16:creationId xmlns:a16="http://schemas.microsoft.com/office/drawing/2014/main" id="{D428BF9B-07F7-CCD7-4954-17F59D8FDB4E}"/>
                </a:ext>
              </a:extLst>
            </p:cNvPr>
            <p:cNvSpPr txBox="1"/>
            <p:nvPr/>
          </p:nvSpPr>
          <p:spPr>
            <a:xfrm flipH="1">
              <a:off x="4443430" y="5550614"/>
              <a:ext cx="2488311" cy="86814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46" name="!!Pillar_4%">
            <a:extLst>
              <a:ext uri="{FF2B5EF4-FFF2-40B4-BE49-F238E27FC236}">
                <a16:creationId xmlns:a16="http://schemas.microsoft.com/office/drawing/2014/main" id="{1034F9A0-83E8-2CAE-5770-9DE595DD37E7}"/>
              </a:ext>
            </a:extLst>
          </p:cNvPr>
          <p:cNvSpPr txBox="1"/>
          <p:nvPr/>
        </p:nvSpPr>
        <p:spPr>
          <a:xfrm>
            <a:off x="20034250" y="6300087"/>
            <a:ext cx="2025649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rPr>
              <a:t>65%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graphicFrame>
        <p:nvGraphicFramePr>
          <p:cNvPr id="55" name="!!PieChart">
            <a:extLst>
              <a:ext uri="{FF2B5EF4-FFF2-40B4-BE49-F238E27FC236}">
                <a16:creationId xmlns:a16="http://schemas.microsoft.com/office/drawing/2014/main" id="{37DC0323-368A-3986-A041-C76B076D273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44321728"/>
              </p:ext>
            </p:extLst>
          </p:nvPr>
        </p:nvGraphicFramePr>
        <p:xfrm>
          <a:off x="3950528" y="5074315"/>
          <a:ext cx="6667790" cy="63237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4" name="!!Legend">
            <a:extLst>
              <a:ext uri="{FF2B5EF4-FFF2-40B4-BE49-F238E27FC236}">
                <a16:creationId xmlns:a16="http://schemas.microsoft.com/office/drawing/2014/main" id="{7C021FBB-CE9F-7C55-2165-BC4DF25FC834}"/>
              </a:ext>
            </a:extLst>
          </p:cNvPr>
          <p:cNvGrpSpPr/>
          <p:nvPr/>
        </p:nvGrpSpPr>
        <p:grpSpPr>
          <a:xfrm>
            <a:off x="2313081" y="7347647"/>
            <a:ext cx="1939583" cy="1777045"/>
            <a:chOff x="2313081" y="7347647"/>
            <a:chExt cx="1939583" cy="1777045"/>
          </a:xfrm>
        </p:grpSpPr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6E0BE05A-49CE-5B16-C3B8-4476652A262B}"/>
                </a:ext>
              </a:extLst>
            </p:cNvPr>
            <p:cNvGrpSpPr/>
            <p:nvPr/>
          </p:nvGrpSpPr>
          <p:grpSpPr>
            <a:xfrm>
              <a:off x="2313081" y="7347647"/>
              <a:ext cx="1939583" cy="338554"/>
              <a:chOff x="9617417" y="6342892"/>
              <a:chExt cx="1939583" cy="338554"/>
            </a:xfrm>
          </p:grpSpPr>
          <p:sp>
            <p:nvSpPr>
              <p:cNvPr id="57" name="Rectangle: Rounded Corners 56">
                <a:extLst>
                  <a:ext uri="{FF2B5EF4-FFF2-40B4-BE49-F238E27FC236}">
                    <a16:creationId xmlns:a16="http://schemas.microsoft.com/office/drawing/2014/main" id="{7107C5DA-8FAB-A90C-FBC5-1A53229F1927}"/>
                  </a:ext>
                </a:extLst>
              </p:cNvPr>
              <p:cNvSpPr/>
              <p:nvPr/>
            </p:nvSpPr>
            <p:spPr>
              <a:xfrm>
                <a:off x="9617417" y="6394071"/>
                <a:ext cx="236196" cy="236196"/>
              </a:xfrm>
              <a:prstGeom prst="round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2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58" name="Textbox 200">
                <a:extLst>
                  <a:ext uri="{FF2B5EF4-FFF2-40B4-BE49-F238E27FC236}">
                    <a16:creationId xmlns:a16="http://schemas.microsoft.com/office/drawing/2014/main" id="{C91D2684-A0A6-5A09-E826-CA49A4D4973C}"/>
                  </a:ext>
                </a:extLst>
              </p:cNvPr>
              <p:cNvSpPr txBox="1"/>
              <p:nvPr/>
            </p:nvSpPr>
            <p:spPr>
              <a:xfrm>
                <a:off x="9927663" y="6342892"/>
                <a:ext cx="162933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+mj-lt"/>
                  </a:rPr>
                  <a:t>Product A</a:t>
                </a:r>
              </a:p>
            </p:txBody>
          </p:sp>
        </p:grp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BB4B173D-C49E-C26D-11C4-989611FFF4C5}"/>
                </a:ext>
              </a:extLst>
            </p:cNvPr>
            <p:cNvGrpSpPr/>
            <p:nvPr/>
          </p:nvGrpSpPr>
          <p:grpSpPr>
            <a:xfrm>
              <a:off x="2313081" y="7827144"/>
              <a:ext cx="1939583" cy="338554"/>
              <a:chOff x="9617417" y="6342892"/>
              <a:chExt cx="1939583" cy="338554"/>
            </a:xfrm>
          </p:grpSpPr>
          <p:sp>
            <p:nvSpPr>
              <p:cNvPr id="63" name="Rectangle: Rounded Corners 62">
                <a:extLst>
                  <a:ext uri="{FF2B5EF4-FFF2-40B4-BE49-F238E27FC236}">
                    <a16:creationId xmlns:a16="http://schemas.microsoft.com/office/drawing/2014/main" id="{657C061F-0A4F-5758-5034-4C143F16C484}"/>
                  </a:ext>
                </a:extLst>
              </p:cNvPr>
              <p:cNvSpPr/>
              <p:nvPr/>
            </p:nvSpPr>
            <p:spPr>
              <a:xfrm>
                <a:off x="9617417" y="6394071"/>
                <a:ext cx="236196" cy="236196"/>
              </a:xfrm>
              <a:prstGeom prst="round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2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64" name="Textbox 200">
                <a:extLst>
                  <a:ext uri="{FF2B5EF4-FFF2-40B4-BE49-F238E27FC236}">
                    <a16:creationId xmlns:a16="http://schemas.microsoft.com/office/drawing/2014/main" id="{6C33432D-421D-2787-F75D-884E4F865D86}"/>
                  </a:ext>
                </a:extLst>
              </p:cNvPr>
              <p:cNvSpPr txBox="1"/>
              <p:nvPr/>
            </p:nvSpPr>
            <p:spPr>
              <a:xfrm>
                <a:off x="9927663" y="6342892"/>
                <a:ext cx="162933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+mj-lt"/>
                  </a:rPr>
                  <a:t>Product B</a:t>
                </a:r>
              </a:p>
            </p:txBody>
          </p:sp>
        </p:grp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A7EE96DA-D258-F55A-4FAC-2B41C87B1829}"/>
                </a:ext>
              </a:extLst>
            </p:cNvPr>
            <p:cNvGrpSpPr/>
            <p:nvPr/>
          </p:nvGrpSpPr>
          <p:grpSpPr>
            <a:xfrm>
              <a:off x="2313081" y="8306641"/>
              <a:ext cx="1939583" cy="338554"/>
              <a:chOff x="9617417" y="6342892"/>
              <a:chExt cx="1939583" cy="338554"/>
            </a:xfrm>
          </p:grpSpPr>
          <p:sp>
            <p:nvSpPr>
              <p:cNvPr id="66" name="Rectangle: Rounded Corners 65">
                <a:extLst>
                  <a:ext uri="{FF2B5EF4-FFF2-40B4-BE49-F238E27FC236}">
                    <a16:creationId xmlns:a16="http://schemas.microsoft.com/office/drawing/2014/main" id="{C11C0B33-1080-AE67-D88B-C3DF3262DCED}"/>
                  </a:ext>
                </a:extLst>
              </p:cNvPr>
              <p:cNvSpPr/>
              <p:nvPr/>
            </p:nvSpPr>
            <p:spPr>
              <a:xfrm>
                <a:off x="9617417" y="6394071"/>
                <a:ext cx="236196" cy="236196"/>
              </a:xfrm>
              <a:prstGeom prst="round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2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67" name="Textbox 200">
                <a:extLst>
                  <a:ext uri="{FF2B5EF4-FFF2-40B4-BE49-F238E27FC236}">
                    <a16:creationId xmlns:a16="http://schemas.microsoft.com/office/drawing/2014/main" id="{DDD0ABE2-DDA2-BBC8-5A38-C8B9995D9D7E}"/>
                  </a:ext>
                </a:extLst>
              </p:cNvPr>
              <p:cNvSpPr txBox="1"/>
              <p:nvPr/>
            </p:nvSpPr>
            <p:spPr>
              <a:xfrm>
                <a:off x="9927663" y="6342892"/>
                <a:ext cx="162933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+mj-lt"/>
                  </a:rPr>
                  <a:t>Product C</a:t>
                </a:r>
              </a:p>
            </p:txBody>
          </p:sp>
        </p:grp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31595E7E-E736-1626-FA7F-0106B3E83E2D}"/>
                </a:ext>
              </a:extLst>
            </p:cNvPr>
            <p:cNvGrpSpPr/>
            <p:nvPr/>
          </p:nvGrpSpPr>
          <p:grpSpPr>
            <a:xfrm>
              <a:off x="2313081" y="8786138"/>
              <a:ext cx="1939583" cy="338554"/>
              <a:chOff x="9617417" y="6342892"/>
              <a:chExt cx="1939583" cy="338554"/>
            </a:xfrm>
          </p:grpSpPr>
          <p:sp>
            <p:nvSpPr>
              <p:cNvPr id="69" name="Rectangle: Rounded Corners 68">
                <a:extLst>
                  <a:ext uri="{FF2B5EF4-FFF2-40B4-BE49-F238E27FC236}">
                    <a16:creationId xmlns:a16="http://schemas.microsoft.com/office/drawing/2014/main" id="{6D3E0CBC-F334-BC32-458C-2E4A1E3FD25D}"/>
                  </a:ext>
                </a:extLst>
              </p:cNvPr>
              <p:cNvSpPr/>
              <p:nvPr/>
            </p:nvSpPr>
            <p:spPr>
              <a:xfrm>
                <a:off x="9617417" y="6394071"/>
                <a:ext cx="236196" cy="236196"/>
              </a:xfrm>
              <a:prstGeom prst="round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2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70" name="Textbox 200">
                <a:extLst>
                  <a:ext uri="{FF2B5EF4-FFF2-40B4-BE49-F238E27FC236}">
                    <a16:creationId xmlns:a16="http://schemas.microsoft.com/office/drawing/2014/main" id="{BB3808F6-7F59-0016-F55F-726CA076D67E}"/>
                  </a:ext>
                </a:extLst>
              </p:cNvPr>
              <p:cNvSpPr txBox="1"/>
              <p:nvPr/>
            </p:nvSpPr>
            <p:spPr>
              <a:xfrm>
                <a:off x="9927663" y="6342892"/>
                <a:ext cx="162933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+mj-lt"/>
                  </a:rPr>
                  <a:t>Product D</a:t>
                </a:r>
              </a:p>
            </p:txBody>
          </p:sp>
        </p:grpSp>
      </p:grpSp>
      <p:sp>
        <p:nvSpPr>
          <p:cNvPr id="72" name="!!MainTitle1">
            <a:extLst>
              <a:ext uri="{FF2B5EF4-FFF2-40B4-BE49-F238E27FC236}">
                <a16:creationId xmlns:a16="http://schemas.microsoft.com/office/drawing/2014/main" id="{DBF7D8E0-93E2-3BBE-98F7-6E7F31AED4CB}"/>
              </a:ext>
            </a:extLst>
          </p:cNvPr>
          <p:cNvSpPr txBox="1"/>
          <p:nvPr/>
        </p:nvSpPr>
        <p:spPr>
          <a:xfrm>
            <a:off x="13529104" y="1037172"/>
            <a:ext cx="9114996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lang="en-US" sz="7500" b="1" dirty="0">
                <a:solidFill>
                  <a:schemeClr val="bg2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Charts </a:t>
            </a:r>
            <a:r>
              <a:rPr lang="en-US" sz="7500" noProof="0" dirty="0">
                <a:solidFill>
                  <a:schemeClr val="bg2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  <a:lumOff val="75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73" name="!!SubTitle">
            <a:extLst>
              <a:ext uri="{FF2B5EF4-FFF2-40B4-BE49-F238E27FC236}">
                <a16:creationId xmlns:a16="http://schemas.microsoft.com/office/drawing/2014/main" id="{E9EF28B1-2CED-54A6-2292-ED3B666D9664}"/>
              </a:ext>
            </a:extLst>
          </p:cNvPr>
          <p:cNvSpPr txBox="1"/>
          <p:nvPr/>
        </p:nvSpPr>
        <p:spPr>
          <a:xfrm>
            <a:off x="17470419" y="2251205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grpSp>
        <p:nvGrpSpPr>
          <p:cNvPr id="88" name="!!Legend2">
            <a:extLst>
              <a:ext uri="{FF2B5EF4-FFF2-40B4-BE49-F238E27FC236}">
                <a16:creationId xmlns:a16="http://schemas.microsoft.com/office/drawing/2014/main" id="{DA2BF8CF-F9EB-B934-68DF-870BD6CDE41C}"/>
              </a:ext>
            </a:extLst>
          </p:cNvPr>
          <p:cNvGrpSpPr/>
          <p:nvPr/>
        </p:nvGrpSpPr>
        <p:grpSpPr>
          <a:xfrm>
            <a:off x="-9704604" y="12926288"/>
            <a:ext cx="7064808" cy="338554"/>
            <a:chOff x="9086338" y="3666321"/>
            <a:chExt cx="7064808" cy="338554"/>
          </a:xfrm>
        </p:grpSpPr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4E3C767B-7412-0C76-3CEC-03975D98D13C}"/>
                </a:ext>
              </a:extLst>
            </p:cNvPr>
            <p:cNvGrpSpPr/>
            <p:nvPr/>
          </p:nvGrpSpPr>
          <p:grpSpPr>
            <a:xfrm>
              <a:off x="9086338" y="3666321"/>
              <a:ext cx="1939583" cy="338554"/>
              <a:chOff x="9617417" y="6342892"/>
              <a:chExt cx="1939583" cy="338554"/>
            </a:xfrm>
          </p:grpSpPr>
          <p:sp>
            <p:nvSpPr>
              <p:cNvPr id="85" name="Rectangle: Rounded Corners 84">
                <a:extLst>
                  <a:ext uri="{FF2B5EF4-FFF2-40B4-BE49-F238E27FC236}">
                    <a16:creationId xmlns:a16="http://schemas.microsoft.com/office/drawing/2014/main" id="{1CC7710A-9A1C-B90A-B8D3-EEDF199EE771}"/>
                  </a:ext>
                </a:extLst>
              </p:cNvPr>
              <p:cNvSpPr/>
              <p:nvPr/>
            </p:nvSpPr>
            <p:spPr>
              <a:xfrm>
                <a:off x="9617417" y="6394071"/>
                <a:ext cx="236196" cy="236196"/>
              </a:xfrm>
              <a:prstGeom prst="round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Textbox 200">
                <a:extLst>
                  <a:ext uri="{FF2B5EF4-FFF2-40B4-BE49-F238E27FC236}">
                    <a16:creationId xmlns:a16="http://schemas.microsoft.com/office/drawing/2014/main" id="{EDDF6F65-60EB-BAFB-FF74-067DB5289C38}"/>
                  </a:ext>
                </a:extLst>
              </p:cNvPr>
              <p:cNvSpPr txBox="1"/>
              <p:nvPr/>
            </p:nvSpPr>
            <p:spPr>
              <a:xfrm>
                <a:off x="9927663" y="6342892"/>
                <a:ext cx="162933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Product A</a:t>
                </a:r>
              </a:p>
            </p:txBody>
          </p:sp>
        </p:grpSp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94EED53E-C1FB-315A-8DAF-1556A469E27D}"/>
                </a:ext>
              </a:extLst>
            </p:cNvPr>
            <p:cNvGrpSpPr/>
            <p:nvPr/>
          </p:nvGrpSpPr>
          <p:grpSpPr>
            <a:xfrm>
              <a:off x="10794746" y="3666321"/>
              <a:ext cx="1939583" cy="338554"/>
              <a:chOff x="9617417" y="6342892"/>
              <a:chExt cx="1939583" cy="338554"/>
            </a:xfrm>
          </p:grpSpPr>
          <p:sp>
            <p:nvSpPr>
              <p:cNvPr id="83" name="Rectangle: Rounded Corners 82">
                <a:extLst>
                  <a:ext uri="{FF2B5EF4-FFF2-40B4-BE49-F238E27FC236}">
                    <a16:creationId xmlns:a16="http://schemas.microsoft.com/office/drawing/2014/main" id="{7975323C-5AFD-01EE-FE1D-4791BBA83C3E}"/>
                  </a:ext>
                </a:extLst>
              </p:cNvPr>
              <p:cNvSpPr/>
              <p:nvPr/>
            </p:nvSpPr>
            <p:spPr>
              <a:xfrm>
                <a:off x="9617417" y="6394071"/>
                <a:ext cx="236196" cy="236196"/>
              </a:xfrm>
              <a:prstGeom prst="round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Textbox 200">
                <a:extLst>
                  <a:ext uri="{FF2B5EF4-FFF2-40B4-BE49-F238E27FC236}">
                    <a16:creationId xmlns:a16="http://schemas.microsoft.com/office/drawing/2014/main" id="{3906E2C6-AC79-DF47-DDD4-2A7D271CEE64}"/>
                  </a:ext>
                </a:extLst>
              </p:cNvPr>
              <p:cNvSpPr txBox="1"/>
              <p:nvPr/>
            </p:nvSpPr>
            <p:spPr>
              <a:xfrm>
                <a:off x="9927663" y="6342892"/>
                <a:ext cx="162933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Product B</a:t>
                </a:r>
              </a:p>
            </p:txBody>
          </p:sp>
        </p:grp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DAE82B78-4784-9A8A-5C92-28B49C4D340D}"/>
                </a:ext>
              </a:extLst>
            </p:cNvPr>
            <p:cNvGrpSpPr/>
            <p:nvPr/>
          </p:nvGrpSpPr>
          <p:grpSpPr>
            <a:xfrm>
              <a:off x="12503154" y="3666321"/>
              <a:ext cx="1939583" cy="338554"/>
              <a:chOff x="9617417" y="6342892"/>
              <a:chExt cx="1939583" cy="338554"/>
            </a:xfrm>
          </p:grpSpPr>
          <p:sp>
            <p:nvSpPr>
              <p:cNvPr id="81" name="Rectangle: Rounded Corners 80">
                <a:extLst>
                  <a:ext uri="{FF2B5EF4-FFF2-40B4-BE49-F238E27FC236}">
                    <a16:creationId xmlns:a16="http://schemas.microsoft.com/office/drawing/2014/main" id="{7047ED6D-196B-2B05-20E8-FE1109C7C02B}"/>
                  </a:ext>
                </a:extLst>
              </p:cNvPr>
              <p:cNvSpPr/>
              <p:nvPr/>
            </p:nvSpPr>
            <p:spPr>
              <a:xfrm>
                <a:off x="9617417" y="6394071"/>
                <a:ext cx="236196" cy="236196"/>
              </a:xfrm>
              <a:prstGeom prst="round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Textbox 200">
                <a:extLst>
                  <a:ext uri="{FF2B5EF4-FFF2-40B4-BE49-F238E27FC236}">
                    <a16:creationId xmlns:a16="http://schemas.microsoft.com/office/drawing/2014/main" id="{9F8B1794-5B73-6621-243E-F1674FEB7A5C}"/>
                  </a:ext>
                </a:extLst>
              </p:cNvPr>
              <p:cNvSpPr txBox="1"/>
              <p:nvPr/>
            </p:nvSpPr>
            <p:spPr>
              <a:xfrm>
                <a:off x="9927663" y="6342892"/>
                <a:ext cx="162933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Product C</a:t>
                </a:r>
              </a:p>
            </p:txBody>
          </p: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133B4F9A-0A59-FE9D-4A5C-3C6F002DEA49}"/>
                </a:ext>
              </a:extLst>
            </p:cNvPr>
            <p:cNvGrpSpPr/>
            <p:nvPr/>
          </p:nvGrpSpPr>
          <p:grpSpPr>
            <a:xfrm>
              <a:off x="14211563" y="3666321"/>
              <a:ext cx="1939583" cy="338554"/>
              <a:chOff x="9617417" y="6342892"/>
              <a:chExt cx="1939583" cy="338554"/>
            </a:xfrm>
          </p:grpSpPr>
          <p:sp>
            <p:nvSpPr>
              <p:cNvPr id="79" name="Rectangle: Rounded Corners 78">
                <a:extLst>
                  <a:ext uri="{FF2B5EF4-FFF2-40B4-BE49-F238E27FC236}">
                    <a16:creationId xmlns:a16="http://schemas.microsoft.com/office/drawing/2014/main" id="{24C60EE9-A566-3FFC-9889-2A84A532DBCB}"/>
                  </a:ext>
                </a:extLst>
              </p:cNvPr>
              <p:cNvSpPr/>
              <p:nvPr/>
            </p:nvSpPr>
            <p:spPr>
              <a:xfrm>
                <a:off x="9617417" y="6394071"/>
                <a:ext cx="236196" cy="236196"/>
              </a:xfrm>
              <a:prstGeom prst="round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Textbox 200">
                <a:extLst>
                  <a:ext uri="{FF2B5EF4-FFF2-40B4-BE49-F238E27FC236}">
                    <a16:creationId xmlns:a16="http://schemas.microsoft.com/office/drawing/2014/main" id="{A8DE0822-D772-EBDD-45F5-5137DD227E4A}"/>
                  </a:ext>
                </a:extLst>
              </p:cNvPr>
              <p:cNvSpPr txBox="1"/>
              <p:nvPr/>
            </p:nvSpPr>
            <p:spPr>
              <a:xfrm>
                <a:off x="9927663" y="6342892"/>
                <a:ext cx="162933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Product D</a:t>
                </a:r>
              </a:p>
            </p:txBody>
          </p:sp>
        </p:grpSp>
      </p:grpSp>
      <p:sp>
        <p:nvSpPr>
          <p:cNvPr id="103" name="!!#">
            <a:extLst>
              <a:ext uri="{FF2B5EF4-FFF2-40B4-BE49-F238E27FC236}">
                <a16:creationId xmlns:a16="http://schemas.microsoft.com/office/drawing/2014/main" id="{FADA7062-BABA-C9B2-5C75-A85B44007097}"/>
              </a:ext>
            </a:extLst>
          </p:cNvPr>
          <p:cNvSpPr>
            <a:spLocks/>
          </p:cNvSpPr>
          <p:nvPr/>
        </p:nvSpPr>
        <p:spPr bwMode="auto">
          <a:xfrm>
            <a:off x="2453578" y="12864733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218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3" name="!!B_B_2">
            <a:extLst>
              <a:ext uri="{FF2B5EF4-FFF2-40B4-BE49-F238E27FC236}">
                <a16:creationId xmlns:a16="http://schemas.microsoft.com/office/drawing/2014/main" id="{A4D68F2B-77CB-E2CE-2D85-CE38580B6A0F}"/>
              </a:ext>
            </a:extLst>
          </p:cNvPr>
          <p:cNvSpPr/>
          <p:nvPr/>
        </p:nvSpPr>
        <p:spPr>
          <a:xfrm>
            <a:off x="4713504" y="1306873"/>
            <a:ext cx="2252013" cy="707093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!!B_B_1">
            <a:extLst>
              <a:ext uri="{FF2B5EF4-FFF2-40B4-BE49-F238E27FC236}">
                <a16:creationId xmlns:a16="http://schemas.microsoft.com/office/drawing/2014/main" id="{98192AE6-19B3-5E56-86A5-6DE4641327EF}"/>
              </a:ext>
            </a:extLst>
          </p:cNvPr>
          <p:cNvSpPr/>
          <p:nvPr/>
        </p:nvSpPr>
        <p:spPr>
          <a:xfrm>
            <a:off x="2324100" y="1306873"/>
            <a:ext cx="2252013" cy="707093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!!B_B_3">
            <a:extLst>
              <a:ext uri="{FF2B5EF4-FFF2-40B4-BE49-F238E27FC236}">
                <a16:creationId xmlns:a16="http://schemas.microsoft.com/office/drawing/2014/main" id="{5C087867-0EF6-DE48-8396-E2735684952D}"/>
              </a:ext>
            </a:extLst>
          </p:cNvPr>
          <p:cNvSpPr/>
          <p:nvPr/>
        </p:nvSpPr>
        <p:spPr>
          <a:xfrm>
            <a:off x="7102908" y="1306873"/>
            <a:ext cx="2252013" cy="707093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!!B_B_4">
            <a:extLst>
              <a:ext uri="{FF2B5EF4-FFF2-40B4-BE49-F238E27FC236}">
                <a16:creationId xmlns:a16="http://schemas.microsoft.com/office/drawing/2014/main" id="{43323B7A-C801-D43E-83D7-E652581C8A40}"/>
              </a:ext>
            </a:extLst>
          </p:cNvPr>
          <p:cNvSpPr/>
          <p:nvPr/>
        </p:nvSpPr>
        <p:spPr>
          <a:xfrm>
            <a:off x="9492312" y="1306873"/>
            <a:ext cx="2252013" cy="707093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!!B_B_highlight">
            <a:extLst>
              <a:ext uri="{FF2B5EF4-FFF2-40B4-BE49-F238E27FC236}">
                <a16:creationId xmlns:a16="http://schemas.microsoft.com/office/drawing/2014/main" id="{8B4C592F-7042-EE2B-CC81-E1048443AE8D}"/>
              </a:ext>
            </a:extLst>
          </p:cNvPr>
          <p:cNvSpPr/>
          <p:nvPr/>
        </p:nvSpPr>
        <p:spPr>
          <a:xfrm>
            <a:off x="7102908" y="1306873"/>
            <a:ext cx="2252013" cy="707093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!!B_L_1">
            <a:extLst>
              <a:ext uri="{FF2B5EF4-FFF2-40B4-BE49-F238E27FC236}">
                <a16:creationId xmlns:a16="http://schemas.microsoft.com/office/drawing/2014/main" id="{A9C3B6A5-0996-85E0-9C0B-9052111CE97D}"/>
              </a:ext>
            </a:extLst>
          </p:cNvPr>
          <p:cNvSpPr txBox="1"/>
          <p:nvPr/>
        </p:nvSpPr>
        <p:spPr>
          <a:xfrm>
            <a:off x="2647551" y="1475753"/>
            <a:ext cx="1605113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i="0" u="none" strike="noStrike" cap="none" spc="0" normalizeH="0" baseline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</a:defRPr>
            </a:lvl1pPr>
          </a:lstStyle>
          <a:p>
            <a:r>
              <a:rPr lang="en-US" dirty="0"/>
              <a:t>Quarter 1</a:t>
            </a:r>
          </a:p>
        </p:txBody>
      </p:sp>
      <p:sp>
        <p:nvSpPr>
          <p:cNvPr id="10" name="!!B_L_1">
            <a:extLst>
              <a:ext uri="{FF2B5EF4-FFF2-40B4-BE49-F238E27FC236}">
                <a16:creationId xmlns:a16="http://schemas.microsoft.com/office/drawing/2014/main" id="{1A27BA98-7CDD-71C7-3E28-EFC82E76228B}"/>
              </a:ext>
            </a:extLst>
          </p:cNvPr>
          <p:cNvSpPr txBox="1"/>
          <p:nvPr/>
        </p:nvSpPr>
        <p:spPr>
          <a:xfrm>
            <a:off x="7426359" y="1475753"/>
            <a:ext cx="1605113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b="1" i="0" u="none" strike="noStrike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defRPr>
            </a:lvl1pPr>
          </a:lstStyle>
          <a:p>
            <a:r>
              <a:rPr lang="en-US" dirty="0"/>
              <a:t>Quarter 3</a:t>
            </a:r>
          </a:p>
        </p:txBody>
      </p:sp>
      <p:sp>
        <p:nvSpPr>
          <p:cNvPr id="12" name="!!B_L_1">
            <a:extLst>
              <a:ext uri="{FF2B5EF4-FFF2-40B4-BE49-F238E27FC236}">
                <a16:creationId xmlns:a16="http://schemas.microsoft.com/office/drawing/2014/main" id="{B6F59A70-72C2-0B28-09C8-D34EA56ABB50}"/>
              </a:ext>
            </a:extLst>
          </p:cNvPr>
          <p:cNvSpPr txBox="1"/>
          <p:nvPr/>
        </p:nvSpPr>
        <p:spPr>
          <a:xfrm>
            <a:off x="9815763" y="1475753"/>
            <a:ext cx="1605113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</a:rPr>
              <a:t>Quarter 4</a:t>
            </a:r>
          </a:p>
        </p:txBody>
      </p:sp>
      <p:sp>
        <p:nvSpPr>
          <p:cNvPr id="13" name="!!B_L_1">
            <a:extLst>
              <a:ext uri="{FF2B5EF4-FFF2-40B4-BE49-F238E27FC236}">
                <a16:creationId xmlns:a16="http://schemas.microsoft.com/office/drawing/2014/main" id="{993F75B9-3990-548D-ADF2-927AF7E2F9EF}"/>
              </a:ext>
            </a:extLst>
          </p:cNvPr>
          <p:cNvSpPr txBox="1"/>
          <p:nvPr/>
        </p:nvSpPr>
        <p:spPr>
          <a:xfrm>
            <a:off x="5036955" y="1460364"/>
            <a:ext cx="1605113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i="0" u="none" strike="noStrike" cap="none" spc="0" normalizeH="0" baseline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</a:defRPr>
            </a:lvl1pPr>
          </a:lstStyle>
          <a:p>
            <a:r>
              <a:rPr lang="en-US" dirty="0"/>
              <a:t>Quarter 2</a:t>
            </a:r>
          </a:p>
        </p:txBody>
      </p:sp>
      <p:sp>
        <p:nvSpPr>
          <p:cNvPr id="2" name="!!Chart_L_1">
            <a:extLst>
              <a:ext uri="{FF2B5EF4-FFF2-40B4-BE49-F238E27FC236}">
                <a16:creationId xmlns:a16="http://schemas.microsoft.com/office/drawing/2014/main" id="{12D2050B-42D2-3622-6D25-7E569F25B72F}"/>
              </a:ext>
            </a:extLst>
          </p:cNvPr>
          <p:cNvSpPr txBox="1"/>
          <p:nvPr/>
        </p:nvSpPr>
        <p:spPr>
          <a:xfrm>
            <a:off x="5537375" y="12366418"/>
            <a:ext cx="3494098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b="1" i="0" u="none" strike="noStrike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defRPr>
            </a:lvl1pPr>
          </a:lstStyle>
          <a:p>
            <a:r>
              <a:rPr lang="en-US" dirty="0">
                <a:solidFill>
                  <a:schemeClr val="bg2">
                    <a:lumMod val="25000"/>
                    <a:lumOff val="75000"/>
                  </a:schemeClr>
                </a:solidFill>
              </a:rPr>
              <a:t>ALL PRODUCTS</a:t>
            </a:r>
          </a:p>
        </p:txBody>
      </p:sp>
      <p:sp>
        <p:nvSpPr>
          <p:cNvPr id="18" name="!!Chart_L_2">
            <a:extLst>
              <a:ext uri="{FF2B5EF4-FFF2-40B4-BE49-F238E27FC236}">
                <a16:creationId xmlns:a16="http://schemas.microsoft.com/office/drawing/2014/main" id="{67696FAD-8C11-0BA5-A3FD-D227E95773ED}"/>
              </a:ext>
            </a:extLst>
          </p:cNvPr>
          <p:cNvSpPr txBox="1"/>
          <p:nvPr/>
        </p:nvSpPr>
        <p:spPr>
          <a:xfrm>
            <a:off x="15723370" y="12366418"/>
            <a:ext cx="3494098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b="1" i="0" u="none" strike="noStrike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defRPr>
            </a:lvl1pPr>
          </a:lstStyle>
          <a:p>
            <a:r>
              <a:rPr lang="en-US" dirty="0">
                <a:solidFill>
                  <a:schemeClr val="bg2">
                    <a:lumMod val="25000"/>
                    <a:lumOff val="75000"/>
                  </a:schemeClr>
                </a:solidFill>
              </a:rPr>
              <a:t>BY PRODUCTS</a:t>
            </a:r>
          </a:p>
        </p:txBody>
      </p:sp>
    </p:spTree>
    <p:extLst>
      <p:ext uri="{BB962C8B-B14F-4D97-AF65-F5344CB8AC3E}">
        <p14:creationId xmlns:p14="http://schemas.microsoft.com/office/powerpoint/2010/main" val="279292233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 advClick="0" advTm="2000">
        <p159:morph option="byObject"/>
      </p:transition>
    </mc:Choice>
    <mc:Fallback xmlns="">
      <p:transition spd="slow" advClick="0" advTm="2000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42301D-0246-3F22-1FC1-25C9744C2B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!!Pillar_1">
            <a:extLst>
              <a:ext uri="{FF2B5EF4-FFF2-40B4-BE49-F238E27FC236}">
                <a16:creationId xmlns:a16="http://schemas.microsoft.com/office/drawing/2014/main" id="{5A718131-3BAC-B205-097E-47D2662B420D}"/>
              </a:ext>
            </a:extLst>
          </p:cNvPr>
          <p:cNvSpPr/>
          <p:nvPr/>
        </p:nvSpPr>
        <p:spPr>
          <a:xfrm>
            <a:off x="12754908" y="4214383"/>
            <a:ext cx="2025650" cy="5192508"/>
          </a:xfrm>
          <a:prstGeom prst="roundRect">
            <a:avLst>
              <a:gd name="adj" fmla="val 10203"/>
            </a:avLst>
          </a:prstGeom>
          <a:gradFill>
            <a:gsLst>
              <a:gs pos="0">
                <a:schemeClr val="accent1"/>
              </a:gs>
              <a:gs pos="80000">
                <a:schemeClr val="accent1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!!Pillar_L_1">
            <a:extLst>
              <a:ext uri="{FF2B5EF4-FFF2-40B4-BE49-F238E27FC236}">
                <a16:creationId xmlns:a16="http://schemas.microsoft.com/office/drawing/2014/main" id="{D839F6DB-03AA-E19B-54B4-D0106699993D}"/>
              </a:ext>
            </a:extLst>
          </p:cNvPr>
          <p:cNvGrpSpPr/>
          <p:nvPr/>
        </p:nvGrpSpPr>
        <p:grpSpPr>
          <a:xfrm flipH="1">
            <a:off x="12754908" y="9682773"/>
            <a:ext cx="2025649" cy="2137253"/>
            <a:chOff x="4443430" y="4474065"/>
            <a:chExt cx="2488311" cy="1944694"/>
          </a:xfrm>
          <a:noFill/>
        </p:grpSpPr>
        <p:sp>
          <p:nvSpPr>
            <p:cNvPr id="15" name="Textbox 200">
              <a:extLst>
                <a:ext uri="{FF2B5EF4-FFF2-40B4-BE49-F238E27FC236}">
                  <a16:creationId xmlns:a16="http://schemas.microsoft.com/office/drawing/2014/main" id="{C2CF4EB5-CA30-BC00-4004-BA1DCA40D544}"/>
                </a:ext>
              </a:extLst>
            </p:cNvPr>
            <p:cNvSpPr txBox="1"/>
            <p:nvPr/>
          </p:nvSpPr>
          <p:spPr>
            <a:xfrm flipH="1">
              <a:off x="4443431" y="4474065"/>
              <a:ext cx="2488310" cy="364061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j-lt"/>
                </a:rPr>
                <a:t>Product A</a:t>
              </a:r>
            </a:p>
          </p:txBody>
        </p:sp>
        <p:sp>
          <p:nvSpPr>
            <p:cNvPr id="16" name="Textbox 200">
              <a:extLst>
                <a:ext uri="{FF2B5EF4-FFF2-40B4-BE49-F238E27FC236}">
                  <a16:creationId xmlns:a16="http://schemas.microsoft.com/office/drawing/2014/main" id="{758700DB-F8FF-BD09-E610-552096C6D799}"/>
                </a:ext>
              </a:extLst>
            </p:cNvPr>
            <p:cNvSpPr txBox="1"/>
            <p:nvPr/>
          </p:nvSpPr>
          <p:spPr>
            <a:xfrm flipH="1">
              <a:off x="4443431" y="4866131"/>
              <a:ext cx="2488310" cy="588099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j-lt"/>
                </a:rPr>
                <a:t>Exceed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7" name="Textbox 200">
              <a:extLst>
                <a:ext uri="{FF2B5EF4-FFF2-40B4-BE49-F238E27FC236}">
                  <a16:creationId xmlns:a16="http://schemas.microsoft.com/office/drawing/2014/main" id="{6A076DB8-A941-DFBB-A2B2-6EA696A0CDC5}"/>
                </a:ext>
              </a:extLst>
            </p:cNvPr>
            <p:cNvSpPr txBox="1"/>
            <p:nvPr/>
          </p:nvSpPr>
          <p:spPr>
            <a:xfrm flipH="1">
              <a:off x="4443430" y="5550614"/>
              <a:ext cx="2488311" cy="86814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27" name="!!Pillar_1%">
            <a:extLst>
              <a:ext uri="{FF2B5EF4-FFF2-40B4-BE49-F238E27FC236}">
                <a16:creationId xmlns:a16="http://schemas.microsoft.com/office/drawing/2014/main" id="{68D77BD5-7792-1DB2-E7A3-870C3242279A}"/>
              </a:ext>
            </a:extLst>
          </p:cNvPr>
          <p:cNvSpPr txBox="1"/>
          <p:nvPr/>
        </p:nvSpPr>
        <p:spPr>
          <a:xfrm>
            <a:off x="12754908" y="4510850"/>
            <a:ext cx="2025649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rPr>
              <a:t>96%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30" name="!!Pillar_2">
            <a:extLst>
              <a:ext uri="{FF2B5EF4-FFF2-40B4-BE49-F238E27FC236}">
                <a16:creationId xmlns:a16="http://schemas.microsoft.com/office/drawing/2014/main" id="{9E3ECD54-1F5B-B23E-D31F-5C420FE5A8F4}"/>
              </a:ext>
            </a:extLst>
          </p:cNvPr>
          <p:cNvSpPr/>
          <p:nvPr/>
        </p:nvSpPr>
        <p:spPr>
          <a:xfrm>
            <a:off x="15181355" y="5157181"/>
            <a:ext cx="2025650" cy="4249710"/>
          </a:xfrm>
          <a:prstGeom prst="roundRect">
            <a:avLst>
              <a:gd name="adj" fmla="val 10203"/>
            </a:avLst>
          </a:prstGeom>
          <a:gradFill>
            <a:gsLst>
              <a:gs pos="0">
                <a:schemeClr val="accent3"/>
              </a:gs>
              <a:gs pos="80000">
                <a:schemeClr val="accent3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" name="!!Pillar_L_2">
            <a:extLst>
              <a:ext uri="{FF2B5EF4-FFF2-40B4-BE49-F238E27FC236}">
                <a16:creationId xmlns:a16="http://schemas.microsoft.com/office/drawing/2014/main" id="{4D53E271-1F3D-0793-CF99-6C15EE6F081E}"/>
              </a:ext>
            </a:extLst>
          </p:cNvPr>
          <p:cNvGrpSpPr/>
          <p:nvPr/>
        </p:nvGrpSpPr>
        <p:grpSpPr>
          <a:xfrm flipH="1">
            <a:off x="15181355" y="9682773"/>
            <a:ext cx="2025649" cy="2137253"/>
            <a:chOff x="4443430" y="4474065"/>
            <a:chExt cx="2488311" cy="1944694"/>
          </a:xfrm>
          <a:noFill/>
        </p:grpSpPr>
        <p:sp>
          <p:nvSpPr>
            <p:cNvPr id="33" name="Textbox 200">
              <a:extLst>
                <a:ext uri="{FF2B5EF4-FFF2-40B4-BE49-F238E27FC236}">
                  <a16:creationId xmlns:a16="http://schemas.microsoft.com/office/drawing/2014/main" id="{727F1625-BCDD-4770-B63E-B4FEE74A7F7B}"/>
                </a:ext>
              </a:extLst>
            </p:cNvPr>
            <p:cNvSpPr txBox="1"/>
            <p:nvPr/>
          </p:nvSpPr>
          <p:spPr>
            <a:xfrm flipH="1">
              <a:off x="4443431" y="4474065"/>
              <a:ext cx="2488310" cy="364061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j-lt"/>
                </a:rPr>
                <a:t>Product B</a:t>
              </a:r>
            </a:p>
          </p:txBody>
        </p:sp>
        <p:sp>
          <p:nvSpPr>
            <p:cNvPr id="34" name="Textbox 200">
              <a:extLst>
                <a:ext uri="{FF2B5EF4-FFF2-40B4-BE49-F238E27FC236}">
                  <a16:creationId xmlns:a16="http://schemas.microsoft.com/office/drawing/2014/main" id="{49DA48BD-0B5B-CD2A-AAFD-E3DE442851A1}"/>
                </a:ext>
              </a:extLst>
            </p:cNvPr>
            <p:cNvSpPr txBox="1"/>
            <p:nvPr/>
          </p:nvSpPr>
          <p:spPr>
            <a:xfrm flipH="1">
              <a:off x="4443431" y="4866131"/>
              <a:ext cx="2488310" cy="588099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j-lt"/>
                </a:rPr>
                <a:t>Exceed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5" name="Textbox 200">
              <a:extLst>
                <a:ext uri="{FF2B5EF4-FFF2-40B4-BE49-F238E27FC236}">
                  <a16:creationId xmlns:a16="http://schemas.microsoft.com/office/drawing/2014/main" id="{5CF9025B-4F28-BBB8-928A-ADBE4F1D49D0}"/>
                </a:ext>
              </a:extLst>
            </p:cNvPr>
            <p:cNvSpPr txBox="1"/>
            <p:nvPr/>
          </p:nvSpPr>
          <p:spPr>
            <a:xfrm flipH="1">
              <a:off x="4443430" y="5550614"/>
              <a:ext cx="2488311" cy="86814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32" name="!!Pillar_2%">
            <a:extLst>
              <a:ext uri="{FF2B5EF4-FFF2-40B4-BE49-F238E27FC236}">
                <a16:creationId xmlns:a16="http://schemas.microsoft.com/office/drawing/2014/main" id="{D3A6F90A-9FDB-6C22-476A-85D51D743B96}"/>
              </a:ext>
            </a:extLst>
          </p:cNvPr>
          <p:cNvSpPr txBox="1"/>
          <p:nvPr/>
        </p:nvSpPr>
        <p:spPr>
          <a:xfrm>
            <a:off x="15181355" y="5449036"/>
            <a:ext cx="2025649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rPr>
              <a:t>78%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37" name="!!Pillar_3">
            <a:extLst>
              <a:ext uri="{FF2B5EF4-FFF2-40B4-BE49-F238E27FC236}">
                <a16:creationId xmlns:a16="http://schemas.microsoft.com/office/drawing/2014/main" id="{BAA7200A-CC0C-DB66-6E44-F88675A42AAE}"/>
              </a:ext>
            </a:extLst>
          </p:cNvPr>
          <p:cNvSpPr/>
          <p:nvPr/>
        </p:nvSpPr>
        <p:spPr>
          <a:xfrm>
            <a:off x="17607802" y="5643750"/>
            <a:ext cx="2025650" cy="3763139"/>
          </a:xfrm>
          <a:prstGeom prst="roundRect">
            <a:avLst>
              <a:gd name="adj" fmla="val 10203"/>
            </a:avLst>
          </a:prstGeom>
          <a:gradFill>
            <a:gsLst>
              <a:gs pos="0">
                <a:schemeClr val="accent5"/>
              </a:gs>
              <a:gs pos="80000">
                <a:schemeClr val="accent5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8" name="!!Pillar_L_3">
            <a:extLst>
              <a:ext uri="{FF2B5EF4-FFF2-40B4-BE49-F238E27FC236}">
                <a16:creationId xmlns:a16="http://schemas.microsoft.com/office/drawing/2014/main" id="{F9DE0DB3-E57B-7F47-0A52-D6E5EA760C81}"/>
              </a:ext>
            </a:extLst>
          </p:cNvPr>
          <p:cNvGrpSpPr/>
          <p:nvPr/>
        </p:nvGrpSpPr>
        <p:grpSpPr>
          <a:xfrm flipH="1">
            <a:off x="17607802" y="9682773"/>
            <a:ext cx="2025649" cy="2137253"/>
            <a:chOff x="4443430" y="4474065"/>
            <a:chExt cx="2488311" cy="1944694"/>
          </a:xfrm>
          <a:noFill/>
        </p:grpSpPr>
        <p:sp>
          <p:nvSpPr>
            <p:cNvPr id="40" name="Textbox 200">
              <a:extLst>
                <a:ext uri="{FF2B5EF4-FFF2-40B4-BE49-F238E27FC236}">
                  <a16:creationId xmlns:a16="http://schemas.microsoft.com/office/drawing/2014/main" id="{B11DB838-2210-D9C9-9207-D0404F65BFAC}"/>
                </a:ext>
              </a:extLst>
            </p:cNvPr>
            <p:cNvSpPr txBox="1"/>
            <p:nvPr/>
          </p:nvSpPr>
          <p:spPr>
            <a:xfrm flipH="1">
              <a:off x="4443431" y="4474065"/>
              <a:ext cx="2488310" cy="364061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j-lt"/>
                </a:rPr>
                <a:t>Product C</a:t>
              </a:r>
            </a:p>
          </p:txBody>
        </p:sp>
        <p:sp>
          <p:nvSpPr>
            <p:cNvPr id="41" name="Textbox 200">
              <a:extLst>
                <a:ext uri="{FF2B5EF4-FFF2-40B4-BE49-F238E27FC236}">
                  <a16:creationId xmlns:a16="http://schemas.microsoft.com/office/drawing/2014/main" id="{30133287-DA50-818A-55D3-E7B70060E58F}"/>
                </a:ext>
              </a:extLst>
            </p:cNvPr>
            <p:cNvSpPr txBox="1"/>
            <p:nvPr/>
          </p:nvSpPr>
          <p:spPr>
            <a:xfrm flipH="1">
              <a:off x="4443431" y="4866131"/>
              <a:ext cx="2488310" cy="588099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j-lt"/>
                </a:rPr>
                <a:t>Exceed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2" name="Textbox 200">
              <a:extLst>
                <a:ext uri="{FF2B5EF4-FFF2-40B4-BE49-F238E27FC236}">
                  <a16:creationId xmlns:a16="http://schemas.microsoft.com/office/drawing/2014/main" id="{6E83A8B4-4A63-3903-B682-47E9B4FAF033}"/>
                </a:ext>
              </a:extLst>
            </p:cNvPr>
            <p:cNvSpPr txBox="1"/>
            <p:nvPr/>
          </p:nvSpPr>
          <p:spPr>
            <a:xfrm flipH="1">
              <a:off x="4443430" y="5550614"/>
              <a:ext cx="2488311" cy="86814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39" name="!!Pillar_3%">
            <a:extLst>
              <a:ext uri="{FF2B5EF4-FFF2-40B4-BE49-F238E27FC236}">
                <a16:creationId xmlns:a16="http://schemas.microsoft.com/office/drawing/2014/main" id="{5F057B63-D9AD-8E52-7AC9-BCE0E42FEAB1}"/>
              </a:ext>
            </a:extLst>
          </p:cNvPr>
          <p:cNvSpPr txBox="1"/>
          <p:nvPr/>
        </p:nvSpPr>
        <p:spPr>
          <a:xfrm>
            <a:off x="17607802" y="5877546"/>
            <a:ext cx="2025649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rPr>
              <a:t>72%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44" name="!!Pillar_4">
            <a:extLst>
              <a:ext uri="{FF2B5EF4-FFF2-40B4-BE49-F238E27FC236}">
                <a16:creationId xmlns:a16="http://schemas.microsoft.com/office/drawing/2014/main" id="{66BE726F-B720-9689-EF42-8004EB15AF9B}"/>
              </a:ext>
            </a:extLst>
          </p:cNvPr>
          <p:cNvSpPr/>
          <p:nvPr/>
        </p:nvSpPr>
        <p:spPr>
          <a:xfrm>
            <a:off x="20034250" y="5433063"/>
            <a:ext cx="2025650" cy="3973827"/>
          </a:xfrm>
          <a:prstGeom prst="roundRect">
            <a:avLst>
              <a:gd name="adj" fmla="val 10203"/>
            </a:avLst>
          </a:prstGeom>
          <a:gradFill>
            <a:gsLst>
              <a:gs pos="0">
                <a:schemeClr val="accent6"/>
              </a:gs>
              <a:gs pos="80000">
                <a:schemeClr val="accent6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5" name="!!Pillar_L_4">
            <a:extLst>
              <a:ext uri="{FF2B5EF4-FFF2-40B4-BE49-F238E27FC236}">
                <a16:creationId xmlns:a16="http://schemas.microsoft.com/office/drawing/2014/main" id="{9576C718-D887-D3B2-30BB-B53C5A1B4A5F}"/>
              </a:ext>
            </a:extLst>
          </p:cNvPr>
          <p:cNvGrpSpPr/>
          <p:nvPr/>
        </p:nvGrpSpPr>
        <p:grpSpPr>
          <a:xfrm flipH="1">
            <a:off x="20034250" y="9682773"/>
            <a:ext cx="2025649" cy="2137253"/>
            <a:chOff x="4443430" y="4474065"/>
            <a:chExt cx="2488311" cy="1944694"/>
          </a:xfrm>
          <a:noFill/>
        </p:grpSpPr>
        <p:sp>
          <p:nvSpPr>
            <p:cNvPr id="47" name="Textbox 200">
              <a:extLst>
                <a:ext uri="{FF2B5EF4-FFF2-40B4-BE49-F238E27FC236}">
                  <a16:creationId xmlns:a16="http://schemas.microsoft.com/office/drawing/2014/main" id="{3DC96552-69B4-D2AC-DD1B-9B0BF7725DD8}"/>
                </a:ext>
              </a:extLst>
            </p:cNvPr>
            <p:cNvSpPr txBox="1"/>
            <p:nvPr/>
          </p:nvSpPr>
          <p:spPr>
            <a:xfrm flipH="1">
              <a:off x="4443431" y="4474065"/>
              <a:ext cx="2488310" cy="364061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j-lt"/>
                </a:rPr>
                <a:t>Product D</a:t>
              </a:r>
            </a:p>
          </p:txBody>
        </p:sp>
        <p:sp>
          <p:nvSpPr>
            <p:cNvPr id="48" name="Textbox 200">
              <a:extLst>
                <a:ext uri="{FF2B5EF4-FFF2-40B4-BE49-F238E27FC236}">
                  <a16:creationId xmlns:a16="http://schemas.microsoft.com/office/drawing/2014/main" id="{13AE6DFB-3CBE-4328-B98B-F411000928AD}"/>
                </a:ext>
              </a:extLst>
            </p:cNvPr>
            <p:cNvSpPr txBox="1"/>
            <p:nvPr/>
          </p:nvSpPr>
          <p:spPr>
            <a:xfrm flipH="1">
              <a:off x="4443431" y="4866131"/>
              <a:ext cx="2488310" cy="588099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j-lt"/>
                </a:rPr>
                <a:t>Exceed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9" name="Textbox 200">
              <a:extLst>
                <a:ext uri="{FF2B5EF4-FFF2-40B4-BE49-F238E27FC236}">
                  <a16:creationId xmlns:a16="http://schemas.microsoft.com/office/drawing/2014/main" id="{9B0B3A1C-6A94-7FC5-9DD9-A8B7CDD69C5A}"/>
                </a:ext>
              </a:extLst>
            </p:cNvPr>
            <p:cNvSpPr txBox="1"/>
            <p:nvPr/>
          </p:nvSpPr>
          <p:spPr>
            <a:xfrm flipH="1">
              <a:off x="4443430" y="5550614"/>
              <a:ext cx="2488311" cy="86814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75000"/>
                      <a:lumOff val="2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46" name="!!Pillar_4%">
            <a:extLst>
              <a:ext uri="{FF2B5EF4-FFF2-40B4-BE49-F238E27FC236}">
                <a16:creationId xmlns:a16="http://schemas.microsoft.com/office/drawing/2014/main" id="{AB43196F-5E79-4518-4A5D-C883C23D2825}"/>
              </a:ext>
            </a:extLst>
          </p:cNvPr>
          <p:cNvSpPr txBox="1"/>
          <p:nvPr/>
        </p:nvSpPr>
        <p:spPr>
          <a:xfrm>
            <a:off x="20034250" y="5643750"/>
            <a:ext cx="2025649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rPr>
              <a:t>75%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graphicFrame>
        <p:nvGraphicFramePr>
          <p:cNvPr id="55" name="!!PieChart">
            <a:extLst>
              <a:ext uri="{FF2B5EF4-FFF2-40B4-BE49-F238E27FC236}">
                <a16:creationId xmlns:a16="http://schemas.microsoft.com/office/drawing/2014/main" id="{B790015E-1F5B-8D2B-B91D-855844CE3C5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82354339"/>
              </p:ext>
            </p:extLst>
          </p:nvPr>
        </p:nvGraphicFramePr>
        <p:xfrm>
          <a:off x="3950528" y="5074315"/>
          <a:ext cx="6667790" cy="63237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4" name="!!Legend">
            <a:extLst>
              <a:ext uri="{FF2B5EF4-FFF2-40B4-BE49-F238E27FC236}">
                <a16:creationId xmlns:a16="http://schemas.microsoft.com/office/drawing/2014/main" id="{CD7B7128-DD14-BADD-7D41-E1CA6FFF32D6}"/>
              </a:ext>
            </a:extLst>
          </p:cNvPr>
          <p:cNvGrpSpPr/>
          <p:nvPr/>
        </p:nvGrpSpPr>
        <p:grpSpPr>
          <a:xfrm>
            <a:off x="2313081" y="7347647"/>
            <a:ext cx="1939583" cy="1777045"/>
            <a:chOff x="2313081" y="7347647"/>
            <a:chExt cx="1939583" cy="1777045"/>
          </a:xfrm>
        </p:grpSpPr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A8D1AD5D-3901-C2D4-FD90-F9FC1279377D}"/>
                </a:ext>
              </a:extLst>
            </p:cNvPr>
            <p:cNvGrpSpPr/>
            <p:nvPr/>
          </p:nvGrpSpPr>
          <p:grpSpPr>
            <a:xfrm>
              <a:off x="2313081" y="7347647"/>
              <a:ext cx="1939583" cy="338554"/>
              <a:chOff x="9617417" y="6342892"/>
              <a:chExt cx="1939583" cy="338554"/>
            </a:xfrm>
          </p:grpSpPr>
          <p:sp>
            <p:nvSpPr>
              <p:cNvPr id="57" name="Rectangle: Rounded Corners 56">
                <a:extLst>
                  <a:ext uri="{FF2B5EF4-FFF2-40B4-BE49-F238E27FC236}">
                    <a16:creationId xmlns:a16="http://schemas.microsoft.com/office/drawing/2014/main" id="{E5EAD6F1-A46B-4C2E-1F6F-B795B9EF1B6F}"/>
                  </a:ext>
                </a:extLst>
              </p:cNvPr>
              <p:cNvSpPr/>
              <p:nvPr/>
            </p:nvSpPr>
            <p:spPr>
              <a:xfrm>
                <a:off x="9617417" y="6394071"/>
                <a:ext cx="236196" cy="236196"/>
              </a:xfrm>
              <a:prstGeom prst="round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2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58" name="Textbox 200">
                <a:extLst>
                  <a:ext uri="{FF2B5EF4-FFF2-40B4-BE49-F238E27FC236}">
                    <a16:creationId xmlns:a16="http://schemas.microsoft.com/office/drawing/2014/main" id="{26918294-D225-4F0F-3092-8ECDB28B4589}"/>
                  </a:ext>
                </a:extLst>
              </p:cNvPr>
              <p:cNvSpPr txBox="1"/>
              <p:nvPr/>
            </p:nvSpPr>
            <p:spPr>
              <a:xfrm>
                <a:off x="9927663" y="6342892"/>
                <a:ext cx="162933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+mj-lt"/>
                  </a:rPr>
                  <a:t>Product A</a:t>
                </a:r>
              </a:p>
            </p:txBody>
          </p:sp>
        </p:grp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8E55CEF6-7412-F9F5-4F29-97C81A3C3B3D}"/>
                </a:ext>
              </a:extLst>
            </p:cNvPr>
            <p:cNvGrpSpPr/>
            <p:nvPr/>
          </p:nvGrpSpPr>
          <p:grpSpPr>
            <a:xfrm>
              <a:off x="2313081" y="7827144"/>
              <a:ext cx="1939583" cy="338554"/>
              <a:chOff x="9617417" y="6342892"/>
              <a:chExt cx="1939583" cy="338554"/>
            </a:xfrm>
          </p:grpSpPr>
          <p:sp>
            <p:nvSpPr>
              <p:cNvPr id="63" name="Rectangle: Rounded Corners 62">
                <a:extLst>
                  <a:ext uri="{FF2B5EF4-FFF2-40B4-BE49-F238E27FC236}">
                    <a16:creationId xmlns:a16="http://schemas.microsoft.com/office/drawing/2014/main" id="{077C50D7-DF2E-A79D-F5AF-302924883816}"/>
                  </a:ext>
                </a:extLst>
              </p:cNvPr>
              <p:cNvSpPr/>
              <p:nvPr/>
            </p:nvSpPr>
            <p:spPr>
              <a:xfrm>
                <a:off x="9617417" y="6394071"/>
                <a:ext cx="236196" cy="236196"/>
              </a:xfrm>
              <a:prstGeom prst="round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2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64" name="Textbox 200">
                <a:extLst>
                  <a:ext uri="{FF2B5EF4-FFF2-40B4-BE49-F238E27FC236}">
                    <a16:creationId xmlns:a16="http://schemas.microsoft.com/office/drawing/2014/main" id="{2DAD013E-5C55-81B8-E1AB-AD67379ACC5E}"/>
                  </a:ext>
                </a:extLst>
              </p:cNvPr>
              <p:cNvSpPr txBox="1"/>
              <p:nvPr/>
            </p:nvSpPr>
            <p:spPr>
              <a:xfrm>
                <a:off x="9927663" y="6342892"/>
                <a:ext cx="162933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+mj-lt"/>
                  </a:rPr>
                  <a:t>Product B</a:t>
                </a:r>
              </a:p>
            </p:txBody>
          </p:sp>
        </p:grp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4A48333B-8FA0-ADA8-7829-254B2CFA8548}"/>
                </a:ext>
              </a:extLst>
            </p:cNvPr>
            <p:cNvGrpSpPr/>
            <p:nvPr/>
          </p:nvGrpSpPr>
          <p:grpSpPr>
            <a:xfrm>
              <a:off x="2313081" y="8306641"/>
              <a:ext cx="1939583" cy="338554"/>
              <a:chOff x="9617417" y="6342892"/>
              <a:chExt cx="1939583" cy="338554"/>
            </a:xfrm>
          </p:grpSpPr>
          <p:sp>
            <p:nvSpPr>
              <p:cNvPr id="66" name="Rectangle: Rounded Corners 65">
                <a:extLst>
                  <a:ext uri="{FF2B5EF4-FFF2-40B4-BE49-F238E27FC236}">
                    <a16:creationId xmlns:a16="http://schemas.microsoft.com/office/drawing/2014/main" id="{B128C3EC-C81A-546A-EEA1-A47EC9C95CA4}"/>
                  </a:ext>
                </a:extLst>
              </p:cNvPr>
              <p:cNvSpPr/>
              <p:nvPr/>
            </p:nvSpPr>
            <p:spPr>
              <a:xfrm>
                <a:off x="9617417" y="6394071"/>
                <a:ext cx="236196" cy="236196"/>
              </a:xfrm>
              <a:prstGeom prst="round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2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67" name="Textbox 200">
                <a:extLst>
                  <a:ext uri="{FF2B5EF4-FFF2-40B4-BE49-F238E27FC236}">
                    <a16:creationId xmlns:a16="http://schemas.microsoft.com/office/drawing/2014/main" id="{032B1BFC-C817-C9CB-2C7B-5AEC21CD0968}"/>
                  </a:ext>
                </a:extLst>
              </p:cNvPr>
              <p:cNvSpPr txBox="1"/>
              <p:nvPr/>
            </p:nvSpPr>
            <p:spPr>
              <a:xfrm>
                <a:off x="9927663" y="6342892"/>
                <a:ext cx="162933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+mj-lt"/>
                  </a:rPr>
                  <a:t>Product C</a:t>
                </a:r>
              </a:p>
            </p:txBody>
          </p:sp>
        </p:grp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0255C836-E514-E18D-862A-F94475989405}"/>
                </a:ext>
              </a:extLst>
            </p:cNvPr>
            <p:cNvGrpSpPr/>
            <p:nvPr/>
          </p:nvGrpSpPr>
          <p:grpSpPr>
            <a:xfrm>
              <a:off x="2313081" y="8786138"/>
              <a:ext cx="1939583" cy="338554"/>
              <a:chOff x="9617417" y="6342892"/>
              <a:chExt cx="1939583" cy="338554"/>
            </a:xfrm>
          </p:grpSpPr>
          <p:sp>
            <p:nvSpPr>
              <p:cNvPr id="69" name="Rectangle: Rounded Corners 68">
                <a:extLst>
                  <a:ext uri="{FF2B5EF4-FFF2-40B4-BE49-F238E27FC236}">
                    <a16:creationId xmlns:a16="http://schemas.microsoft.com/office/drawing/2014/main" id="{C5C128D1-015B-D1B8-B417-04BA153042CD}"/>
                  </a:ext>
                </a:extLst>
              </p:cNvPr>
              <p:cNvSpPr/>
              <p:nvPr/>
            </p:nvSpPr>
            <p:spPr>
              <a:xfrm>
                <a:off x="9617417" y="6394071"/>
                <a:ext cx="236196" cy="236196"/>
              </a:xfrm>
              <a:prstGeom prst="round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2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70" name="Textbox 200">
                <a:extLst>
                  <a:ext uri="{FF2B5EF4-FFF2-40B4-BE49-F238E27FC236}">
                    <a16:creationId xmlns:a16="http://schemas.microsoft.com/office/drawing/2014/main" id="{9888C138-5E54-5E0F-F797-634A0984B2A9}"/>
                  </a:ext>
                </a:extLst>
              </p:cNvPr>
              <p:cNvSpPr txBox="1"/>
              <p:nvPr/>
            </p:nvSpPr>
            <p:spPr>
              <a:xfrm>
                <a:off x="9927663" y="6342892"/>
                <a:ext cx="162933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+mj-lt"/>
                  </a:rPr>
                  <a:t>Product D</a:t>
                </a:r>
              </a:p>
            </p:txBody>
          </p:sp>
        </p:grpSp>
      </p:grpSp>
      <p:sp>
        <p:nvSpPr>
          <p:cNvPr id="72" name="!!MainTitle1">
            <a:extLst>
              <a:ext uri="{FF2B5EF4-FFF2-40B4-BE49-F238E27FC236}">
                <a16:creationId xmlns:a16="http://schemas.microsoft.com/office/drawing/2014/main" id="{5DA3BF69-1789-25B9-B059-EE0B118F128B}"/>
              </a:ext>
            </a:extLst>
          </p:cNvPr>
          <p:cNvSpPr txBox="1"/>
          <p:nvPr/>
        </p:nvSpPr>
        <p:spPr>
          <a:xfrm>
            <a:off x="13529104" y="1037172"/>
            <a:ext cx="9114996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lang="en-US" sz="7500" b="1" dirty="0">
                <a:solidFill>
                  <a:schemeClr val="bg2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Charts </a:t>
            </a:r>
            <a:r>
              <a:rPr lang="en-US" sz="7500" noProof="0" dirty="0">
                <a:solidFill>
                  <a:schemeClr val="bg2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  <a:lumOff val="75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73" name="!!SubTitle">
            <a:extLst>
              <a:ext uri="{FF2B5EF4-FFF2-40B4-BE49-F238E27FC236}">
                <a16:creationId xmlns:a16="http://schemas.microsoft.com/office/drawing/2014/main" id="{0D1247B4-CF2C-CCF0-AAB0-B156305E9AD6}"/>
              </a:ext>
            </a:extLst>
          </p:cNvPr>
          <p:cNvSpPr txBox="1"/>
          <p:nvPr/>
        </p:nvSpPr>
        <p:spPr>
          <a:xfrm>
            <a:off x="17470419" y="2251205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grpSp>
        <p:nvGrpSpPr>
          <p:cNvPr id="88" name="!!Legend2">
            <a:extLst>
              <a:ext uri="{FF2B5EF4-FFF2-40B4-BE49-F238E27FC236}">
                <a16:creationId xmlns:a16="http://schemas.microsoft.com/office/drawing/2014/main" id="{9C9EFF4D-7C17-C726-8506-B8D9CF13A6A3}"/>
              </a:ext>
            </a:extLst>
          </p:cNvPr>
          <p:cNvGrpSpPr/>
          <p:nvPr/>
        </p:nvGrpSpPr>
        <p:grpSpPr>
          <a:xfrm>
            <a:off x="-9704604" y="12926288"/>
            <a:ext cx="7064808" cy="338554"/>
            <a:chOff x="9086338" y="3666321"/>
            <a:chExt cx="7064808" cy="338554"/>
          </a:xfrm>
        </p:grpSpPr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357AF0C0-57CF-CAE8-D290-1E36AE98CB58}"/>
                </a:ext>
              </a:extLst>
            </p:cNvPr>
            <p:cNvGrpSpPr/>
            <p:nvPr/>
          </p:nvGrpSpPr>
          <p:grpSpPr>
            <a:xfrm>
              <a:off x="9086338" y="3666321"/>
              <a:ext cx="1939583" cy="338554"/>
              <a:chOff x="9617417" y="6342892"/>
              <a:chExt cx="1939583" cy="338554"/>
            </a:xfrm>
          </p:grpSpPr>
          <p:sp>
            <p:nvSpPr>
              <p:cNvPr id="85" name="Rectangle: Rounded Corners 84">
                <a:extLst>
                  <a:ext uri="{FF2B5EF4-FFF2-40B4-BE49-F238E27FC236}">
                    <a16:creationId xmlns:a16="http://schemas.microsoft.com/office/drawing/2014/main" id="{F7E4780C-758C-5D1E-EE60-BD34722B7717}"/>
                  </a:ext>
                </a:extLst>
              </p:cNvPr>
              <p:cNvSpPr/>
              <p:nvPr/>
            </p:nvSpPr>
            <p:spPr>
              <a:xfrm>
                <a:off x="9617417" y="6394071"/>
                <a:ext cx="236196" cy="236196"/>
              </a:xfrm>
              <a:prstGeom prst="round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Textbox 200">
                <a:extLst>
                  <a:ext uri="{FF2B5EF4-FFF2-40B4-BE49-F238E27FC236}">
                    <a16:creationId xmlns:a16="http://schemas.microsoft.com/office/drawing/2014/main" id="{9DA9C870-7521-20DD-3B4C-4A1B40140E61}"/>
                  </a:ext>
                </a:extLst>
              </p:cNvPr>
              <p:cNvSpPr txBox="1"/>
              <p:nvPr/>
            </p:nvSpPr>
            <p:spPr>
              <a:xfrm>
                <a:off x="9927663" y="6342892"/>
                <a:ext cx="162933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Product A</a:t>
                </a:r>
              </a:p>
            </p:txBody>
          </p:sp>
        </p:grpSp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58FA783B-0B02-F292-51EF-5F45DA9F844C}"/>
                </a:ext>
              </a:extLst>
            </p:cNvPr>
            <p:cNvGrpSpPr/>
            <p:nvPr/>
          </p:nvGrpSpPr>
          <p:grpSpPr>
            <a:xfrm>
              <a:off x="10794746" y="3666321"/>
              <a:ext cx="1939583" cy="338554"/>
              <a:chOff x="9617417" y="6342892"/>
              <a:chExt cx="1939583" cy="338554"/>
            </a:xfrm>
          </p:grpSpPr>
          <p:sp>
            <p:nvSpPr>
              <p:cNvPr id="83" name="Rectangle: Rounded Corners 82">
                <a:extLst>
                  <a:ext uri="{FF2B5EF4-FFF2-40B4-BE49-F238E27FC236}">
                    <a16:creationId xmlns:a16="http://schemas.microsoft.com/office/drawing/2014/main" id="{0EBDE283-8E54-4AED-E43A-EBE06AC67A99}"/>
                  </a:ext>
                </a:extLst>
              </p:cNvPr>
              <p:cNvSpPr/>
              <p:nvPr/>
            </p:nvSpPr>
            <p:spPr>
              <a:xfrm>
                <a:off x="9617417" y="6394071"/>
                <a:ext cx="236196" cy="236196"/>
              </a:xfrm>
              <a:prstGeom prst="round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Textbox 200">
                <a:extLst>
                  <a:ext uri="{FF2B5EF4-FFF2-40B4-BE49-F238E27FC236}">
                    <a16:creationId xmlns:a16="http://schemas.microsoft.com/office/drawing/2014/main" id="{34CD1A4E-0E90-53CA-5DC6-234EA42B5151}"/>
                  </a:ext>
                </a:extLst>
              </p:cNvPr>
              <p:cNvSpPr txBox="1"/>
              <p:nvPr/>
            </p:nvSpPr>
            <p:spPr>
              <a:xfrm>
                <a:off x="9927663" y="6342892"/>
                <a:ext cx="162933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Product B</a:t>
                </a:r>
              </a:p>
            </p:txBody>
          </p:sp>
        </p:grp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150BC93F-919C-3CFE-6214-D356A9CA697F}"/>
                </a:ext>
              </a:extLst>
            </p:cNvPr>
            <p:cNvGrpSpPr/>
            <p:nvPr/>
          </p:nvGrpSpPr>
          <p:grpSpPr>
            <a:xfrm>
              <a:off x="12503154" y="3666321"/>
              <a:ext cx="1939583" cy="338554"/>
              <a:chOff x="9617417" y="6342892"/>
              <a:chExt cx="1939583" cy="338554"/>
            </a:xfrm>
          </p:grpSpPr>
          <p:sp>
            <p:nvSpPr>
              <p:cNvPr id="81" name="Rectangle: Rounded Corners 80">
                <a:extLst>
                  <a:ext uri="{FF2B5EF4-FFF2-40B4-BE49-F238E27FC236}">
                    <a16:creationId xmlns:a16="http://schemas.microsoft.com/office/drawing/2014/main" id="{2F990B91-F0EB-F633-26DE-05E9D6466988}"/>
                  </a:ext>
                </a:extLst>
              </p:cNvPr>
              <p:cNvSpPr/>
              <p:nvPr/>
            </p:nvSpPr>
            <p:spPr>
              <a:xfrm>
                <a:off x="9617417" y="6394071"/>
                <a:ext cx="236196" cy="236196"/>
              </a:xfrm>
              <a:prstGeom prst="round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Textbox 200">
                <a:extLst>
                  <a:ext uri="{FF2B5EF4-FFF2-40B4-BE49-F238E27FC236}">
                    <a16:creationId xmlns:a16="http://schemas.microsoft.com/office/drawing/2014/main" id="{AF878040-7023-C94F-769C-9A9CA67764D3}"/>
                  </a:ext>
                </a:extLst>
              </p:cNvPr>
              <p:cNvSpPr txBox="1"/>
              <p:nvPr/>
            </p:nvSpPr>
            <p:spPr>
              <a:xfrm>
                <a:off x="9927663" y="6342892"/>
                <a:ext cx="162933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Product C</a:t>
                </a:r>
              </a:p>
            </p:txBody>
          </p: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51102301-34BE-9875-9E86-A015C4BD24CA}"/>
                </a:ext>
              </a:extLst>
            </p:cNvPr>
            <p:cNvGrpSpPr/>
            <p:nvPr/>
          </p:nvGrpSpPr>
          <p:grpSpPr>
            <a:xfrm>
              <a:off x="14211563" y="3666321"/>
              <a:ext cx="1939583" cy="338554"/>
              <a:chOff x="9617417" y="6342892"/>
              <a:chExt cx="1939583" cy="338554"/>
            </a:xfrm>
          </p:grpSpPr>
          <p:sp>
            <p:nvSpPr>
              <p:cNvPr id="79" name="Rectangle: Rounded Corners 78">
                <a:extLst>
                  <a:ext uri="{FF2B5EF4-FFF2-40B4-BE49-F238E27FC236}">
                    <a16:creationId xmlns:a16="http://schemas.microsoft.com/office/drawing/2014/main" id="{191F1C94-8211-6918-ED1E-164C411A13FD}"/>
                  </a:ext>
                </a:extLst>
              </p:cNvPr>
              <p:cNvSpPr/>
              <p:nvPr/>
            </p:nvSpPr>
            <p:spPr>
              <a:xfrm>
                <a:off x="9617417" y="6394071"/>
                <a:ext cx="236196" cy="236196"/>
              </a:xfrm>
              <a:prstGeom prst="round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Textbox 200">
                <a:extLst>
                  <a:ext uri="{FF2B5EF4-FFF2-40B4-BE49-F238E27FC236}">
                    <a16:creationId xmlns:a16="http://schemas.microsoft.com/office/drawing/2014/main" id="{85C3FDFF-D517-09D6-CC5B-93CBC2554005}"/>
                  </a:ext>
                </a:extLst>
              </p:cNvPr>
              <p:cNvSpPr txBox="1"/>
              <p:nvPr/>
            </p:nvSpPr>
            <p:spPr>
              <a:xfrm>
                <a:off x="9927663" y="6342892"/>
                <a:ext cx="162933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Product D</a:t>
                </a:r>
              </a:p>
            </p:txBody>
          </p:sp>
        </p:grpSp>
      </p:grpSp>
      <p:sp>
        <p:nvSpPr>
          <p:cNvPr id="103" name="!!#">
            <a:extLst>
              <a:ext uri="{FF2B5EF4-FFF2-40B4-BE49-F238E27FC236}">
                <a16:creationId xmlns:a16="http://schemas.microsoft.com/office/drawing/2014/main" id="{280ECD49-00AA-7D21-FFE2-E41901C5B81D}"/>
              </a:ext>
            </a:extLst>
          </p:cNvPr>
          <p:cNvSpPr>
            <a:spLocks/>
          </p:cNvSpPr>
          <p:nvPr/>
        </p:nvSpPr>
        <p:spPr bwMode="auto">
          <a:xfrm>
            <a:off x="2453578" y="12864733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218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3" name="!!B_B_2">
            <a:extLst>
              <a:ext uri="{FF2B5EF4-FFF2-40B4-BE49-F238E27FC236}">
                <a16:creationId xmlns:a16="http://schemas.microsoft.com/office/drawing/2014/main" id="{AB654346-3F78-B07D-10B0-80707CA56F61}"/>
              </a:ext>
            </a:extLst>
          </p:cNvPr>
          <p:cNvSpPr/>
          <p:nvPr/>
        </p:nvSpPr>
        <p:spPr>
          <a:xfrm>
            <a:off x="4713504" y="1306873"/>
            <a:ext cx="2252013" cy="707093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!!B_B_1">
            <a:extLst>
              <a:ext uri="{FF2B5EF4-FFF2-40B4-BE49-F238E27FC236}">
                <a16:creationId xmlns:a16="http://schemas.microsoft.com/office/drawing/2014/main" id="{D64D7728-AD69-9390-46C3-51B4A0B7C5AD}"/>
              </a:ext>
            </a:extLst>
          </p:cNvPr>
          <p:cNvSpPr/>
          <p:nvPr/>
        </p:nvSpPr>
        <p:spPr>
          <a:xfrm>
            <a:off x="2324100" y="1306873"/>
            <a:ext cx="2252013" cy="707093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!!B_B_3">
            <a:extLst>
              <a:ext uri="{FF2B5EF4-FFF2-40B4-BE49-F238E27FC236}">
                <a16:creationId xmlns:a16="http://schemas.microsoft.com/office/drawing/2014/main" id="{545A4570-2843-8FED-EAAE-C4A6874A1E21}"/>
              </a:ext>
            </a:extLst>
          </p:cNvPr>
          <p:cNvSpPr/>
          <p:nvPr/>
        </p:nvSpPr>
        <p:spPr>
          <a:xfrm>
            <a:off x="7102908" y="1306873"/>
            <a:ext cx="2252013" cy="707093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!!B_B_4">
            <a:extLst>
              <a:ext uri="{FF2B5EF4-FFF2-40B4-BE49-F238E27FC236}">
                <a16:creationId xmlns:a16="http://schemas.microsoft.com/office/drawing/2014/main" id="{ACEEC142-1EEF-9FC7-4BF4-C4CBA4DC800A}"/>
              </a:ext>
            </a:extLst>
          </p:cNvPr>
          <p:cNvSpPr/>
          <p:nvPr/>
        </p:nvSpPr>
        <p:spPr>
          <a:xfrm>
            <a:off x="9492312" y="1306873"/>
            <a:ext cx="2252013" cy="707093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!!B_B_highlight">
            <a:extLst>
              <a:ext uri="{FF2B5EF4-FFF2-40B4-BE49-F238E27FC236}">
                <a16:creationId xmlns:a16="http://schemas.microsoft.com/office/drawing/2014/main" id="{7B2BE2A7-6625-5F08-59E3-7AC282E002BF}"/>
              </a:ext>
            </a:extLst>
          </p:cNvPr>
          <p:cNvSpPr/>
          <p:nvPr/>
        </p:nvSpPr>
        <p:spPr>
          <a:xfrm>
            <a:off x="9492312" y="1306873"/>
            <a:ext cx="2252013" cy="707093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!!B_L_1">
            <a:extLst>
              <a:ext uri="{FF2B5EF4-FFF2-40B4-BE49-F238E27FC236}">
                <a16:creationId xmlns:a16="http://schemas.microsoft.com/office/drawing/2014/main" id="{B9ED8D16-2384-632A-7880-0C87AF4CDC87}"/>
              </a:ext>
            </a:extLst>
          </p:cNvPr>
          <p:cNvSpPr txBox="1"/>
          <p:nvPr/>
        </p:nvSpPr>
        <p:spPr>
          <a:xfrm>
            <a:off x="2647551" y="1475753"/>
            <a:ext cx="1605113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i="0" u="none" strike="noStrike" cap="none" spc="0" normalizeH="0" baseline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</a:defRPr>
            </a:lvl1pPr>
          </a:lstStyle>
          <a:p>
            <a:r>
              <a:rPr lang="en-US" dirty="0"/>
              <a:t>Quarter 1</a:t>
            </a:r>
          </a:p>
        </p:txBody>
      </p:sp>
      <p:sp>
        <p:nvSpPr>
          <p:cNvPr id="10" name="!!B_L_1">
            <a:extLst>
              <a:ext uri="{FF2B5EF4-FFF2-40B4-BE49-F238E27FC236}">
                <a16:creationId xmlns:a16="http://schemas.microsoft.com/office/drawing/2014/main" id="{248953C7-8139-5880-0D8F-5A33DA9313F7}"/>
              </a:ext>
            </a:extLst>
          </p:cNvPr>
          <p:cNvSpPr txBox="1"/>
          <p:nvPr/>
        </p:nvSpPr>
        <p:spPr>
          <a:xfrm>
            <a:off x="7426359" y="1460364"/>
            <a:ext cx="1605113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i="0" u="none" strike="noStrike" cap="none" spc="0" normalizeH="0" baseline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</a:defRPr>
            </a:lvl1pPr>
          </a:lstStyle>
          <a:p>
            <a:r>
              <a:rPr lang="en-US" dirty="0"/>
              <a:t>Quarter 3</a:t>
            </a:r>
          </a:p>
        </p:txBody>
      </p:sp>
      <p:sp>
        <p:nvSpPr>
          <p:cNvPr id="12" name="!!B_L_1">
            <a:extLst>
              <a:ext uri="{FF2B5EF4-FFF2-40B4-BE49-F238E27FC236}">
                <a16:creationId xmlns:a16="http://schemas.microsoft.com/office/drawing/2014/main" id="{DD4A5BFE-93B4-8255-7F7B-FAD61A8DBC1B}"/>
              </a:ext>
            </a:extLst>
          </p:cNvPr>
          <p:cNvSpPr txBox="1"/>
          <p:nvPr/>
        </p:nvSpPr>
        <p:spPr>
          <a:xfrm>
            <a:off x="9815763" y="1475753"/>
            <a:ext cx="1605113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b="1" i="0" u="none" strike="noStrike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defRPr>
            </a:lvl1pPr>
          </a:lstStyle>
          <a:p>
            <a:r>
              <a:rPr lang="en-US" dirty="0"/>
              <a:t>Quarter 4</a:t>
            </a:r>
          </a:p>
        </p:txBody>
      </p:sp>
      <p:sp>
        <p:nvSpPr>
          <p:cNvPr id="13" name="!!B_L_1">
            <a:extLst>
              <a:ext uri="{FF2B5EF4-FFF2-40B4-BE49-F238E27FC236}">
                <a16:creationId xmlns:a16="http://schemas.microsoft.com/office/drawing/2014/main" id="{81E4CEF7-E2B6-86E8-8B01-3583C043C77B}"/>
              </a:ext>
            </a:extLst>
          </p:cNvPr>
          <p:cNvSpPr txBox="1"/>
          <p:nvPr/>
        </p:nvSpPr>
        <p:spPr>
          <a:xfrm>
            <a:off x="5036955" y="1475753"/>
            <a:ext cx="1605113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i="0" u="none" strike="noStrike" cap="none" spc="0" normalizeH="0" baseline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</a:defRPr>
            </a:lvl1pPr>
          </a:lstStyle>
          <a:p>
            <a:r>
              <a:rPr lang="en-US" dirty="0"/>
              <a:t>Quarter 2</a:t>
            </a:r>
          </a:p>
        </p:txBody>
      </p:sp>
      <p:sp>
        <p:nvSpPr>
          <p:cNvPr id="2" name="!!Chart_L_1">
            <a:extLst>
              <a:ext uri="{FF2B5EF4-FFF2-40B4-BE49-F238E27FC236}">
                <a16:creationId xmlns:a16="http://schemas.microsoft.com/office/drawing/2014/main" id="{E6515075-5EAE-3456-F321-7E2EBD3C54E2}"/>
              </a:ext>
            </a:extLst>
          </p:cNvPr>
          <p:cNvSpPr txBox="1"/>
          <p:nvPr/>
        </p:nvSpPr>
        <p:spPr>
          <a:xfrm>
            <a:off x="5537375" y="12366418"/>
            <a:ext cx="3494098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b="1" i="0" u="none" strike="noStrike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defRPr>
            </a:lvl1pPr>
          </a:lstStyle>
          <a:p>
            <a:r>
              <a:rPr lang="en-US" dirty="0">
                <a:solidFill>
                  <a:schemeClr val="bg2">
                    <a:lumMod val="25000"/>
                    <a:lumOff val="75000"/>
                  </a:schemeClr>
                </a:solidFill>
              </a:rPr>
              <a:t>ALL PRODUCTS</a:t>
            </a:r>
          </a:p>
        </p:txBody>
      </p:sp>
      <p:sp>
        <p:nvSpPr>
          <p:cNvPr id="18" name="!!Chart_L_2">
            <a:extLst>
              <a:ext uri="{FF2B5EF4-FFF2-40B4-BE49-F238E27FC236}">
                <a16:creationId xmlns:a16="http://schemas.microsoft.com/office/drawing/2014/main" id="{BCB27AA9-8D78-3DE7-F370-709AD39A7428}"/>
              </a:ext>
            </a:extLst>
          </p:cNvPr>
          <p:cNvSpPr txBox="1"/>
          <p:nvPr/>
        </p:nvSpPr>
        <p:spPr>
          <a:xfrm>
            <a:off x="15723370" y="12366418"/>
            <a:ext cx="3494098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b="1" i="0" u="none" strike="noStrike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defRPr>
            </a:lvl1pPr>
          </a:lstStyle>
          <a:p>
            <a:r>
              <a:rPr lang="en-US" dirty="0">
                <a:solidFill>
                  <a:schemeClr val="bg2">
                    <a:lumMod val="25000"/>
                    <a:lumOff val="75000"/>
                  </a:schemeClr>
                </a:solidFill>
              </a:rPr>
              <a:t>BY PRODUCTS</a:t>
            </a:r>
          </a:p>
        </p:txBody>
      </p:sp>
    </p:spTree>
    <p:extLst>
      <p:ext uri="{BB962C8B-B14F-4D97-AF65-F5344CB8AC3E}">
        <p14:creationId xmlns:p14="http://schemas.microsoft.com/office/powerpoint/2010/main" val="27946124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 advClick="0" advTm="2000">
        <p159:morph option="byObject"/>
      </p:transition>
    </mc:Choice>
    <mc:Fallback xmlns="">
      <p:transition spd="slow" advClick="0" advTm="2000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2E8B2B-36E2-DF9B-B7BD-A915D9EB51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6C0C4EB0-7871-A943-1E5D-B1E00C39D281}"/>
              </a:ext>
            </a:extLst>
          </p:cNvPr>
          <p:cNvGrpSpPr/>
          <p:nvPr/>
        </p:nvGrpSpPr>
        <p:grpSpPr>
          <a:xfrm>
            <a:off x="25038322" y="4108454"/>
            <a:ext cx="222125" cy="5298436"/>
            <a:chOff x="2619375" y="4108454"/>
            <a:chExt cx="19145250" cy="5298436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5804E236-25CE-B48F-EA9D-E7DD509558A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619375" y="4108454"/>
              <a:ext cx="1914525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674EBF50-46CB-E89D-86A9-14836CBBD08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619375" y="6757672"/>
              <a:ext cx="1914525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B8B5A8A5-9C12-8BE3-5F1E-9F8D763F345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619375" y="9406890"/>
              <a:ext cx="1914525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0C0ABE0F-183C-CC07-1234-7E7E125A22C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619375" y="5433063"/>
              <a:ext cx="1914525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8E4B692A-C030-57AF-4929-4558C1D0A6D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619375" y="8082281"/>
              <a:ext cx="1914525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3" name="!!B_B_2">
            <a:extLst>
              <a:ext uri="{FF2B5EF4-FFF2-40B4-BE49-F238E27FC236}">
                <a16:creationId xmlns:a16="http://schemas.microsoft.com/office/drawing/2014/main" id="{5C6E8326-B3F6-6BC7-698D-EE42B9A7E9EF}"/>
              </a:ext>
            </a:extLst>
          </p:cNvPr>
          <p:cNvSpPr/>
          <p:nvPr/>
        </p:nvSpPr>
        <p:spPr>
          <a:xfrm>
            <a:off x="4713504" y="1306873"/>
            <a:ext cx="2252013" cy="707093"/>
          </a:xfrm>
          <a:prstGeom prst="roundRect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!!B_B_1">
            <a:extLst>
              <a:ext uri="{FF2B5EF4-FFF2-40B4-BE49-F238E27FC236}">
                <a16:creationId xmlns:a16="http://schemas.microsoft.com/office/drawing/2014/main" id="{F3F3F725-75BB-2CB0-DD9E-0B9BE70718BF}"/>
              </a:ext>
            </a:extLst>
          </p:cNvPr>
          <p:cNvSpPr/>
          <p:nvPr/>
        </p:nvSpPr>
        <p:spPr>
          <a:xfrm>
            <a:off x="2324100" y="1306873"/>
            <a:ext cx="2252013" cy="707093"/>
          </a:xfrm>
          <a:prstGeom prst="roundRect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!!B_B_3">
            <a:extLst>
              <a:ext uri="{FF2B5EF4-FFF2-40B4-BE49-F238E27FC236}">
                <a16:creationId xmlns:a16="http://schemas.microsoft.com/office/drawing/2014/main" id="{5742DB69-A9E3-CB93-92F8-6AA1FC5CBC5C}"/>
              </a:ext>
            </a:extLst>
          </p:cNvPr>
          <p:cNvSpPr/>
          <p:nvPr/>
        </p:nvSpPr>
        <p:spPr>
          <a:xfrm>
            <a:off x="7102908" y="1306873"/>
            <a:ext cx="2252013" cy="707093"/>
          </a:xfrm>
          <a:prstGeom prst="roundRect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!!B_B_4">
            <a:extLst>
              <a:ext uri="{FF2B5EF4-FFF2-40B4-BE49-F238E27FC236}">
                <a16:creationId xmlns:a16="http://schemas.microsoft.com/office/drawing/2014/main" id="{DCD86D7B-8D86-0F2A-A433-D5218A5CB1E2}"/>
              </a:ext>
            </a:extLst>
          </p:cNvPr>
          <p:cNvSpPr/>
          <p:nvPr/>
        </p:nvSpPr>
        <p:spPr>
          <a:xfrm>
            <a:off x="9492312" y="1306873"/>
            <a:ext cx="2252013" cy="707093"/>
          </a:xfrm>
          <a:prstGeom prst="roundRect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!!Pillar_1">
            <a:extLst>
              <a:ext uri="{FF2B5EF4-FFF2-40B4-BE49-F238E27FC236}">
                <a16:creationId xmlns:a16="http://schemas.microsoft.com/office/drawing/2014/main" id="{DBFD7C8F-B0C2-125A-A121-456B8FA82A5F}"/>
              </a:ext>
            </a:extLst>
          </p:cNvPr>
          <p:cNvSpPr/>
          <p:nvPr/>
        </p:nvSpPr>
        <p:spPr>
          <a:xfrm>
            <a:off x="12754908" y="4557489"/>
            <a:ext cx="2025650" cy="4849402"/>
          </a:xfrm>
          <a:prstGeom prst="roundRect">
            <a:avLst>
              <a:gd name="adj" fmla="val 10203"/>
            </a:avLst>
          </a:prstGeom>
          <a:gradFill>
            <a:gsLst>
              <a:gs pos="0">
                <a:schemeClr val="accent1"/>
              </a:gs>
              <a:gs pos="80000">
                <a:schemeClr val="accent1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!!Pillar_L_1">
            <a:extLst>
              <a:ext uri="{FF2B5EF4-FFF2-40B4-BE49-F238E27FC236}">
                <a16:creationId xmlns:a16="http://schemas.microsoft.com/office/drawing/2014/main" id="{7E845882-B733-F01A-09C3-B0B08EC7622A}"/>
              </a:ext>
            </a:extLst>
          </p:cNvPr>
          <p:cNvGrpSpPr/>
          <p:nvPr/>
        </p:nvGrpSpPr>
        <p:grpSpPr>
          <a:xfrm flipH="1">
            <a:off x="12754908" y="9682773"/>
            <a:ext cx="2025649" cy="2137253"/>
            <a:chOff x="4443430" y="4474065"/>
            <a:chExt cx="2488311" cy="1944694"/>
          </a:xfrm>
          <a:noFill/>
        </p:grpSpPr>
        <p:sp>
          <p:nvSpPr>
            <p:cNvPr id="15" name="Textbox 200">
              <a:extLst>
                <a:ext uri="{FF2B5EF4-FFF2-40B4-BE49-F238E27FC236}">
                  <a16:creationId xmlns:a16="http://schemas.microsoft.com/office/drawing/2014/main" id="{3FD3A9D4-ADA0-9071-EFF9-DB2207104277}"/>
                </a:ext>
              </a:extLst>
            </p:cNvPr>
            <p:cNvSpPr txBox="1"/>
            <p:nvPr/>
          </p:nvSpPr>
          <p:spPr>
            <a:xfrm flipH="1">
              <a:off x="4443431" y="4474065"/>
              <a:ext cx="2488310" cy="364061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Product A</a:t>
              </a:r>
            </a:p>
          </p:txBody>
        </p:sp>
        <p:sp>
          <p:nvSpPr>
            <p:cNvPr id="16" name="Textbox 200">
              <a:extLst>
                <a:ext uri="{FF2B5EF4-FFF2-40B4-BE49-F238E27FC236}">
                  <a16:creationId xmlns:a16="http://schemas.microsoft.com/office/drawing/2014/main" id="{B7A131E1-918E-F59F-B509-E63A9E68B430}"/>
                </a:ext>
              </a:extLst>
            </p:cNvPr>
            <p:cNvSpPr txBox="1"/>
            <p:nvPr/>
          </p:nvSpPr>
          <p:spPr>
            <a:xfrm flipH="1">
              <a:off x="4443431" y="4866131"/>
              <a:ext cx="2488310" cy="588099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Exceed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7" name="Textbox 200">
              <a:extLst>
                <a:ext uri="{FF2B5EF4-FFF2-40B4-BE49-F238E27FC236}">
                  <a16:creationId xmlns:a16="http://schemas.microsoft.com/office/drawing/2014/main" id="{4EDF328D-1A23-96E8-C0EE-EF190A7AA39F}"/>
                </a:ext>
              </a:extLst>
            </p:cNvPr>
            <p:cNvSpPr txBox="1"/>
            <p:nvPr/>
          </p:nvSpPr>
          <p:spPr>
            <a:xfrm flipH="1">
              <a:off x="4443430" y="5550614"/>
              <a:ext cx="2488311" cy="86814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27" name="!!Pillar_1%">
            <a:extLst>
              <a:ext uri="{FF2B5EF4-FFF2-40B4-BE49-F238E27FC236}">
                <a16:creationId xmlns:a16="http://schemas.microsoft.com/office/drawing/2014/main" id="{C9D60050-7CA3-265F-C5EA-513D16F6BD71}"/>
              </a:ext>
            </a:extLst>
          </p:cNvPr>
          <p:cNvSpPr txBox="1"/>
          <p:nvPr/>
        </p:nvSpPr>
        <p:spPr>
          <a:xfrm>
            <a:off x="12754908" y="4921152"/>
            <a:ext cx="2025649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87%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30" name="!!Pillar_2">
            <a:extLst>
              <a:ext uri="{FF2B5EF4-FFF2-40B4-BE49-F238E27FC236}">
                <a16:creationId xmlns:a16="http://schemas.microsoft.com/office/drawing/2014/main" id="{1337C5F2-A45F-90EF-72A0-0A1F2EF3F95C}"/>
              </a:ext>
            </a:extLst>
          </p:cNvPr>
          <p:cNvSpPr/>
          <p:nvPr/>
        </p:nvSpPr>
        <p:spPr>
          <a:xfrm>
            <a:off x="15181355" y="4309110"/>
            <a:ext cx="2025650" cy="5097781"/>
          </a:xfrm>
          <a:prstGeom prst="roundRect">
            <a:avLst>
              <a:gd name="adj" fmla="val 10203"/>
            </a:avLst>
          </a:prstGeom>
          <a:gradFill>
            <a:gsLst>
              <a:gs pos="0">
                <a:schemeClr val="accent3"/>
              </a:gs>
              <a:gs pos="80000">
                <a:schemeClr val="accent3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" name="!!Pillar_L_2">
            <a:extLst>
              <a:ext uri="{FF2B5EF4-FFF2-40B4-BE49-F238E27FC236}">
                <a16:creationId xmlns:a16="http://schemas.microsoft.com/office/drawing/2014/main" id="{D490BF61-705C-3206-9CEC-AB0D08529961}"/>
              </a:ext>
            </a:extLst>
          </p:cNvPr>
          <p:cNvGrpSpPr/>
          <p:nvPr/>
        </p:nvGrpSpPr>
        <p:grpSpPr>
          <a:xfrm flipH="1">
            <a:off x="15181355" y="9682773"/>
            <a:ext cx="2025649" cy="2137253"/>
            <a:chOff x="4443430" y="4474065"/>
            <a:chExt cx="2488311" cy="1944694"/>
          </a:xfrm>
          <a:noFill/>
        </p:grpSpPr>
        <p:sp>
          <p:nvSpPr>
            <p:cNvPr id="33" name="Textbox 200">
              <a:extLst>
                <a:ext uri="{FF2B5EF4-FFF2-40B4-BE49-F238E27FC236}">
                  <a16:creationId xmlns:a16="http://schemas.microsoft.com/office/drawing/2014/main" id="{2F5CA1D6-2269-C161-F003-F4967CF20115}"/>
                </a:ext>
              </a:extLst>
            </p:cNvPr>
            <p:cNvSpPr txBox="1"/>
            <p:nvPr/>
          </p:nvSpPr>
          <p:spPr>
            <a:xfrm flipH="1">
              <a:off x="4443431" y="4474065"/>
              <a:ext cx="2488310" cy="364061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Product B</a:t>
              </a:r>
            </a:p>
          </p:txBody>
        </p:sp>
        <p:sp>
          <p:nvSpPr>
            <p:cNvPr id="34" name="Textbox 200">
              <a:extLst>
                <a:ext uri="{FF2B5EF4-FFF2-40B4-BE49-F238E27FC236}">
                  <a16:creationId xmlns:a16="http://schemas.microsoft.com/office/drawing/2014/main" id="{2524AE6C-DF53-1B6A-6254-51B1AFC18BB2}"/>
                </a:ext>
              </a:extLst>
            </p:cNvPr>
            <p:cNvSpPr txBox="1"/>
            <p:nvPr/>
          </p:nvSpPr>
          <p:spPr>
            <a:xfrm flipH="1">
              <a:off x="4443431" y="4866131"/>
              <a:ext cx="2488310" cy="588099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Exceed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5" name="Textbox 200">
              <a:extLst>
                <a:ext uri="{FF2B5EF4-FFF2-40B4-BE49-F238E27FC236}">
                  <a16:creationId xmlns:a16="http://schemas.microsoft.com/office/drawing/2014/main" id="{6B80D5AD-77FB-059C-FBA1-8CBA47A4F466}"/>
                </a:ext>
              </a:extLst>
            </p:cNvPr>
            <p:cNvSpPr txBox="1"/>
            <p:nvPr/>
          </p:nvSpPr>
          <p:spPr>
            <a:xfrm flipH="1">
              <a:off x="4443430" y="5550614"/>
              <a:ext cx="2488311" cy="86814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32" name="!!Pillar_2%">
            <a:extLst>
              <a:ext uri="{FF2B5EF4-FFF2-40B4-BE49-F238E27FC236}">
                <a16:creationId xmlns:a16="http://schemas.microsoft.com/office/drawing/2014/main" id="{D365D5A7-0697-107F-7BFB-EA924E75575A}"/>
              </a:ext>
            </a:extLst>
          </p:cNvPr>
          <p:cNvSpPr txBox="1"/>
          <p:nvPr/>
        </p:nvSpPr>
        <p:spPr>
          <a:xfrm>
            <a:off x="15181355" y="4630265"/>
            <a:ext cx="2025649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92%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37" name="!!Pillar_3">
            <a:extLst>
              <a:ext uri="{FF2B5EF4-FFF2-40B4-BE49-F238E27FC236}">
                <a16:creationId xmlns:a16="http://schemas.microsoft.com/office/drawing/2014/main" id="{5CE7A0EC-E58A-498F-DCF9-345A0C96BF5F}"/>
              </a:ext>
            </a:extLst>
          </p:cNvPr>
          <p:cNvSpPr/>
          <p:nvPr/>
        </p:nvSpPr>
        <p:spPr>
          <a:xfrm>
            <a:off x="17607802" y="5708946"/>
            <a:ext cx="2025650" cy="3697944"/>
          </a:xfrm>
          <a:prstGeom prst="roundRect">
            <a:avLst>
              <a:gd name="adj" fmla="val 10203"/>
            </a:avLst>
          </a:prstGeom>
          <a:gradFill>
            <a:gsLst>
              <a:gs pos="0">
                <a:schemeClr val="accent5"/>
              </a:gs>
              <a:gs pos="80000">
                <a:schemeClr val="accent5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8" name="!!Pillar_L_3">
            <a:extLst>
              <a:ext uri="{FF2B5EF4-FFF2-40B4-BE49-F238E27FC236}">
                <a16:creationId xmlns:a16="http://schemas.microsoft.com/office/drawing/2014/main" id="{D7D81C5D-808E-7420-D6D1-20A4DE9777CA}"/>
              </a:ext>
            </a:extLst>
          </p:cNvPr>
          <p:cNvGrpSpPr/>
          <p:nvPr/>
        </p:nvGrpSpPr>
        <p:grpSpPr>
          <a:xfrm flipH="1">
            <a:off x="17607802" y="9682773"/>
            <a:ext cx="2025649" cy="2137253"/>
            <a:chOff x="4443430" y="4474065"/>
            <a:chExt cx="2488311" cy="1944694"/>
          </a:xfrm>
          <a:noFill/>
        </p:grpSpPr>
        <p:sp>
          <p:nvSpPr>
            <p:cNvPr id="40" name="Textbox 200">
              <a:extLst>
                <a:ext uri="{FF2B5EF4-FFF2-40B4-BE49-F238E27FC236}">
                  <a16:creationId xmlns:a16="http://schemas.microsoft.com/office/drawing/2014/main" id="{1A3EC1EC-2B4C-F1FB-B595-6A99927A56DE}"/>
                </a:ext>
              </a:extLst>
            </p:cNvPr>
            <p:cNvSpPr txBox="1"/>
            <p:nvPr/>
          </p:nvSpPr>
          <p:spPr>
            <a:xfrm flipH="1">
              <a:off x="4443431" y="4474065"/>
              <a:ext cx="2488310" cy="364061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Product C</a:t>
              </a:r>
            </a:p>
          </p:txBody>
        </p:sp>
        <p:sp>
          <p:nvSpPr>
            <p:cNvPr id="41" name="Textbox 200">
              <a:extLst>
                <a:ext uri="{FF2B5EF4-FFF2-40B4-BE49-F238E27FC236}">
                  <a16:creationId xmlns:a16="http://schemas.microsoft.com/office/drawing/2014/main" id="{75D2414B-ACD1-F627-7C37-45C201AD0FF0}"/>
                </a:ext>
              </a:extLst>
            </p:cNvPr>
            <p:cNvSpPr txBox="1"/>
            <p:nvPr/>
          </p:nvSpPr>
          <p:spPr>
            <a:xfrm flipH="1">
              <a:off x="4443431" y="4866131"/>
              <a:ext cx="2488310" cy="588099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Meet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2" name="Textbox 200">
              <a:extLst>
                <a:ext uri="{FF2B5EF4-FFF2-40B4-BE49-F238E27FC236}">
                  <a16:creationId xmlns:a16="http://schemas.microsoft.com/office/drawing/2014/main" id="{1DAD8FA5-F5FB-360C-633A-914546CD3837}"/>
                </a:ext>
              </a:extLst>
            </p:cNvPr>
            <p:cNvSpPr txBox="1"/>
            <p:nvPr/>
          </p:nvSpPr>
          <p:spPr>
            <a:xfrm flipH="1">
              <a:off x="4443430" y="5550614"/>
              <a:ext cx="2488311" cy="86814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39" name="!!Pillar_3%">
            <a:extLst>
              <a:ext uri="{FF2B5EF4-FFF2-40B4-BE49-F238E27FC236}">
                <a16:creationId xmlns:a16="http://schemas.microsoft.com/office/drawing/2014/main" id="{B1C40266-4BC1-FA10-5581-20C7279BB648}"/>
              </a:ext>
            </a:extLst>
          </p:cNvPr>
          <p:cNvSpPr txBox="1"/>
          <p:nvPr/>
        </p:nvSpPr>
        <p:spPr>
          <a:xfrm>
            <a:off x="17607802" y="6005413"/>
            <a:ext cx="2025649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70%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44" name="!!Pillar_4">
            <a:extLst>
              <a:ext uri="{FF2B5EF4-FFF2-40B4-BE49-F238E27FC236}">
                <a16:creationId xmlns:a16="http://schemas.microsoft.com/office/drawing/2014/main" id="{BF32CD29-69AE-D0EF-B867-63B980CC20CF}"/>
              </a:ext>
            </a:extLst>
          </p:cNvPr>
          <p:cNvSpPr/>
          <p:nvPr/>
        </p:nvSpPr>
        <p:spPr>
          <a:xfrm>
            <a:off x="20034250" y="6757672"/>
            <a:ext cx="2025650" cy="2649218"/>
          </a:xfrm>
          <a:prstGeom prst="roundRect">
            <a:avLst>
              <a:gd name="adj" fmla="val 10203"/>
            </a:avLst>
          </a:prstGeom>
          <a:gradFill>
            <a:gsLst>
              <a:gs pos="0">
                <a:schemeClr val="accent6"/>
              </a:gs>
              <a:gs pos="80000">
                <a:schemeClr val="accent6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5" name="!!Pillar_L_4">
            <a:extLst>
              <a:ext uri="{FF2B5EF4-FFF2-40B4-BE49-F238E27FC236}">
                <a16:creationId xmlns:a16="http://schemas.microsoft.com/office/drawing/2014/main" id="{10E815B8-C12A-1CC2-1B42-7A89C4C1AC3B}"/>
              </a:ext>
            </a:extLst>
          </p:cNvPr>
          <p:cNvGrpSpPr/>
          <p:nvPr/>
        </p:nvGrpSpPr>
        <p:grpSpPr>
          <a:xfrm flipH="1">
            <a:off x="20034250" y="9682773"/>
            <a:ext cx="2025649" cy="2137253"/>
            <a:chOff x="4443430" y="4474065"/>
            <a:chExt cx="2488311" cy="1944694"/>
          </a:xfrm>
          <a:noFill/>
        </p:grpSpPr>
        <p:sp>
          <p:nvSpPr>
            <p:cNvPr id="47" name="Textbox 200">
              <a:extLst>
                <a:ext uri="{FF2B5EF4-FFF2-40B4-BE49-F238E27FC236}">
                  <a16:creationId xmlns:a16="http://schemas.microsoft.com/office/drawing/2014/main" id="{50F7CF60-321E-DF2D-F9E5-CC6931307727}"/>
                </a:ext>
              </a:extLst>
            </p:cNvPr>
            <p:cNvSpPr txBox="1"/>
            <p:nvPr/>
          </p:nvSpPr>
          <p:spPr>
            <a:xfrm flipH="1">
              <a:off x="4443431" y="4474065"/>
              <a:ext cx="2488310" cy="364061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Product D</a:t>
              </a:r>
            </a:p>
          </p:txBody>
        </p:sp>
        <p:sp>
          <p:nvSpPr>
            <p:cNvPr id="48" name="Textbox 200">
              <a:extLst>
                <a:ext uri="{FF2B5EF4-FFF2-40B4-BE49-F238E27FC236}">
                  <a16:creationId xmlns:a16="http://schemas.microsoft.com/office/drawing/2014/main" id="{5A72C30D-B2D8-7718-80D7-D10F5C6FA8A0}"/>
                </a:ext>
              </a:extLst>
            </p:cNvPr>
            <p:cNvSpPr txBox="1"/>
            <p:nvPr/>
          </p:nvSpPr>
          <p:spPr>
            <a:xfrm flipH="1">
              <a:off x="4443431" y="4866131"/>
              <a:ext cx="2488310" cy="588099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Under</a:t>
              </a:r>
              <a:endPara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9" name="Textbox 200">
              <a:extLst>
                <a:ext uri="{FF2B5EF4-FFF2-40B4-BE49-F238E27FC236}">
                  <a16:creationId xmlns:a16="http://schemas.microsoft.com/office/drawing/2014/main" id="{AF828BE1-EA0B-5087-6420-2BC564BA22E3}"/>
                </a:ext>
              </a:extLst>
            </p:cNvPr>
            <p:cNvSpPr txBox="1"/>
            <p:nvPr/>
          </p:nvSpPr>
          <p:spPr>
            <a:xfrm flipH="1">
              <a:off x="4443430" y="5550614"/>
              <a:ext cx="2488311" cy="86814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46" name="!!Pillar_4%">
            <a:extLst>
              <a:ext uri="{FF2B5EF4-FFF2-40B4-BE49-F238E27FC236}">
                <a16:creationId xmlns:a16="http://schemas.microsoft.com/office/drawing/2014/main" id="{68B5B0E9-6509-DC9D-6389-C0C05B6A40B7}"/>
              </a:ext>
            </a:extLst>
          </p:cNvPr>
          <p:cNvSpPr txBox="1"/>
          <p:nvPr/>
        </p:nvSpPr>
        <p:spPr>
          <a:xfrm>
            <a:off x="20034250" y="6988691"/>
            <a:ext cx="2025649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50%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graphicFrame>
        <p:nvGraphicFramePr>
          <p:cNvPr id="55" name="!!PieChart">
            <a:extLst>
              <a:ext uri="{FF2B5EF4-FFF2-40B4-BE49-F238E27FC236}">
                <a16:creationId xmlns:a16="http://schemas.microsoft.com/office/drawing/2014/main" id="{35AFB959-BF5D-1606-9ECC-CD2706D98D3C}"/>
              </a:ext>
            </a:extLst>
          </p:cNvPr>
          <p:cNvGraphicFramePr/>
          <p:nvPr/>
        </p:nvGraphicFramePr>
        <p:xfrm>
          <a:off x="3950528" y="5074315"/>
          <a:ext cx="6667790" cy="63237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4" name="!!Legend">
            <a:extLst>
              <a:ext uri="{FF2B5EF4-FFF2-40B4-BE49-F238E27FC236}">
                <a16:creationId xmlns:a16="http://schemas.microsoft.com/office/drawing/2014/main" id="{E10D67D1-EE50-80A3-683C-A8689FDE0065}"/>
              </a:ext>
            </a:extLst>
          </p:cNvPr>
          <p:cNvGrpSpPr/>
          <p:nvPr/>
        </p:nvGrpSpPr>
        <p:grpSpPr>
          <a:xfrm>
            <a:off x="2313081" y="7347647"/>
            <a:ext cx="1939583" cy="1777045"/>
            <a:chOff x="2313081" y="7347647"/>
            <a:chExt cx="1939583" cy="1777045"/>
          </a:xfrm>
        </p:grpSpPr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55B0B78D-22AE-4745-EE90-CB37C5C5CF75}"/>
                </a:ext>
              </a:extLst>
            </p:cNvPr>
            <p:cNvGrpSpPr/>
            <p:nvPr/>
          </p:nvGrpSpPr>
          <p:grpSpPr>
            <a:xfrm>
              <a:off x="2313081" y="7347647"/>
              <a:ext cx="1939583" cy="338554"/>
              <a:chOff x="9617417" y="6342892"/>
              <a:chExt cx="1939583" cy="338554"/>
            </a:xfrm>
          </p:grpSpPr>
          <p:sp>
            <p:nvSpPr>
              <p:cNvPr id="57" name="Rectangle: Rounded Corners 56">
                <a:extLst>
                  <a:ext uri="{FF2B5EF4-FFF2-40B4-BE49-F238E27FC236}">
                    <a16:creationId xmlns:a16="http://schemas.microsoft.com/office/drawing/2014/main" id="{A722212A-CC15-79A2-F38F-F336B0CF2510}"/>
                  </a:ext>
                </a:extLst>
              </p:cNvPr>
              <p:cNvSpPr/>
              <p:nvPr/>
            </p:nvSpPr>
            <p:spPr>
              <a:xfrm>
                <a:off x="9617417" y="6394071"/>
                <a:ext cx="236196" cy="236196"/>
              </a:xfrm>
              <a:prstGeom prst="round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Textbox 200">
                <a:extLst>
                  <a:ext uri="{FF2B5EF4-FFF2-40B4-BE49-F238E27FC236}">
                    <a16:creationId xmlns:a16="http://schemas.microsoft.com/office/drawing/2014/main" id="{C24E1499-5B41-0524-485A-F73E8146CC58}"/>
                  </a:ext>
                </a:extLst>
              </p:cNvPr>
              <p:cNvSpPr txBox="1"/>
              <p:nvPr/>
            </p:nvSpPr>
            <p:spPr>
              <a:xfrm>
                <a:off x="9927663" y="6342892"/>
                <a:ext cx="162933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Product A</a:t>
                </a:r>
              </a:p>
            </p:txBody>
          </p:sp>
        </p:grp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E5CC19D6-91E8-C89F-8D7B-6A9636CF97DD}"/>
                </a:ext>
              </a:extLst>
            </p:cNvPr>
            <p:cNvGrpSpPr/>
            <p:nvPr/>
          </p:nvGrpSpPr>
          <p:grpSpPr>
            <a:xfrm>
              <a:off x="2313081" y="7827144"/>
              <a:ext cx="1939583" cy="338554"/>
              <a:chOff x="9617417" y="6342892"/>
              <a:chExt cx="1939583" cy="338554"/>
            </a:xfrm>
          </p:grpSpPr>
          <p:sp>
            <p:nvSpPr>
              <p:cNvPr id="63" name="Rectangle: Rounded Corners 62">
                <a:extLst>
                  <a:ext uri="{FF2B5EF4-FFF2-40B4-BE49-F238E27FC236}">
                    <a16:creationId xmlns:a16="http://schemas.microsoft.com/office/drawing/2014/main" id="{06124CA8-D804-0D0C-2B42-AC9E404A5DEA}"/>
                  </a:ext>
                </a:extLst>
              </p:cNvPr>
              <p:cNvSpPr/>
              <p:nvPr/>
            </p:nvSpPr>
            <p:spPr>
              <a:xfrm>
                <a:off x="9617417" y="6394071"/>
                <a:ext cx="236196" cy="236196"/>
              </a:xfrm>
              <a:prstGeom prst="round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Textbox 200">
                <a:extLst>
                  <a:ext uri="{FF2B5EF4-FFF2-40B4-BE49-F238E27FC236}">
                    <a16:creationId xmlns:a16="http://schemas.microsoft.com/office/drawing/2014/main" id="{A35C4585-66C1-EAFC-998D-697F7C76AF85}"/>
                  </a:ext>
                </a:extLst>
              </p:cNvPr>
              <p:cNvSpPr txBox="1"/>
              <p:nvPr/>
            </p:nvSpPr>
            <p:spPr>
              <a:xfrm>
                <a:off x="9927663" y="6342892"/>
                <a:ext cx="162933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Product B</a:t>
                </a:r>
              </a:p>
            </p:txBody>
          </p:sp>
        </p:grp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D6261198-6B56-D17A-5719-5F6932E7A25F}"/>
                </a:ext>
              </a:extLst>
            </p:cNvPr>
            <p:cNvGrpSpPr/>
            <p:nvPr/>
          </p:nvGrpSpPr>
          <p:grpSpPr>
            <a:xfrm>
              <a:off x="2313081" y="8306641"/>
              <a:ext cx="1939583" cy="338554"/>
              <a:chOff x="9617417" y="6342892"/>
              <a:chExt cx="1939583" cy="338554"/>
            </a:xfrm>
          </p:grpSpPr>
          <p:sp>
            <p:nvSpPr>
              <p:cNvPr id="66" name="Rectangle: Rounded Corners 65">
                <a:extLst>
                  <a:ext uri="{FF2B5EF4-FFF2-40B4-BE49-F238E27FC236}">
                    <a16:creationId xmlns:a16="http://schemas.microsoft.com/office/drawing/2014/main" id="{97098DEA-8BCA-E97F-DD51-6F74F46302A4}"/>
                  </a:ext>
                </a:extLst>
              </p:cNvPr>
              <p:cNvSpPr/>
              <p:nvPr/>
            </p:nvSpPr>
            <p:spPr>
              <a:xfrm>
                <a:off x="9617417" y="6394071"/>
                <a:ext cx="236196" cy="236196"/>
              </a:xfrm>
              <a:prstGeom prst="round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Textbox 200">
                <a:extLst>
                  <a:ext uri="{FF2B5EF4-FFF2-40B4-BE49-F238E27FC236}">
                    <a16:creationId xmlns:a16="http://schemas.microsoft.com/office/drawing/2014/main" id="{88742B06-902D-98A9-B2D1-B09FDDE649F3}"/>
                  </a:ext>
                </a:extLst>
              </p:cNvPr>
              <p:cNvSpPr txBox="1"/>
              <p:nvPr/>
            </p:nvSpPr>
            <p:spPr>
              <a:xfrm>
                <a:off x="9927663" y="6342892"/>
                <a:ext cx="162933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Product C</a:t>
                </a:r>
              </a:p>
            </p:txBody>
          </p:sp>
        </p:grp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91B652FC-DBF6-FC9C-63E1-BD0E897ACA25}"/>
                </a:ext>
              </a:extLst>
            </p:cNvPr>
            <p:cNvGrpSpPr/>
            <p:nvPr/>
          </p:nvGrpSpPr>
          <p:grpSpPr>
            <a:xfrm>
              <a:off x="2313081" y="8786138"/>
              <a:ext cx="1939583" cy="338554"/>
              <a:chOff x="9617417" y="6342892"/>
              <a:chExt cx="1939583" cy="338554"/>
            </a:xfrm>
          </p:grpSpPr>
          <p:sp>
            <p:nvSpPr>
              <p:cNvPr id="69" name="Rectangle: Rounded Corners 68">
                <a:extLst>
                  <a:ext uri="{FF2B5EF4-FFF2-40B4-BE49-F238E27FC236}">
                    <a16:creationId xmlns:a16="http://schemas.microsoft.com/office/drawing/2014/main" id="{1602C9FC-4DEF-4708-A905-92272710C459}"/>
                  </a:ext>
                </a:extLst>
              </p:cNvPr>
              <p:cNvSpPr/>
              <p:nvPr/>
            </p:nvSpPr>
            <p:spPr>
              <a:xfrm>
                <a:off x="9617417" y="6394071"/>
                <a:ext cx="236196" cy="236196"/>
              </a:xfrm>
              <a:prstGeom prst="round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Textbox 200">
                <a:extLst>
                  <a:ext uri="{FF2B5EF4-FFF2-40B4-BE49-F238E27FC236}">
                    <a16:creationId xmlns:a16="http://schemas.microsoft.com/office/drawing/2014/main" id="{F5FDDBB1-EB3E-5CF2-FCC7-B85733B203DB}"/>
                  </a:ext>
                </a:extLst>
              </p:cNvPr>
              <p:cNvSpPr txBox="1"/>
              <p:nvPr/>
            </p:nvSpPr>
            <p:spPr>
              <a:xfrm>
                <a:off x="9927663" y="6342892"/>
                <a:ext cx="162933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Product D</a:t>
                </a:r>
              </a:p>
            </p:txBody>
          </p:sp>
        </p:grpSp>
      </p:grpSp>
      <p:sp>
        <p:nvSpPr>
          <p:cNvPr id="72" name="!!MainTitle1">
            <a:extLst>
              <a:ext uri="{FF2B5EF4-FFF2-40B4-BE49-F238E27FC236}">
                <a16:creationId xmlns:a16="http://schemas.microsoft.com/office/drawing/2014/main" id="{31490D6A-6FFD-DDC9-2B0E-2C77499E1170}"/>
              </a:ext>
            </a:extLst>
          </p:cNvPr>
          <p:cNvSpPr txBox="1"/>
          <p:nvPr/>
        </p:nvSpPr>
        <p:spPr>
          <a:xfrm>
            <a:off x="13529104" y="1037172"/>
            <a:ext cx="9114996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lang="en-US" sz="7500" b="1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Charts </a:t>
            </a:r>
            <a:r>
              <a:rPr lang="en-US" sz="7500" noProof="0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73" name="!!SubTitle">
            <a:extLst>
              <a:ext uri="{FF2B5EF4-FFF2-40B4-BE49-F238E27FC236}">
                <a16:creationId xmlns:a16="http://schemas.microsoft.com/office/drawing/2014/main" id="{676E830E-B261-3619-5B54-EFB24CDF1C91}"/>
              </a:ext>
            </a:extLst>
          </p:cNvPr>
          <p:cNvSpPr txBox="1"/>
          <p:nvPr/>
        </p:nvSpPr>
        <p:spPr>
          <a:xfrm>
            <a:off x="17470419" y="2251205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grpSp>
        <p:nvGrpSpPr>
          <p:cNvPr id="88" name="!!Legend2">
            <a:extLst>
              <a:ext uri="{FF2B5EF4-FFF2-40B4-BE49-F238E27FC236}">
                <a16:creationId xmlns:a16="http://schemas.microsoft.com/office/drawing/2014/main" id="{04FB200D-8D13-D95C-1A3C-14990F885697}"/>
              </a:ext>
            </a:extLst>
          </p:cNvPr>
          <p:cNvGrpSpPr/>
          <p:nvPr/>
        </p:nvGrpSpPr>
        <p:grpSpPr>
          <a:xfrm>
            <a:off x="-9704604" y="12926288"/>
            <a:ext cx="7064808" cy="338554"/>
            <a:chOff x="9086338" y="3666321"/>
            <a:chExt cx="7064808" cy="338554"/>
          </a:xfrm>
        </p:grpSpPr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EC48E43E-C00B-845B-A4A4-CB7F5BACD73F}"/>
                </a:ext>
              </a:extLst>
            </p:cNvPr>
            <p:cNvGrpSpPr/>
            <p:nvPr/>
          </p:nvGrpSpPr>
          <p:grpSpPr>
            <a:xfrm>
              <a:off x="9086338" y="3666321"/>
              <a:ext cx="1939583" cy="338554"/>
              <a:chOff x="9617417" y="6342892"/>
              <a:chExt cx="1939583" cy="338554"/>
            </a:xfrm>
          </p:grpSpPr>
          <p:sp>
            <p:nvSpPr>
              <p:cNvPr id="85" name="Rectangle: Rounded Corners 84">
                <a:extLst>
                  <a:ext uri="{FF2B5EF4-FFF2-40B4-BE49-F238E27FC236}">
                    <a16:creationId xmlns:a16="http://schemas.microsoft.com/office/drawing/2014/main" id="{23D9CE47-9F09-D049-5553-EC3F0075859F}"/>
                  </a:ext>
                </a:extLst>
              </p:cNvPr>
              <p:cNvSpPr/>
              <p:nvPr/>
            </p:nvSpPr>
            <p:spPr>
              <a:xfrm>
                <a:off x="9617417" y="6394071"/>
                <a:ext cx="236196" cy="236196"/>
              </a:xfrm>
              <a:prstGeom prst="round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Textbox 200">
                <a:extLst>
                  <a:ext uri="{FF2B5EF4-FFF2-40B4-BE49-F238E27FC236}">
                    <a16:creationId xmlns:a16="http://schemas.microsoft.com/office/drawing/2014/main" id="{F848396B-9FBE-F0CB-424D-D4C942805BC6}"/>
                  </a:ext>
                </a:extLst>
              </p:cNvPr>
              <p:cNvSpPr txBox="1"/>
              <p:nvPr/>
            </p:nvSpPr>
            <p:spPr>
              <a:xfrm>
                <a:off x="9927663" y="6342892"/>
                <a:ext cx="162933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Product A</a:t>
                </a:r>
              </a:p>
            </p:txBody>
          </p:sp>
        </p:grpSp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D045F153-33B5-D1D1-5FEE-486280F8D728}"/>
                </a:ext>
              </a:extLst>
            </p:cNvPr>
            <p:cNvGrpSpPr/>
            <p:nvPr/>
          </p:nvGrpSpPr>
          <p:grpSpPr>
            <a:xfrm>
              <a:off x="10794746" y="3666321"/>
              <a:ext cx="1939583" cy="338554"/>
              <a:chOff x="9617417" y="6342892"/>
              <a:chExt cx="1939583" cy="338554"/>
            </a:xfrm>
          </p:grpSpPr>
          <p:sp>
            <p:nvSpPr>
              <p:cNvPr id="83" name="Rectangle: Rounded Corners 82">
                <a:extLst>
                  <a:ext uri="{FF2B5EF4-FFF2-40B4-BE49-F238E27FC236}">
                    <a16:creationId xmlns:a16="http://schemas.microsoft.com/office/drawing/2014/main" id="{7ADA6771-766C-B22C-DC31-7012EFB39FFB}"/>
                  </a:ext>
                </a:extLst>
              </p:cNvPr>
              <p:cNvSpPr/>
              <p:nvPr/>
            </p:nvSpPr>
            <p:spPr>
              <a:xfrm>
                <a:off x="9617417" y="6394071"/>
                <a:ext cx="236196" cy="236196"/>
              </a:xfrm>
              <a:prstGeom prst="round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Textbox 200">
                <a:extLst>
                  <a:ext uri="{FF2B5EF4-FFF2-40B4-BE49-F238E27FC236}">
                    <a16:creationId xmlns:a16="http://schemas.microsoft.com/office/drawing/2014/main" id="{D5F05E56-D0EA-27EB-2DB8-4BA4A45BA824}"/>
                  </a:ext>
                </a:extLst>
              </p:cNvPr>
              <p:cNvSpPr txBox="1"/>
              <p:nvPr/>
            </p:nvSpPr>
            <p:spPr>
              <a:xfrm>
                <a:off x="9927663" y="6342892"/>
                <a:ext cx="162933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Product B</a:t>
                </a:r>
              </a:p>
            </p:txBody>
          </p:sp>
        </p:grp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F553F506-DC0B-C7F1-75CC-26D4299BC8CA}"/>
                </a:ext>
              </a:extLst>
            </p:cNvPr>
            <p:cNvGrpSpPr/>
            <p:nvPr/>
          </p:nvGrpSpPr>
          <p:grpSpPr>
            <a:xfrm>
              <a:off x="12503154" y="3666321"/>
              <a:ext cx="1939583" cy="338554"/>
              <a:chOff x="9617417" y="6342892"/>
              <a:chExt cx="1939583" cy="338554"/>
            </a:xfrm>
          </p:grpSpPr>
          <p:sp>
            <p:nvSpPr>
              <p:cNvPr id="81" name="Rectangle: Rounded Corners 80">
                <a:extLst>
                  <a:ext uri="{FF2B5EF4-FFF2-40B4-BE49-F238E27FC236}">
                    <a16:creationId xmlns:a16="http://schemas.microsoft.com/office/drawing/2014/main" id="{D44FDEB6-F2F1-0C6E-2395-13A815CB36BF}"/>
                  </a:ext>
                </a:extLst>
              </p:cNvPr>
              <p:cNvSpPr/>
              <p:nvPr/>
            </p:nvSpPr>
            <p:spPr>
              <a:xfrm>
                <a:off x="9617417" y="6394071"/>
                <a:ext cx="236196" cy="236196"/>
              </a:xfrm>
              <a:prstGeom prst="round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Textbox 200">
                <a:extLst>
                  <a:ext uri="{FF2B5EF4-FFF2-40B4-BE49-F238E27FC236}">
                    <a16:creationId xmlns:a16="http://schemas.microsoft.com/office/drawing/2014/main" id="{F7C01407-E347-8650-9FC2-57A856D8B915}"/>
                  </a:ext>
                </a:extLst>
              </p:cNvPr>
              <p:cNvSpPr txBox="1"/>
              <p:nvPr/>
            </p:nvSpPr>
            <p:spPr>
              <a:xfrm>
                <a:off x="9927663" y="6342892"/>
                <a:ext cx="162933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Product C</a:t>
                </a:r>
              </a:p>
            </p:txBody>
          </p: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CC1A6864-8576-19A7-96E3-305D0F2255D6}"/>
                </a:ext>
              </a:extLst>
            </p:cNvPr>
            <p:cNvGrpSpPr/>
            <p:nvPr/>
          </p:nvGrpSpPr>
          <p:grpSpPr>
            <a:xfrm>
              <a:off x="14211563" y="3666321"/>
              <a:ext cx="1939583" cy="338554"/>
              <a:chOff x="9617417" y="6342892"/>
              <a:chExt cx="1939583" cy="338554"/>
            </a:xfrm>
          </p:grpSpPr>
          <p:sp>
            <p:nvSpPr>
              <p:cNvPr id="79" name="Rectangle: Rounded Corners 78">
                <a:extLst>
                  <a:ext uri="{FF2B5EF4-FFF2-40B4-BE49-F238E27FC236}">
                    <a16:creationId xmlns:a16="http://schemas.microsoft.com/office/drawing/2014/main" id="{4A661DD5-213F-6B0D-84B6-9AE1FC15CBED}"/>
                  </a:ext>
                </a:extLst>
              </p:cNvPr>
              <p:cNvSpPr/>
              <p:nvPr/>
            </p:nvSpPr>
            <p:spPr>
              <a:xfrm>
                <a:off x="9617417" y="6394071"/>
                <a:ext cx="236196" cy="236196"/>
              </a:xfrm>
              <a:prstGeom prst="round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Textbox 200">
                <a:extLst>
                  <a:ext uri="{FF2B5EF4-FFF2-40B4-BE49-F238E27FC236}">
                    <a16:creationId xmlns:a16="http://schemas.microsoft.com/office/drawing/2014/main" id="{4D388629-AB55-A86D-B188-71ADD22C0764}"/>
                  </a:ext>
                </a:extLst>
              </p:cNvPr>
              <p:cNvSpPr txBox="1"/>
              <p:nvPr/>
            </p:nvSpPr>
            <p:spPr>
              <a:xfrm>
                <a:off x="9927663" y="6342892"/>
                <a:ext cx="162933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+mj-lt"/>
                  </a:rPr>
                  <a:t>Product D</a:t>
                </a:r>
              </a:p>
            </p:txBody>
          </p:sp>
        </p:grpSp>
      </p:grpSp>
      <p:sp>
        <p:nvSpPr>
          <p:cNvPr id="103" name="!!#">
            <a:extLst>
              <a:ext uri="{FF2B5EF4-FFF2-40B4-BE49-F238E27FC236}">
                <a16:creationId xmlns:a16="http://schemas.microsoft.com/office/drawing/2014/main" id="{49B96248-483B-D1C2-5743-78E66B6D0943}"/>
              </a:ext>
            </a:extLst>
          </p:cNvPr>
          <p:cNvSpPr>
            <a:spLocks/>
          </p:cNvSpPr>
          <p:nvPr/>
        </p:nvSpPr>
        <p:spPr bwMode="auto">
          <a:xfrm>
            <a:off x="2453578" y="12864733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218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2" name="!!B_B_highlight">
            <a:extLst>
              <a:ext uri="{FF2B5EF4-FFF2-40B4-BE49-F238E27FC236}">
                <a16:creationId xmlns:a16="http://schemas.microsoft.com/office/drawing/2014/main" id="{6A774713-F9E4-EE34-242E-46064C50E5E6}"/>
              </a:ext>
            </a:extLst>
          </p:cNvPr>
          <p:cNvSpPr/>
          <p:nvPr/>
        </p:nvSpPr>
        <p:spPr>
          <a:xfrm>
            <a:off x="2324100" y="1306873"/>
            <a:ext cx="2252013" cy="70709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!!B_L_1">
            <a:extLst>
              <a:ext uri="{FF2B5EF4-FFF2-40B4-BE49-F238E27FC236}">
                <a16:creationId xmlns:a16="http://schemas.microsoft.com/office/drawing/2014/main" id="{09DCF30A-AA42-1E55-CF82-3794EB038464}"/>
              </a:ext>
            </a:extLst>
          </p:cNvPr>
          <p:cNvSpPr txBox="1"/>
          <p:nvPr/>
        </p:nvSpPr>
        <p:spPr>
          <a:xfrm>
            <a:off x="2647551" y="1460364"/>
            <a:ext cx="1605113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b="1" i="0" u="none" strike="noStrike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defRPr>
            </a:lvl1pPr>
          </a:lstStyle>
          <a:p>
            <a:r>
              <a:rPr lang="en-US" dirty="0"/>
              <a:t>Quarter 1</a:t>
            </a:r>
          </a:p>
        </p:txBody>
      </p:sp>
      <p:sp>
        <p:nvSpPr>
          <p:cNvPr id="97" name="!!B_L_1">
            <a:extLst>
              <a:ext uri="{FF2B5EF4-FFF2-40B4-BE49-F238E27FC236}">
                <a16:creationId xmlns:a16="http://schemas.microsoft.com/office/drawing/2014/main" id="{11027398-4677-0A08-D667-53BD4CF0D1E8}"/>
              </a:ext>
            </a:extLst>
          </p:cNvPr>
          <p:cNvSpPr txBox="1"/>
          <p:nvPr/>
        </p:nvSpPr>
        <p:spPr>
          <a:xfrm>
            <a:off x="7426359" y="1475753"/>
            <a:ext cx="1605113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rPr>
              <a:t>Quarter 3</a:t>
            </a:r>
          </a:p>
        </p:txBody>
      </p:sp>
      <p:sp>
        <p:nvSpPr>
          <p:cNvPr id="100" name="!!B_L_1">
            <a:extLst>
              <a:ext uri="{FF2B5EF4-FFF2-40B4-BE49-F238E27FC236}">
                <a16:creationId xmlns:a16="http://schemas.microsoft.com/office/drawing/2014/main" id="{3824E969-DE2F-A605-CC96-09DD9122DDBC}"/>
              </a:ext>
            </a:extLst>
          </p:cNvPr>
          <p:cNvSpPr txBox="1"/>
          <p:nvPr/>
        </p:nvSpPr>
        <p:spPr>
          <a:xfrm>
            <a:off x="9815763" y="1475753"/>
            <a:ext cx="1605113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rPr>
              <a:t>Quarter 4</a:t>
            </a:r>
          </a:p>
        </p:txBody>
      </p:sp>
      <p:sp>
        <p:nvSpPr>
          <p:cNvPr id="94" name="!!B_L_1">
            <a:extLst>
              <a:ext uri="{FF2B5EF4-FFF2-40B4-BE49-F238E27FC236}">
                <a16:creationId xmlns:a16="http://schemas.microsoft.com/office/drawing/2014/main" id="{A56D4C8D-6B63-54F7-E87B-AEDFF2F5D475}"/>
              </a:ext>
            </a:extLst>
          </p:cNvPr>
          <p:cNvSpPr txBox="1"/>
          <p:nvPr/>
        </p:nvSpPr>
        <p:spPr>
          <a:xfrm>
            <a:off x="5036955" y="1460364"/>
            <a:ext cx="1605113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i="0" u="none" strike="noStrike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defRPr>
            </a:lvl1pPr>
          </a:lstStyle>
          <a:p>
            <a:r>
              <a:rPr lang="en-US" dirty="0"/>
              <a:t>Quarter 2</a:t>
            </a:r>
          </a:p>
        </p:txBody>
      </p:sp>
      <p:sp>
        <p:nvSpPr>
          <p:cNvPr id="3" name="!!Chart_L_1">
            <a:extLst>
              <a:ext uri="{FF2B5EF4-FFF2-40B4-BE49-F238E27FC236}">
                <a16:creationId xmlns:a16="http://schemas.microsoft.com/office/drawing/2014/main" id="{4B3DEAC6-041B-4A34-3047-C634D276FB94}"/>
              </a:ext>
            </a:extLst>
          </p:cNvPr>
          <p:cNvSpPr txBox="1"/>
          <p:nvPr/>
        </p:nvSpPr>
        <p:spPr>
          <a:xfrm>
            <a:off x="5537375" y="12366418"/>
            <a:ext cx="3494098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b="1" i="0" u="none" strike="noStrike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defRPr>
            </a:lvl1pPr>
          </a:lstStyle>
          <a:p>
            <a:r>
              <a:rPr lang="en-US" dirty="0"/>
              <a:t>ALL PRODUCTS</a:t>
            </a:r>
          </a:p>
        </p:txBody>
      </p:sp>
      <p:sp>
        <p:nvSpPr>
          <p:cNvPr id="10" name="!!Chart_L_2">
            <a:extLst>
              <a:ext uri="{FF2B5EF4-FFF2-40B4-BE49-F238E27FC236}">
                <a16:creationId xmlns:a16="http://schemas.microsoft.com/office/drawing/2014/main" id="{37BC8BF5-FC2C-8C47-A2DA-8AF20E293C25}"/>
              </a:ext>
            </a:extLst>
          </p:cNvPr>
          <p:cNvSpPr txBox="1"/>
          <p:nvPr/>
        </p:nvSpPr>
        <p:spPr>
          <a:xfrm>
            <a:off x="15723370" y="12366418"/>
            <a:ext cx="3494098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b="1" i="0" u="none" strike="noStrike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defRPr>
            </a:lvl1pPr>
          </a:lstStyle>
          <a:p>
            <a:r>
              <a:rPr lang="en-US" dirty="0"/>
              <a:t>BY PRODUCTS</a:t>
            </a:r>
          </a:p>
        </p:txBody>
      </p:sp>
    </p:spTree>
    <p:extLst>
      <p:ext uri="{BB962C8B-B14F-4D97-AF65-F5344CB8AC3E}">
        <p14:creationId xmlns:p14="http://schemas.microsoft.com/office/powerpoint/2010/main" val="150227105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250" advClick="0" advTm="2000">
        <p159:morph option="byObject"/>
      </p:transition>
    </mc:Choice>
    <mc:Fallback xmlns="">
      <p:transition spd="slow" advClick="0" advTm="2000">
        <p:fade/>
      </p:transition>
    </mc:Fallback>
  </mc:AlternateContent>
</p:sld>
</file>

<file path=ppt/theme/theme1.xml><?xml version="1.0" encoding="utf-8"?>
<a:theme xmlns:a="http://schemas.openxmlformats.org/drawingml/2006/main" name="SO01">
  <a:themeElements>
    <a:clrScheme name="CP_L_104">
      <a:dk1>
        <a:srgbClr val="251E3B"/>
      </a:dk1>
      <a:lt1>
        <a:srgbClr val="FFFFFF"/>
      </a:lt1>
      <a:dk2>
        <a:srgbClr val="595959"/>
      </a:dk2>
      <a:lt2>
        <a:srgbClr val="EEEEEE"/>
      </a:lt2>
      <a:accent1>
        <a:srgbClr val="0D4899"/>
      </a:accent1>
      <a:accent2>
        <a:srgbClr val="FF8C00"/>
      </a:accent2>
      <a:accent3>
        <a:srgbClr val="FF0039"/>
      </a:accent3>
      <a:accent4>
        <a:srgbClr val="1578FF"/>
      </a:accent4>
      <a:accent5>
        <a:srgbClr val="372F52"/>
      </a:accent5>
      <a:accent6>
        <a:srgbClr val="77BEB6"/>
      </a:accent6>
      <a:hlink>
        <a:srgbClr val="251E3B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SO10">
  <a:themeElements>
    <a:clrScheme name="CP_D_9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O02">
  <a:themeElements>
    <a:clrScheme name="CP_NEU_D_06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FD000"/>
      </a:accent2>
      <a:accent3>
        <a:srgbClr val="00E6F2"/>
      </a:accent3>
      <a:accent4>
        <a:srgbClr val="006EFF"/>
      </a:accent4>
      <a:accent5>
        <a:srgbClr val="065381"/>
      </a:accent5>
      <a:accent6>
        <a:srgbClr val="BD114D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SO03">
  <a:themeElements>
    <a:clrScheme name="CP_L_77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04">
  <a:themeElements>
    <a:clrScheme name="CP2_D_1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292B38"/>
      </a:accent1>
      <a:accent2>
        <a:srgbClr val="55637E"/>
      </a:accent2>
      <a:accent3>
        <a:srgbClr val="75A2C3"/>
      </a:accent3>
      <a:accent4>
        <a:srgbClr val="551D2C"/>
      </a:accent4>
      <a:accent5>
        <a:srgbClr val="EC4227"/>
      </a:accent5>
      <a:accent6>
        <a:srgbClr val="FDC48C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05">
  <a:themeElements>
    <a:clrScheme name="CP2_L_11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F6CF18"/>
      </a:accent1>
      <a:accent2>
        <a:srgbClr val="5EAA87"/>
      </a:accent2>
      <a:accent3>
        <a:srgbClr val="D4CC1F"/>
      </a:accent3>
      <a:accent4>
        <a:srgbClr val="87468A"/>
      </a:accent4>
      <a:accent5>
        <a:srgbClr val="D5D4DD"/>
      </a:accent5>
      <a:accent6>
        <a:srgbClr val="B4B8C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06">
  <a:themeElements>
    <a:clrScheme name="CP_D_80">
      <a:dk1>
        <a:srgbClr val="FFFFFF"/>
      </a:dk1>
      <a:lt1>
        <a:srgbClr val="374047"/>
      </a:lt1>
      <a:dk2>
        <a:srgbClr val="FFFFFF"/>
      </a:dk2>
      <a:lt2>
        <a:srgbClr val="242655"/>
      </a:lt2>
      <a:accent1>
        <a:srgbClr val="393156"/>
      </a:accent1>
      <a:accent2>
        <a:srgbClr val="5E56CC"/>
      </a:accent2>
      <a:accent3>
        <a:srgbClr val="9C85FF"/>
      </a:accent3>
      <a:accent4>
        <a:srgbClr val="FBCCFF"/>
      </a:accent4>
      <a:accent5>
        <a:srgbClr val="E7E3FF"/>
      </a:accent5>
      <a:accent6>
        <a:srgbClr val="FFDE68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07">
  <a:themeElements>
    <a:clrScheme name="CP_L_29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518278"/>
      </a:accent1>
      <a:accent2>
        <a:srgbClr val="365251"/>
      </a:accent2>
      <a:accent3>
        <a:srgbClr val="0A1621"/>
      </a:accent3>
      <a:accent4>
        <a:srgbClr val="B52C21"/>
      </a:accent4>
      <a:accent5>
        <a:srgbClr val="E9351E"/>
      </a:accent5>
      <a:accent6>
        <a:srgbClr val="939976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SO08">
  <a:themeElements>
    <a:clrScheme name="CP2_D_08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021C69"/>
      </a:accent1>
      <a:accent2>
        <a:srgbClr val="F2E002"/>
      </a:accent2>
      <a:accent3>
        <a:srgbClr val="0F48F1"/>
      </a:accent3>
      <a:accent4>
        <a:srgbClr val="B9CFFE"/>
      </a:accent4>
      <a:accent5>
        <a:srgbClr val="9EA5B7"/>
      </a:accent5>
      <a:accent6>
        <a:srgbClr val="6E7794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SO09">
  <a:themeElements>
    <a:clrScheme name="Business_2Tones_L_Gold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DCBA90"/>
      </a:accent1>
      <a:accent2>
        <a:srgbClr val="C09F63"/>
      </a:accent2>
      <a:accent3>
        <a:srgbClr val="C6CED4"/>
      </a:accent3>
      <a:accent4>
        <a:srgbClr val="A0A6AB"/>
      </a:accent4>
      <a:accent5>
        <a:srgbClr val="7F8387"/>
      </a:accent5>
      <a:accent6>
        <a:srgbClr val="66666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17417</TotalTime>
  <Words>1680</Words>
  <Application>Microsoft Office PowerPoint</Application>
  <PresentationFormat>Custom</PresentationFormat>
  <Paragraphs>528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10</vt:i4>
      </vt:variant>
      <vt:variant>
        <vt:lpstr>Slide Titles</vt:lpstr>
      </vt:variant>
      <vt:variant>
        <vt:i4>16</vt:i4>
      </vt:variant>
    </vt:vector>
  </HeadingPairs>
  <TitlesOfParts>
    <vt:vector size="31" baseType="lpstr">
      <vt:lpstr>Aptos</vt:lpstr>
      <vt:lpstr>Arial</vt:lpstr>
      <vt:lpstr>Calibri</vt:lpstr>
      <vt:lpstr>Open Sans Light</vt:lpstr>
      <vt:lpstr>UTM Avo</vt:lpstr>
      <vt:lpstr>SO01</vt:lpstr>
      <vt:lpstr>SO02</vt:lpstr>
      <vt:lpstr>SO03</vt:lpstr>
      <vt:lpstr>SO04</vt:lpstr>
      <vt:lpstr>SO05</vt:lpstr>
      <vt:lpstr>SO06</vt:lpstr>
      <vt:lpstr>SO07</vt:lpstr>
      <vt:lpstr>SO08</vt:lpstr>
      <vt:lpstr>SO09</vt:lpstr>
      <vt:lpstr>SO10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218</dc:title>
  <dc:creator>Slide Ocean</dc:creator>
  <cp:keywords>SlideOcean.net</cp:keywords>
  <cp:lastModifiedBy>SO</cp:lastModifiedBy>
  <cp:revision>4519</cp:revision>
  <dcterms:created xsi:type="dcterms:W3CDTF">2024-04-24T08:43:56Z</dcterms:created>
  <dcterms:modified xsi:type="dcterms:W3CDTF">2026-02-28T02:08:02Z</dcterms:modified>
</cp:coreProperties>
</file>