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33" d="100"/>
          <a:sy n="33" d="100"/>
        </p:scale>
        <p:origin x="2694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41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  <p:sldLayoutId id="2147483959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CFF92E2B-E3F6-30AC-FFB2-3735D80C8304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6446D38-5879-921C-C125-59302F5090A8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180AD1-96A6-6AE5-8153-56EF80CC7092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63756C3-2F7D-16A4-EF4A-9053A83A1AE3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6613E669-51CA-FACB-0C56-8660539E3096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CC18ED0-C2F3-4E50-80B1-768D0D00A568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8C2FDAD-1DA7-CD41-EB0B-061BC8B54FBC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E61F7BD-2144-A5C7-34A2-BCE992046B5F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14" name="Textbox 200">
                <a:extLst>
                  <a:ext uri="{FF2B5EF4-FFF2-40B4-BE49-F238E27FC236}">
                    <a16:creationId xmlns:a16="http://schemas.microsoft.com/office/drawing/2014/main" id="{294A14D3-3E82-2F6A-8982-09DD16FC8943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5" name="Textbox 200">
                <a:extLst>
                  <a:ext uri="{FF2B5EF4-FFF2-40B4-BE49-F238E27FC236}">
                    <a16:creationId xmlns:a16="http://schemas.microsoft.com/office/drawing/2014/main" id="{38D2A013-AA14-91A3-1130-575E979D3336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6" name="Textbox 200">
                <a:extLst>
                  <a:ext uri="{FF2B5EF4-FFF2-40B4-BE49-F238E27FC236}">
                    <a16:creationId xmlns:a16="http://schemas.microsoft.com/office/drawing/2014/main" id="{62C873CF-6632-794E-3494-27EC782ADFD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id="{D59AB247-EECF-2B07-E558-F4A339A33A02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1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D7470A1-50B0-33DA-4B46-0B5ED88F0170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B49C58D3-DCEA-F84B-5345-8A4EFEB90FB7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AE937F36-49B2-C3D9-8CB7-982369C8D1F5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38" name="Textbox 200">
                <a:extLst>
                  <a:ext uri="{FF2B5EF4-FFF2-40B4-BE49-F238E27FC236}">
                    <a16:creationId xmlns:a16="http://schemas.microsoft.com/office/drawing/2014/main" id="{883B377E-08BC-2D8B-F5D4-A57D6E2B2122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39" name="Textbox 200">
                <a:extLst>
                  <a:ext uri="{FF2B5EF4-FFF2-40B4-BE49-F238E27FC236}">
                    <a16:creationId xmlns:a16="http://schemas.microsoft.com/office/drawing/2014/main" id="{A73402B4-76F2-B2A9-D960-034D53358668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0" name="Textbox 200">
                <a:extLst>
                  <a:ext uri="{FF2B5EF4-FFF2-40B4-BE49-F238E27FC236}">
                    <a16:creationId xmlns:a16="http://schemas.microsoft.com/office/drawing/2014/main" id="{573D6FAB-2A6B-F50D-43FA-4F42FAD7D30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9" name="Oval 128">
            <a:extLst>
              <a:ext uri="{FF2B5EF4-FFF2-40B4-BE49-F238E27FC236}">
                <a16:creationId xmlns:a16="http://schemas.microsoft.com/office/drawing/2014/main" id="{0C3DC579-0620-8B71-E494-6BABE087D17F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2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BA70B0D-839B-201A-3D85-560D99304478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F0CD6C97-3E1A-9E07-785C-9CFC1D1E13B1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0CC78615-8AE4-BB92-ABE0-0A5C3CC0EE1C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1437EEDD-C1D5-BE16-DF78-7003DA3A420C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45" name="Textbox 200">
                <a:extLst>
                  <a:ext uri="{FF2B5EF4-FFF2-40B4-BE49-F238E27FC236}">
                    <a16:creationId xmlns:a16="http://schemas.microsoft.com/office/drawing/2014/main" id="{5D3DC992-B903-C907-CF75-4CA6CA8C99BA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6" name="Textbox 200">
                <a:extLst>
                  <a:ext uri="{FF2B5EF4-FFF2-40B4-BE49-F238E27FC236}">
                    <a16:creationId xmlns:a16="http://schemas.microsoft.com/office/drawing/2014/main" id="{B67BC22C-5B6C-69C1-2506-2F36BD0BE9B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47" name="Oval 146">
            <a:extLst>
              <a:ext uri="{FF2B5EF4-FFF2-40B4-BE49-F238E27FC236}">
                <a16:creationId xmlns:a16="http://schemas.microsoft.com/office/drawing/2014/main" id="{EFF07D25-401B-5066-D925-8CF303134CD3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3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176EBE09-A1FC-9A4D-D0E7-EC1218CBE0DD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E075A830-701E-3367-FBCF-33089D238CF6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A18EA4A0-D76F-A377-9AD3-F0404E9C0F54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52" name="Textbox 200">
                <a:extLst>
                  <a:ext uri="{FF2B5EF4-FFF2-40B4-BE49-F238E27FC236}">
                    <a16:creationId xmlns:a16="http://schemas.microsoft.com/office/drawing/2014/main" id="{AEE5CE13-3F1C-0BF4-0858-222602226C1D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53" name="Textbox 200">
                <a:extLst>
                  <a:ext uri="{FF2B5EF4-FFF2-40B4-BE49-F238E27FC236}">
                    <a16:creationId xmlns:a16="http://schemas.microsoft.com/office/drawing/2014/main" id="{5D07A717-5987-0D2F-1018-8D0DB0A869B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4" name="Textbox 200">
                <a:extLst>
                  <a:ext uri="{FF2B5EF4-FFF2-40B4-BE49-F238E27FC236}">
                    <a16:creationId xmlns:a16="http://schemas.microsoft.com/office/drawing/2014/main" id="{03A3D12D-BF27-EB66-AE9F-1A7C4AB69A6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A0ADA0E9-6BD8-3FC2-612B-D3B4ED4A6718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4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94E4B414-60F1-BD2A-B306-331DE8BD1703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7F9FE179-5B5D-78C8-CFC9-47F35E594B10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98ADC2B7-B3E9-837D-211E-8ED3EF642C86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60" name="Textbox 200">
                <a:extLst>
                  <a:ext uri="{FF2B5EF4-FFF2-40B4-BE49-F238E27FC236}">
                    <a16:creationId xmlns:a16="http://schemas.microsoft.com/office/drawing/2014/main" id="{C68A5A84-5B5A-E31B-6290-C206BC87F951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61" name="Textbox 200">
                <a:extLst>
                  <a:ext uri="{FF2B5EF4-FFF2-40B4-BE49-F238E27FC236}">
                    <a16:creationId xmlns:a16="http://schemas.microsoft.com/office/drawing/2014/main" id="{3251B671-052F-F370-A88C-DEDA59AD36D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2" name="Textbox 200">
                <a:extLst>
                  <a:ext uri="{FF2B5EF4-FFF2-40B4-BE49-F238E27FC236}">
                    <a16:creationId xmlns:a16="http://schemas.microsoft.com/office/drawing/2014/main" id="{ACCE72A1-F8EA-3CE0-BEF3-C2ED0D8EC5B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56" name="Oval 155">
            <a:extLst>
              <a:ext uri="{FF2B5EF4-FFF2-40B4-BE49-F238E27FC236}">
                <a16:creationId xmlns:a16="http://schemas.microsoft.com/office/drawing/2014/main" id="{C1EFB222-0B26-2EAF-7958-073416466757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5</a:t>
            </a:r>
          </a:p>
        </p:txBody>
      </p:sp>
      <p:sp>
        <p:nvSpPr>
          <p:cNvPr id="165" name="!!MainTitle1">
            <a:extLst>
              <a:ext uri="{FF2B5EF4-FFF2-40B4-BE49-F238E27FC236}">
                <a16:creationId xmlns:a16="http://schemas.microsoft.com/office/drawing/2014/main" id="{4DD8C9F0-A32F-36A2-A8E0-BD7FED1328F1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6" name="!!SubTitle">
            <a:extLst>
              <a:ext uri="{FF2B5EF4-FFF2-40B4-BE49-F238E27FC236}">
                <a16:creationId xmlns:a16="http://schemas.microsoft.com/office/drawing/2014/main" id="{9FE87C4D-C097-382D-2D64-695EAB16D7F9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7" name="Arc 166">
            <a:extLst>
              <a:ext uri="{FF2B5EF4-FFF2-40B4-BE49-F238E27FC236}">
                <a16:creationId xmlns:a16="http://schemas.microsoft.com/office/drawing/2014/main" id="{40B02670-89A6-A517-08A8-B01F70A54C39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97C28F09-A050-3548-0A8A-798CC1DD24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59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 animBg="1"/>
          <p:bldP spid="53" grpId="0" animBg="1"/>
          <p:bldP spid="52" grpId="0" animBg="1"/>
          <p:bldP spid="51" grpId="0" animBg="1"/>
          <p:bldP spid="111" grpId="0" animBg="1"/>
          <p:bldP spid="112" grpId="0" animBg="1"/>
          <p:bldP spid="129" grpId="0" animBg="1"/>
          <p:bldP spid="147" grpId="0" animBg="1"/>
          <p:bldP spid="155" grpId="0" animBg="1"/>
          <p:bldP spid="156" grpId="0" animBg="1"/>
          <p:bldP spid="165" grpId="0"/>
          <p:bldP spid="166" grpId="0"/>
          <p:bldP spid="16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9" grpId="0" animBg="1"/>
          <p:bldP spid="53" grpId="0" animBg="1"/>
          <p:bldP spid="52" grpId="0" animBg="1"/>
          <p:bldP spid="51" grpId="0" animBg="1"/>
          <p:bldP spid="111" grpId="0" animBg="1"/>
          <p:bldP spid="112" grpId="0" animBg="1"/>
          <p:bldP spid="129" grpId="0" animBg="1"/>
          <p:bldP spid="147" grpId="0" animBg="1"/>
          <p:bldP spid="155" grpId="0" animBg="1"/>
          <p:bldP spid="156" grpId="0" animBg="1"/>
          <p:bldP spid="165" grpId="0"/>
          <p:bldP spid="166" grpId="0"/>
          <p:bldP spid="16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D9381D2-0075-382E-B94A-E4FC2C089CEF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5DAD53A-6AB3-2FE0-3331-A848EE6B9480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20B647E-7649-853F-6056-73EA54D4D122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644F1E-2827-F131-30F3-31EB8D1AF984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CA710F6-A420-96C6-917B-224CE7EF53CC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7EAE3E-AA59-2849-E59D-A9FF72DEC235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AEF3742-A4B2-1162-BDC7-E349F7E55227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1B84FE4-06EC-58D4-2C29-9E4C5CD70471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9CCA1C84-BD5C-7473-3628-DC8232640804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676037C2-F704-2954-8121-10CB0DF1C026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25A4CAD2-033C-32D8-B6A4-9E547F203EA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E65C24E6-1D2A-856A-C6D6-78DE9AC1FC3A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722AE6-5645-546A-0EDB-F562EF36999D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0E6FFF-A9AD-1CF0-7A35-96116A92C5F9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C9B86D2-4B27-AF64-F253-BD52B59B6A64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E3272C17-DD9E-A7F5-BC17-4D8F81C18893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41287ED8-9BB5-1800-5551-A9610CF2FCB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0BA2C206-BE70-B45C-867F-5D916CD9AFE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1B6E35D3-42E9-2702-D1C2-00F1ACB1913B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93252D-BD1B-C8DC-A028-915246EFAB03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A36F856-874A-DED1-F17E-1060735CC3F8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4B9B429-9222-D410-B211-B879B68AC40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55B979D1-F809-6912-74B7-F1FE53AA6448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53DFC214-3769-8CEC-D44F-D88B39326FC3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D9ED6635-B599-B542-ECF7-D57EF0774CD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2C40DD8F-9C67-02D5-FB54-1F2C19C90A34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3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33155BA-8425-D1F9-5E4C-9B4F288E4275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934DB25-2A9A-35A8-D406-E63694DD2A88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7D8C793-864C-045E-76E7-B180815E85F6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1" name="Textbox 200">
                <a:extLst>
                  <a:ext uri="{FF2B5EF4-FFF2-40B4-BE49-F238E27FC236}">
                    <a16:creationId xmlns:a16="http://schemas.microsoft.com/office/drawing/2014/main" id="{221EDF80-A696-4DAA-399E-FADDD18C7E3A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6F1F7A1B-A2FA-FC84-F848-D59C5D4BF319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Textbox 200">
                <a:extLst>
                  <a:ext uri="{FF2B5EF4-FFF2-40B4-BE49-F238E27FC236}">
                    <a16:creationId xmlns:a16="http://schemas.microsoft.com/office/drawing/2014/main" id="{9A193797-AFB1-0499-47FB-21A6AA018316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8305D8C2-2187-7A6F-62CA-8D7DA0CFDAEB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16C26B-D51B-72B6-E79C-57775D145F4F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8D283EE-1089-0999-680F-D7D4F777045A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62EABA7-1E71-D991-49CE-6943BB614C4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F29693F1-798F-610B-F576-07B9EBE11B32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9" name="Textbox 200">
                <a:extLst>
                  <a:ext uri="{FF2B5EF4-FFF2-40B4-BE49-F238E27FC236}">
                    <a16:creationId xmlns:a16="http://schemas.microsoft.com/office/drawing/2014/main" id="{F5E35099-C0DF-AB26-77A9-A9260753A37C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0" name="Textbox 200">
                <a:extLst>
                  <a:ext uri="{FF2B5EF4-FFF2-40B4-BE49-F238E27FC236}">
                    <a16:creationId xmlns:a16="http://schemas.microsoft.com/office/drawing/2014/main" id="{4A4281BA-16E8-995F-C751-22F29E11A12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704BD535-D545-1F8C-1680-D6922B783E49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5</a:t>
            </a:r>
          </a:p>
        </p:txBody>
      </p:sp>
      <p:sp>
        <p:nvSpPr>
          <p:cNvPr id="42" name="!!MainTitle1">
            <a:extLst>
              <a:ext uri="{FF2B5EF4-FFF2-40B4-BE49-F238E27FC236}">
                <a16:creationId xmlns:a16="http://schemas.microsoft.com/office/drawing/2014/main" id="{60EB161A-A882-EE1A-A09B-41EDDB7FD5EE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8A4D628D-1CB4-A572-5E2F-E60F882C6675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" name="Arc 43">
            <a:extLst>
              <a:ext uri="{FF2B5EF4-FFF2-40B4-BE49-F238E27FC236}">
                <a16:creationId xmlns:a16="http://schemas.microsoft.com/office/drawing/2014/main" id="{CF5A4C7B-B6DF-7287-8B3C-14D332312354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98418B-8A6C-7A19-C284-4490DF0634F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41" grpId="0" animBg="1"/>
          <p:bldP spid="42" grpId="0"/>
          <p:bldP spid="43" grpId="0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41" grpId="0" animBg="1"/>
          <p:bldP spid="42" grpId="0"/>
          <p:bldP spid="43" grpId="0"/>
          <p:bldP spid="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F8B3D969-1CA2-FD9D-119C-6226948AE2F4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6CCC82E-C2C1-C134-510C-B4A9CD99E94A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91F22F8-A2E4-F0CA-8C5C-DA5AF00A6AFE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1E5C6A8-BBD0-48DB-F8B7-97206ABF3ABC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CF968178-6A02-9CC2-056D-1E7583BA979E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4F000A2-16B2-5CF5-48A3-066CCA93B20A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036A24F-ACFA-F363-5366-01CD9DEF8455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BB853D6-22A2-58B4-33C0-7ABF6830A2E3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44" name="Textbox 200">
                <a:extLst>
                  <a:ext uri="{FF2B5EF4-FFF2-40B4-BE49-F238E27FC236}">
                    <a16:creationId xmlns:a16="http://schemas.microsoft.com/office/drawing/2014/main" id="{4A47DBE2-6CE0-A87F-D9B3-A0ABE3005683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45" name="Textbox 200">
                <a:extLst>
                  <a:ext uri="{FF2B5EF4-FFF2-40B4-BE49-F238E27FC236}">
                    <a16:creationId xmlns:a16="http://schemas.microsoft.com/office/drawing/2014/main" id="{BF74B0D5-701F-A2C9-0AFC-F518598045B2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6" name="Textbox 200">
                <a:extLst>
                  <a:ext uri="{FF2B5EF4-FFF2-40B4-BE49-F238E27FC236}">
                    <a16:creationId xmlns:a16="http://schemas.microsoft.com/office/drawing/2014/main" id="{A54DBF90-247F-AFAF-C7E4-8FA5E112E5C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127A0B9B-DEFC-FD69-2EAC-D79B1A4EBA51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1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C90FFDB-D57B-D17E-9AF0-747349C7F189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7DEE9FF-2E68-E0CE-534C-72BB72F10D14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B543BA0-9117-55E9-A903-2CC817BB425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B9A91F32-2781-748E-1ADD-220590453F41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CC64DB18-87B2-622F-23E4-3A5B74585265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5F52C7F7-8CAD-9FA3-AF61-48A4D385136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981C19CF-177F-F253-35CF-57EFC4077123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2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905C7CF-FD52-63A1-1BA1-1AE8B7779829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EEF0190-D29F-81DF-2288-BF11E2F775E4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AB52EF9A-B620-8755-3DD3-3620B721317D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60FEFAB2-5753-9386-7D9C-0A4C4311934E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AFF72A40-8EFD-3814-A3E4-920C2D09832A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Textbox 200">
                <a:extLst>
                  <a:ext uri="{FF2B5EF4-FFF2-40B4-BE49-F238E27FC236}">
                    <a16:creationId xmlns:a16="http://schemas.microsoft.com/office/drawing/2014/main" id="{11C12905-1CDE-174F-894D-AB9C1E8229A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6B0B6C39-4D87-5514-5663-4C1DFF16B2FE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3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426B0E8-D644-67FE-599C-0CBB6EBE6548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7FF7891-B9C2-03B1-D491-603777F839BE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DF40B37-77EB-99CF-133D-F445CC35BFF8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65" name="Textbox 200">
                <a:extLst>
                  <a:ext uri="{FF2B5EF4-FFF2-40B4-BE49-F238E27FC236}">
                    <a16:creationId xmlns:a16="http://schemas.microsoft.com/office/drawing/2014/main" id="{146D7BA1-33D9-EF0B-0954-C2538CF3B8E9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66" name="Textbox 200">
                <a:extLst>
                  <a:ext uri="{FF2B5EF4-FFF2-40B4-BE49-F238E27FC236}">
                    <a16:creationId xmlns:a16="http://schemas.microsoft.com/office/drawing/2014/main" id="{82217509-336B-B7A4-0AF1-10C851959570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30894BAE-8C79-A0F6-FF27-A2C7C0326B3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68" name="Oval 67">
            <a:extLst>
              <a:ext uri="{FF2B5EF4-FFF2-40B4-BE49-F238E27FC236}">
                <a16:creationId xmlns:a16="http://schemas.microsoft.com/office/drawing/2014/main" id="{2B436601-EFE9-2ECC-624B-63ADBE79C5D5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4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22AEBE4-B600-D399-E86E-59877DFFCEE7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F6D9D01-724B-F1F5-E088-E806849C9A13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CE895CE-3A35-2E64-F1D1-CC064CA1772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78A8700E-4118-3660-D0B2-EC7F39F6BA78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73" name="Textbox 200">
                <a:extLst>
                  <a:ext uri="{FF2B5EF4-FFF2-40B4-BE49-F238E27FC236}">
                    <a16:creationId xmlns:a16="http://schemas.microsoft.com/office/drawing/2014/main" id="{7D9DDCB8-75AC-60D4-ED2E-C13D9BB7E8AD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4" name="Textbox 200">
                <a:extLst>
                  <a:ext uri="{FF2B5EF4-FFF2-40B4-BE49-F238E27FC236}">
                    <a16:creationId xmlns:a16="http://schemas.microsoft.com/office/drawing/2014/main" id="{C967306C-E6EF-C6F3-3F6A-B7412F5D7CBD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7F194364-7452-2C9E-8376-C5B920E593E4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5</a:t>
            </a:r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40A284FF-0154-A071-4437-D001A9566BC7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0C62E89E-3467-470C-10D0-4A00A69DE7DA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Arc 77">
            <a:extLst>
              <a:ext uri="{FF2B5EF4-FFF2-40B4-BE49-F238E27FC236}">
                <a16:creationId xmlns:a16="http://schemas.microsoft.com/office/drawing/2014/main" id="{FCF4C007-6DF5-B111-9E46-C9BA59D5C935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6030286-6D8A-D7F1-82B6-A5E2C8FDB1A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7" grpId="0" animBg="1"/>
          <p:bldP spid="54" grpId="0" animBg="1"/>
          <p:bldP spid="61" grpId="0" animBg="1"/>
          <p:bldP spid="68" grpId="0" animBg="1"/>
          <p:bldP spid="75" grpId="0" animBg="1"/>
          <p:bldP spid="76" grpId="0"/>
          <p:bldP spid="77" grpId="0"/>
          <p:bldP spid="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7" grpId="0" animBg="1"/>
          <p:bldP spid="54" grpId="0" animBg="1"/>
          <p:bldP spid="61" grpId="0" animBg="1"/>
          <p:bldP spid="68" grpId="0" animBg="1"/>
          <p:bldP spid="75" grpId="0" animBg="1"/>
          <p:bldP spid="76" grpId="0"/>
          <p:bldP spid="77" grpId="0"/>
          <p:bldP spid="7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B25BDA7-C96E-86DF-F62C-79E316FA774F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DEE3DBC-24FB-D5CA-1008-A7EF7C5D1C95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5DB322B-16E5-EAE6-440B-F09C9713790F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DF942E8-4F5C-AF5A-C28E-3566C9704DA1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1F5BC83-A70B-61AF-AA44-47AD79416B25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F8B06B1-45F1-F9E6-B719-901AF53518DE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DAFDC6-1E10-AEB5-9AC8-5530A6B39002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6E8D17D-0B79-7044-8EFA-F0B53970C655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331DAD16-6197-1FD0-2364-5172543049A7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E77E1973-9C57-9316-2E46-C499B7F5D933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3E226277-7E73-A9D8-AB9B-7BD5C3135F9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4A59F24B-03AF-F866-783E-ED0E026B5590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54BF-2337-EB96-CE40-EEB895CE704D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F278515-6541-0DFF-2456-63349DB9AEF4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1720223-7DEC-74DD-4D37-655E027212FA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7AC47ECE-4B89-EE23-FFF6-248939319181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2CA76488-C3EE-46F1-B367-3F0EC7AA723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F5986D36-9A87-BA90-75DE-604E221BB6D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ED08673-F24A-A975-6C85-E836395A2E73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AAD81A-B3B6-2054-EB9E-326FC480CD84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D7287B7-1B42-4E89-C3FD-2402B93FFC6B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2C83D88-8FE8-74D7-461E-0CCC05887EBE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1233A589-684F-70B0-49A2-1BCF3B08E4B5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EF617962-8AB8-FE31-639B-DD56E7149A5D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" name="Textbox 200">
                <a:extLst>
                  <a:ext uri="{FF2B5EF4-FFF2-40B4-BE49-F238E27FC236}">
                    <a16:creationId xmlns:a16="http://schemas.microsoft.com/office/drawing/2014/main" id="{350F8B5A-8B2C-DF29-39C2-32193D9C3EF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36B15F36-4FDF-67CB-F0C8-34DCE65A62E3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D7C5D14-DBF9-0C96-CAA1-84B4424308CC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43374CD-72D1-E609-C745-F504DABE74A6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2"/>
                </a:solidFill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9660B0F-B48E-7156-7528-08D1033B4372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FA167049-C164-8256-9DFA-C229CB29E472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7335AEAC-61C2-F6B7-8A4D-0E7EAA84A275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Textbox 200">
                <a:extLst>
                  <a:ext uri="{FF2B5EF4-FFF2-40B4-BE49-F238E27FC236}">
                    <a16:creationId xmlns:a16="http://schemas.microsoft.com/office/drawing/2014/main" id="{6832F057-3FA2-45CD-813B-FD9AD530225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8712A8C9-3064-DFF4-A949-ED9A8F482555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AB657BD-421B-7CC8-8330-D174C40D1A75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6DDF1DC0-5625-5D60-45F6-052DAF31D1A2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CBEC10E8-2893-7A79-6F61-00C926D220A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333BED0E-9286-A2A3-963B-4E772800F7D1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33" name="Textbox 200">
                <a:extLst>
                  <a:ext uri="{FF2B5EF4-FFF2-40B4-BE49-F238E27FC236}">
                    <a16:creationId xmlns:a16="http://schemas.microsoft.com/office/drawing/2014/main" id="{76E662D5-88BB-0771-945D-A139232CFC6E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F008D070-83D0-700C-4632-7E11103F9252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5" name="Oval 134">
            <a:extLst>
              <a:ext uri="{FF2B5EF4-FFF2-40B4-BE49-F238E27FC236}">
                <a16:creationId xmlns:a16="http://schemas.microsoft.com/office/drawing/2014/main" id="{6F4B515C-3947-E64D-00DA-52B160D869D8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36" name="!!MainTitle1">
            <a:extLst>
              <a:ext uri="{FF2B5EF4-FFF2-40B4-BE49-F238E27FC236}">
                <a16:creationId xmlns:a16="http://schemas.microsoft.com/office/drawing/2014/main" id="{DB2E201E-CAE9-D299-B1B9-A19D26C17BDB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A62F1504-1394-B854-AEEA-9C845DF9D800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Arc 145">
            <a:extLst>
              <a:ext uri="{FF2B5EF4-FFF2-40B4-BE49-F238E27FC236}">
                <a16:creationId xmlns:a16="http://schemas.microsoft.com/office/drawing/2014/main" id="{A69EFDB1-F557-FEF3-391B-EA358775267D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C989D6CD-B86B-45EC-CD2A-E5AE59F1BD1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1DA16DA-2AFB-42A1-2A40-F7DC62D29C85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62121DF-6223-BD90-ACCC-FB0440DB34E2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5087B0A-9227-9199-D383-944E467AF17D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5C4B2CC-1061-739B-B6F4-E741272F48F3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1DF7B4D-13CB-8100-149D-F54870D356EA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FB1430-A9AF-D60B-56B9-AFB851FF392D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66D8A60-1A73-862D-771A-E71081091D57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20F0DDF-906B-2A72-9328-B03FF503157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6289FCAF-6702-0849-F598-EFCAA4A9AD0B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A30F0BB7-9356-CA9C-87B6-009A01F3C3FD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0011EC3E-6B9F-EA1F-C29B-741F56D9CA5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CDD4DA95-C2D7-07C4-F20A-CB2102037CED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205659-AF25-F232-AED1-0319DF207A05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1158867-715E-7425-2A0C-016E77E99F46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8FDA52C-9755-9AFD-3D1C-754008220ABA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9469C49A-5F7C-FC3F-4C8F-E92890342A10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2B84EB2D-B98C-1240-472E-DB11ECDABA97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6D62D390-A3A4-C53D-998E-B277206AD6E0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DBB505D5-7860-F127-8BD9-529E1D927686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31D5A65-2BDD-406D-25FD-DBD181773B4B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DB48A6-F7E1-6671-BD6D-34CECA8D32D5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936EF43-2DF2-8999-08D1-3B9DB4E49595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677F1D88-4E2C-7982-F1D8-D40F7B507D0F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E2BBE3D8-4D6B-FF63-5BD7-50C6EC04F50D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463503FA-8499-9549-D967-CCB5C11CD59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F195CB7C-471C-0884-FF04-A10CFBE407FA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8867F73-587C-2ECA-6902-15351C7F2600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A995323-824E-3495-0166-B301CA6B5177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1AC0C79-E222-1642-0227-4DB274D278DC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1" name="Textbox 200">
                <a:extLst>
                  <a:ext uri="{FF2B5EF4-FFF2-40B4-BE49-F238E27FC236}">
                    <a16:creationId xmlns:a16="http://schemas.microsoft.com/office/drawing/2014/main" id="{CA322A48-ED09-5E79-4988-7E73E3E29877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B7B350FD-836D-6E0E-15BC-598ABBC0AC07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Textbox 200">
                <a:extLst>
                  <a:ext uri="{FF2B5EF4-FFF2-40B4-BE49-F238E27FC236}">
                    <a16:creationId xmlns:a16="http://schemas.microsoft.com/office/drawing/2014/main" id="{9A97698C-EA22-9EBD-158C-6965B9BC7C68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24AC7C92-5121-511C-4368-00F25C4C13B0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A921DBD-B212-7B38-C905-D9937F71D3A0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2202D15-0C67-ED12-B719-941CDE3FEBAE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33186C4-B104-B28F-C5B2-91BE74814C9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50" name="Textbox 200">
                <a:extLst>
                  <a:ext uri="{FF2B5EF4-FFF2-40B4-BE49-F238E27FC236}">
                    <a16:creationId xmlns:a16="http://schemas.microsoft.com/office/drawing/2014/main" id="{F4A74634-8FD2-1E47-CBDC-D4EF4E9A7E5C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51" name="Textbox 200">
                <a:extLst>
                  <a:ext uri="{FF2B5EF4-FFF2-40B4-BE49-F238E27FC236}">
                    <a16:creationId xmlns:a16="http://schemas.microsoft.com/office/drawing/2014/main" id="{585C2399-41EE-DF77-B7F9-35B7CF41600F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2" name="Textbox 200">
                <a:extLst>
                  <a:ext uri="{FF2B5EF4-FFF2-40B4-BE49-F238E27FC236}">
                    <a16:creationId xmlns:a16="http://schemas.microsoft.com/office/drawing/2014/main" id="{A09C9A60-EFCA-806E-460D-2535251660A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1CA797AF-8BBC-833D-CFCE-911BC09F5743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54" name="!!MainTitle1">
            <a:extLst>
              <a:ext uri="{FF2B5EF4-FFF2-40B4-BE49-F238E27FC236}">
                <a16:creationId xmlns:a16="http://schemas.microsoft.com/office/drawing/2014/main" id="{FEA6A176-3E15-2689-DE25-53D0D407D3DF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5" name="!!SubTitle">
            <a:extLst>
              <a:ext uri="{FF2B5EF4-FFF2-40B4-BE49-F238E27FC236}">
                <a16:creationId xmlns:a16="http://schemas.microsoft.com/office/drawing/2014/main" id="{A1E53A3A-9D36-5D1B-2098-4C9A5A90ABBB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E4FE5AB6-126F-D24D-4C5D-D2917CC45262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DD249EC-7F50-2A11-6D3F-815FD6AA8D6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53" grpId="0" animBg="1"/>
          <p:bldP spid="54" grpId="0"/>
          <p:bldP spid="55" grpId="0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53" grpId="0" animBg="1"/>
          <p:bldP spid="54" grpId="0"/>
          <p:bldP spid="55" grpId="0"/>
          <p:bldP spid="5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7010CD1-C5CF-C6C0-1C43-BA52DE31E2A3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FF5CC36-044C-6098-0EA5-FF4C0D9575F6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2561D0C-752F-FA36-E670-923F06CA402C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FA5CABB-CE89-33DA-5CBC-7BDC7FF13542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855BA97-E90F-FE1D-B5CC-1CEF3D5EA7CA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5C8F64-BC31-84F8-C80D-8E874E4930C9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699560E-6777-FEA5-429E-082DE9AF920D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57A387E-D049-234D-E762-1740B330ED63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4" name="Textbox 200">
                <a:extLst>
                  <a:ext uri="{FF2B5EF4-FFF2-40B4-BE49-F238E27FC236}">
                    <a16:creationId xmlns:a16="http://schemas.microsoft.com/office/drawing/2014/main" id="{793D6205-6EB7-FB35-A1C0-DB5EB71E345C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5" name="Textbox 200">
                <a:extLst>
                  <a:ext uri="{FF2B5EF4-FFF2-40B4-BE49-F238E27FC236}">
                    <a16:creationId xmlns:a16="http://schemas.microsoft.com/office/drawing/2014/main" id="{726BD8CB-B535-3709-811D-09BE854284BB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98AF0C2E-D279-B585-2F31-4E916B18532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AA0EC3C4-75D1-6E18-AC97-183EE90933A3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1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710C07E-9697-3438-7EA7-61B97A976FE8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FA291B2-0861-3A3F-4E63-41C3E99D5101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2E893F9-6BCB-4A95-4851-6331176920DB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B0A09DE4-3440-0FD3-4C0C-F5B44DDC9F53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48" name="Textbox 200">
                <a:extLst>
                  <a:ext uri="{FF2B5EF4-FFF2-40B4-BE49-F238E27FC236}">
                    <a16:creationId xmlns:a16="http://schemas.microsoft.com/office/drawing/2014/main" id="{5631CD85-7C5B-5658-DF37-B31009F5D180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200">
                <a:extLst>
                  <a:ext uri="{FF2B5EF4-FFF2-40B4-BE49-F238E27FC236}">
                    <a16:creationId xmlns:a16="http://schemas.microsoft.com/office/drawing/2014/main" id="{9B07F675-FAD5-CB4F-49E5-B1998B2CB1D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DA85DF4-A57D-4791-4E89-FDB938F9A79A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3969FE-E121-FDC0-B3C4-F9EE6A296ADC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BAF6F82-0068-37BC-1ED4-553FEDA31934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2B6E2DD-0F49-B5ED-F210-EA96BAB82790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54" name="Textbox 200">
                <a:extLst>
                  <a:ext uri="{FF2B5EF4-FFF2-40B4-BE49-F238E27FC236}">
                    <a16:creationId xmlns:a16="http://schemas.microsoft.com/office/drawing/2014/main" id="{00E58158-A498-F168-349C-C28EDC046D50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55" name="Textbox 200">
                <a:extLst>
                  <a:ext uri="{FF2B5EF4-FFF2-40B4-BE49-F238E27FC236}">
                    <a16:creationId xmlns:a16="http://schemas.microsoft.com/office/drawing/2014/main" id="{E9CFE716-0050-7222-ADD7-D9E17D0FB288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6" name="Textbox 200">
                <a:extLst>
                  <a:ext uri="{FF2B5EF4-FFF2-40B4-BE49-F238E27FC236}">
                    <a16:creationId xmlns:a16="http://schemas.microsoft.com/office/drawing/2014/main" id="{400C7D04-3BAC-F488-2024-6A6DD63F1BEB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B861A750-7211-E063-A187-84BDEF44A982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3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83E3649-BC46-97F6-E1D3-13C49F689218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6E0277A-6725-42AE-2266-B45D34498E73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848D5835-A968-DBD5-709B-A7189C3D40FE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0F279AF3-E97E-40B3-A5AD-FEA5D9A2AEC0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BE7C83E0-D202-A205-2DBC-F62EC4DC3D29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Textbox 200">
                <a:extLst>
                  <a:ext uri="{FF2B5EF4-FFF2-40B4-BE49-F238E27FC236}">
                    <a16:creationId xmlns:a16="http://schemas.microsoft.com/office/drawing/2014/main" id="{7E485A61-D586-F896-0F10-62EBE22B09AC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AD11B3D2-56AE-76C8-B033-66A73A2AF45B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4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9DD4608-8A24-9AC2-B723-F851281530EB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8D879E78-13F1-34FD-349B-8630481A5A5A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A06257B5-D237-AA26-07AE-FF375BACD245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31411D18-70B9-5814-38A2-5FA4C551DA83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33" name="Textbox 200">
                <a:extLst>
                  <a:ext uri="{FF2B5EF4-FFF2-40B4-BE49-F238E27FC236}">
                    <a16:creationId xmlns:a16="http://schemas.microsoft.com/office/drawing/2014/main" id="{07CFC631-31C8-91C9-29FA-32121739A891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E0E5EBBA-7048-26F0-EED2-BAF1383652E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5" name="Oval 134">
            <a:extLst>
              <a:ext uri="{FF2B5EF4-FFF2-40B4-BE49-F238E27FC236}">
                <a16:creationId xmlns:a16="http://schemas.microsoft.com/office/drawing/2014/main" id="{DD72DB8F-999B-1CF2-7F6F-C22F55DDF344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5</a:t>
            </a:r>
          </a:p>
        </p:txBody>
      </p:sp>
      <p:sp>
        <p:nvSpPr>
          <p:cNvPr id="136" name="!!MainTitle1">
            <a:extLst>
              <a:ext uri="{FF2B5EF4-FFF2-40B4-BE49-F238E27FC236}">
                <a16:creationId xmlns:a16="http://schemas.microsoft.com/office/drawing/2014/main" id="{9B0162B9-07CA-1288-0C99-856069E77394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1DDBD37A-56CC-7F2F-9BEF-B1FF2394E42F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Arc 145">
            <a:extLst>
              <a:ext uri="{FF2B5EF4-FFF2-40B4-BE49-F238E27FC236}">
                <a16:creationId xmlns:a16="http://schemas.microsoft.com/office/drawing/2014/main" id="{7BDE23E1-05C7-56DB-4EDB-D31272070DBA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B6764CDE-6554-3E67-A2B2-0E2950A69C4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7" grpId="0" animBg="1"/>
          <p:bldP spid="5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7" grpId="0" animBg="1"/>
          <p:bldP spid="5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FE60904-097D-4E92-52DD-5D8F80A0F655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160BF88-752B-9FA1-B257-661A232656CC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FD7F28-CAD9-0FF6-696D-DA896D80DF59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7CDB1DB-40A3-81BC-680E-AD4E8E9B174F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08D7578-EF2D-4CB8-D545-A781E6714071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DCA7EA-3CFB-E080-7C77-9390054D0FA3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CACA41-2722-A740-24C7-63662DCEF8FE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A71EE3-1724-58C1-1DAA-EB16E3C3AEE3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E4F85CA2-86D9-B008-6DA0-C0DB7796603F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DBA9A382-C3FE-245C-B563-6E89B08CFB67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84AD28BD-C12D-5FF2-A609-625A1E32BA2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24B43AE3-3CD7-E28A-FC00-2E1673B2D422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310690-F221-3986-5B52-54B576CECAAF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5356E51-1DA9-5CFE-F0A0-0E49F1EBB1AE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A30E693-E049-ECA8-9D7F-B9A9C94879AB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4B9D4DB1-E2E4-3FE4-9CC3-B0BF82149B6C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BA076E5A-BC83-97F8-C518-49C036654F1C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8F0AF298-8357-89BE-7FDF-83EE5CACAD7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9E383BD-380E-2D13-42BE-390D9D90D138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3E7E11-85DE-2427-ABA7-E7D48CED3A6A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9B0B241-2B23-506A-4FA2-819D4FA3EBE1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63DF943-764D-0FAF-0A28-ECF542982B0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0C910314-1C3C-2831-9F86-0FA063AB6190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06999FBA-6CC2-8B7E-197E-82704664CABA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2BD90494-4FDC-FCA8-C055-93EB6EEEB00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9CC5B611-D5F4-7F40-1B06-D5FF06FFE60E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886E94A-5418-2AFE-8CB1-23D6443D1FE0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D476BA1-2CDC-5659-6FFA-3BD1ACA82B71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8003F55-3712-7240-41F4-FFEAF97E78FB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1" name="Textbox 200">
                <a:extLst>
                  <a:ext uri="{FF2B5EF4-FFF2-40B4-BE49-F238E27FC236}">
                    <a16:creationId xmlns:a16="http://schemas.microsoft.com/office/drawing/2014/main" id="{A347827D-D2B5-80C4-AAC9-16441092A96D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643EE64F-5E29-5B19-4CA2-6114F5F0986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Textbox 200">
                <a:extLst>
                  <a:ext uri="{FF2B5EF4-FFF2-40B4-BE49-F238E27FC236}">
                    <a16:creationId xmlns:a16="http://schemas.microsoft.com/office/drawing/2014/main" id="{FAEBA097-5AC1-3166-E118-145A3512B96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C97F12F1-03A5-BC7C-34F1-64B87EB17D5B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C2B51EE-47DA-AE19-20C8-AFC100A1F308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A2B5418-DAA8-8C79-0096-8862A2DBBEE5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758DFB8-97E2-88AD-A6C7-4AC77E3570C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8" name="Textbox 200">
                <a:extLst>
                  <a:ext uri="{FF2B5EF4-FFF2-40B4-BE49-F238E27FC236}">
                    <a16:creationId xmlns:a16="http://schemas.microsoft.com/office/drawing/2014/main" id="{4CB25D0E-1147-F064-C8A3-1521E06FDEEA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9" name="Textbox 200">
                <a:extLst>
                  <a:ext uri="{FF2B5EF4-FFF2-40B4-BE49-F238E27FC236}">
                    <a16:creationId xmlns:a16="http://schemas.microsoft.com/office/drawing/2014/main" id="{6C59A5B1-F2DB-9F08-916F-ED309DE50177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0" name="Textbox 200">
                <a:extLst>
                  <a:ext uri="{FF2B5EF4-FFF2-40B4-BE49-F238E27FC236}">
                    <a16:creationId xmlns:a16="http://schemas.microsoft.com/office/drawing/2014/main" id="{E2A0B3F6-20AD-F1F6-E5B2-2C21454722A9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1D1A0D60-2605-13CA-AB51-A5958D255ACA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42" name="!!MainTitle1">
            <a:extLst>
              <a:ext uri="{FF2B5EF4-FFF2-40B4-BE49-F238E27FC236}">
                <a16:creationId xmlns:a16="http://schemas.microsoft.com/office/drawing/2014/main" id="{F4A348B8-4C00-93AA-487F-2453C0C604C1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B575319C-4907-A432-959C-E8A5625454EB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" name="Arc 43">
            <a:extLst>
              <a:ext uri="{FF2B5EF4-FFF2-40B4-BE49-F238E27FC236}">
                <a16:creationId xmlns:a16="http://schemas.microsoft.com/office/drawing/2014/main" id="{F5474FCD-1579-9273-C6ED-D71674E78CE1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41D807E-A885-3E16-1CC5-F9A92C5DEA2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41" grpId="0" animBg="1"/>
          <p:bldP spid="42" grpId="0"/>
          <p:bldP spid="43" grpId="0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41" grpId="0" animBg="1"/>
          <p:bldP spid="42" grpId="0"/>
          <p:bldP spid="43" grpId="0"/>
          <p:bldP spid="4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F3AF2B7-9F59-8BC4-D15B-012ADDF65E5D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064F1AA-D6A2-FC74-99CC-CC0AEEA35125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6012335-AC73-7083-2ECD-506026110F39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FCE8A7C-F21C-2E25-E441-D21E8500822B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8D4DC66-E2C6-0A31-4351-80EEBA93E0DD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279926A-FC95-8B4B-A570-F45E9BEF5450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ECCA3E4-38B7-5D6A-38E9-9E2F17B84782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6F701DB-1AF5-965A-6DCB-981A3E9D951F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ACE1118F-F448-F54D-C4FD-61A0FB441879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E0FA6A31-2197-5382-9DA6-69C09EC14415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55DB765E-F7FC-43DB-44AE-53F51BE49FAA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837E7A6D-289B-50BF-A00B-2F540F2AA14A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B7C060F-0493-207B-7103-9FF8A326C9AE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DE1A974-0773-AA7E-ADC2-D1F4917EB832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55FF1DD-47A0-874A-6601-5DC103301C0F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3A211A9E-6223-0C43-C972-2B77D45A080A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0891DDA3-503C-506D-942A-D7124FD4742C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DACDC800-BC1C-0BA7-8A3A-A7FD16E8334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D0293A2-ABDB-2B00-C6E8-4063C09763E9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D439BF-7866-B74C-4E3E-38E12EBDA9DB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563140-9B42-4D05-8ACD-0E3A31B72499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11A9CC2-C841-52C5-78D5-7710074B8A6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915DE1C1-6BE5-3DA5-D52C-6CF625E3C2D1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1C399EA6-7D08-C1C5-2715-9D5DB20D20AE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9E9B2115-DB74-4F80-1043-31FFB3E3F00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A7E7B03E-371B-39E8-7C63-15384707BF89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3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CE2B42A-0869-812C-4672-84AAB1E1172A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4FA55BD-6FD4-2FAB-D4FA-379411A0A460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5B31D0E-7FA7-362F-0429-98F1A0A91FC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A993198F-CE17-924B-3582-1123C1DF7EC2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FBEE6043-4C75-3833-9EC5-5A208C2C7846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Textbox 200">
                <a:extLst>
                  <a:ext uri="{FF2B5EF4-FFF2-40B4-BE49-F238E27FC236}">
                    <a16:creationId xmlns:a16="http://schemas.microsoft.com/office/drawing/2014/main" id="{7FE7EBF3-8641-D35A-5DA9-D99BE73F355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D15D1E02-E22B-6A60-208D-9D4C9DF488D5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4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0F10426-B2EB-78C1-E0A2-D57AC8268541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925A09C7-434F-7604-36B9-179376A5F9EB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AAF0178-0A36-D261-F063-255ABFA137B6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32" name="Textbox 200">
                <a:extLst>
                  <a:ext uri="{FF2B5EF4-FFF2-40B4-BE49-F238E27FC236}">
                    <a16:creationId xmlns:a16="http://schemas.microsoft.com/office/drawing/2014/main" id="{DCC5725C-0A2E-3A3E-7F51-0ED05A468FCF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33" name="Textbox 200">
                <a:extLst>
                  <a:ext uri="{FF2B5EF4-FFF2-40B4-BE49-F238E27FC236}">
                    <a16:creationId xmlns:a16="http://schemas.microsoft.com/office/drawing/2014/main" id="{150145B1-35F8-AEC1-0CDE-400D2ADF9B09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56D66148-7867-B474-B3D9-A78E5D04ECF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5" name="Oval 134">
            <a:extLst>
              <a:ext uri="{FF2B5EF4-FFF2-40B4-BE49-F238E27FC236}">
                <a16:creationId xmlns:a16="http://schemas.microsoft.com/office/drawing/2014/main" id="{AE71EE2F-D859-5386-27B9-3790200863B0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+mj-lt"/>
              </a:rPr>
              <a:t>5</a:t>
            </a:r>
          </a:p>
        </p:txBody>
      </p:sp>
      <p:sp>
        <p:nvSpPr>
          <p:cNvPr id="136" name="!!MainTitle1">
            <a:extLst>
              <a:ext uri="{FF2B5EF4-FFF2-40B4-BE49-F238E27FC236}">
                <a16:creationId xmlns:a16="http://schemas.microsoft.com/office/drawing/2014/main" id="{763F37AA-58B5-07B6-BBB5-C454F2B0E13A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074B221D-5C5E-DBBD-D457-84B33A943E49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Arc 145">
            <a:extLst>
              <a:ext uri="{FF2B5EF4-FFF2-40B4-BE49-F238E27FC236}">
                <a16:creationId xmlns:a16="http://schemas.microsoft.com/office/drawing/2014/main" id="{06382505-24A4-16E9-0B7B-4FFDED4EFF20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4B1097C1-CFFF-3F2D-F059-F7E9EE9C1D9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57" grpId="0" animBg="1"/>
          <p:bldP spid="128" grpId="0" animBg="1"/>
          <p:bldP spid="135" grpId="0" animBg="1"/>
          <p:bldP spid="136" grpId="0"/>
          <p:bldP spid="145" grpId="0"/>
          <p:bldP spid="14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99871F5-9A9E-481A-9ECF-0C9D641E357B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BC49CD4-275C-F7FF-1251-907D277392C9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22D38F7-C0BA-4108-909A-3BAF0F8DA3F8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E320286-611F-7400-6E9E-8F9FF53B2D51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9A796E-3E5A-7014-6624-1FE915B2D1A8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5B52A1F-5E2D-B25F-E0C0-6DB5797BB10D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37F74A-70C9-E551-CEE2-7561E68E984A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702232B-F250-42E7-D61C-D13682E0CDF5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B764AFB9-BEB9-1223-2448-8040EDD05855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A172A6FA-97F6-F9D7-057A-95BB8F0C97A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1B4B592A-A00A-D6A6-CCE3-DF73D387D8EF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B283D1DD-8742-3F39-EDB4-82D0E1AE2146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887D5DA-A5A6-70F6-BE27-C7018717A64C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F8F129B-1CFB-DB29-F26A-73E60AE0D6F3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2B93862-D9BA-2762-A3BC-FF711EE34179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20CAF23F-883F-2434-914D-AF94AEE614FE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E7420E85-6C9A-0D78-1D87-926B5120B1FF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9A675410-C3A8-B927-BFCD-D2F5011A84A7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A6CE50D0-93D8-7339-6286-9B204A58EBA0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6B7818-E64E-236B-5A71-30323CE7DF92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7C823DC-3236-1DA1-3BF7-13E2F1DED052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FDB8B2-D1D0-DFFA-F946-C790359477D3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69D07033-063A-A1BC-8A78-963B2F4C7CD9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1A2D4C39-C06B-5E83-AF23-82764847F4C3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Textbox 200">
                <a:extLst>
                  <a:ext uri="{FF2B5EF4-FFF2-40B4-BE49-F238E27FC236}">
                    <a16:creationId xmlns:a16="http://schemas.microsoft.com/office/drawing/2014/main" id="{5C879981-E201-57AD-B3FA-2F71D31A391E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55831EB2-B526-4659-8FC6-F233ED951950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3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BAD1691-AE2F-6198-0676-160351129979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E0DC52F-3BD6-5946-6C26-AD3F3C1CB466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0BC6E9F-FAE8-2046-8D42-DAC36A8A4CDB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31" name="Textbox 200">
                <a:extLst>
                  <a:ext uri="{FF2B5EF4-FFF2-40B4-BE49-F238E27FC236}">
                    <a16:creationId xmlns:a16="http://schemas.microsoft.com/office/drawing/2014/main" id="{4EE683D6-D763-4243-B74C-98D72F0D914F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32" name="Textbox 200">
                <a:extLst>
                  <a:ext uri="{FF2B5EF4-FFF2-40B4-BE49-F238E27FC236}">
                    <a16:creationId xmlns:a16="http://schemas.microsoft.com/office/drawing/2014/main" id="{252409F9-8175-4BC0-720D-E2F69422C3A9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3" name="Textbox 200">
                <a:extLst>
                  <a:ext uri="{FF2B5EF4-FFF2-40B4-BE49-F238E27FC236}">
                    <a16:creationId xmlns:a16="http://schemas.microsoft.com/office/drawing/2014/main" id="{3C4B0E97-845A-0ADF-A2AE-FEAEB84076B4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50DB8EB9-DB74-D06D-96F3-E93E0BA43C5C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4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7736415-2354-3FBF-9158-F019888EBBD0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76D78C9-BF92-5EF1-6116-D273C7298910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D1D6A86-CA13-72FA-E31C-C78048C8ECEB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47" name="Textbox 200">
                <a:extLst>
                  <a:ext uri="{FF2B5EF4-FFF2-40B4-BE49-F238E27FC236}">
                    <a16:creationId xmlns:a16="http://schemas.microsoft.com/office/drawing/2014/main" id="{FD13FEA6-8940-3338-0A79-9C5D667997C2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48" name="Textbox 200">
                <a:extLst>
                  <a:ext uri="{FF2B5EF4-FFF2-40B4-BE49-F238E27FC236}">
                    <a16:creationId xmlns:a16="http://schemas.microsoft.com/office/drawing/2014/main" id="{F752D4AC-4C70-B531-BCCD-F23F3D0D45CD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9" name="Textbox 200">
                <a:extLst>
                  <a:ext uri="{FF2B5EF4-FFF2-40B4-BE49-F238E27FC236}">
                    <a16:creationId xmlns:a16="http://schemas.microsoft.com/office/drawing/2014/main" id="{F4AD04EB-76B1-E880-3513-EECA73EC6533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9AEE262D-E795-C96C-4ADC-2001399161B9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2"/>
                </a:solidFill>
                <a:latin typeface="+mj-lt"/>
              </a:rPr>
              <a:t>5</a:t>
            </a:r>
          </a:p>
        </p:txBody>
      </p:sp>
      <p:sp>
        <p:nvSpPr>
          <p:cNvPr id="51" name="!!MainTitle1">
            <a:extLst>
              <a:ext uri="{FF2B5EF4-FFF2-40B4-BE49-F238E27FC236}">
                <a16:creationId xmlns:a16="http://schemas.microsoft.com/office/drawing/2014/main" id="{60A7B2DD-98DC-027D-C04E-F9B6C1EA9FEC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2" name="!!SubTitle">
            <a:extLst>
              <a:ext uri="{FF2B5EF4-FFF2-40B4-BE49-F238E27FC236}">
                <a16:creationId xmlns:a16="http://schemas.microsoft.com/office/drawing/2014/main" id="{7F127126-3A83-D7B1-2F39-5681CB62F1D7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3" name="Arc 52">
            <a:extLst>
              <a:ext uri="{FF2B5EF4-FFF2-40B4-BE49-F238E27FC236}">
                <a16:creationId xmlns:a16="http://schemas.microsoft.com/office/drawing/2014/main" id="{ADC55733-D228-DCF1-4CE8-4CDB17F45CEC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B2B9845-258B-234A-5D38-A6EEC364A5F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50" grpId="0" animBg="1"/>
          <p:bldP spid="51" grpId="0"/>
          <p:bldP spid="52" grpId="0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27" grpId="0" animBg="1"/>
          <p:bldP spid="34" grpId="0" animBg="1"/>
          <p:bldP spid="50" grpId="0" animBg="1"/>
          <p:bldP spid="51" grpId="0"/>
          <p:bldP spid="52" grpId="0"/>
          <p:bldP spid="5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83CF503-DE97-91AB-2558-D45111E34E60}"/>
              </a:ext>
            </a:extLst>
          </p:cNvPr>
          <p:cNvSpPr/>
          <p:nvPr/>
        </p:nvSpPr>
        <p:spPr>
          <a:xfrm rot="3600000">
            <a:off x="612057" y="3322511"/>
            <a:ext cx="4246371" cy="6540166"/>
          </a:xfrm>
          <a:custGeom>
            <a:avLst/>
            <a:gdLst>
              <a:gd name="csX0" fmla="*/ 2044883 w 4246371"/>
              <a:gd name="csY0" fmla="*/ 0 h 6540166"/>
              <a:gd name="csX1" fmla="*/ 4246371 w 4246371"/>
              <a:gd name="csY1" fmla="*/ 1271030 h 6540166"/>
              <a:gd name="csX2" fmla="*/ 3924470 w 4246371"/>
              <a:gd name="csY2" fmla="*/ 1855640 h 6540166"/>
              <a:gd name="csX3" fmla="*/ 2407181 w 4246371"/>
              <a:gd name="csY3" fmla="*/ 6057850 h 6540166"/>
              <a:gd name="csX4" fmla="*/ 2316654 w 4246371"/>
              <a:gd name="csY4" fmla="*/ 6540166 h 6540166"/>
              <a:gd name="csX5" fmla="*/ 0 w 4246371"/>
              <a:gd name="csY5" fmla="*/ 5202646 h 6540166"/>
              <a:gd name="csX6" fmla="*/ 120897 w 4246371"/>
              <a:gd name="csY6" fmla="*/ 4690310 h 6540166"/>
              <a:gd name="csX7" fmla="*/ 1853999 w 4246371"/>
              <a:gd name="csY7" fmla="*/ 338827 h 654016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4246371" h="6540166">
                <a:moveTo>
                  <a:pt x="2044883" y="0"/>
                </a:moveTo>
                <a:lnTo>
                  <a:pt x="4246371" y="1271030"/>
                </a:lnTo>
                <a:lnTo>
                  <a:pt x="3924470" y="1855640"/>
                </a:lnTo>
                <a:cubicBezTo>
                  <a:pt x="3204047" y="3229472"/>
                  <a:pt x="2701124" y="4648704"/>
                  <a:pt x="2407181" y="6057850"/>
                </a:cubicBezTo>
                <a:lnTo>
                  <a:pt x="2316654" y="6540166"/>
                </a:lnTo>
                <a:lnTo>
                  <a:pt x="0" y="5202646"/>
                </a:lnTo>
                <a:lnTo>
                  <a:pt x="120897" y="4690310"/>
                </a:lnTo>
                <a:cubicBezTo>
                  <a:pt x="500288" y="3220798"/>
                  <a:pt x="1075443" y="1755587"/>
                  <a:pt x="1853999" y="3388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8A69119-9382-8CF9-F661-3615A268BC5D}"/>
              </a:ext>
            </a:extLst>
          </p:cNvPr>
          <p:cNvSpPr/>
          <p:nvPr/>
        </p:nvSpPr>
        <p:spPr>
          <a:xfrm rot="3600000">
            <a:off x="5514808" y="3720862"/>
            <a:ext cx="4426141" cy="4961292"/>
          </a:xfrm>
          <a:custGeom>
            <a:avLst/>
            <a:gdLst>
              <a:gd name="csX0" fmla="*/ 0 w 4426141"/>
              <a:gd name="csY0" fmla="*/ 3690263 h 4961292"/>
              <a:gd name="csX1" fmla="*/ 197989 w 4426141"/>
              <a:gd name="csY1" fmla="*/ 3355539 h 4961292"/>
              <a:gd name="csX2" fmla="*/ 2608765 w 4426141"/>
              <a:gd name="csY2" fmla="*/ 180118 h 4961292"/>
              <a:gd name="csX3" fmla="*/ 2782253 w 4426141"/>
              <a:gd name="csY3" fmla="*/ 0 h 4961292"/>
              <a:gd name="csX4" fmla="*/ 4426141 w 4426141"/>
              <a:gd name="csY4" fmla="*/ 1959110 h 4961292"/>
              <a:gd name="csX5" fmla="*/ 4158623 w 4426141"/>
              <a:gd name="csY5" fmla="*/ 2247703 h 4961292"/>
              <a:gd name="csX6" fmla="*/ 2546823 w 4426141"/>
              <a:gd name="csY6" fmla="*/ 4390213 h 4961292"/>
              <a:gd name="csX7" fmla="*/ 2201487 w 4426141"/>
              <a:gd name="csY7" fmla="*/ 4961292 h 4961292"/>
              <a:gd name="csX8" fmla="*/ 0 w 4426141"/>
              <a:gd name="csY8" fmla="*/ 3690263 h 496129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426141" h="4961292">
                <a:moveTo>
                  <a:pt x="0" y="3690263"/>
                </a:moveTo>
                <a:lnTo>
                  <a:pt x="197989" y="3355539"/>
                </a:lnTo>
                <a:cubicBezTo>
                  <a:pt x="907130" y="2185060"/>
                  <a:pt x="1719227" y="1123459"/>
                  <a:pt x="2608765" y="180118"/>
                </a:cubicBezTo>
                <a:lnTo>
                  <a:pt x="2782253" y="0"/>
                </a:lnTo>
                <a:lnTo>
                  <a:pt x="4426141" y="1959110"/>
                </a:lnTo>
                <a:lnTo>
                  <a:pt x="4158623" y="2247703"/>
                </a:lnTo>
                <a:cubicBezTo>
                  <a:pt x="3576996" y="2901447"/>
                  <a:pt x="3036150" y="3617010"/>
                  <a:pt x="2546823" y="4390213"/>
                </a:cubicBezTo>
                <a:lnTo>
                  <a:pt x="2201487" y="4961292"/>
                </a:lnTo>
                <a:lnTo>
                  <a:pt x="0" y="369026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09A958C-EFFC-6E20-95A3-F93602318C10}"/>
              </a:ext>
            </a:extLst>
          </p:cNvPr>
          <p:cNvSpPr/>
          <p:nvPr/>
        </p:nvSpPr>
        <p:spPr>
          <a:xfrm rot="3600000">
            <a:off x="9468017" y="4783926"/>
            <a:ext cx="4685836" cy="4919323"/>
          </a:xfrm>
          <a:custGeom>
            <a:avLst/>
            <a:gdLst>
              <a:gd name="csX0" fmla="*/ 0 w 4685836"/>
              <a:gd name="csY0" fmla="*/ 2960893 h 4919323"/>
              <a:gd name="csX1" fmla="*/ 63775 w 4685836"/>
              <a:gd name="csY1" fmla="*/ 2894681 h 4919323"/>
              <a:gd name="csX2" fmla="*/ 3600391 w 4685836"/>
              <a:gd name="csY2" fmla="*/ 115283 h 4919323"/>
              <a:gd name="csX3" fmla="*/ 3805464 w 4685836"/>
              <a:gd name="csY3" fmla="*/ 0 h 4919323"/>
              <a:gd name="csX4" fmla="*/ 4685836 w 4685836"/>
              <a:gd name="csY4" fmla="*/ 2418802 h 4919323"/>
              <a:gd name="csX5" fmla="*/ 4200836 w 4685836"/>
              <a:gd name="csY5" fmla="*/ 2731244 h 4919323"/>
              <a:gd name="csX6" fmla="*/ 1788172 w 4685836"/>
              <a:gd name="csY6" fmla="*/ 4763059 h 4919323"/>
              <a:gd name="csX7" fmla="*/ 1643318 w 4685836"/>
              <a:gd name="csY7" fmla="*/ 4919323 h 4919323"/>
              <a:gd name="csX8" fmla="*/ 0 w 4685836"/>
              <a:gd name="csY8" fmla="*/ 2960893 h 49193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685836" h="4919323">
                <a:moveTo>
                  <a:pt x="0" y="2960893"/>
                </a:moveTo>
                <a:lnTo>
                  <a:pt x="63775" y="2894681"/>
                </a:lnTo>
                <a:cubicBezTo>
                  <a:pt x="1149502" y="1791166"/>
                  <a:pt x="2343070" y="859298"/>
                  <a:pt x="3600391" y="115283"/>
                </a:cubicBezTo>
                <a:lnTo>
                  <a:pt x="3805464" y="0"/>
                </a:lnTo>
                <a:lnTo>
                  <a:pt x="4685836" y="2418802"/>
                </a:lnTo>
                <a:lnTo>
                  <a:pt x="4200836" y="2731244"/>
                </a:lnTo>
                <a:cubicBezTo>
                  <a:pt x="3351067" y="3304849"/>
                  <a:pt x="2539855" y="3984842"/>
                  <a:pt x="1788172" y="4763059"/>
                </a:cubicBezTo>
                <a:lnTo>
                  <a:pt x="1643318" y="4919323"/>
                </a:lnTo>
                <a:lnTo>
                  <a:pt x="0" y="29608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411607-65FF-227B-0B32-0D99D318EA64}"/>
              </a:ext>
            </a:extLst>
          </p:cNvPr>
          <p:cNvSpPr/>
          <p:nvPr/>
        </p:nvSpPr>
        <p:spPr>
          <a:xfrm rot="3600000">
            <a:off x="13223110" y="7466542"/>
            <a:ext cx="4820954" cy="4177712"/>
          </a:xfrm>
          <a:custGeom>
            <a:avLst/>
            <a:gdLst>
              <a:gd name="csX0" fmla="*/ 0 w 4820954"/>
              <a:gd name="csY0" fmla="*/ 1761097 h 4177712"/>
              <a:gd name="csX1" fmla="*/ 388307 w 4820954"/>
              <a:gd name="csY1" fmla="*/ 1542807 h 4177712"/>
              <a:gd name="csX2" fmla="*/ 4345474 w 4820954"/>
              <a:gd name="csY2" fmla="*/ 87852 h 4177712"/>
              <a:gd name="csX3" fmla="*/ 4820954 w 4820954"/>
              <a:gd name="csY3" fmla="*/ 0 h 4177712"/>
              <a:gd name="csX4" fmla="*/ 4820953 w 4820954"/>
              <a:gd name="csY4" fmla="*/ 2576058 h 4177712"/>
              <a:gd name="csX5" fmla="*/ 4644112 w 4820954"/>
              <a:gd name="csY5" fmla="*/ 2612238 h 4177712"/>
              <a:gd name="csX6" fmla="*/ 1391872 w 4820954"/>
              <a:gd name="csY6" fmla="*/ 3878309 h 4177712"/>
              <a:gd name="csX7" fmla="*/ 879575 w 4820954"/>
              <a:gd name="csY7" fmla="*/ 4177712 h 4177712"/>
              <a:gd name="csX8" fmla="*/ 0 w 4820954"/>
              <a:gd name="csY8" fmla="*/ 1761097 h 41777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4820954" h="4177712">
                <a:moveTo>
                  <a:pt x="0" y="1761097"/>
                </a:moveTo>
                <a:lnTo>
                  <a:pt x="388307" y="1542807"/>
                </a:lnTo>
                <a:cubicBezTo>
                  <a:pt x="1665654" y="861862"/>
                  <a:pt x="2999405" y="371474"/>
                  <a:pt x="4345474" y="87852"/>
                </a:cubicBezTo>
                <a:lnTo>
                  <a:pt x="4820954" y="0"/>
                </a:lnTo>
                <a:lnTo>
                  <a:pt x="4820953" y="2576058"/>
                </a:lnTo>
                <a:lnTo>
                  <a:pt x="4644112" y="2612238"/>
                </a:lnTo>
                <a:cubicBezTo>
                  <a:pt x="3540743" y="2866957"/>
                  <a:pt x="2444585" y="3293683"/>
                  <a:pt x="1391872" y="3878309"/>
                </a:cubicBezTo>
                <a:lnTo>
                  <a:pt x="879575" y="4177712"/>
                </a:lnTo>
                <a:lnTo>
                  <a:pt x="0" y="17610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D00C4E5-820E-2A8F-8CB8-2C4134ED9C77}"/>
              </a:ext>
            </a:extLst>
          </p:cNvPr>
          <p:cNvSpPr/>
          <p:nvPr/>
        </p:nvSpPr>
        <p:spPr>
          <a:xfrm rot="3600000">
            <a:off x="16734847" y="11424367"/>
            <a:ext cx="3642201" cy="2765602"/>
          </a:xfrm>
          <a:custGeom>
            <a:avLst/>
            <a:gdLst>
              <a:gd name="csX0" fmla="*/ 0 w 3642201"/>
              <a:gd name="csY0" fmla="*/ 190452 h 2765602"/>
              <a:gd name="csX1" fmla="*/ 152659 w 3642201"/>
              <a:gd name="csY1" fmla="*/ 162246 h 2765602"/>
              <a:gd name="csX2" fmla="*/ 3177576 w 3642201"/>
              <a:gd name="csY2" fmla="*/ 40505 h 2765602"/>
              <a:gd name="csX3" fmla="*/ 3642201 w 3642201"/>
              <a:gd name="csY3" fmla="*/ 88393 h 2765602"/>
              <a:gd name="csX4" fmla="*/ 2229052 w 3642201"/>
              <a:gd name="csY4" fmla="*/ 2536039 h 2765602"/>
              <a:gd name="csX5" fmla="*/ 1983058 w 3642201"/>
              <a:gd name="csY5" fmla="*/ 2535220 h 2765602"/>
              <a:gd name="csX6" fmla="*/ 329558 w 3642201"/>
              <a:gd name="csY6" fmla="*/ 2698177 h 2765602"/>
              <a:gd name="csX7" fmla="*/ 0 w 3642201"/>
              <a:gd name="csY7" fmla="*/ 2765602 h 27656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642201" h="2765602">
                <a:moveTo>
                  <a:pt x="0" y="190452"/>
                </a:moveTo>
                <a:lnTo>
                  <a:pt x="152659" y="162246"/>
                </a:lnTo>
                <a:cubicBezTo>
                  <a:pt x="1164370" y="1560"/>
                  <a:pt x="2178876" y="-41299"/>
                  <a:pt x="3177576" y="40505"/>
                </a:cubicBezTo>
                <a:lnTo>
                  <a:pt x="3642201" y="88393"/>
                </a:lnTo>
                <a:lnTo>
                  <a:pt x="2229052" y="2536039"/>
                </a:lnTo>
                <a:lnTo>
                  <a:pt x="1983058" y="2535220"/>
                </a:lnTo>
                <a:cubicBezTo>
                  <a:pt x="1434618" y="2544774"/>
                  <a:pt x="881941" y="2599682"/>
                  <a:pt x="329558" y="2698177"/>
                </a:cubicBezTo>
                <a:lnTo>
                  <a:pt x="0" y="276560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ED727B4-1803-561E-AF16-58F3B96EB5AE}"/>
              </a:ext>
            </a:extLst>
          </p:cNvPr>
          <p:cNvGrpSpPr/>
          <p:nvPr/>
        </p:nvGrpSpPr>
        <p:grpSpPr>
          <a:xfrm>
            <a:off x="1878335" y="2415142"/>
            <a:ext cx="5082530" cy="2143816"/>
            <a:chOff x="1739900" y="2222500"/>
            <a:chExt cx="5359400" cy="22606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71F588E-C2BD-BCD3-88AD-5B99A522A5C0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232EA5E-55EE-A817-E987-F449A6BA080C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0" name="Textbox 200">
                <a:extLst>
                  <a:ext uri="{FF2B5EF4-FFF2-40B4-BE49-F238E27FC236}">
                    <a16:creationId xmlns:a16="http://schemas.microsoft.com/office/drawing/2014/main" id="{444D6EED-D0DA-A5F7-73BB-B2D35675D2C7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1" name="Textbox 200">
                <a:extLst>
                  <a:ext uri="{FF2B5EF4-FFF2-40B4-BE49-F238E27FC236}">
                    <a16:creationId xmlns:a16="http://schemas.microsoft.com/office/drawing/2014/main" id="{6D9DAFF9-FFCE-E696-E8BE-B0C0CC8BAC4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C643AD7C-7409-16C7-B723-EE44A3602CE6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3942A41C-8BB0-945C-D91C-43BB64AE1DCD}"/>
              </a:ext>
            </a:extLst>
          </p:cNvPr>
          <p:cNvSpPr/>
          <p:nvPr/>
        </p:nvSpPr>
        <p:spPr>
          <a:xfrm>
            <a:off x="1963522" y="4451964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4BBE598-306E-CDAC-49B5-F89017ACEA1B}"/>
              </a:ext>
            </a:extLst>
          </p:cNvPr>
          <p:cNvGrpSpPr/>
          <p:nvPr/>
        </p:nvGrpSpPr>
        <p:grpSpPr>
          <a:xfrm>
            <a:off x="2974846" y="8222812"/>
            <a:ext cx="5082530" cy="2143816"/>
            <a:chOff x="1739900" y="2222500"/>
            <a:chExt cx="5359400" cy="22606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EB2707D-7882-3B66-CA88-587823D3FAEC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2C4C3B0-D6CA-C59D-6441-383074833B28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7" name="Textbox 200">
                <a:extLst>
                  <a:ext uri="{FF2B5EF4-FFF2-40B4-BE49-F238E27FC236}">
                    <a16:creationId xmlns:a16="http://schemas.microsoft.com/office/drawing/2014/main" id="{B9F2B700-51B5-42D3-2DB1-6A1ABDDF6930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8" name="Textbox 200">
                <a:extLst>
                  <a:ext uri="{FF2B5EF4-FFF2-40B4-BE49-F238E27FC236}">
                    <a16:creationId xmlns:a16="http://schemas.microsoft.com/office/drawing/2014/main" id="{A6DB1FA2-C3DB-CA5A-14B0-7A4AE6D37931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" name="Textbox 200">
                <a:extLst>
                  <a:ext uri="{FF2B5EF4-FFF2-40B4-BE49-F238E27FC236}">
                    <a16:creationId xmlns:a16="http://schemas.microsoft.com/office/drawing/2014/main" id="{1050C12B-4DCF-2D15-F183-13E57D51B415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F6C314D1-996D-6395-C9DB-192A5AF039E9}"/>
              </a:ext>
            </a:extLst>
          </p:cNvPr>
          <p:cNvSpPr/>
          <p:nvPr/>
        </p:nvSpPr>
        <p:spPr>
          <a:xfrm>
            <a:off x="6705174" y="692050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DB9B4EA-534F-2ADC-9D4A-ED560C5449F8}"/>
              </a:ext>
            </a:extLst>
          </p:cNvPr>
          <p:cNvGrpSpPr/>
          <p:nvPr/>
        </p:nvGrpSpPr>
        <p:grpSpPr>
          <a:xfrm>
            <a:off x="12308685" y="3656212"/>
            <a:ext cx="5082530" cy="2143816"/>
            <a:chOff x="1739900" y="2222500"/>
            <a:chExt cx="5359400" cy="22606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DD1A09-F382-CDCF-24D6-3CBB2A5A454A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57E6549-6D5F-4F7C-77F4-AD8099B14757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24" name="Textbox 200">
                <a:extLst>
                  <a:ext uri="{FF2B5EF4-FFF2-40B4-BE49-F238E27FC236}">
                    <a16:creationId xmlns:a16="http://schemas.microsoft.com/office/drawing/2014/main" id="{62E57FFF-7966-2215-11FE-67FC149544A4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25" name="Textbox 200">
                <a:extLst>
                  <a:ext uri="{FF2B5EF4-FFF2-40B4-BE49-F238E27FC236}">
                    <a16:creationId xmlns:a16="http://schemas.microsoft.com/office/drawing/2014/main" id="{C85A4D58-96D7-6FDE-D075-D3744FF00D8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90ACC60A-6E7B-8659-7176-C06B5C78BE2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88B270EE-5BC0-4005-9070-153A4757477A}"/>
              </a:ext>
            </a:extLst>
          </p:cNvPr>
          <p:cNvSpPr/>
          <p:nvPr/>
        </p:nvSpPr>
        <p:spPr>
          <a:xfrm>
            <a:off x="11689604" y="5553402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1F3E42-4B62-26B9-430E-FC804AFC733D}"/>
              </a:ext>
            </a:extLst>
          </p:cNvPr>
          <p:cNvGrpSpPr/>
          <p:nvPr/>
        </p:nvGrpSpPr>
        <p:grpSpPr>
          <a:xfrm>
            <a:off x="17536863" y="6984080"/>
            <a:ext cx="5082530" cy="2143816"/>
            <a:chOff x="1739900" y="2222500"/>
            <a:chExt cx="5359400" cy="226060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8B554C9-EC5F-A31D-173C-9C98A8D27F41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2"/>
                </a:solidFill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A04CB8F-1BB1-F053-25B1-705B6C292B40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42" name="Textbox 200">
                <a:extLst>
                  <a:ext uri="{FF2B5EF4-FFF2-40B4-BE49-F238E27FC236}">
                    <a16:creationId xmlns:a16="http://schemas.microsoft.com/office/drawing/2014/main" id="{669542A1-4221-937D-92D6-A79D2801B86F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37" name="Textbox 200">
                <a:extLst>
                  <a:ext uri="{FF2B5EF4-FFF2-40B4-BE49-F238E27FC236}">
                    <a16:creationId xmlns:a16="http://schemas.microsoft.com/office/drawing/2014/main" id="{F826A412-9FDC-0A10-E98E-28792683B5B5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8" name="Textbox 200">
                <a:extLst>
                  <a:ext uri="{FF2B5EF4-FFF2-40B4-BE49-F238E27FC236}">
                    <a16:creationId xmlns:a16="http://schemas.microsoft.com/office/drawing/2014/main" id="{41AE6473-7468-1FF5-DD21-DBEABE1CDC91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39" name="Oval 138">
            <a:extLst>
              <a:ext uri="{FF2B5EF4-FFF2-40B4-BE49-F238E27FC236}">
                <a16:creationId xmlns:a16="http://schemas.microsoft.com/office/drawing/2014/main" id="{306C6DB2-2FBA-D91C-7859-A9C17250E4AE}"/>
              </a:ext>
            </a:extLst>
          </p:cNvPr>
          <p:cNvSpPr/>
          <p:nvPr/>
        </p:nvSpPr>
        <p:spPr>
          <a:xfrm>
            <a:off x="16177024" y="8041961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555EA2C-7313-ED1A-1DD6-672DBC0BA98D}"/>
              </a:ext>
            </a:extLst>
          </p:cNvPr>
          <p:cNvGrpSpPr/>
          <p:nvPr/>
        </p:nvGrpSpPr>
        <p:grpSpPr>
          <a:xfrm>
            <a:off x="11434495" y="10688363"/>
            <a:ext cx="5082530" cy="2143816"/>
            <a:chOff x="1739900" y="2222500"/>
            <a:chExt cx="5359400" cy="2260600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F267699-4871-309A-B7A2-11B978C4F558}"/>
                </a:ext>
              </a:extLst>
            </p:cNvPr>
            <p:cNvSpPr/>
            <p:nvPr/>
          </p:nvSpPr>
          <p:spPr>
            <a:xfrm>
              <a:off x="1739900" y="2222500"/>
              <a:ext cx="5359400" cy="22606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2"/>
                </a:solidFill>
              </a:endParaRPr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4469BD18-9E35-5E73-E39C-C98EC2B245FE}"/>
                </a:ext>
              </a:extLst>
            </p:cNvPr>
            <p:cNvGrpSpPr/>
            <p:nvPr/>
          </p:nvGrpSpPr>
          <p:grpSpPr>
            <a:xfrm flipH="1">
              <a:off x="2022936" y="2551159"/>
              <a:ext cx="4793329" cy="1518727"/>
              <a:chOff x="4443430" y="4430353"/>
              <a:chExt cx="2488311" cy="1310506"/>
            </a:xfrm>
            <a:noFill/>
          </p:grpSpPr>
          <p:sp>
            <p:nvSpPr>
              <p:cNvPr id="143" name="Textbox 200">
                <a:extLst>
                  <a:ext uri="{FF2B5EF4-FFF2-40B4-BE49-F238E27FC236}">
                    <a16:creationId xmlns:a16="http://schemas.microsoft.com/office/drawing/2014/main" id="{793548D9-E83A-BFEC-3D89-F9311294F15D}"/>
                  </a:ext>
                </a:extLst>
              </p:cNvPr>
              <p:cNvSpPr txBox="1"/>
              <p:nvPr/>
            </p:nvSpPr>
            <p:spPr>
              <a:xfrm flipH="1">
                <a:off x="4443431" y="4430353"/>
                <a:ext cx="2488310" cy="45148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Roadmap Title</a:t>
                </a:r>
              </a:p>
            </p:txBody>
          </p:sp>
          <p:sp>
            <p:nvSpPr>
              <p:cNvPr id="144" name="Textbox 200">
                <a:extLst>
                  <a:ext uri="{FF2B5EF4-FFF2-40B4-BE49-F238E27FC236}">
                    <a16:creationId xmlns:a16="http://schemas.microsoft.com/office/drawing/2014/main" id="{324B3902-98D8-7BBE-DE80-BA84038B3E74}"/>
                  </a:ext>
                </a:extLst>
              </p:cNvPr>
              <p:cNvSpPr txBox="1"/>
              <p:nvPr/>
            </p:nvSpPr>
            <p:spPr>
              <a:xfrm flipH="1">
                <a:off x="4443431" y="4806293"/>
                <a:ext cx="2488310" cy="3452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8" name="Textbox 200">
                <a:extLst>
                  <a:ext uri="{FF2B5EF4-FFF2-40B4-BE49-F238E27FC236}">
                    <a16:creationId xmlns:a16="http://schemas.microsoft.com/office/drawing/2014/main" id="{6BA67345-67ED-1BCC-BC5D-4347E861C166}"/>
                  </a:ext>
                </a:extLst>
              </p:cNvPr>
              <p:cNvSpPr txBox="1"/>
              <p:nvPr/>
            </p:nvSpPr>
            <p:spPr>
              <a:xfrm flipH="1">
                <a:off x="4443430" y="5183141"/>
                <a:ext cx="2488311" cy="5577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 anchor="t">
                <a:spAutoFit/>
              </a:bodyPr>
              <a:lstStyle/>
              <a:p>
                <a:pPr>
                  <a:defRPr/>
                </a:pPr>
                <a:r>
                  <a:rPr kumimoji="0" lang="vi-VN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Lorem ipsum dolor sit amet, consectetuer adipiscing elit. Maecenas.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</p:grp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499143D4-D3CB-0084-406F-6545C9477C0E}"/>
              </a:ext>
            </a:extLst>
          </p:cNvPr>
          <p:cNvSpPr/>
          <p:nvPr/>
        </p:nvSpPr>
        <p:spPr>
          <a:xfrm>
            <a:off x="16370364" y="12095685"/>
            <a:ext cx="1472988" cy="14729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150" name="!!MainTitle1">
            <a:extLst>
              <a:ext uri="{FF2B5EF4-FFF2-40B4-BE49-F238E27FC236}">
                <a16:creationId xmlns:a16="http://schemas.microsoft.com/office/drawing/2014/main" id="{ABEA2F73-F1B4-A6A9-FAA5-ADFF438C8667}"/>
              </a:ext>
            </a:extLst>
          </p:cNvPr>
          <p:cNvSpPr txBox="1"/>
          <p:nvPr/>
        </p:nvSpPr>
        <p:spPr>
          <a:xfrm>
            <a:off x="11901351" y="1037172"/>
            <a:ext cx="1074274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Roadmap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1" name="!!SubTitle">
            <a:extLst>
              <a:ext uri="{FF2B5EF4-FFF2-40B4-BE49-F238E27FC236}">
                <a16:creationId xmlns:a16="http://schemas.microsoft.com/office/drawing/2014/main" id="{E49E2E8B-4FE0-1B2C-708C-E0CDAC9FF8C3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2" name="Arc 151">
            <a:extLst>
              <a:ext uri="{FF2B5EF4-FFF2-40B4-BE49-F238E27FC236}">
                <a16:creationId xmlns:a16="http://schemas.microsoft.com/office/drawing/2014/main" id="{B1860324-74E2-48DF-1FB5-A073F9DC0C00}"/>
              </a:ext>
            </a:extLst>
          </p:cNvPr>
          <p:cNvSpPr/>
          <p:nvPr/>
        </p:nvSpPr>
        <p:spPr>
          <a:xfrm>
            <a:off x="-8953500" y="6118202"/>
            <a:ext cx="28864460" cy="22837797"/>
          </a:xfrm>
          <a:prstGeom prst="arc">
            <a:avLst>
              <a:gd name="adj1" fmla="val 14539547"/>
              <a:gd name="adj2" fmla="val 20644719"/>
            </a:avLst>
          </a:prstGeom>
          <a:ln w="127000">
            <a:solidFill>
              <a:schemeClr val="bg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D83BBACF-2B76-C68E-9AC3-8816E420607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38" grpId="0" animBg="1"/>
          <p:bldP spid="139" grpId="0" animBg="1"/>
          <p:bldP spid="149" grpId="0" animBg="1"/>
          <p:bldP spid="150" grpId="0"/>
          <p:bldP spid="151" grpId="0"/>
          <p:bldP spid="1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12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3" grpId="0" animBg="1"/>
          <p:bldP spid="20" grpId="0" animBg="1"/>
          <p:bldP spid="38" grpId="0" animBg="1"/>
          <p:bldP spid="139" grpId="0" animBg="1"/>
          <p:bldP spid="149" grpId="0" animBg="1"/>
          <p:bldP spid="150" grpId="0"/>
          <p:bldP spid="151" grpId="0"/>
          <p:bldP spid="152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1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17326</TotalTime>
  <Words>890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217</dc:title>
  <dc:creator>Slide Ocean</dc:creator>
  <cp:keywords>SlideOcean.net</cp:keywords>
  <cp:lastModifiedBy>SO</cp:lastModifiedBy>
  <cp:revision>4492</cp:revision>
  <dcterms:created xsi:type="dcterms:W3CDTF">2024-04-24T08:43:56Z</dcterms:created>
  <dcterms:modified xsi:type="dcterms:W3CDTF">2026-02-27T00:51:57Z</dcterms:modified>
</cp:coreProperties>
</file>